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C79135-F3E1-4085-81F1-ACDBA4383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E1A4096-E14A-4A6B-9AEF-61C039A82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1F1981-6779-40F3-A6E1-6EE44B930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F42BF-1407-4D3B-B7D9-69E92404E928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2BD738-7447-4C23-B579-53E95A84E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FA6A90-75F9-479D-BC07-EB3FCB230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0-A179-4538-88A5-569730E35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6781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1E8006-60FC-457F-9312-919B4337A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1903DF9-DD95-4749-9A7E-8995A46EA4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28D32C-92C9-4A08-82A8-778CABEB8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F42BF-1407-4D3B-B7D9-69E92404E928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3F315E-5CBE-4FB8-9115-96728D56A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D4CC3A-0BFD-42D2-B1D3-E29425976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0-A179-4538-88A5-569730E35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4998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0073224-8F4B-4907-BC0C-C705571CC8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B12F0EF-7E06-4422-A5DD-01783C6AB7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AB20CD-E35D-4A79-9080-7E13C6D60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F42BF-1407-4D3B-B7D9-69E92404E928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9DEC7E-4CD4-47D5-A3B9-5D7655599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59DC20-30FC-49B4-A2DF-00BD529B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0-A179-4538-88A5-569730E35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3596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4A10B1-816B-42E2-BD5F-A17948F6C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05077A-7ABD-4F83-A1AF-487187E52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0F79EB-16C7-477A-9A1D-2CD1F5D8B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F42BF-1407-4D3B-B7D9-69E92404E928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6C8635-60A3-4393-B793-4D1D842CE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47A736-51FE-42C7-9780-1A846C6A8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0-A179-4538-88A5-569730E35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060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6160CD-B948-4592-B78A-E0DC6EFFB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92F8D88-9752-4028-AEA9-8B82B6112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2C42FB-6CD7-4991-A83F-7F88DAB23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F42BF-1407-4D3B-B7D9-69E92404E928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30F2AB-3E21-4FEF-8E46-FEA86D344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6917D1-9650-41C1-A376-B0969E256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0-A179-4538-88A5-569730E35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8588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3CF9B0-28EE-4676-B53F-6787D63AE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B81357-98FC-4B93-8B04-B13EED7F2C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759E299-34A4-44E1-AD87-167431B608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DCE38FB-1027-4406-A180-728C51860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F42BF-1407-4D3B-B7D9-69E92404E928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587E88-E8CC-4880-A86D-D3538C1E0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ADAEDD1-FAC8-49D7-8D77-0F51E945F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0-A179-4538-88A5-569730E35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4401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E9D243-1AC4-48E9-81AA-26F60620C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3613E70-7758-4630-9472-FBB5CC43E5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3D243B9-21D8-46D2-BE54-27AE86E429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142BB6F-B5A8-46BC-9FEB-8AEDED2485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EB7FBEB-9AB5-4BF0-BCF5-394D294D47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B3DDCE6-D255-41EE-A5C4-23D5F50BA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F42BF-1407-4D3B-B7D9-69E92404E928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A94A880-A916-4BFE-9ECC-A2669395D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9DA42CA-F356-4EEC-B5F3-E3C727A34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0-A179-4538-88A5-569730E35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1830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27F231-D83E-4975-864C-1EDB03909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3CE7DD6-EAEB-4DD4-ACEA-A0683DB64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F42BF-1407-4D3B-B7D9-69E92404E928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D7BCD8D-FF23-47B6-9177-46689CBDE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9CA28CC-0549-41D6-90A5-D1EFB0809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0-A179-4538-88A5-569730E35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342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3277906-D75F-40BB-8772-2C8DDCA1A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F42BF-1407-4D3B-B7D9-69E92404E928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911536-279C-4F7A-9D86-B92B4F6A9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2F5A8A3-0BB8-4FCE-8815-FACADE850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0-A179-4538-88A5-569730E35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334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2DD6A7-98A5-4D99-B233-A95ACD7C7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6BBF2C-4BBA-48B1-84D6-42DA86A73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C6D83E-E9F0-449A-B12B-1F93525178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23847CB-CF2F-494D-A497-06D4FA492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F42BF-1407-4D3B-B7D9-69E92404E928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939474-19EE-41B1-A1B9-559CCC713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62A2D29-571D-4AE9-AEAE-D987A5BC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0-A179-4538-88A5-569730E35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9710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A59658-5BD2-4B21-BE4D-28D6ECDBE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944DD29-AFB9-4ADF-8A3C-FAD2EE499F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4939310-FDC8-4783-9165-E3C44A1147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686F498-98FB-439E-BD19-5DA21D50C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F42BF-1407-4D3B-B7D9-69E92404E928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DD8D79-6850-4FCA-BE76-AAFF05BEE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84F8AE8-CE46-464C-811F-8FC12E184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0-A179-4538-88A5-569730E35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7898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46FDAAA-68B2-4D50-AD41-DD88AA1CE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7596253-1377-4E28-9D73-660632DAF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0349B8-5C60-41F8-BEEB-75581D724A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F42BF-1407-4D3B-B7D9-69E92404E928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66AB5C-317C-4337-85C5-291C9DE43C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F1800F-CAF7-48B6-884F-748127D978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11150-A179-4538-88A5-569730E35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1329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7995D256-9A28-4721-9D52-3DB3D899D54B}"/>
              </a:ext>
            </a:extLst>
          </p:cNvPr>
          <p:cNvSpPr txBox="1"/>
          <p:nvPr/>
        </p:nvSpPr>
        <p:spPr>
          <a:xfrm>
            <a:off x="2447780" y="309489"/>
            <a:ext cx="7582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u="sng"/>
              <a:t>Diagramme de gain de l’antenne IQ BB</a:t>
            </a:r>
            <a:endParaRPr lang="fr-FR" sz="3600" b="1" u="sng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91D25A2-C57A-458D-BB98-AD66D2202A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111" y="2033661"/>
            <a:ext cx="6657975" cy="4514850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26C09EDC-4C22-4D40-857F-FD1FCB3579DB}"/>
              </a:ext>
            </a:extLst>
          </p:cNvPr>
          <p:cNvSpPr txBox="1"/>
          <p:nvPr/>
        </p:nvSpPr>
        <p:spPr>
          <a:xfrm>
            <a:off x="3798277" y="6144793"/>
            <a:ext cx="661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63A73D8-FC67-4D41-A58D-ADCF69DBE304}"/>
              </a:ext>
            </a:extLst>
          </p:cNvPr>
          <p:cNvSpPr txBox="1"/>
          <p:nvPr/>
        </p:nvSpPr>
        <p:spPr>
          <a:xfrm>
            <a:off x="548640" y="1322361"/>
            <a:ext cx="1097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Issu de mesure en chambre anéchoïde avec maquette partielle.</a:t>
            </a:r>
          </a:p>
        </p:txBody>
      </p:sp>
    </p:spTree>
    <p:extLst>
      <p:ext uri="{BB962C8B-B14F-4D97-AF65-F5344CB8AC3E}">
        <p14:creationId xmlns:p14="http://schemas.microsoft.com/office/powerpoint/2010/main" val="3760539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FEDD7BD7-8190-4634-B68E-5AB31FEAEB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080956"/>
            <a:ext cx="5334000" cy="400050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C5DA2844-2B5A-47C1-8255-3EE24FC91805}"/>
              </a:ext>
            </a:extLst>
          </p:cNvPr>
          <p:cNvSpPr txBox="1"/>
          <p:nvPr/>
        </p:nvSpPr>
        <p:spPr>
          <a:xfrm>
            <a:off x="1378628" y="211015"/>
            <a:ext cx="101990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/>
              <a:t>Diagramme pour élévation (</a:t>
            </a:r>
            <a:r>
              <a:rPr lang="el-GR" sz="3200"/>
              <a:t>Θ</a:t>
            </a:r>
            <a:r>
              <a:rPr lang="fr-FR" sz="3200"/>
              <a:t>) : 90° (à l’horizon) - </a:t>
            </a:r>
            <a:r>
              <a:rPr lang="fr-FR" sz="3200" b="1" u="sng"/>
              <a:t>50 MHz</a:t>
            </a:r>
            <a:endParaRPr lang="fr-FR" sz="3200" b="1" u="sng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ECDA1C9-1DD2-4C5E-9093-D5AEB85E60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60119" y="1921206"/>
            <a:ext cx="5760000" cy="432000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923AD3BA-5946-4899-A90F-9DB132CFDADC}"/>
              </a:ext>
            </a:extLst>
          </p:cNvPr>
          <p:cNvSpPr txBox="1"/>
          <p:nvPr/>
        </p:nvSpPr>
        <p:spPr>
          <a:xfrm>
            <a:off x="618979" y="1021658"/>
            <a:ext cx="3530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>
                <a:solidFill>
                  <a:srgbClr val="FF0000"/>
                </a:solidFill>
              </a:rPr>
              <a:t>Mesure sur RA actuel</a:t>
            </a:r>
            <a:endParaRPr lang="fr-FR" sz="2800" b="1" u="sng" dirty="0">
              <a:solidFill>
                <a:srgbClr val="FF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55C8DAA-1C6C-4D9D-9BF4-43749CA369AE}"/>
              </a:ext>
            </a:extLst>
          </p:cNvPr>
          <p:cNvSpPr txBox="1"/>
          <p:nvPr/>
        </p:nvSpPr>
        <p:spPr>
          <a:xfrm>
            <a:off x="5106572" y="1021658"/>
            <a:ext cx="67524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u="sng" dirty="0">
                <a:solidFill>
                  <a:srgbClr val="00B050"/>
                </a:solidFill>
              </a:rPr>
              <a:t>Mesure basée sur calcul sommation en phase des 5 BBVs suite au mesure RA seul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8264580-A9C8-4506-B7D9-A694302AA737}"/>
              </a:ext>
            </a:extLst>
          </p:cNvPr>
          <p:cNvSpPr txBox="1"/>
          <p:nvPr/>
        </p:nvSpPr>
        <p:spPr>
          <a:xfrm>
            <a:off x="7061982" y="5758290"/>
            <a:ext cx="4937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Estimation : 18 dB de pertes (entre la sortie antenne BBV et la sortie du RA)</a:t>
            </a:r>
          </a:p>
        </p:txBody>
      </p:sp>
    </p:spTree>
    <p:extLst>
      <p:ext uri="{BB962C8B-B14F-4D97-AF65-F5344CB8AC3E}">
        <p14:creationId xmlns:p14="http://schemas.microsoft.com/office/powerpoint/2010/main" val="680493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5DA2844-2B5A-47C1-8255-3EE24FC91805}"/>
              </a:ext>
            </a:extLst>
          </p:cNvPr>
          <p:cNvSpPr txBox="1"/>
          <p:nvPr/>
        </p:nvSpPr>
        <p:spPr>
          <a:xfrm>
            <a:off x="1195744" y="211015"/>
            <a:ext cx="101990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/>
              <a:t>Diagramme pour élévation (</a:t>
            </a:r>
            <a:r>
              <a:rPr lang="el-GR" sz="3200"/>
              <a:t>Θ</a:t>
            </a:r>
            <a:r>
              <a:rPr lang="fr-FR" sz="3200"/>
              <a:t>) : 90° (à l’horizon) - </a:t>
            </a:r>
            <a:r>
              <a:rPr lang="fr-FR" sz="3200" b="1" u="sng"/>
              <a:t>100 MHz</a:t>
            </a:r>
            <a:endParaRPr lang="fr-FR" sz="3200" b="1" u="sng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9F52F69-F78E-459A-82D4-88BB8486E5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05375" y="1780443"/>
            <a:ext cx="5760000" cy="43200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59A2092D-3B57-46A9-8654-144B229476BE}"/>
              </a:ext>
            </a:extLst>
          </p:cNvPr>
          <p:cNvSpPr txBox="1"/>
          <p:nvPr/>
        </p:nvSpPr>
        <p:spPr>
          <a:xfrm>
            <a:off x="618979" y="1021658"/>
            <a:ext cx="3530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>
                <a:solidFill>
                  <a:srgbClr val="FF0000"/>
                </a:solidFill>
              </a:rPr>
              <a:t>Mesure sur RA actuel</a:t>
            </a:r>
            <a:endParaRPr lang="fr-FR" sz="2800" b="1" u="sng" dirty="0">
              <a:solidFill>
                <a:srgbClr val="FF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F7C2414-6867-4D0F-A2DD-5C744D163C4C}"/>
              </a:ext>
            </a:extLst>
          </p:cNvPr>
          <p:cNvSpPr txBox="1"/>
          <p:nvPr/>
        </p:nvSpPr>
        <p:spPr>
          <a:xfrm>
            <a:off x="5162844" y="1021658"/>
            <a:ext cx="66962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u="sng">
                <a:solidFill>
                  <a:srgbClr val="00B050"/>
                </a:solidFill>
              </a:rPr>
              <a:t>Mesure basée sur calcul sommation en phase des 5 BBVs suite au mesure RA seul</a:t>
            </a:r>
            <a:endParaRPr lang="fr-FR" sz="2800" b="1" u="sng" dirty="0">
              <a:solidFill>
                <a:srgbClr val="00B05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ACC6B3A-4761-4028-8987-2EB7E9C85838}"/>
              </a:ext>
            </a:extLst>
          </p:cNvPr>
          <p:cNvSpPr txBox="1"/>
          <p:nvPr/>
        </p:nvSpPr>
        <p:spPr>
          <a:xfrm>
            <a:off x="7061982" y="5758290"/>
            <a:ext cx="4937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/>
              <a:t>Estimation : 20 dB de pertes (entre la sortie antenne BBV et la sortie du RA)</a:t>
            </a:r>
            <a:endParaRPr lang="fr-FR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802B408-9344-4FC5-B6DD-2EDEEBCBD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8854" y="2155913"/>
            <a:ext cx="53340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220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5DA2844-2B5A-47C1-8255-3EE24FC91805}"/>
              </a:ext>
            </a:extLst>
          </p:cNvPr>
          <p:cNvSpPr txBox="1"/>
          <p:nvPr/>
        </p:nvSpPr>
        <p:spPr>
          <a:xfrm>
            <a:off x="1195744" y="211015"/>
            <a:ext cx="101990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Diagramme pour élévation (</a:t>
            </a:r>
            <a:r>
              <a:rPr lang="el-GR" sz="3200" dirty="0"/>
              <a:t>Θ</a:t>
            </a:r>
            <a:r>
              <a:rPr lang="fr-FR" sz="3200" dirty="0"/>
              <a:t>) : 90° (à l’horizon) - </a:t>
            </a:r>
            <a:r>
              <a:rPr lang="fr-FR" sz="3200" b="1" u="sng" dirty="0"/>
              <a:t>200 MHz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61BECF9-A7EA-4D08-9EC4-FA7CF72C2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20969" y="2070853"/>
            <a:ext cx="5760000" cy="43200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CE76A96-FB11-4524-A1E8-07E9E065F3E7}"/>
              </a:ext>
            </a:extLst>
          </p:cNvPr>
          <p:cNvSpPr txBox="1"/>
          <p:nvPr/>
        </p:nvSpPr>
        <p:spPr>
          <a:xfrm>
            <a:off x="618979" y="1021658"/>
            <a:ext cx="3530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 dirty="0">
                <a:solidFill>
                  <a:srgbClr val="FF0000"/>
                </a:solidFill>
              </a:rPr>
              <a:t>Mesure sur RA actuel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A519A92-AFC3-4F2E-9E4F-992E3BCC5A75}"/>
              </a:ext>
            </a:extLst>
          </p:cNvPr>
          <p:cNvSpPr txBox="1"/>
          <p:nvPr/>
        </p:nvSpPr>
        <p:spPr>
          <a:xfrm>
            <a:off x="5303520" y="1021658"/>
            <a:ext cx="65555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u="sng" dirty="0">
                <a:solidFill>
                  <a:srgbClr val="00B050"/>
                </a:solidFill>
              </a:rPr>
              <a:t>Mesure basée sur calcul sommation en phase des 5 BBVs suite au mesure RA seul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B646CA8-09DF-4970-B78F-517651104152}"/>
              </a:ext>
            </a:extLst>
          </p:cNvPr>
          <p:cNvSpPr txBox="1"/>
          <p:nvPr/>
        </p:nvSpPr>
        <p:spPr>
          <a:xfrm>
            <a:off x="7061982" y="5758290"/>
            <a:ext cx="4937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Estimation : 20 dB de pertes (entre la sortie antenne BBV et la sortie du RA)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4EF9C1F-93BF-4393-8F51-3D1223434B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070853"/>
            <a:ext cx="53340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035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5DA2844-2B5A-47C1-8255-3EE24FC91805}"/>
              </a:ext>
            </a:extLst>
          </p:cNvPr>
          <p:cNvSpPr txBox="1"/>
          <p:nvPr/>
        </p:nvSpPr>
        <p:spPr>
          <a:xfrm>
            <a:off x="1195744" y="211015"/>
            <a:ext cx="101990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Diagramme pour élévation (</a:t>
            </a:r>
            <a:r>
              <a:rPr lang="el-GR" sz="3200" dirty="0"/>
              <a:t>Θ</a:t>
            </a:r>
            <a:r>
              <a:rPr lang="fr-FR" sz="3200" dirty="0"/>
              <a:t>) : 90° (à l’horizon) - </a:t>
            </a:r>
            <a:r>
              <a:rPr lang="fr-FR" sz="3200" b="1" u="sng" dirty="0"/>
              <a:t>300 MHz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2651C4E-32F6-4627-BAE4-233E13429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49105" y="1667987"/>
            <a:ext cx="5760000" cy="43200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C800EFD4-AD0D-4D3A-9770-6B2ED7C38EA8}"/>
              </a:ext>
            </a:extLst>
          </p:cNvPr>
          <p:cNvSpPr txBox="1"/>
          <p:nvPr/>
        </p:nvSpPr>
        <p:spPr>
          <a:xfrm>
            <a:off x="618979" y="1021658"/>
            <a:ext cx="3530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 dirty="0">
                <a:solidFill>
                  <a:srgbClr val="FF0000"/>
                </a:solidFill>
              </a:rPr>
              <a:t>Mesure sur RA actuel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CC2847A-495D-42CC-AE5A-647ED29B9506}"/>
              </a:ext>
            </a:extLst>
          </p:cNvPr>
          <p:cNvSpPr txBox="1"/>
          <p:nvPr/>
        </p:nvSpPr>
        <p:spPr>
          <a:xfrm>
            <a:off x="5387926" y="1021658"/>
            <a:ext cx="64711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u="sng" dirty="0">
                <a:solidFill>
                  <a:srgbClr val="00B050"/>
                </a:solidFill>
              </a:rPr>
              <a:t>Mesure basée sur calcul sommation en phase des 5 BBVs suite au mesure RA seul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59F6BB1-3178-4B3D-AFD9-EBA8C0AAF1CF}"/>
              </a:ext>
            </a:extLst>
          </p:cNvPr>
          <p:cNvSpPr txBox="1"/>
          <p:nvPr/>
        </p:nvSpPr>
        <p:spPr>
          <a:xfrm>
            <a:off x="7061982" y="5758290"/>
            <a:ext cx="4937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Estimation : 20 dB de pertes (entre la sortie antenne BBV et la sortie du RA)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F625939-3822-4B27-AF43-D3B972FFF1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0821" y="2080955"/>
            <a:ext cx="53340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11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5DA2844-2B5A-47C1-8255-3EE24FC91805}"/>
              </a:ext>
            </a:extLst>
          </p:cNvPr>
          <p:cNvSpPr txBox="1"/>
          <p:nvPr/>
        </p:nvSpPr>
        <p:spPr>
          <a:xfrm>
            <a:off x="1195744" y="211015"/>
            <a:ext cx="101990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Diagramme pour élévation (</a:t>
            </a:r>
            <a:r>
              <a:rPr lang="el-GR" sz="3200" dirty="0"/>
              <a:t>Θ</a:t>
            </a:r>
            <a:r>
              <a:rPr lang="fr-FR" sz="3200" dirty="0"/>
              <a:t>) : 90° (à l’horizon) - </a:t>
            </a:r>
            <a:r>
              <a:rPr lang="fr-FR" sz="3200" b="1" u="sng" dirty="0"/>
              <a:t>400 MHz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4E2BFE6-42F9-441E-80D1-2DBF9523F3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17916" y="1794596"/>
            <a:ext cx="5760000" cy="43200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5E911D4E-FE2F-431A-B61F-E197E0552136}"/>
              </a:ext>
            </a:extLst>
          </p:cNvPr>
          <p:cNvSpPr txBox="1"/>
          <p:nvPr/>
        </p:nvSpPr>
        <p:spPr>
          <a:xfrm>
            <a:off x="618979" y="1021658"/>
            <a:ext cx="3530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 dirty="0">
                <a:solidFill>
                  <a:srgbClr val="FF0000"/>
                </a:solidFill>
              </a:rPr>
              <a:t>Mesure sur RA actuel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D6E6822-8BC5-4BFB-92F0-632F1D1E3780}"/>
              </a:ext>
            </a:extLst>
          </p:cNvPr>
          <p:cNvSpPr txBox="1"/>
          <p:nvPr/>
        </p:nvSpPr>
        <p:spPr>
          <a:xfrm>
            <a:off x="5345724" y="1021658"/>
            <a:ext cx="6513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u="sng" dirty="0">
                <a:solidFill>
                  <a:srgbClr val="00B050"/>
                </a:solidFill>
              </a:rPr>
              <a:t>Mesure basée sur calcul sommation en phase des 5 BBVs suite au mesure RA seul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C346273-9FBA-4C0C-82A8-E870A8AD74D9}"/>
              </a:ext>
            </a:extLst>
          </p:cNvPr>
          <p:cNvSpPr txBox="1"/>
          <p:nvPr/>
        </p:nvSpPr>
        <p:spPr>
          <a:xfrm>
            <a:off x="7061982" y="5758290"/>
            <a:ext cx="4937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Estimation : 20 dB de pertes (entre la sortie antenne BBV et la sortie du RA)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9069200-81F0-4E48-930C-7B590B90D9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975765"/>
            <a:ext cx="53340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048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C8CE72B-3880-43FE-AD3D-DC861767EB0C}"/>
              </a:ext>
            </a:extLst>
          </p:cNvPr>
          <p:cNvSpPr txBox="1"/>
          <p:nvPr/>
        </p:nvSpPr>
        <p:spPr>
          <a:xfrm>
            <a:off x="1195744" y="211015"/>
            <a:ext cx="101990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Diagramme pour élévation (</a:t>
            </a:r>
            <a:r>
              <a:rPr lang="el-GR" sz="3200" dirty="0"/>
              <a:t>Θ</a:t>
            </a:r>
            <a:r>
              <a:rPr lang="fr-FR" sz="3200" dirty="0"/>
              <a:t>) : 90° (à l’horizon) - </a:t>
            </a:r>
            <a:r>
              <a:rPr lang="fr-FR" sz="3200" b="1" u="sng" dirty="0"/>
              <a:t>600 MHz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5580862-9501-4193-8B73-86EF0BAC6ED4}"/>
              </a:ext>
            </a:extLst>
          </p:cNvPr>
          <p:cNvSpPr txBox="1"/>
          <p:nvPr/>
        </p:nvSpPr>
        <p:spPr>
          <a:xfrm>
            <a:off x="2743202" y="1021658"/>
            <a:ext cx="6513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u="sng" dirty="0">
                <a:solidFill>
                  <a:srgbClr val="00B050"/>
                </a:solidFill>
              </a:rPr>
              <a:t>Mesure basée sur calcul sommation en phase des 5 BBVs suite au mesure RA seul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164A438-566B-45E9-9E5D-EF9A86480FA4}"/>
              </a:ext>
            </a:extLst>
          </p:cNvPr>
          <p:cNvSpPr txBox="1"/>
          <p:nvPr/>
        </p:nvSpPr>
        <p:spPr>
          <a:xfrm>
            <a:off x="7061982" y="5758290"/>
            <a:ext cx="4937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Estimation : 21 dB de pertes (entre la sortie antenne BBV et la sortie du RA)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7174394-C1D5-49A6-98C0-6EFE17EA8A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6970" y="2000383"/>
            <a:ext cx="53340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243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C8CE72B-3880-43FE-AD3D-DC861767EB0C}"/>
              </a:ext>
            </a:extLst>
          </p:cNvPr>
          <p:cNvSpPr txBox="1"/>
          <p:nvPr/>
        </p:nvSpPr>
        <p:spPr>
          <a:xfrm>
            <a:off x="1195744" y="211015"/>
            <a:ext cx="101990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Diagramme pour élévation (</a:t>
            </a:r>
            <a:r>
              <a:rPr lang="el-GR" sz="3200" dirty="0"/>
              <a:t>Θ</a:t>
            </a:r>
            <a:r>
              <a:rPr lang="fr-FR" sz="3200" dirty="0"/>
              <a:t>) : 90° (à l’horizon) - </a:t>
            </a:r>
            <a:r>
              <a:rPr lang="fr-FR" sz="3200" b="1" u="sng" dirty="0"/>
              <a:t>700 MHz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5580862-9501-4193-8B73-86EF0BAC6ED4}"/>
              </a:ext>
            </a:extLst>
          </p:cNvPr>
          <p:cNvSpPr txBox="1"/>
          <p:nvPr/>
        </p:nvSpPr>
        <p:spPr>
          <a:xfrm>
            <a:off x="2743202" y="1021658"/>
            <a:ext cx="6513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u="sng" dirty="0">
                <a:solidFill>
                  <a:srgbClr val="00B050"/>
                </a:solidFill>
              </a:rPr>
              <a:t>Mesure basée sur calcul sommation en phase des 5 BBVs suite au mesure RA seul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8D8E476-5C41-48B7-9B0E-36894D214CC1}"/>
              </a:ext>
            </a:extLst>
          </p:cNvPr>
          <p:cNvSpPr txBox="1"/>
          <p:nvPr/>
        </p:nvSpPr>
        <p:spPr>
          <a:xfrm>
            <a:off x="7061982" y="5758290"/>
            <a:ext cx="4937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Estimation : 21 dB de pertes (entre la sortie antenne BBV et la sortie du RA)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C15E02D-1689-4479-B299-80889C3E2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4766" y="2080955"/>
            <a:ext cx="53340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5997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381</Words>
  <Application>Microsoft Office PowerPoint</Application>
  <PresentationFormat>Grand écran</PresentationFormat>
  <Paragraphs>29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CLAUZIER, OLIVIER</dc:creator>
  <cp:lastModifiedBy>CLAUZIER, OLIVIER</cp:lastModifiedBy>
  <cp:revision>7</cp:revision>
  <dcterms:created xsi:type="dcterms:W3CDTF">2021-03-10T13:30:03Z</dcterms:created>
  <dcterms:modified xsi:type="dcterms:W3CDTF">2021-03-11T11:04:21Z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12e00b9-34e2-4b26-a577-af1fd0f9f7ee_Enabled">
    <vt:lpwstr>True</vt:lpwstr>
  </property>
  <property fmtid="{D5CDD505-2E9C-101B-9397-08002B2CF9AE}" pid="3" name="MSIP_Label_112e00b9-34e2-4b26-a577-af1fd0f9f7ee_SiteId">
    <vt:lpwstr>33440fc6-b7c7-412c-bb73-0e70b0198d5a</vt:lpwstr>
  </property>
  <property fmtid="{D5CDD505-2E9C-101B-9397-08002B2CF9AE}" pid="4" name="MSIP_Label_112e00b9-34e2-4b26-a577-af1fd0f9f7ee_Owner">
    <vt:lpwstr>olivier.clauzier@atos.net</vt:lpwstr>
  </property>
  <property fmtid="{D5CDD505-2E9C-101B-9397-08002B2CF9AE}" pid="5" name="MSIP_Label_112e00b9-34e2-4b26-a577-af1fd0f9f7ee_SetDate">
    <vt:lpwstr>2021-03-10T13:35:49.8462095Z</vt:lpwstr>
  </property>
  <property fmtid="{D5CDD505-2E9C-101B-9397-08002B2CF9AE}" pid="6" name="MSIP_Label_112e00b9-34e2-4b26-a577-af1fd0f9f7ee_Name">
    <vt:lpwstr>Atos For Internal Use</vt:lpwstr>
  </property>
  <property fmtid="{D5CDD505-2E9C-101B-9397-08002B2CF9AE}" pid="7" name="MSIP_Label_112e00b9-34e2-4b26-a577-af1fd0f9f7ee_Application">
    <vt:lpwstr>Microsoft Azure Information Protection</vt:lpwstr>
  </property>
  <property fmtid="{D5CDD505-2E9C-101B-9397-08002B2CF9AE}" pid="8" name="MSIP_Label_112e00b9-34e2-4b26-a577-af1fd0f9f7ee_ActionId">
    <vt:lpwstr>f700cc70-47af-498d-bc37-4d44bd6fc0a9</vt:lpwstr>
  </property>
  <property fmtid="{D5CDD505-2E9C-101B-9397-08002B2CF9AE}" pid="9" name="MSIP_Label_112e00b9-34e2-4b26-a577-af1fd0f9f7ee_Extended_MSFT_Method">
    <vt:lpwstr>Automatic</vt:lpwstr>
  </property>
  <property fmtid="{D5CDD505-2E9C-101B-9397-08002B2CF9AE}" pid="10" name="MSIP_Label_e463cba9-5f6c-478d-9329-7b2295e4e8ed_Enabled">
    <vt:lpwstr>True</vt:lpwstr>
  </property>
  <property fmtid="{D5CDD505-2E9C-101B-9397-08002B2CF9AE}" pid="11" name="MSIP_Label_e463cba9-5f6c-478d-9329-7b2295e4e8ed_SiteId">
    <vt:lpwstr>33440fc6-b7c7-412c-bb73-0e70b0198d5a</vt:lpwstr>
  </property>
  <property fmtid="{D5CDD505-2E9C-101B-9397-08002B2CF9AE}" pid="12" name="MSIP_Label_e463cba9-5f6c-478d-9329-7b2295e4e8ed_Owner">
    <vt:lpwstr>olivier.clauzier@atos.net</vt:lpwstr>
  </property>
  <property fmtid="{D5CDD505-2E9C-101B-9397-08002B2CF9AE}" pid="13" name="MSIP_Label_e463cba9-5f6c-478d-9329-7b2295e4e8ed_SetDate">
    <vt:lpwstr>2021-03-10T13:35:49.8462095Z</vt:lpwstr>
  </property>
  <property fmtid="{D5CDD505-2E9C-101B-9397-08002B2CF9AE}" pid="14" name="MSIP_Label_e463cba9-5f6c-478d-9329-7b2295e4e8ed_Name">
    <vt:lpwstr>Atos For Internal Use - All Employees</vt:lpwstr>
  </property>
  <property fmtid="{D5CDD505-2E9C-101B-9397-08002B2CF9AE}" pid="15" name="MSIP_Label_e463cba9-5f6c-478d-9329-7b2295e4e8ed_Application">
    <vt:lpwstr>Microsoft Azure Information Protection</vt:lpwstr>
  </property>
  <property fmtid="{D5CDD505-2E9C-101B-9397-08002B2CF9AE}" pid="16" name="MSIP_Label_e463cba9-5f6c-478d-9329-7b2295e4e8ed_ActionId">
    <vt:lpwstr>f700cc70-47af-498d-bc37-4d44bd6fc0a9</vt:lpwstr>
  </property>
  <property fmtid="{D5CDD505-2E9C-101B-9397-08002B2CF9AE}" pid="17" name="MSIP_Label_e463cba9-5f6c-478d-9329-7b2295e4e8ed_Parent">
    <vt:lpwstr>112e00b9-34e2-4b26-a577-af1fd0f9f7ee</vt:lpwstr>
  </property>
  <property fmtid="{D5CDD505-2E9C-101B-9397-08002B2CF9AE}" pid="18" name="MSIP_Label_e463cba9-5f6c-478d-9329-7b2295e4e8ed_Extended_MSFT_Method">
    <vt:lpwstr>Automatic</vt:lpwstr>
  </property>
  <property fmtid="{D5CDD505-2E9C-101B-9397-08002B2CF9AE}" pid="19" name="Sensitivity">
    <vt:lpwstr>Atos For Internal Use Atos For Internal Use - All Employees</vt:lpwstr>
  </property>
</Properties>
</file>