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13" r:id="rId2"/>
    <p:sldMasterId id="2147483742" r:id="rId3"/>
    <p:sldMasterId id="2147483773" r:id="rId4"/>
    <p:sldMasterId id="2147483792" r:id="rId5"/>
  </p:sldMasterIdLst>
  <p:notesMasterIdLst>
    <p:notesMasterId r:id="rId78"/>
  </p:notesMasterIdLst>
  <p:handoutMasterIdLst>
    <p:handoutMasterId r:id="rId79"/>
  </p:handoutMasterIdLst>
  <p:sldIdLst>
    <p:sldId id="4187" r:id="rId6"/>
    <p:sldId id="782" r:id="rId7"/>
    <p:sldId id="256" r:id="rId8"/>
    <p:sldId id="799" r:id="rId9"/>
    <p:sldId id="794" r:id="rId10"/>
    <p:sldId id="4256" r:id="rId11"/>
    <p:sldId id="800" r:id="rId12"/>
    <p:sldId id="788" r:id="rId13"/>
    <p:sldId id="4283" r:id="rId14"/>
    <p:sldId id="4282" r:id="rId15"/>
    <p:sldId id="801" r:id="rId16"/>
    <p:sldId id="4257" r:id="rId17"/>
    <p:sldId id="783" r:id="rId18"/>
    <p:sldId id="4223" r:id="rId19"/>
    <p:sldId id="4218" r:id="rId20"/>
    <p:sldId id="4232" r:id="rId21"/>
    <p:sldId id="4224" r:id="rId22"/>
    <p:sldId id="4233" r:id="rId23"/>
    <p:sldId id="779" r:id="rId24"/>
    <p:sldId id="4194" r:id="rId25"/>
    <p:sldId id="4258" r:id="rId26"/>
    <p:sldId id="4274" r:id="rId27"/>
    <p:sldId id="4288" r:id="rId28"/>
    <p:sldId id="4195" r:id="rId29"/>
    <p:sldId id="4259" r:id="rId30"/>
    <p:sldId id="4193" r:id="rId31"/>
    <p:sldId id="4289" r:id="rId32"/>
    <p:sldId id="4260" r:id="rId33"/>
    <p:sldId id="4236" r:id="rId34"/>
    <p:sldId id="4287" r:id="rId35"/>
    <p:sldId id="4261" r:id="rId36"/>
    <p:sldId id="4240" r:id="rId37"/>
    <p:sldId id="4290" r:id="rId38"/>
    <p:sldId id="4262" r:id="rId39"/>
    <p:sldId id="4242" r:id="rId40"/>
    <p:sldId id="4291" r:id="rId41"/>
    <p:sldId id="4266" r:id="rId42"/>
    <p:sldId id="4286" r:id="rId43"/>
    <p:sldId id="4263" r:id="rId44"/>
    <p:sldId id="4265" r:id="rId45"/>
    <p:sldId id="4272" r:id="rId46"/>
    <p:sldId id="4208" r:id="rId47"/>
    <p:sldId id="4267" r:id="rId48"/>
    <p:sldId id="4209" r:id="rId49"/>
    <p:sldId id="4269" r:id="rId50"/>
    <p:sldId id="4225" r:id="rId51"/>
    <p:sldId id="4222" r:id="rId52"/>
    <p:sldId id="4226" r:id="rId53"/>
    <p:sldId id="4231" r:id="rId54"/>
    <p:sldId id="4221" r:id="rId55"/>
    <p:sldId id="4251" r:id="rId56"/>
    <p:sldId id="4228" r:id="rId57"/>
    <p:sldId id="4229" r:id="rId58"/>
    <p:sldId id="4307" r:id="rId59"/>
    <p:sldId id="4275" r:id="rId60"/>
    <p:sldId id="4278" r:id="rId61"/>
    <p:sldId id="4281" r:id="rId62"/>
    <p:sldId id="4273" r:id="rId63"/>
    <p:sldId id="4246" r:id="rId64"/>
    <p:sldId id="4250" r:id="rId65"/>
    <p:sldId id="4279" r:id="rId66"/>
    <p:sldId id="4248" r:id="rId67"/>
    <p:sldId id="4292" r:id="rId68"/>
    <p:sldId id="4215" r:id="rId69"/>
    <p:sldId id="4308" r:id="rId70"/>
    <p:sldId id="4309" r:id="rId71"/>
    <p:sldId id="4285" r:id="rId72"/>
    <p:sldId id="798" r:id="rId73"/>
    <p:sldId id="4203" r:id="rId74"/>
    <p:sldId id="4202" r:id="rId75"/>
    <p:sldId id="4243" r:id="rId76"/>
    <p:sldId id="323" r:id="rId77"/>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TTIER, MANON" initials="MM" lastIdx="6" clrIdx="0">
    <p:extLst>
      <p:ext uri="{19B8F6BF-5375-455C-9EA6-DF929625EA0E}">
        <p15:presenceInfo xmlns:p15="http://schemas.microsoft.com/office/powerpoint/2012/main" userId="S::manon.mottier@atos.net::c5241a07-bf8b-44df-91a3-dfa15a2a67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9C3"/>
    <a:srgbClr val="CFC095"/>
    <a:srgbClr val="D6CB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1352" autoAdjust="0"/>
  </p:normalViewPr>
  <p:slideViewPr>
    <p:cSldViewPr>
      <p:cViewPr varScale="1">
        <p:scale>
          <a:sx n="100" d="100"/>
          <a:sy n="100" d="100"/>
        </p:scale>
        <p:origin x="978" y="90"/>
      </p:cViewPr>
      <p:guideLst>
        <p:guide orient="horz" pos="2160"/>
        <p:guide pos="383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E4B55CF-8FC6-4293-9D96-7FC04BBC62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D2748117-6FBD-433E-BF57-6BC9190C0F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9AFB3B-38CC-4767-B51F-3D636312058B}" type="datetime1">
              <a:rPr lang="en-US" smtClean="0"/>
              <a:t>3/9/2020</a:t>
            </a:fld>
            <a:endParaRPr lang="fr-FR"/>
          </a:p>
        </p:txBody>
      </p:sp>
      <p:sp>
        <p:nvSpPr>
          <p:cNvPr id="4" name="Espace réservé du pied de page 3">
            <a:extLst>
              <a:ext uri="{FF2B5EF4-FFF2-40B4-BE49-F238E27FC236}">
                <a16:creationId xmlns:a16="http://schemas.microsoft.com/office/drawing/2014/main" id="{8AC5AD37-E8DE-4AB0-952A-5E29F93225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C4A8112D-295F-441A-8B9B-7AF014A96D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E60073-22D0-4104-97F1-C66303648A5A}" type="slidenum">
              <a:rPr lang="fr-FR" smtClean="0"/>
              <a:t>‹N°›</a:t>
            </a:fld>
            <a:endParaRPr lang="fr-FR"/>
          </a:p>
        </p:txBody>
      </p:sp>
    </p:spTree>
    <p:extLst>
      <p:ext uri="{BB962C8B-B14F-4D97-AF65-F5344CB8AC3E}">
        <p14:creationId xmlns:p14="http://schemas.microsoft.com/office/powerpoint/2010/main" val="136328626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B73A89-343C-4163-B133-77240D7548F7}" type="datetime1">
              <a:rPr lang="en-US" smtClean="0"/>
              <a:t>3/9/2020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2D21D1-52E2-420B-B491-CFF6D7BB79FB}" type="slidenum">
              <a:rPr lang="en-US" smtClean="0"/>
              <a:pPr/>
              <a:t>‹N°›</a:t>
            </a:fld>
            <a:endParaRPr lang="en-US"/>
          </a:p>
        </p:txBody>
      </p:sp>
    </p:spTree>
    <p:extLst>
      <p:ext uri="{BB962C8B-B14F-4D97-AF65-F5344CB8AC3E}">
        <p14:creationId xmlns:p14="http://schemas.microsoft.com/office/powerpoint/2010/main" val="2239478695"/>
      </p:ext>
    </p:extLst>
  </p:cSld>
  <p:clrMap bg1="lt1" tx1="dk1" bg2="lt2" tx2="dk2" accent1="accent1" accent2="accent2" accent3="accent3" accent4="accent4" accent5="accent5" accent6="accent6" hlink="hlink" folHlink="folHlink"/>
  <p:hf sldNum="0" hdr="0" ft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maxicours.com/se/cours/conversion-d-un-signal-analogique-en-signal-numeriqu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towardsdatascience.com/clustering-using-optics-cac1d10ed7a7"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pro.arcgis.com/fr/pro-app/tool-reference/spatial-statistics/how-density-based-clustering-works.htm" TargetMode="External"/><Relationship Id="rId4" Type="http://schemas.openxmlformats.org/officeDocument/2006/relationships/hyperlink" Target="https://fr.wikipedia.org/wiki/OPTIC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jakevdp.github.io/PythonDataScienceHandbook/05.12-gaussian-mixtures.html"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towardsdatascience.com/gaussian-mixture-models-d13a5e915c8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eric.univ-lyon2.fr/~ricco/cours/slides/classif_centres_mobiles.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eric.univ-lyon2.fr/~ricco/cours/slides/classif_centres_mobiles.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towardsdatascience.com/understanding-the-concept-of-hierarchical-clustering-technique-c6e8243758ec"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TextEdit="1"/>
          </p:cNvSpPr>
          <p:nvPr>
            <p:ph type="sldImg"/>
          </p:nvPr>
        </p:nvSpPr>
        <p:spPr bwMode="auto">
          <a:xfrm>
            <a:off x="92075" y="746125"/>
            <a:ext cx="662622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323788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r>
              <a:rPr lang="fr-FR" dirty="0"/>
              <a:t>Semi-labélisation : je sais combien de radars sont présents dans le signal</a:t>
            </a:r>
          </a:p>
          <a:p>
            <a:pPr marL="285750" indent="-285750">
              <a:buFont typeface="Arial" panose="020B0604020202020204" pitchFamily="34" charset="0"/>
              <a:buChar char="•"/>
            </a:pPr>
            <a:r>
              <a:rPr lang="fr-FR" dirty="0"/>
              <a:t>Labélisation entière :  je sais combien de radars sont présents par signal et à quel radar chaque impulsion du signal appartient</a:t>
            </a:r>
          </a:p>
          <a:p>
            <a:endParaRPr lang="fr-FR" dirty="0"/>
          </a:p>
        </p:txBody>
      </p:sp>
    </p:spTree>
    <p:extLst>
      <p:ext uri="{BB962C8B-B14F-4D97-AF65-F5344CB8AC3E}">
        <p14:creationId xmlns:p14="http://schemas.microsoft.com/office/powerpoint/2010/main" val="1620464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Base de données : FO</a:t>
            </a:r>
          </a:p>
        </p:txBody>
      </p:sp>
    </p:spTree>
    <p:extLst>
      <p:ext uri="{BB962C8B-B14F-4D97-AF65-F5344CB8AC3E}">
        <p14:creationId xmlns:p14="http://schemas.microsoft.com/office/powerpoint/2010/main" val="4115509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Base de données : FO</a:t>
            </a:r>
          </a:p>
        </p:txBody>
      </p:sp>
    </p:spTree>
    <p:extLst>
      <p:ext uri="{BB962C8B-B14F-4D97-AF65-F5344CB8AC3E}">
        <p14:creationId xmlns:p14="http://schemas.microsoft.com/office/powerpoint/2010/main" val="2502958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dirty="0"/>
              <a:t>Base de données : Bases 4 (Relevés de Norvège)</a:t>
            </a:r>
          </a:p>
          <a:p>
            <a:endParaRPr lang="fr-FR" dirty="0"/>
          </a:p>
        </p:txBody>
      </p:sp>
    </p:spTree>
    <p:extLst>
      <p:ext uri="{BB962C8B-B14F-4D97-AF65-F5344CB8AC3E}">
        <p14:creationId xmlns:p14="http://schemas.microsoft.com/office/powerpoint/2010/main" val="2956606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dirty="0"/>
              <a:t>Base de données : Bases 4 (Relevés de Norvège)</a:t>
            </a:r>
          </a:p>
          <a:p>
            <a:endParaRPr lang="fr-FR" dirty="0"/>
          </a:p>
        </p:txBody>
      </p:sp>
    </p:spTree>
    <p:extLst>
      <p:ext uri="{BB962C8B-B14F-4D97-AF65-F5344CB8AC3E}">
        <p14:creationId xmlns:p14="http://schemas.microsoft.com/office/powerpoint/2010/main" val="1837241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600" b="1" i="0" kern="1200" dirty="0">
                <a:solidFill>
                  <a:schemeClr val="tx1"/>
                </a:solidFill>
                <a:effectLst/>
                <a:latin typeface="+mn-lt"/>
                <a:ea typeface="+mn-ea"/>
                <a:cs typeface="+mn-cs"/>
              </a:rPr>
              <a:t>Pas de quantification </a:t>
            </a:r>
            <a:r>
              <a:rPr lang="fr-FR" sz="1600" b="0" i="0" kern="1200" dirty="0">
                <a:solidFill>
                  <a:schemeClr val="tx1"/>
                </a:solidFill>
                <a:effectLst/>
                <a:latin typeface="+mn-lt"/>
                <a:ea typeface="+mn-ea"/>
                <a:cs typeface="+mn-cs"/>
              </a:rPr>
              <a:t>: L'intervalle de </a:t>
            </a:r>
            <a:r>
              <a:rPr lang="fr-FR" sz="1600" b="0" i="0" u="none" kern="1200" dirty="0">
                <a:solidFill>
                  <a:schemeClr val="tx1"/>
                </a:solidFill>
                <a:effectLst/>
                <a:latin typeface="+mn-lt"/>
                <a:ea typeface="+mn-ea"/>
                <a:cs typeface="+mn-cs"/>
              </a:rPr>
              <a:t>tension entre deux valeurs numériques binaires successives s'appelle le pas de quantification, pour le déterminer on divise l'intervalle de tension par la résolution. En traitement des signaux, la quantification est le procédé qui permet d'approcher un signal continu par les valeurs d'un ensemble discret d'assez petite taille. On parle aussi de quantification pour approcher un signal à valeurs dans un ensemble discret de grande taille par un ensemble plus restreint.</a:t>
            </a:r>
          </a:p>
          <a:p>
            <a:pPr marL="895243" lvl="1" indent="-285750">
              <a:buFont typeface="Arial" panose="020B0604020202020204" pitchFamily="34" charset="0"/>
              <a:buChar char="•"/>
            </a:pPr>
            <a:r>
              <a:rPr lang="fr-FR" b="0" i="0" u="none" kern="1200" dirty="0">
                <a:solidFill>
                  <a:schemeClr val="tx1"/>
                </a:solidFill>
                <a:effectLst/>
                <a:latin typeface="+mn-lt"/>
                <a:ea typeface="+mn-ea"/>
                <a:cs typeface="+mn-cs"/>
              </a:rPr>
              <a:t>Remplacer la valeur exacte par une valeur approchée (la dénomination de quantification rappelle que  l’on raisonne sur des quanta, </a:t>
            </a:r>
            <a:r>
              <a:rPr lang="fr-FR" b="0" i="0" u="none" kern="1200" dirty="0" err="1">
                <a:solidFill>
                  <a:schemeClr val="tx1"/>
                </a:solidFill>
                <a:effectLst/>
                <a:latin typeface="+mn-lt"/>
                <a:ea typeface="+mn-ea"/>
                <a:cs typeface="+mn-cs"/>
              </a:rPr>
              <a:t>ie</a:t>
            </a:r>
            <a:r>
              <a:rPr lang="fr-FR" b="0" i="0" u="none" kern="1200" dirty="0">
                <a:solidFill>
                  <a:schemeClr val="tx1"/>
                </a:solidFill>
                <a:effectLst/>
                <a:latin typeface="+mn-lt"/>
                <a:ea typeface="+mn-ea"/>
                <a:cs typeface="+mn-cs"/>
              </a:rPr>
              <a:t> sur des valeurs discontinues (ou discrètes), multiples entiers d’une valeur de base au lieu d’utiliser un ensemble continu de valeurs</a:t>
            </a:r>
          </a:p>
          <a:p>
            <a:pPr marL="895243" lvl="1" indent="-285750">
              <a:buFont typeface="Arial" panose="020B0604020202020204" pitchFamily="34" charset="0"/>
              <a:buChar char="•"/>
            </a:pPr>
            <a:r>
              <a:rPr lang="fr-FR" b="0" i="0" u="none" kern="1200" dirty="0">
                <a:solidFill>
                  <a:schemeClr val="tx1"/>
                </a:solidFill>
                <a:effectLst/>
                <a:latin typeface="+mn-lt"/>
                <a:ea typeface="+mn-ea"/>
                <a:cs typeface="+mn-cs"/>
              </a:rPr>
              <a:t>Numérisation (écriture d’un nombre en code binaire) qui génère implicitement le processus de quantification</a:t>
            </a:r>
          </a:p>
          <a:p>
            <a:pPr marL="895243" lvl="1" indent="-285750">
              <a:buFont typeface="Arial" panose="020B0604020202020204" pitchFamily="34" charset="0"/>
              <a:buChar char="•"/>
            </a:pPr>
            <a:r>
              <a:rPr lang="fr-FR" b="0" u="none" dirty="0">
                <a:solidFill>
                  <a:schemeClr val="tx1"/>
                </a:solidFill>
              </a:rPr>
              <a:t>Un signal analogique varie de manière continue en fonction du temps. Lors de la numérisation d’un tel signal, il y a échantillonnage de celui-ci dans le temps. Cela veut dire que l’on ne mesure les valeurs du signal que périodiquement.</a:t>
            </a:r>
          </a:p>
          <a:p>
            <a:pPr marL="895243" lvl="1" indent="-285750">
              <a:buFont typeface="Arial" panose="020B0604020202020204" pitchFamily="34" charset="0"/>
              <a:buChar char="•"/>
            </a:pPr>
            <a:r>
              <a:rPr lang="fr-FR" dirty="0">
                <a:hlinkClick r:id="rId3"/>
              </a:rPr>
              <a:t>https://www.maxicours.com/se/cours/conversion-d-un-signal-analogique-en-signal-numerique/</a:t>
            </a:r>
            <a:endParaRPr lang="fr-FR" dirty="0"/>
          </a:p>
          <a:p>
            <a:pPr marL="895243" lvl="1" indent="-285750">
              <a:buFont typeface="Arial" panose="020B0604020202020204" pitchFamily="34" charset="0"/>
              <a:buChar char="•"/>
            </a:pPr>
            <a:endParaRPr lang="fr-FR" b="0" u="none" dirty="0">
              <a:solidFill>
                <a:schemeClr val="tx1"/>
              </a:solidFill>
            </a:endParaRPr>
          </a:p>
        </p:txBody>
      </p:sp>
    </p:spTree>
    <p:extLst>
      <p:ext uri="{BB962C8B-B14F-4D97-AF65-F5344CB8AC3E}">
        <p14:creationId xmlns:p14="http://schemas.microsoft.com/office/powerpoint/2010/main" val="2127798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044796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endParaRPr lang="fr-FR" b="0" u="none" dirty="0">
              <a:solidFill>
                <a:schemeClr val="tx1"/>
              </a:solidFill>
            </a:endParaRPr>
          </a:p>
        </p:txBody>
      </p:sp>
    </p:spTree>
    <p:extLst>
      <p:ext uri="{BB962C8B-B14F-4D97-AF65-F5344CB8AC3E}">
        <p14:creationId xmlns:p14="http://schemas.microsoft.com/office/powerpoint/2010/main" val="273884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buClr>
                <a:srgbClr val="0066A1"/>
              </a:buClr>
              <a:buFont typeface="Wingdings" panose="05000000000000000000" pitchFamily="2" charset="2"/>
              <a:buNone/>
              <a:defRPr/>
            </a:pPr>
            <a:endParaRPr lang="fr-FR" b="0" u="none" dirty="0">
              <a:solidFill>
                <a:schemeClr val="tx1"/>
              </a:solidFill>
            </a:endParaRPr>
          </a:p>
        </p:txBody>
      </p:sp>
    </p:spTree>
    <p:extLst>
      <p:ext uri="{BB962C8B-B14F-4D97-AF65-F5344CB8AC3E}">
        <p14:creationId xmlns:p14="http://schemas.microsoft.com/office/powerpoint/2010/main" val="3124183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buClr>
                <a:srgbClr val="0066A1"/>
              </a:buClr>
              <a:buFont typeface="Wingdings" panose="05000000000000000000" pitchFamily="2" charset="2"/>
              <a:buNone/>
              <a:defRPr/>
            </a:pPr>
            <a:r>
              <a:rPr lang="fr-FR" sz="1050" b="1" u="sng" dirty="0">
                <a:solidFill>
                  <a:sysClr val="windowText" lastClr="000000"/>
                </a:solidFill>
              </a:rPr>
              <a:t>En bref :  </a:t>
            </a:r>
            <a:r>
              <a:rPr lang="fr-FR" sz="1600" b="0" i="0" kern="1200" dirty="0">
                <a:solidFill>
                  <a:schemeClr val="tx1"/>
                </a:solidFill>
                <a:effectLst/>
                <a:latin typeface="+mn-lt"/>
                <a:ea typeface="+mn-ea"/>
                <a:cs typeface="+mn-cs"/>
              </a:rPr>
              <a:t>DBSCAN itère sur les points du jeu de données. Pour chacun des points qu'il analyse, il construit l'ensemble des points atteignables par densité depuis ce point : il calcule l'epsilon-voisinage de ce point, puis, si ce voisinage continent plus de </a:t>
            </a:r>
            <a:r>
              <a:rPr lang="fr-FR" sz="1600" b="0" i="0" kern="1200" dirty="0" err="1">
                <a:solidFill>
                  <a:schemeClr val="tx1"/>
                </a:solidFill>
                <a:effectLst/>
                <a:latin typeface="+mn-lt"/>
                <a:ea typeface="+mn-ea"/>
                <a:cs typeface="+mn-cs"/>
              </a:rPr>
              <a:t>n_min</a:t>
            </a:r>
            <a:r>
              <a:rPr lang="fr-FR" sz="1600" b="0" i="0" kern="1200" dirty="0">
                <a:solidFill>
                  <a:schemeClr val="tx1"/>
                </a:solidFill>
                <a:effectLst/>
                <a:latin typeface="+mn-lt"/>
                <a:ea typeface="+mn-ea"/>
                <a:cs typeface="+mn-cs"/>
              </a:rPr>
              <a:t> points, les epsilon-voisinages de chacun d'entre eux, et ainsi de suite, jusqu'à ne plus pouvoir agrandir le cluster. Si le point considéré n'est pas un point intérieur, c'est à dire qu'il n'a pas suffisamment de voisins, il sera alors étiqueté comme du bruit. Cela permet à DBSCAN d'être robuste aux données aberrantes puisque ce mécanisme les isole. Un point initialement considéré comme du bruit par DBSCAN peut être ultérieurement rattaché à un autre cluster : il peut appartenir au voisinage d'un autre point, qui lui contient plus de </a:t>
            </a:r>
            <a:r>
              <a:rPr lang="fr-FR" sz="1600" b="0" i="0" kern="1200" dirty="0" err="1">
                <a:solidFill>
                  <a:schemeClr val="tx1"/>
                </a:solidFill>
                <a:effectLst/>
                <a:latin typeface="+mn-lt"/>
                <a:ea typeface="+mn-ea"/>
                <a:cs typeface="+mn-cs"/>
              </a:rPr>
              <a:t>n_min</a:t>
            </a:r>
            <a:r>
              <a:rPr lang="fr-FR" sz="1600" b="0" i="0" kern="1200" dirty="0">
                <a:solidFill>
                  <a:schemeClr val="tx1"/>
                </a:solidFill>
                <a:effectLst/>
                <a:latin typeface="+mn-lt"/>
                <a:ea typeface="+mn-ea"/>
                <a:cs typeface="+mn-cs"/>
              </a:rPr>
              <a:t> points,</a:t>
            </a:r>
            <a:endParaRPr lang="fr-FR" sz="1050" b="1" u="sng" dirty="0">
              <a:solidFill>
                <a:sysClr val="windowText" lastClr="000000"/>
              </a:solidFill>
            </a:endParaRPr>
          </a:p>
          <a:p>
            <a:endParaRPr lang="fr-FR" b="0" u="none" dirty="0">
              <a:solidFill>
                <a:schemeClr val="tx1"/>
              </a:solidFill>
            </a:endParaRPr>
          </a:p>
          <a:p>
            <a:pPr marL="285750" indent="-285750">
              <a:buFont typeface="Arial" panose="020B0604020202020204" pitchFamily="34" charset="0"/>
              <a:buChar char="•"/>
            </a:pPr>
            <a:r>
              <a:rPr lang="fr-FR" sz="1600" b="0" i="0" kern="1200" dirty="0">
                <a:solidFill>
                  <a:schemeClr val="tx1"/>
                </a:solidFill>
                <a:effectLst/>
                <a:latin typeface="+mn-lt"/>
                <a:ea typeface="+mn-ea"/>
                <a:cs typeface="+mn-cs"/>
              </a:rPr>
              <a:t>Résultats indépendants de l'ordre du traitement des points pour déterminer les </a:t>
            </a:r>
            <a:r>
              <a:rPr lang="fr-FR" sz="1600" b="0" i="0" kern="1200" dirty="0" err="1">
                <a:solidFill>
                  <a:schemeClr val="tx1"/>
                </a:solidFill>
                <a:effectLst/>
                <a:latin typeface="+mn-lt"/>
                <a:ea typeface="+mn-ea"/>
                <a:cs typeface="+mn-cs"/>
              </a:rPr>
              <a:t>core</a:t>
            </a:r>
            <a:r>
              <a:rPr lang="fr-FR" sz="1600" b="0" i="0" kern="1200" dirty="0">
                <a:solidFill>
                  <a:schemeClr val="tx1"/>
                </a:solidFill>
                <a:effectLst/>
                <a:latin typeface="+mn-lt"/>
                <a:ea typeface="+mn-ea"/>
                <a:cs typeface="+mn-cs"/>
              </a:rPr>
              <a:t> points mais les border points peuvent appartenir à un cluster différent en fonction de l'ordre de traitement</a:t>
            </a:r>
          </a:p>
          <a:p>
            <a:pPr marL="285750" indent="-285750">
              <a:buFont typeface="Arial" panose="020B0604020202020204" pitchFamily="34" charset="0"/>
              <a:buChar char="•"/>
            </a:pPr>
            <a:r>
              <a:rPr lang="fr-FR" sz="1600" b="0" i="0" u="none" kern="1200" dirty="0">
                <a:solidFill>
                  <a:schemeClr val="tx1"/>
                </a:solidFill>
                <a:effectLst/>
                <a:latin typeface="+mn-lt"/>
                <a:ea typeface="+mn-ea"/>
                <a:cs typeface="+mn-cs"/>
              </a:rPr>
              <a:t>Fléau de la dimension : </a:t>
            </a:r>
            <a:r>
              <a:rPr lang="fr-FR" sz="1600" b="0" i="0" kern="1200" dirty="0">
                <a:solidFill>
                  <a:schemeClr val="tx1"/>
                </a:solidFill>
                <a:effectLst/>
                <a:latin typeface="+mn-lt"/>
                <a:ea typeface="+mn-ea"/>
                <a:cs typeface="+mn-cs"/>
              </a:rPr>
              <a:t>Les boules de rayon epsilon et de grande dimension ont tendance à ne contenir aucun autre point. En effet, en haute dimension, on a besoin de beaucoup plus de points pour couvrir tout l'espace</a:t>
            </a:r>
          </a:p>
          <a:p>
            <a:pPr marL="285750" indent="-285750">
              <a:buFont typeface="Arial" panose="020B0604020202020204" pitchFamily="34" charset="0"/>
              <a:buChar char="•"/>
            </a:pPr>
            <a:r>
              <a:rPr lang="fr-FR" b="1" dirty="0"/>
              <a:t>Densité</a:t>
            </a:r>
            <a:r>
              <a:rPr lang="fr-FR" dirty="0"/>
              <a:t> : Nombre de points dans un cercle d’un certain rayon</a:t>
            </a:r>
            <a:endParaRPr lang="fr-FR" b="0" u="none" dirty="0">
              <a:solidFill>
                <a:schemeClr val="tx1"/>
              </a:solidFill>
            </a:endParaRPr>
          </a:p>
        </p:txBody>
      </p:sp>
    </p:spTree>
    <p:extLst>
      <p:ext uri="{BB962C8B-B14F-4D97-AF65-F5344CB8AC3E}">
        <p14:creationId xmlns:p14="http://schemas.microsoft.com/office/powerpoint/2010/main" val="1461681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175867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dirty="0"/>
              <a:t>Base de données : Bases 4 (Relevés de Norvège)</a:t>
            </a:r>
          </a:p>
        </p:txBody>
      </p:sp>
    </p:spTree>
    <p:extLst>
      <p:ext uri="{BB962C8B-B14F-4D97-AF65-F5344CB8AC3E}">
        <p14:creationId xmlns:p14="http://schemas.microsoft.com/office/powerpoint/2010/main" val="1464215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r>
              <a:rPr lang="fr-FR" dirty="0">
                <a:hlinkClick r:id="rId3"/>
              </a:rPr>
              <a:t>https://towardsdatascience.com/clustering-using-optics-cac1d10ed7a7</a:t>
            </a:r>
            <a:endParaRPr lang="fr-FR" dirty="0"/>
          </a:p>
          <a:p>
            <a:pPr marL="285750" indent="-285750">
              <a:buFont typeface="Arial" panose="020B0604020202020204" pitchFamily="34" charset="0"/>
              <a:buChar char="•"/>
            </a:pPr>
            <a:r>
              <a:rPr lang="fr-FR" dirty="0">
                <a:hlinkClick r:id="rId4"/>
              </a:rPr>
              <a:t>https://fr.wikipedia.org/wiki/OPTICS</a:t>
            </a:r>
            <a:endParaRPr lang="fr-FR" dirty="0"/>
          </a:p>
          <a:p>
            <a:pPr marL="285750" indent="-285750">
              <a:buFont typeface="Arial" panose="020B0604020202020204" pitchFamily="34" charset="0"/>
              <a:buChar char="•"/>
            </a:pPr>
            <a:r>
              <a:rPr lang="fr-FR" dirty="0">
                <a:hlinkClick r:id="rId5"/>
              </a:rPr>
              <a:t>https://pro.arcgis.com/fr/pro-app/tool-reference/spatial-statistics/how-density-based-clustering-works.htm</a:t>
            </a:r>
            <a:endParaRPr lang="fr-FR" dirty="0"/>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1" u="none" dirty="0">
                <a:solidFill>
                  <a:schemeClr val="tx1"/>
                </a:solidFill>
              </a:rPr>
              <a:t>Core-distanc</a:t>
            </a:r>
            <a:r>
              <a:rPr lang="fr-FR" b="0" u="none" dirty="0">
                <a:solidFill>
                  <a:schemeClr val="tx1"/>
                </a:solidFill>
              </a:rPr>
              <a:t>e : </a:t>
            </a:r>
            <a:r>
              <a:rPr lang="fr-FR" sz="1600" dirty="0">
                <a:solidFill>
                  <a:sysClr val="windowText" lastClr="000000"/>
                </a:solidFill>
                <a:latin typeface="Verdana" panose="020B0604030504040204" pitchFamily="34" charset="0"/>
                <a:ea typeface="Verdana" panose="020B0604030504040204" pitchFamily="34" charset="0"/>
              </a:rPr>
              <a:t>distance sélectionner une distance entre 2 points et ainsi isoler les points éloignés</a:t>
            </a:r>
            <a:endParaRPr lang="fr-FR" b="0" u="none" dirty="0">
              <a:solidFill>
                <a:schemeClr val="tx1"/>
              </a:solidFill>
            </a:endParaRPr>
          </a:p>
        </p:txBody>
      </p:sp>
    </p:spTree>
    <p:extLst>
      <p:ext uri="{BB962C8B-B14F-4D97-AF65-F5344CB8AC3E}">
        <p14:creationId xmlns:p14="http://schemas.microsoft.com/office/powerpoint/2010/main" val="872401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endParaRPr lang="fr-FR" b="0" u="none" dirty="0">
              <a:solidFill>
                <a:schemeClr val="tx1"/>
              </a:solidFill>
            </a:endParaRPr>
          </a:p>
        </p:txBody>
      </p:sp>
    </p:spTree>
    <p:extLst>
      <p:ext uri="{BB962C8B-B14F-4D97-AF65-F5344CB8AC3E}">
        <p14:creationId xmlns:p14="http://schemas.microsoft.com/office/powerpoint/2010/main" val="757031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r>
              <a:rPr lang="fr-FR" b="0" u="none" dirty="0">
                <a:solidFill>
                  <a:schemeClr val="tx1"/>
                </a:solidFill>
              </a:rPr>
              <a:t>Chaque point n’est traité qu’une seule fois : Nous ne mettrons à jour que les distances d'accessibilité des points qui doivent être améliorés et qui n'ont pas encore été traités. En effet, lorsque nous traitons un point, nous fixons dans la pierre son ordre ainsi que sa distance d'accessibilité.</a:t>
            </a:r>
          </a:p>
          <a:p>
            <a:pPr marL="285750" indent="-285750">
              <a:buFont typeface="Arial" panose="020B0604020202020204" pitchFamily="34" charset="0"/>
              <a:buChar char="•"/>
            </a:pPr>
            <a:r>
              <a:rPr lang="fr-FR" b="0" u="none" dirty="0">
                <a:solidFill>
                  <a:schemeClr val="tx1"/>
                </a:solidFill>
              </a:rPr>
              <a:t>Le prochain point traité sera celui qui a la </a:t>
            </a:r>
            <a:r>
              <a:rPr lang="fr-FR" b="0" u="none" dirty="0" err="1">
                <a:solidFill>
                  <a:schemeClr val="tx1"/>
                </a:solidFill>
              </a:rPr>
              <a:t>reachability</a:t>
            </a:r>
            <a:r>
              <a:rPr lang="fr-FR" b="0" u="none" dirty="0">
                <a:solidFill>
                  <a:schemeClr val="tx1"/>
                </a:solidFill>
              </a:rPr>
              <a:t>-distance la plus proche du point précédent</a:t>
            </a:r>
          </a:p>
          <a:p>
            <a:pPr marL="285750" indent="-285750">
              <a:buFont typeface="Arial" panose="020B0604020202020204" pitchFamily="34" charset="0"/>
              <a:buChar char="•"/>
            </a:pPr>
            <a:r>
              <a:rPr lang="fr-FR" b="1" u="none" dirty="0">
                <a:solidFill>
                  <a:schemeClr val="tx1"/>
                </a:solidFill>
              </a:rPr>
              <a:t>Extraction des clusters </a:t>
            </a:r>
            <a:r>
              <a:rPr lang="fr-FR" b="0" u="none" dirty="0">
                <a:solidFill>
                  <a:schemeClr val="tx1"/>
                </a:solidFill>
              </a:rPr>
              <a:t>: recours aux minimums et maximums locaux</a:t>
            </a:r>
          </a:p>
          <a:p>
            <a:pPr marL="285750" indent="-285750">
              <a:buFont typeface="Arial" panose="020B0604020202020204" pitchFamily="34" charset="0"/>
              <a:buChar char="•"/>
            </a:pPr>
            <a:r>
              <a:rPr lang="fr-FR" b="1" u="none" dirty="0">
                <a:solidFill>
                  <a:schemeClr val="tx1"/>
                </a:solidFill>
              </a:rPr>
              <a:t>Détection d’</a:t>
            </a:r>
            <a:r>
              <a:rPr lang="fr-FR" b="1" u="none" dirty="0" err="1">
                <a:solidFill>
                  <a:schemeClr val="tx1"/>
                </a:solidFill>
              </a:rPr>
              <a:t>outliers</a:t>
            </a:r>
            <a:r>
              <a:rPr lang="fr-FR" b="1" u="none" dirty="0">
                <a:solidFill>
                  <a:schemeClr val="tx1"/>
                </a:solidFill>
              </a:rPr>
              <a:t> </a:t>
            </a:r>
            <a:r>
              <a:rPr lang="fr-FR" b="0" u="none" dirty="0">
                <a:solidFill>
                  <a:schemeClr val="tx1"/>
                </a:solidFill>
              </a:rPr>
              <a:t>: analyse du score de « local </a:t>
            </a:r>
            <a:r>
              <a:rPr lang="fr-FR" b="0" u="none" dirty="0" err="1">
                <a:solidFill>
                  <a:schemeClr val="tx1"/>
                </a:solidFill>
              </a:rPr>
              <a:t>reachability</a:t>
            </a:r>
            <a:r>
              <a:rPr lang="fr-FR" b="0" u="none" dirty="0">
                <a:solidFill>
                  <a:schemeClr val="tx1"/>
                </a:solidFill>
              </a:rPr>
              <a:t> </a:t>
            </a:r>
            <a:r>
              <a:rPr lang="fr-FR" b="0" u="none" dirty="0" err="1">
                <a:solidFill>
                  <a:schemeClr val="tx1"/>
                </a:solidFill>
              </a:rPr>
              <a:t>density</a:t>
            </a:r>
            <a:r>
              <a:rPr lang="fr-FR" b="0" u="none" dirty="0">
                <a:solidFill>
                  <a:schemeClr val="tx1"/>
                </a:solidFill>
              </a:rPr>
              <a:t> »</a:t>
            </a:r>
          </a:p>
        </p:txBody>
      </p:sp>
    </p:spTree>
    <p:extLst>
      <p:ext uri="{BB962C8B-B14F-4D97-AF65-F5344CB8AC3E}">
        <p14:creationId xmlns:p14="http://schemas.microsoft.com/office/powerpoint/2010/main" val="1458629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dirty="0"/>
              <a:t>Base de données : Bases 4 (Relevés de Norvège)</a:t>
            </a:r>
          </a:p>
        </p:txBody>
      </p:sp>
    </p:spTree>
    <p:extLst>
      <p:ext uri="{BB962C8B-B14F-4D97-AF65-F5344CB8AC3E}">
        <p14:creationId xmlns:p14="http://schemas.microsoft.com/office/powerpoint/2010/main" val="365171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endParaRPr lang="fr-FR" b="0" u="none" dirty="0">
              <a:solidFill>
                <a:schemeClr val="tx1"/>
              </a:solidFill>
            </a:endParaRPr>
          </a:p>
        </p:txBody>
      </p:sp>
    </p:spTree>
    <p:extLst>
      <p:ext uri="{BB962C8B-B14F-4D97-AF65-F5344CB8AC3E}">
        <p14:creationId xmlns:p14="http://schemas.microsoft.com/office/powerpoint/2010/main" val="1441786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r>
              <a:rPr lang="fr-FR" b="1" u="none" dirty="0">
                <a:solidFill>
                  <a:schemeClr val="tx1"/>
                </a:solidFill>
              </a:rPr>
              <a:t>But</a:t>
            </a:r>
            <a:r>
              <a:rPr lang="fr-FR" b="0" u="none" dirty="0">
                <a:solidFill>
                  <a:schemeClr val="tx1"/>
                </a:solidFill>
              </a:rPr>
              <a:t> : </a:t>
            </a:r>
          </a:p>
          <a:p>
            <a:pPr marL="895243" lvl="1" indent="-285750">
              <a:buFont typeface="Arial" panose="020B0604020202020204" pitchFamily="34" charset="0"/>
              <a:buChar char="•"/>
            </a:pPr>
            <a:r>
              <a:rPr lang="fr-FR" b="0" u="none" dirty="0">
                <a:solidFill>
                  <a:schemeClr val="tx1"/>
                </a:solidFill>
              </a:rPr>
              <a:t>minimisation de la variance intra-clusters afin de définir des clusters homogènes</a:t>
            </a:r>
          </a:p>
          <a:p>
            <a:pPr marL="895243" lvl="1" indent="-285750">
              <a:buFont typeface="Arial" panose="020B0604020202020204" pitchFamily="34" charset="0"/>
              <a:buChar char="•"/>
            </a:pPr>
            <a:r>
              <a:rPr lang="fr-FR" sz="1600" dirty="0">
                <a:solidFill>
                  <a:sysClr val="windowText" lastClr="000000"/>
                </a:solidFill>
              </a:rPr>
              <a:t>Recours à la distance Euclidienne en général</a:t>
            </a:r>
          </a:p>
          <a:p>
            <a:pPr marL="895243" lvl="1" indent="-285750">
              <a:buFont typeface="Arial" panose="020B0604020202020204" pitchFamily="34" charset="0"/>
              <a:buChar char="•"/>
            </a:pPr>
            <a:r>
              <a:rPr lang="fr-FR" sz="1600" dirty="0">
                <a:solidFill>
                  <a:sysClr val="windowText" lastClr="000000"/>
                </a:solidFill>
              </a:rPr>
              <a:t>Algorithme d’hard-clustering</a:t>
            </a:r>
          </a:p>
          <a:p>
            <a:pPr marL="895243" lvl="1" indent="-285750">
              <a:buFont typeface="Arial" panose="020B0604020202020204" pitchFamily="34" charset="0"/>
              <a:buChar char="•"/>
            </a:pPr>
            <a:r>
              <a:rPr lang="fr-FR" sz="1600" dirty="0">
                <a:solidFill>
                  <a:sysClr val="windowText" lastClr="000000"/>
                </a:solidFill>
              </a:rPr>
              <a:t>Utilisation dans un cadre non supervisé, détermination du nombre de clusters via plusieurs méthodes</a:t>
            </a:r>
          </a:p>
          <a:p>
            <a:pPr marL="285750" indent="-285750">
              <a:buFont typeface="Arial" panose="020B0604020202020204" pitchFamily="34" charset="0"/>
              <a:buChar char="•"/>
            </a:pPr>
            <a:r>
              <a:rPr lang="fr-FR" sz="1600" b="1" u="none" dirty="0">
                <a:solidFill>
                  <a:sysClr val="windowText" lastClr="000000"/>
                </a:solidFill>
              </a:rPr>
              <a:t>Recalcul</a:t>
            </a:r>
            <a:r>
              <a:rPr lang="fr-FR" sz="1600" b="0" u="none" dirty="0">
                <a:solidFill>
                  <a:sysClr val="windowText" lastClr="000000"/>
                </a:solidFill>
              </a:rPr>
              <a:t> : recalcul du barycentre de chaque cluster</a:t>
            </a:r>
          </a:p>
          <a:p>
            <a:pPr marL="285750" indent="-285750">
              <a:buFont typeface="Arial" panose="020B0604020202020204" pitchFamily="34" charset="0"/>
              <a:buChar char="•"/>
            </a:pPr>
            <a:r>
              <a:rPr lang="fr-FR" sz="1600" b="1" u="none" dirty="0">
                <a:solidFill>
                  <a:sysClr val="windowText" lastClr="000000"/>
                </a:solidFill>
              </a:rPr>
              <a:t>Stratégie gloutonne </a:t>
            </a:r>
            <a:r>
              <a:rPr lang="fr-FR" sz="1600" b="0" u="none" dirty="0">
                <a:solidFill>
                  <a:sysClr val="windowText" lastClr="000000"/>
                </a:solidFill>
              </a:rPr>
              <a:t>: </a:t>
            </a:r>
            <a:r>
              <a:rPr lang="fr-FR" sz="1600" b="0" i="0" kern="1200" dirty="0">
                <a:solidFill>
                  <a:schemeClr val="tx1"/>
                </a:solidFill>
                <a:effectLst/>
                <a:latin typeface="+mn-lt"/>
                <a:ea typeface="+mn-ea"/>
                <a:cs typeface="+mn-cs"/>
              </a:rPr>
              <a:t> L'algorithme converge en général très rapidement, mais peut tomber dans un minimum local. Pour cette raison, il peut être utile de le relancer plusieurs fois et d'évaluer la variance intra-cluster pour chacune de ces répétitions.</a:t>
            </a:r>
          </a:p>
          <a:p>
            <a:pPr marL="285750" indent="-285750">
              <a:buFont typeface="Arial" panose="020B0604020202020204" pitchFamily="34" charset="0"/>
              <a:buChar char="•"/>
            </a:pPr>
            <a:r>
              <a:rPr lang="fr-FR" sz="1600" b="1" i="0" kern="1200" dirty="0">
                <a:solidFill>
                  <a:schemeClr val="tx1"/>
                </a:solidFill>
                <a:effectLst/>
                <a:latin typeface="+mn-lt"/>
                <a:ea typeface="+mn-ea"/>
                <a:cs typeface="+mn-cs"/>
              </a:rPr>
              <a:t>Clusters convexes </a:t>
            </a:r>
            <a:r>
              <a:rPr lang="fr-FR" sz="1600" b="0" i="0" kern="1200" dirty="0">
                <a:solidFill>
                  <a:schemeClr val="tx1"/>
                </a:solidFill>
                <a:effectLst/>
                <a:latin typeface="+mn-lt"/>
                <a:ea typeface="+mn-ea"/>
                <a:cs typeface="+mn-cs"/>
              </a:rPr>
              <a:t>: Dans le résultat du k-</a:t>
            </a:r>
            <a:r>
              <a:rPr lang="fr-FR" sz="1600" b="0" i="0" kern="1200" dirty="0" err="1">
                <a:solidFill>
                  <a:schemeClr val="tx1"/>
                </a:solidFill>
                <a:effectLst/>
                <a:latin typeface="+mn-lt"/>
                <a:ea typeface="+mn-ea"/>
                <a:cs typeface="+mn-cs"/>
              </a:rPr>
              <a:t>means</a:t>
            </a:r>
            <a:r>
              <a:rPr lang="fr-FR" sz="1600" b="0" i="0" kern="1200" dirty="0">
                <a:solidFill>
                  <a:schemeClr val="tx1"/>
                </a:solidFill>
                <a:effectLst/>
                <a:latin typeface="+mn-lt"/>
                <a:ea typeface="+mn-ea"/>
                <a:cs typeface="+mn-cs"/>
              </a:rPr>
              <a:t>, les points appartenant à un cluster </a:t>
            </a:r>
            <a:r>
              <a:rPr lang="fr-FR" sz="1600" b="0" i="0" kern="1200" dirty="0" err="1">
                <a:solidFill>
                  <a:schemeClr val="tx1"/>
                </a:solidFill>
                <a:effectLst/>
                <a:latin typeface="+mn-lt"/>
                <a:ea typeface="+mn-ea"/>
                <a:cs typeface="+mn-cs"/>
              </a:rPr>
              <a:t>C_k</a:t>
            </a:r>
            <a:r>
              <a:rPr lang="fr-FR" sz="1600" b="0" i="0" kern="1200" dirty="0">
                <a:solidFill>
                  <a:schemeClr val="tx1"/>
                </a:solidFill>
                <a:effectLst/>
                <a:latin typeface="+mn-lt"/>
                <a:ea typeface="+mn-ea"/>
                <a:cs typeface="+mn-cs"/>
              </a:rPr>
              <a:t> sont plus proche du centroïde </a:t>
            </a:r>
            <a:r>
              <a:rPr lang="fr-FR" sz="1600" b="0" i="0" u="none" strike="noStrike" kern="1200" dirty="0" err="1">
                <a:solidFill>
                  <a:schemeClr val="tx1"/>
                </a:solidFill>
                <a:effectLst/>
                <a:latin typeface="+mn-lt"/>
                <a:ea typeface="+mn-ea"/>
                <a:cs typeface="+mn-cs"/>
              </a:rPr>
              <a:t>μkμk</a:t>
            </a:r>
            <a:r>
              <a:rPr lang="fr-FR" sz="1600" b="0" i="0" kern="1200" dirty="0">
                <a:solidFill>
                  <a:schemeClr val="tx1"/>
                </a:solidFill>
                <a:effectLst/>
                <a:latin typeface="+mn-lt"/>
                <a:ea typeface="+mn-ea"/>
                <a:cs typeface="+mn-cs"/>
              </a:rPr>
              <a:t> que de n'importe quel autre centroïde. Cela implique que l'algorithme du k-</a:t>
            </a:r>
            <a:r>
              <a:rPr lang="fr-FR" sz="1600" b="0" i="0" kern="1200" dirty="0" err="1">
                <a:solidFill>
                  <a:schemeClr val="tx1"/>
                </a:solidFill>
                <a:effectLst/>
                <a:latin typeface="+mn-lt"/>
                <a:ea typeface="+mn-ea"/>
                <a:cs typeface="+mn-cs"/>
              </a:rPr>
              <a:t>means</a:t>
            </a:r>
            <a:r>
              <a:rPr lang="fr-FR" sz="1600" b="0" i="0" kern="1200" dirty="0">
                <a:solidFill>
                  <a:schemeClr val="tx1"/>
                </a:solidFill>
                <a:effectLst/>
                <a:latin typeface="+mn-lt"/>
                <a:ea typeface="+mn-ea"/>
                <a:cs typeface="+mn-cs"/>
              </a:rPr>
              <a:t> partitionne l'espace selon une </a:t>
            </a:r>
            <a:r>
              <a:rPr lang="fr-FR" sz="1600" b="1" i="0" kern="1200" dirty="0">
                <a:solidFill>
                  <a:schemeClr val="tx1"/>
                </a:solidFill>
                <a:effectLst/>
                <a:latin typeface="+mn-lt"/>
                <a:ea typeface="+mn-ea"/>
                <a:cs typeface="+mn-cs"/>
              </a:rPr>
              <a:t>tessellation de </a:t>
            </a:r>
            <a:r>
              <a:rPr lang="fr-FR" sz="1600" b="1" i="0" kern="1200" dirty="0" err="1">
                <a:solidFill>
                  <a:schemeClr val="tx1"/>
                </a:solidFill>
                <a:effectLst/>
                <a:latin typeface="+mn-lt"/>
                <a:ea typeface="+mn-ea"/>
                <a:cs typeface="+mn-cs"/>
              </a:rPr>
              <a:t>Voronoi</a:t>
            </a:r>
            <a:r>
              <a:rPr lang="fr-FR" sz="1600" b="0" i="0" kern="1200" dirty="0">
                <a:solidFill>
                  <a:schemeClr val="tx1"/>
                </a:solidFill>
                <a:effectLst/>
                <a:latin typeface="+mn-lt"/>
                <a:ea typeface="+mn-ea"/>
                <a:cs typeface="+mn-cs"/>
              </a:rPr>
              <a:t>. En particulier, cela implique aussi que les clusters obtenus sont </a:t>
            </a:r>
            <a:r>
              <a:rPr lang="fr-FR" sz="1600" b="0" i="1" kern="1200" dirty="0">
                <a:solidFill>
                  <a:schemeClr val="tx1"/>
                </a:solidFill>
                <a:effectLst/>
                <a:latin typeface="+mn-lt"/>
                <a:ea typeface="+mn-ea"/>
                <a:cs typeface="+mn-cs"/>
              </a:rPr>
              <a:t>convexes</a:t>
            </a:r>
            <a:r>
              <a:rPr lang="fr-FR" sz="1600" b="0" i="0" kern="1200" dirty="0">
                <a:solidFill>
                  <a:schemeClr val="tx1"/>
                </a:solidFill>
                <a:effectLst/>
                <a:latin typeface="+mn-lt"/>
                <a:ea typeface="+mn-ea"/>
                <a:cs typeface="+mn-cs"/>
              </a:rPr>
              <a:t>. On ne peut donc pas, avec l'algorithme du k-</a:t>
            </a:r>
            <a:r>
              <a:rPr lang="fr-FR" sz="1600" b="0" i="0" kern="1200" dirty="0" err="1">
                <a:solidFill>
                  <a:schemeClr val="tx1"/>
                </a:solidFill>
                <a:effectLst/>
                <a:latin typeface="+mn-lt"/>
                <a:ea typeface="+mn-ea"/>
                <a:cs typeface="+mn-cs"/>
              </a:rPr>
              <a:t>means</a:t>
            </a:r>
            <a:r>
              <a:rPr lang="fr-FR" sz="1600" b="0" i="0" kern="1200" dirty="0">
                <a:solidFill>
                  <a:schemeClr val="tx1"/>
                </a:solidFill>
                <a:effectLst/>
                <a:latin typeface="+mn-lt"/>
                <a:ea typeface="+mn-ea"/>
                <a:cs typeface="+mn-cs"/>
              </a:rPr>
              <a:t>, obtenir de cluster en forme de croissant de lune, d'anneau, etc.</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solidFill>
                  <a:schemeClr val="tx1"/>
                </a:solidFill>
              </a:rPr>
              <a:t>variant of the EM algorithm for GMM</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1" dirty="0">
                <a:solidFill>
                  <a:sysClr val="windowText" lastClr="000000"/>
                </a:solidFill>
              </a:rPr>
              <a:t>Convergence de l’algorithme </a:t>
            </a:r>
            <a:r>
              <a:rPr lang="fr-FR" sz="1600" dirty="0">
                <a:solidFill>
                  <a:sysClr val="windowText" lastClr="000000"/>
                </a:solidFill>
              </a:rPr>
              <a:t>: </a:t>
            </a:r>
          </a:p>
          <a:p>
            <a:pPr marL="895243" marR="0" lvl="1"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Nombre d’itérations fixé </a:t>
            </a:r>
          </a:p>
          <a:p>
            <a:pPr marL="895243" marR="0" lvl="1"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Aucun individu ne change de classe </a:t>
            </a:r>
          </a:p>
          <a:p>
            <a:pPr marL="895243" marR="0" lvl="1"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Inertie </a:t>
            </a:r>
            <a:r>
              <a:rPr lang="fr-FR" dirty="0" err="1"/>
              <a:t>intra-classe</a:t>
            </a:r>
            <a:r>
              <a:rPr lang="fr-FR" dirty="0"/>
              <a:t> ne diminue plus </a:t>
            </a:r>
          </a:p>
          <a:p>
            <a:pPr marL="895243" marR="0" lvl="1"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Centres de classes sont stables </a:t>
            </a:r>
            <a:endParaRPr lang="fr-FR" sz="1600" dirty="0">
              <a:solidFill>
                <a:sysClr val="windowText" lastClr="000000"/>
              </a:solidFill>
            </a:endParaRP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1" dirty="0">
                <a:solidFill>
                  <a:sysClr val="windowText" lastClr="000000"/>
                </a:solidFill>
              </a:rPr>
              <a:t>Hard-clustering</a:t>
            </a:r>
            <a:r>
              <a:rPr lang="fr-FR" sz="1600" dirty="0">
                <a:solidFill>
                  <a:sysClr val="windowText" lastClr="000000"/>
                </a:solidFill>
              </a:rPr>
              <a:t> : Fournit un indicateur d’appartenance (0 ou 1) à chaque cluster</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1" dirty="0">
                <a:solidFill>
                  <a:sysClr val="windowText" lastClr="000000"/>
                </a:solidFill>
              </a:rPr>
              <a:t>Soft-clustering</a:t>
            </a:r>
            <a:r>
              <a:rPr lang="fr-FR" sz="1600" dirty="0">
                <a:solidFill>
                  <a:sysClr val="windowText" lastClr="000000"/>
                </a:solidFill>
              </a:rPr>
              <a:t> : fournit une probabilité d’appartenance à chaque cluster pour les observations (entre 0 et 1)</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600" dirty="0">
              <a:solidFill>
                <a:sysClr val="windowText" lastClr="000000"/>
              </a:solidFill>
            </a:endParaRP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600" dirty="0">
              <a:solidFill>
                <a:sysClr val="windowText" lastClr="000000"/>
              </a:solidFill>
            </a:endParaRP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b="0" u="none" dirty="0">
              <a:solidFill>
                <a:schemeClr val="tx1"/>
              </a:solidFill>
            </a:endParaRPr>
          </a:p>
          <a:p>
            <a:pPr marL="285750" indent="-285750">
              <a:buFont typeface="Arial" panose="020B0604020202020204" pitchFamily="34" charset="0"/>
              <a:buChar char="•"/>
            </a:pPr>
            <a:endParaRPr lang="fr-FR" b="0" u="none" dirty="0">
              <a:solidFill>
                <a:schemeClr val="tx1"/>
              </a:solidFill>
            </a:endParaRPr>
          </a:p>
        </p:txBody>
      </p:sp>
    </p:spTree>
    <p:extLst>
      <p:ext uri="{BB962C8B-B14F-4D97-AF65-F5344CB8AC3E}">
        <p14:creationId xmlns:p14="http://schemas.microsoft.com/office/powerpoint/2010/main" val="3878541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dirty="0"/>
              <a:t>Base de données : Bases 4 (Relevés de Norvège)</a:t>
            </a:r>
          </a:p>
        </p:txBody>
      </p:sp>
    </p:spTree>
    <p:extLst>
      <p:ext uri="{BB962C8B-B14F-4D97-AF65-F5344CB8AC3E}">
        <p14:creationId xmlns:p14="http://schemas.microsoft.com/office/powerpoint/2010/main" val="8753905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endParaRPr lang="fr-FR" b="0" u="none" dirty="0">
              <a:solidFill>
                <a:schemeClr val="tx1"/>
              </a:solidFill>
            </a:endParaRPr>
          </a:p>
        </p:txBody>
      </p:sp>
    </p:spTree>
    <p:extLst>
      <p:ext uri="{BB962C8B-B14F-4D97-AF65-F5344CB8AC3E}">
        <p14:creationId xmlns:p14="http://schemas.microsoft.com/office/powerpoint/2010/main" val="3000795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r>
              <a:rPr lang="fr-FR" dirty="0">
                <a:hlinkClick r:id="rId3"/>
              </a:rPr>
              <a:t>https://jakevdp.github.io/PythonDataScienceHandbook/05.12-gaussian-mixtures.html</a:t>
            </a:r>
            <a:endParaRPr lang="fr-FR" dirty="0"/>
          </a:p>
          <a:p>
            <a:pPr marL="285750" indent="-285750">
              <a:buFont typeface="Arial" panose="020B0604020202020204" pitchFamily="34" charset="0"/>
              <a:buChar char="•"/>
            </a:pPr>
            <a:r>
              <a:rPr lang="fr-FR" dirty="0">
                <a:hlinkClick r:id="rId4"/>
              </a:rPr>
              <a:t>https://towardsdatascience.com/gaussian-mixture-models-d13a5e915c8e</a:t>
            </a:r>
            <a:endParaRPr lang="fr-FR" dirty="0"/>
          </a:p>
          <a:p>
            <a:pPr marL="285750" indent="-285750">
              <a:buFont typeface="Arial" panose="020B0604020202020204" pitchFamily="34" charset="0"/>
              <a:buChar char="•"/>
            </a:pPr>
            <a:r>
              <a:rPr lang="fr-FR" b="1" u="none" dirty="0">
                <a:solidFill>
                  <a:schemeClr val="tx1"/>
                </a:solidFill>
              </a:rPr>
              <a:t>But</a:t>
            </a:r>
            <a:r>
              <a:rPr lang="fr-FR" b="0" u="none" dirty="0">
                <a:solidFill>
                  <a:schemeClr val="tx1"/>
                </a:solidFill>
              </a:rPr>
              <a:t> : </a:t>
            </a:r>
          </a:p>
          <a:p>
            <a:pPr marL="895243" lvl="1" indent="-285750">
              <a:buFont typeface="Arial" panose="020B0604020202020204" pitchFamily="34" charset="0"/>
              <a:buChar char="•"/>
            </a:pPr>
            <a:r>
              <a:rPr lang="fr-FR" b="0" u="none" dirty="0">
                <a:solidFill>
                  <a:schemeClr val="tx1"/>
                </a:solidFill>
              </a:rPr>
              <a:t>Estime la distribution de variables aléatoires en les modélisant comme une somme de plusieurs gaussiennes. Il s'agit alors de déterminer la variance, la moyenne et l'amplitude de chaque gaussienne. Ces paramètres sont optimisés selon un critère de maximum de vraisemblance pour approcher le plus possible la distribution recherchée. Cette procédure se fait le plus souvent itérativement via l'algorithme espérance-maximisation (EM).</a:t>
            </a:r>
          </a:p>
          <a:p>
            <a:pPr marL="895243" lvl="1" indent="-285750">
              <a:buFont typeface="Arial" panose="020B0604020202020204" pitchFamily="34" charset="0"/>
              <a:buChar char="•"/>
            </a:pPr>
            <a:r>
              <a:rPr lang="fr-FR" b="0" u="none" dirty="0">
                <a:solidFill>
                  <a:schemeClr val="tx1"/>
                </a:solidFill>
              </a:rPr>
              <a:t>Basé sur l’estimation de la densité, il s’agit d’une méthode d’estimation semi-paramétrique</a:t>
            </a:r>
          </a:p>
          <a:p>
            <a:pPr marL="895243" lvl="1" indent="-285750">
              <a:buFont typeface="Arial" panose="020B0604020202020204" pitchFamily="34" charset="0"/>
              <a:buChar char="•"/>
            </a:pPr>
            <a:r>
              <a:rPr lang="fr-FR" b="0" u="none" dirty="0" err="1">
                <a:solidFill>
                  <a:schemeClr val="tx1"/>
                </a:solidFill>
              </a:rPr>
              <a:t>Responsibility</a:t>
            </a:r>
            <a:r>
              <a:rPr lang="fr-FR" b="0" u="none" dirty="0">
                <a:solidFill>
                  <a:schemeClr val="tx1"/>
                </a:solidFill>
              </a:rPr>
              <a:t> of cluster k for point i can </a:t>
            </a:r>
            <a:r>
              <a:rPr lang="fr-FR" b="0" u="none" dirty="0" err="1">
                <a:solidFill>
                  <a:schemeClr val="tx1"/>
                </a:solidFill>
              </a:rPr>
              <a:t>be</a:t>
            </a:r>
            <a:r>
              <a:rPr lang="fr-FR" b="0" u="none" dirty="0">
                <a:solidFill>
                  <a:schemeClr val="tx1"/>
                </a:solidFill>
              </a:rPr>
              <a:t> </a:t>
            </a:r>
            <a:r>
              <a:rPr lang="fr-FR" b="0" u="none" dirty="0" err="1">
                <a:solidFill>
                  <a:schemeClr val="tx1"/>
                </a:solidFill>
              </a:rPr>
              <a:t>computed</a:t>
            </a:r>
            <a:r>
              <a:rPr lang="fr-FR" b="0" u="none" dirty="0">
                <a:solidFill>
                  <a:schemeClr val="tx1"/>
                </a:solidFill>
              </a:rPr>
              <a:t> </a:t>
            </a:r>
            <a:r>
              <a:rPr lang="fr-FR" b="0" u="none" dirty="0" err="1">
                <a:solidFill>
                  <a:schemeClr val="tx1"/>
                </a:solidFill>
              </a:rPr>
              <a:t>using</a:t>
            </a:r>
            <a:r>
              <a:rPr lang="fr-FR" b="0" u="none" dirty="0">
                <a:solidFill>
                  <a:schemeClr val="tx1"/>
                </a:solidFill>
              </a:rPr>
              <a:t> Bayes </a:t>
            </a:r>
            <a:r>
              <a:rPr lang="fr-FR" b="0" u="none" dirty="0" err="1">
                <a:solidFill>
                  <a:schemeClr val="tx1"/>
                </a:solidFill>
              </a:rPr>
              <a:t>rule</a:t>
            </a:r>
            <a:r>
              <a:rPr lang="fr-FR" b="0" u="none" dirty="0">
                <a:solidFill>
                  <a:schemeClr val="tx1"/>
                </a:solidFill>
              </a:rPr>
              <a:t>,</a:t>
            </a:r>
          </a:p>
          <a:p>
            <a:pPr marL="285750" indent="-285750">
              <a:buFont typeface="Arial" panose="020B0604020202020204" pitchFamily="34" charset="0"/>
              <a:buChar char="•"/>
            </a:pPr>
            <a:r>
              <a:rPr lang="fr-FR" b="0" u="none" dirty="0">
                <a:solidFill>
                  <a:schemeClr val="tx1"/>
                </a:solidFill>
              </a:rPr>
              <a:t>Le nombre optimal de clusters (K) est la valeur qui minimise le critère d'information </a:t>
            </a:r>
            <a:r>
              <a:rPr lang="fr-FR" b="0" u="none" dirty="0" err="1">
                <a:solidFill>
                  <a:schemeClr val="tx1"/>
                </a:solidFill>
              </a:rPr>
              <a:t>Akaike</a:t>
            </a:r>
            <a:r>
              <a:rPr lang="fr-FR" b="0" u="none" dirty="0">
                <a:solidFill>
                  <a:schemeClr val="tx1"/>
                </a:solidFill>
              </a:rPr>
              <a:t> (AIC) ou le critère d'information bayésien (BIC). (clusters = gaussiennes)</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solidFill>
                  <a:sysClr val="windowText" lastClr="000000"/>
                </a:solidFill>
              </a:rPr>
              <a:t>Affectation aux observations d’un poids d’appartenance pour chaque cluster basé sur la vraisemblance de chaque</a:t>
            </a:r>
          </a:p>
          <a:p>
            <a:pPr marL="895243" marR="0" lvl="1"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solidFill>
                  <a:sysClr val="windowText" lastClr="000000"/>
                </a:solidFill>
              </a:rPr>
              <a:t>Plus les observations sont proches du cluster plus leur poids sera proche de 1</a:t>
            </a:r>
          </a:p>
          <a:p>
            <a:pPr marL="285750" indent="-285750">
              <a:buFont typeface="Arial" panose="020B0604020202020204" pitchFamily="34" charset="0"/>
              <a:buChar char="•"/>
            </a:pPr>
            <a:endParaRPr lang="fr-FR" b="0" u="none" dirty="0">
              <a:solidFill>
                <a:schemeClr val="tx1"/>
              </a:solidFill>
            </a:endParaRPr>
          </a:p>
        </p:txBody>
      </p:sp>
    </p:spTree>
    <p:extLst>
      <p:ext uri="{BB962C8B-B14F-4D97-AF65-F5344CB8AC3E}">
        <p14:creationId xmlns:p14="http://schemas.microsoft.com/office/powerpoint/2010/main" val="3361530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570450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dirty="0"/>
              <a:t>Base de données : Bases 4 (Relevés de Norvège)</a:t>
            </a:r>
          </a:p>
        </p:txBody>
      </p:sp>
    </p:spTree>
    <p:extLst>
      <p:ext uri="{BB962C8B-B14F-4D97-AF65-F5344CB8AC3E}">
        <p14:creationId xmlns:p14="http://schemas.microsoft.com/office/powerpoint/2010/main" val="8569765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solidFill>
                  <a:sysClr val="windowText" lastClr="000000"/>
                </a:solidFill>
              </a:rPr>
              <a:t>Basé sur les concepts de la </a:t>
            </a:r>
            <a:r>
              <a:rPr lang="fr-FR" sz="1600" dirty="0" err="1">
                <a:solidFill>
                  <a:sysClr val="windowText" lastClr="000000"/>
                </a:solidFill>
              </a:rPr>
              <a:t>Fuzzy</a:t>
            </a:r>
            <a:r>
              <a:rPr lang="fr-FR" sz="1600" dirty="0">
                <a:solidFill>
                  <a:sysClr val="windowText" lastClr="000000"/>
                </a:solidFill>
              </a:rPr>
              <a:t> logique</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0" i="0" kern="1200" dirty="0">
                <a:solidFill>
                  <a:sysClr val="windowText" lastClr="000000"/>
                </a:solidFill>
                <a:effectLst/>
                <a:latin typeface="+mn-lt"/>
                <a:ea typeface="+mn-ea"/>
                <a:cs typeface="+mn-cs"/>
              </a:rPr>
              <a:t>Version floue du </a:t>
            </a:r>
            <a:r>
              <a:rPr lang="fr-FR" sz="1600" b="0" i="0" kern="1200" dirty="0" err="1">
                <a:solidFill>
                  <a:sysClr val="windowText" lastClr="000000"/>
                </a:solidFill>
                <a:effectLst/>
                <a:latin typeface="+mn-lt"/>
                <a:ea typeface="+mn-ea"/>
                <a:cs typeface="+mn-cs"/>
              </a:rPr>
              <a:t>kmeans</a:t>
            </a:r>
            <a:endParaRPr lang="fr-FR" sz="1600" b="0" i="0" kern="1200" dirty="0">
              <a:solidFill>
                <a:schemeClr val="tx1"/>
              </a:solidFill>
              <a:effectLst/>
              <a:latin typeface="+mn-lt"/>
              <a:ea typeface="+mn-ea"/>
              <a:cs typeface="+mn-cs"/>
            </a:endParaRPr>
          </a:p>
          <a:p>
            <a:pPr marL="285750" indent="-285750">
              <a:buFont typeface="Arial" panose="020B0604020202020204" pitchFamily="34" charset="0"/>
              <a:buChar char="•"/>
            </a:pPr>
            <a:r>
              <a:rPr lang="fr-FR" sz="1600" b="1" i="0" kern="1200" dirty="0" err="1">
                <a:solidFill>
                  <a:schemeClr val="tx1"/>
                </a:solidFill>
                <a:effectLst/>
                <a:latin typeface="+mn-lt"/>
                <a:ea typeface="+mn-ea"/>
                <a:cs typeface="+mn-cs"/>
              </a:rPr>
              <a:t>Fuzzy</a:t>
            </a:r>
            <a:r>
              <a:rPr lang="fr-FR" sz="1600" b="1" i="0" kern="1200" dirty="0">
                <a:solidFill>
                  <a:schemeClr val="tx1"/>
                </a:solidFill>
                <a:effectLst/>
                <a:latin typeface="+mn-lt"/>
                <a:ea typeface="+mn-ea"/>
                <a:cs typeface="+mn-cs"/>
              </a:rPr>
              <a:t> logique (ensembles flou) </a:t>
            </a:r>
            <a:r>
              <a:rPr lang="fr-FR" sz="1600" b="0" i="0" kern="1200" dirty="0">
                <a:solidFill>
                  <a:schemeClr val="tx1"/>
                </a:solidFill>
                <a:effectLst/>
                <a:latin typeface="+mn-lt"/>
                <a:ea typeface="+mn-ea"/>
                <a:cs typeface="+mn-cs"/>
              </a:rPr>
              <a:t>: la théorie des ensembles flous permet à des objets d'appartenir à des ensembles avec un degré d'appartenance compris entre 0 et 1. (La théorie des ensembles traditionnels qui est un cas particulier limite les valeurs d'appartenance à 0 ou 1 pour un objet).</a:t>
            </a:r>
            <a:endParaRPr lang="fr-FR" sz="1600" b="0" i="0" u="none" kern="1200" dirty="0">
              <a:solidFill>
                <a:schemeClr val="tx1"/>
              </a:solidFill>
              <a:effectLst/>
              <a:latin typeface="+mn-lt"/>
              <a:ea typeface="+mn-ea"/>
              <a:cs typeface="+mn-cs"/>
            </a:endParaRP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solidFill>
                  <a:sysClr val="windowText" lastClr="000000"/>
                </a:solidFill>
              </a:rPr>
              <a:t>L'assignation de certaines observations à un cluster plutôt qu’à un autre est discutable</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hlinkClick r:id="rId3"/>
              </a:rPr>
              <a:t>http://eric.univ-lyon2.fr/~ricco/cours/slides/classif_centres_mobiles.pdf</a:t>
            </a:r>
            <a:endParaRPr lang="fr-FR" dirty="0"/>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1" dirty="0">
                <a:solidFill>
                  <a:sysClr val="windowText" lastClr="000000"/>
                </a:solidFill>
              </a:rPr>
              <a:t>Convergence</a:t>
            </a:r>
            <a:r>
              <a:rPr lang="fr-FR" sz="1600" dirty="0">
                <a:solidFill>
                  <a:sysClr val="windowText" lastClr="000000"/>
                </a:solidFill>
              </a:rPr>
              <a:t> : jusqu’à ce que la matrice d'appartenance ne soit plus modifiée</a:t>
            </a:r>
          </a:p>
          <a:p>
            <a:pPr marL="285750" indent="-285750">
              <a:buFont typeface="Arial" panose="020B0604020202020204" pitchFamily="34" charset="0"/>
              <a:buChar char="•"/>
            </a:pPr>
            <a:endParaRPr lang="fr-FR" sz="16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42566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solidFill>
                  <a:sysClr val="windowText" lastClr="000000"/>
                </a:solidFill>
              </a:rPr>
              <a:t>Basé sur les concepts de la </a:t>
            </a:r>
            <a:r>
              <a:rPr lang="fr-FR" sz="1600" dirty="0" err="1">
                <a:solidFill>
                  <a:sysClr val="windowText" lastClr="000000"/>
                </a:solidFill>
              </a:rPr>
              <a:t>Fuzzy</a:t>
            </a:r>
            <a:r>
              <a:rPr lang="fr-FR" sz="1600" dirty="0">
                <a:solidFill>
                  <a:sysClr val="windowText" lastClr="000000"/>
                </a:solidFill>
              </a:rPr>
              <a:t> logique</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0" i="0" kern="1200" dirty="0">
                <a:solidFill>
                  <a:sysClr val="windowText" lastClr="000000"/>
                </a:solidFill>
                <a:effectLst/>
                <a:latin typeface="+mn-lt"/>
                <a:ea typeface="+mn-ea"/>
                <a:cs typeface="+mn-cs"/>
              </a:rPr>
              <a:t>Version floue du </a:t>
            </a:r>
            <a:r>
              <a:rPr lang="fr-FR" sz="1600" b="0" i="0" kern="1200" dirty="0" err="1">
                <a:solidFill>
                  <a:sysClr val="windowText" lastClr="000000"/>
                </a:solidFill>
                <a:effectLst/>
                <a:latin typeface="+mn-lt"/>
                <a:ea typeface="+mn-ea"/>
                <a:cs typeface="+mn-cs"/>
              </a:rPr>
              <a:t>kmeans</a:t>
            </a:r>
            <a:endParaRPr lang="fr-FR" sz="1600" b="0" i="0" kern="1200" dirty="0">
              <a:solidFill>
                <a:schemeClr val="tx1"/>
              </a:solidFill>
              <a:effectLst/>
              <a:latin typeface="+mn-lt"/>
              <a:ea typeface="+mn-ea"/>
              <a:cs typeface="+mn-cs"/>
            </a:endParaRPr>
          </a:p>
          <a:p>
            <a:pPr marL="285750" indent="-285750">
              <a:buFont typeface="Arial" panose="020B0604020202020204" pitchFamily="34" charset="0"/>
              <a:buChar char="•"/>
            </a:pPr>
            <a:r>
              <a:rPr lang="fr-FR" sz="1600" b="1" i="0" kern="1200" dirty="0" err="1">
                <a:solidFill>
                  <a:schemeClr val="tx1"/>
                </a:solidFill>
                <a:effectLst/>
                <a:latin typeface="+mn-lt"/>
                <a:ea typeface="+mn-ea"/>
                <a:cs typeface="+mn-cs"/>
              </a:rPr>
              <a:t>Fuzzy</a:t>
            </a:r>
            <a:r>
              <a:rPr lang="fr-FR" sz="1600" b="1" i="0" kern="1200" dirty="0">
                <a:solidFill>
                  <a:schemeClr val="tx1"/>
                </a:solidFill>
                <a:effectLst/>
                <a:latin typeface="+mn-lt"/>
                <a:ea typeface="+mn-ea"/>
                <a:cs typeface="+mn-cs"/>
              </a:rPr>
              <a:t> logique (ensembles flou) </a:t>
            </a:r>
            <a:r>
              <a:rPr lang="fr-FR" sz="1600" b="0" i="0" kern="1200" dirty="0">
                <a:solidFill>
                  <a:schemeClr val="tx1"/>
                </a:solidFill>
                <a:effectLst/>
                <a:latin typeface="+mn-lt"/>
                <a:ea typeface="+mn-ea"/>
                <a:cs typeface="+mn-cs"/>
              </a:rPr>
              <a:t>: la théorie des ensembles flous permet à des objets d'appartenir à des ensembles avec un degré d'appartenance compris entre 0 et 1. (La théorie des ensembles traditionnels qui est un cas particulier limite les valeurs d'appartenance à 0 ou 1 pour un objet).</a:t>
            </a:r>
            <a:endParaRPr lang="fr-FR" sz="1600" b="0" i="0" u="none" kern="1200" dirty="0">
              <a:solidFill>
                <a:schemeClr val="tx1"/>
              </a:solidFill>
              <a:effectLst/>
              <a:latin typeface="+mn-lt"/>
              <a:ea typeface="+mn-ea"/>
              <a:cs typeface="+mn-cs"/>
            </a:endParaRP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solidFill>
                  <a:sysClr val="windowText" lastClr="000000"/>
                </a:solidFill>
              </a:rPr>
              <a:t>L'assignation de certaines observations à un cluster plutôt qu’à un autre est discutable</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hlinkClick r:id="rId3"/>
              </a:rPr>
              <a:t>http://eric.univ-lyon2.fr/~ricco/cours/slides/classif_centres_mobiles.pdf</a:t>
            </a:r>
            <a:endParaRPr lang="fr-FR" dirty="0"/>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1" dirty="0">
                <a:solidFill>
                  <a:sysClr val="windowText" lastClr="000000"/>
                </a:solidFill>
              </a:rPr>
              <a:t>Convergence</a:t>
            </a:r>
            <a:r>
              <a:rPr lang="fr-FR" sz="1600" dirty="0">
                <a:solidFill>
                  <a:sysClr val="windowText" lastClr="000000"/>
                </a:solidFill>
              </a:rPr>
              <a:t> : jusqu’à ce que la matrice d'appartenance ne soit plus modifiée</a:t>
            </a:r>
          </a:p>
          <a:p>
            <a:pPr marL="285750" indent="-285750">
              <a:buFont typeface="Arial" panose="020B0604020202020204" pitchFamily="34" charset="0"/>
              <a:buChar char="•"/>
            </a:pPr>
            <a:endParaRPr lang="fr-FR" sz="16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6654932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dirty="0"/>
              <a:t>Base de données : Bases 4 (Relevés de Norvège)</a:t>
            </a:r>
          </a:p>
        </p:txBody>
      </p:sp>
    </p:spTree>
    <p:extLst>
      <p:ext uri="{BB962C8B-B14F-4D97-AF65-F5344CB8AC3E}">
        <p14:creationId xmlns:p14="http://schemas.microsoft.com/office/powerpoint/2010/main" val="32647123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0" u="none" dirty="0">
              <a:solidFill>
                <a:schemeClr val="tx1"/>
              </a:solidFill>
            </a:endParaRPr>
          </a:p>
        </p:txBody>
      </p:sp>
    </p:spTree>
    <p:extLst>
      <p:ext uri="{BB962C8B-B14F-4D97-AF65-F5344CB8AC3E}">
        <p14:creationId xmlns:p14="http://schemas.microsoft.com/office/powerpoint/2010/main" val="3866450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lang="fr-FR" b="0" u="none" dirty="0">
              <a:solidFill>
                <a:schemeClr val="tx1"/>
              </a:solidFill>
            </a:endParaRPr>
          </a:p>
        </p:txBody>
      </p:sp>
    </p:spTree>
    <p:extLst>
      <p:ext uri="{BB962C8B-B14F-4D97-AF65-F5344CB8AC3E}">
        <p14:creationId xmlns:p14="http://schemas.microsoft.com/office/powerpoint/2010/main" val="17317262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solidFill>
                  <a:sysClr val="windowText" lastClr="000000"/>
                </a:solidFill>
              </a:rPr>
              <a:t>Afin d'avoir des clusters de "longue vie" on suppose qu'une fois qu'on a sélectionné un cluster, on ne peut plus sélectionner ses clusters descendants</a:t>
            </a:r>
          </a:p>
          <a:p>
            <a:pPr marL="0" marR="0" lvl="0" indent="0" algn="l" defTabSz="1218987"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600" dirty="0">
              <a:solidFill>
                <a:sysClr val="windowText" lastClr="000000"/>
              </a:solidFill>
            </a:endParaRPr>
          </a:p>
          <a:p>
            <a:endParaRPr lang="fr-FR" b="0" u="none" dirty="0">
              <a:solidFill>
                <a:schemeClr val="tx1"/>
              </a:solidFill>
            </a:endParaRPr>
          </a:p>
        </p:txBody>
      </p:sp>
    </p:spTree>
    <p:extLst>
      <p:ext uri="{BB962C8B-B14F-4D97-AF65-F5344CB8AC3E}">
        <p14:creationId xmlns:p14="http://schemas.microsoft.com/office/powerpoint/2010/main" val="3302521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solidFill>
                  <a:sysClr val="windowText" lastClr="000000"/>
                </a:solidFill>
              </a:rPr>
              <a:t>Afin d'avoir des clusters de "longue vie" on suppose qu'une fois qu'on a sélectionné un cluster, on ne peut plus sélectionner ses clusters descendants</a:t>
            </a:r>
            <a:endParaRPr lang="fr-FR" b="0" u="none" dirty="0">
              <a:solidFill>
                <a:schemeClr val="tx1"/>
              </a:solidFill>
            </a:endParaRP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u="none" dirty="0">
                <a:solidFill>
                  <a:schemeClr val="tx1"/>
                </a:solidFill>
              </a:rPr>
              <a:t>Extraction des clusters : </a:t>
            </a:r>
            <a:r>
              <a:rPr lang="fr-FR" sz="1600" dirty="0">
                <a:solidFill>
                  <a:sysClr val="windowText" lastClr="000000"/>
                </a:solidFill>
              </a:rPr>
              <a:t>Si la somme de la stabilité des clusters "enfants" est &gt; à celle du cluster parent alors on conserve les clusters "enfants" et inversement</a:t>
            </a: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endParaRPr lang="fr-FR" b="0" u="none" dirty="0">
              <a:solidFill>
                <a:schemeClr val="tx1"/>
              </a:solidFill>
            </a:endParaRPr>
          </a:p>
        </p:txBody>
      </p:sp>
    </p:spTree>
    <p:extLst>
      <p:ext uri="{BB962C8B-B14F-4D97-AF65-F5344CB8AC3E}">
        <p14:creationId xmlns:p14="http://schemas.microsoft.com/office/powerpoint/2010/main" val="35178694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0" u="none" dirty="0">
              <a:solidFill>
                <a:schemeClr val="tx1"/>
              </a:solidFill>
            </a:endParaRPr>
          </a:p>
        </p:txBody>
      </p:sp>
    </p:spTree>
    <p:extLst>
      <p:ext uri="{BB962C8B-B14F-4D97-AF65-F5344CB8AC3E}">
        <p14:creationId xmlns:p14="http://schemas.microsoft.com/office/powerpoint/2010/main" val="18347221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600" b="1" u="sng" dirty="0">
                <a:solidFill>
                  <a:sysClr val="windowText" lastClr="000000"/>
                </a:solidFill>
              </a:rPr>
              <a:t>Note :</a:t>
            </a:r>
          </a:p>
          <a:p>
            <a:pPr marL="0" marR="0" lvl="0" indent="0" algn="l" defTabSz="1218987" rtl="0" eaLnBrk="1" fontAlgn="auto" latinLnBrk="0" hangingPunct="1">
              <a:lnSpc>
                <a:spcPct val="100000"/>
              </a:lnSpc>
              <a:spcBef>
                <a:spcPts val="0"/>
              </a:spcBef>
              <a:spcAft>
                <a:spcPts val="0"/>
              </a:spcAft>
              <a:buClrTx/>
              <a:buSzTx/>
              <a:buFontTx/>
              <a:buNone/>
              <a:tabLst/>
              <a:defRPr/>
            </a:pPr>
            <a:endParaRPr lang="fr-FR" sz="1600" dirty="0">
              <a:solidFill>
                <a:sysClr val="windowText" lastClr="000000"/>
              </a:solidFill>
            </a:endParaRP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solidFill>
                  <a:sysClr val="windowText" lastClr="000000"/>
                </a:solidFill>
              </a:rPr>
              <a:t>Afin d'avoir des clusters de "longue vie" on suppose qu'une fois qu'on a sélectionné un cluster, on ne peut plus sélectionner ses clusters descendants</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err="1">
                <a:solidFill>
                  <a:sysClr val="windowText" lastClr="000000"/>
                </a:solidFill>
              </a:rPr>
              <a:t>Min_cluster_size</a:t>
            </a:r>
            <a:r>
              <a:rPr lang="fr-FR" sz="1600" dirty="0">
                <a:solidFill>
                  <a:sysClr val="windowText" lastClr="000000"/>
                </a:solidFill>
              </a:rPr>
              <a:t> = 20 : on préfère avoir un très grand nombre de clusters pour ne pas mélanger les impulsions de plusieurs radars</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600" dirty="0">
              <a:solidFill>
                <a:sysClr val="windowText" lastClr="000000"/>
              </a:solidFill>
            </a:endParaRPr>
          </a:p>
          <a:p>
            <a:pPr marL="0" marR="0" lvl="0" indent="0" algn="l" defTabSz="121898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err="1">
                <a:solidFill>
                  <a:sysClr val="windowText" lastClr="000000"/>
                </a:solidFill>
              </a:rPr>
              <a:t>Définitions</a:t>
            </a:r>
            <a:r>
              <a:rPr lang="en-US" sz="1600" b="1" dirty="0">
                <a:solidFill>
                  <a:sysClr val="windowText" lastClr="000000"/>
                </a:solidFill>
              </a:rPr>
              <a:t> : </a:t>
            </a:r>
          </a:p>
          <a:p>
            <a:pPr marL="0" marR="0" lvl="0" indent="0" algn="l" defTabSz="1218987"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600" b="0" dirty="0">
              <a:solidFill>
                <a:sysClr val="windowText" lastClr="000000"/>
              </a:solidFill>
            </a:endParaRPr>
          </a:p>
          <a:p>
            <a:pPr marL="285750" indent="-285750">
              <a:buFont typeface="Arial" panose="020B0604020202020204" pitchFamily="34" charset="0"/>
              <a:buChar char="•"/>
            </a:pPr>
            <a:r>
              <a:rPr lang="en-US" b="1" u="none" dirty="0">
                <a:solidFill>
                  <a:schemeClr val="tx1"/>
                </a:solidFill>
              </a:rPr>
              <a:t>Algorithm :</a:t>
            </a:r>
          </a:p>
          <a:p>
            <a:pPr marL="895243" lvl="1" indent="-285750">
              <a:buFont typeface="Wingdings" panose="05000000000000000000" pitchFamily="2" charset="2"/>
              <a:buChar char="ü"/>
            </a:pPr>
            <a:r>
              <a:rPr lang="en-US" b="1" u="none" dirty="0">
                <a:solidFill>
                  <a:schemeClr val="tx1"/>
                </a:solidFill>
              </a:rPr>
              <a:t>k-d tree </a:t>
            </a:r>
            <a:r>
              <a:rPr lang="en-US" b="0" u="none" dirty="0">
                <a:solidFill>
                  <a:schemeClr val="tx1"/>
                </a:solidFill>
              </a:rPr>
              <a:t>is a space-partitioning data structure for organizing points in a k-dimensional space. k-d trees are a useful data structure for several applications, such as searches involving a multidimensional search key (e.g. range searches and nearest neighbor searches). k-d trees are a special case of binary space partitioning trees. One of the space partitioning tree for organizing k-dimensional data point</a:t>
            </a:r>
          </a:p>
          <a:p>
            <a:pPr marL="895243" lvl="1" indent="-285750">
              <a:buFont typeface="Wingdings" panose="05000000000000000000" pitchFamily="2" charset="2"/>
              <a:buChar char="ü"/>
            </a:pPr>
            <a:r>
              <a:rPr lang="en-US" b="1" u="none" dirty="0">
                <a:solidFill>
                  <a:schemeClr val="tx1"/>
                </a:solidFill>
              </a:rPr>
              <a:t>ball-tee</a:t>
            </a:r>
            <a:r>
              <a:rPr lang="en-US" b="0" u="none" dirty="0">
                <a:solidFill>
                  <a:schemeClr val="tx1"/>
                </a:solidFill>
              </a:rPr>
              <a:t> is a space partitioning data structure for organizing points in a multi-dimensional space. The ball tree gets its name from the fact that it partitions data points into a nested set of hyperspheres known as "balls". The resulting data structure has characteristics that make it useful for a number of applications, most notably nearest neighbor search.</a:t>
            </a:r>
          </a:p>
          <a:p>
            <a:pPr marL="895243" marR="0" lvl="1" indent="-285750" algn="l" defTabSz="121898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b="1" dirty="0" err="1">
                <a:solidFill>
                  <a:sysClr val="windowText" lastClr="000000"/>
                </a:solidFill>
              </a:rPr>
              <a:t>Boruvka</a:t>
            </a:r>
            <a:r>
              <a:rPr lang="en-US" sz="1600" dirty="0">
                <a:solidFill>
                  <a:sysClr val="windowText" lastClr="000000"/>
                </a:solidFill>
              </a:rPr>
              <a:t> : The </a:t>
            </a:r>
            <a:r>
              <a:rPr lang="en-US" sz="1600" dirty="0" err="1">
                <a:solidFill>
                  <a:sysClr val="windowText" lastClr="000000"/>
                </a:solidFill>
              </a:rPr>
              <a:t>Borůvka</a:t>
            </a:r>
            <a:r>
              <a:rPr lang="en-US" sz="1600" dirty="0">
                <a:solidFill>
                  <a:sysClr val="windowText" lastClr="000000"/>
                </a:solidFill>
              </a:rPr>
              <a:t> algorithm is parallel in nature (and it is, in fact, the basis for efficient parallel MST algorithms). It operates in phases. In each phase it selects the cheapest edge from each vertex, adds all of these to the MST at once, and then contracts each connected component into a single vertex. (https://www.geeksforgeeks.org/?p=26604/)</a:t>
            </a:r>
          </a:p>
          <a:p>
            <a:pPr marL="895243" marR="0" lvl="1" indent="-285750" algn="l" defTabSz="121898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b="1" dirty="0">
                <a:solidFill>
                  <a:sysClr val="windowText" lastClr="000000"/>
                </a:solidFill>
              </a:rPr>
              <a:t>Prims algorithm</a:t>
            </a:r>
            <a:r>
              <a:rPr lang="en-US" sz="1600" dirty="0">
                <a:solidFill>
                  <a:sysClr val="windowText" lastClr="000000"/>
                </a:solidFill>
              </a:rPr>
              <a:t> : The </a:t>
            </a:r>
            <a:r>
              <a:rPr lang="en-US" sz="1600" dirty="0" err="1">
                <a:solidFill>
                  <a:sysClr val="windowText" lastClr="000000"/>
                </a:solidFill>
              </a:rPr>
              <a:t>Jarník</a:t>
            </a:r>
            <a:r>
              <a:rPr lang="en-US" sz="1600" dirty="0">
                <a:solidFill>
                  <a:sysClr val="windowText" lastClr="000000"/>
                </a:solidFill>
              </a:rPr>
              <a:t>-Prim algorithm is sequential in nature. It grows the MST by one vertex in each step by taking the cheapest edge that has exactly one end in the already constructed part of the MST.</a:t>
            </a:r>
          </a:p>
          <a:p>
            <a:pPr marL="895243" marR="0" lvl="1" indent="-285750" algn="l" defTabSz="121898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b="1" dirty="0">
                <a:solidFill>
                  <a:sysClr val="windowText" lastClr="000000"/>
                </a:solidFill>
              </a:rPr>
              <a:t>generic</a:t>
            </a:r>
            <a:r>
              <a:rPr lang="en-US" sz="1600" dirty="0">
                <a:solidFill>
                  <a:sysClr val="windowText" lastClr="000000"/>
                </a:solidFill>
              </a:rPr>
              <a:t> : It maintains an acyclic subgraph F of the input graph G, which we will call the intermediate spanning forest. At all times, F satisfies the following invariant: F is a subgraph of the minimum spanning tree of G. Initially, F consists of V one-vertex trees. The generic algorithm connects trees in F by adding certain edges between them. When the algorithm halts, F consists of a single spanning tree; our invariant implies that this must be the minimum spanning tree of G</a:t>
            </a:r>
          </a:p>
          <a:p>
            <a:pPr marL="895243" marR="0" lvl="1" indent="-285750" algn="l" defTabSz="121898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b="1" dirty="0">
                <a:solidFill>
                  <a:sysClr val="windowText" lastClr="000000"/>
                </a:solidFill>
              </a:rPr>
              <a:t>best</a:t>
            </a:r>
            <a:r>
              <a:rPr lang="en-US" sz="1600" dirty="0">
                <a:solidFill>
                  <a:sysClr val="windowText" lastClr="000000"/>
                </a:solidFill>
              </a:rPr>
              <a:t> : </a:t>
            </a:r>
            <a:r>
              <a:rPr lang="en-US" sz="1600" dirty="0" err="1">
                <a:solidFill>
                  <a:sysClr val="windowText" lastClr="000000"/>
                </a:solidFill>
              </a:rPr>
              <a:t>paramètre</a:t>
            </a:r>
            <a:r>
              <a:rPr lang="en-US" sz="1600" dirty="0">
                <a:solidFill>
                  <a:sysClr val="windowText" lastClr="000000"/>
                </a:solidFill>
              </a:rPr>
              <a:t> </a:t>
            </a:r>
            <a:r>
              <a:rPr lang="en-US" sz="1600" dirty="0" err="1">
                <a:solidFill>
                  <a:sysClr val="windowText" lastClr="000000"/>
                </a:solidFill>
              </a:rPr>
              <a:t>permettant</a:t>
            </a:r>
            <a:r>
              <a:rPr lang="en-US" sz="1600" dirty="0">
                <a:solidFill>
                  <a:sysClr val="windowText" lastClr="000000"/>
                </a:solidFill>
              </a:rPr>
              <a:t> de </a:t>
            </a:r>
            <a:r>
              <a:rPr lang="en-US" sz="1600" dirty="0" err="1">
                <a:solidFill>
                  <a:sysClr val="windowText" lastClr="000000"/>
                </a:solidFill>
              </a:rPr>
              <a:t>choisir</a:t>
            </a:r>
            <a:r>
              <a:rPr lang="en-US" sz="1600" dirty="0">
                <a:solidFill>
                  <a:sysClr val="windowText" lastClr="000000"/>
                </a:solidFill>
              </a:rPr>
              <a:t> de </a:t>
            </a:r>
            <a:r>
              <a:rPr lang="en-US" sz="1600" dirty="0" err="1">
                <a:solidFill>
                  <a:sysClr val="windowText" lastClr="000000"/>
                </a:solidFill>
              </a:rPr>
              <a:t>façon</a:t>
            </a:r>
            <a:r>
              <a:rPr lang="en-US" sz="1600" dirty="0">
                <a:solidFill>
                  <a:sysClr val="windowText" lastClr="000000"/>
                </a:solidFill>
              </a:rPr>
              <a:t> </a:t>
            </a:r>
            <a:r>
              <a:rPr lang="en-US" sz="1600" dirty="0" err="1">
                <a:solidFill>
                  <a:sysClr val="windowText" lastClr="000000"/>
                </a:solidFill>
              </a:rPr>
              <a:t>automatique</a:t>
            </a:r>
            <a:r>
              <a:rPr lang="en-US" sz="1600" dirty="0">
                <a:solidFill>
                  <a:sysClr val="windowText" lastClr="000000"/>
                </a:solidFill>
              </a:rPr>
              <a:t> le </a:t>
            </a:r>
            <a:r>
              <a:rPr lang="en-US" sz="1600" dirty="0" err="1">
                <a:solidFill>
                  <a:sysClr val="windowText" lastClr="000000"/>
                </a:solidFill>
              </a:rPr>
              <a:t>meilleur</a:t>
            </a:r>
            <a:r>
              <a:rPr lang="en-US" sz="1600" dirty="0">
                <a:solidFill>
                  <a:sysClr val="windowText" lastClr="000000"/>
                </a:solidFill>
              </a:rPr>
              <a:t> </a:t>
            </a:r>
            <a:r>
              <a:rPr lang="en-US" sz="1600" dirty="0" err="1">
                <a:solidFill>
                  <a:sysClr val="windowText" lastClr="000000"/>
                </a:solidFill>
              </a:rPr>
              <a:t>algorithme</a:t>
            </a:r>
            <a:r>
              <a:rPr lang="en-US" sz="1600" dirty="0">
                <a:solidFill>
                  <a:sysClr val="windowText" lastClr="000000"/>
                </a:solidFill>
              </a:rPr>
              <a:t> </a:t>
            </a:r>
            <a:r>
              <a:rPr lang="en-US" sz="1600" dirty="0" err="1">
                <a:solidFill>
                  <a:sysClr val="windowText" lastClr="000000"/>
                </a:solidFill>
              </a:rPr>
              <a:t>selon</a:t>
            </a:r>
            <a:r>
              <a:rPr lang="en-US" sz="1600" dirty="0">
                <a:solidFill>
                  <a:sysClr val="windowText" lastClr="000000"/>
                </a:solidFill>
              </a:rPr>
              <a:t> la nature des </a:t>
            </a:r>
            <a:r>
              <a:rPr lang="en-US" sz="1600" dirty="0" err="1">
                <a:solidFill>
                  <a:sysClr val="windowText" lastClr="000000"/>
                </a:solidFill>
              </a:rPr>
              <a:t>données</a:t>
            </a:r>
            <a:endParaRPr lang="en-US" sz="1600" dirty="0">
              <a:solidFill>
                <a:sysClr val="windowText" lastClr="000000"/>
              </a:solidFill>
            </a:endParaRP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a:solidFill>
                  <a:sysClr val="windowText" lastClr="000000"/>
                </a:solidFill>
              </a:rPr>
              <a:t>EMA </a:t>
            </a:r>
            <a:r>
              <a:rPr lang="en-US" sz="1600" dirty="0">
                <a:solidFill>
                  <a:sysClr val="windowText" lastClr="000000"/>
                </a:solidFill>
              </a:rPr>
              <a:t>: The excess mass approach is a general approach to statistical analysis. It can be used to formulate a probabilistic model for clustering and can be applied to the analysis of multi-modality. Intuitively, a mode is present where an excess of probability mass is concentrated. This intuitive idea can be formalized directly by means of the excess mass functional. There is no need for intervening steps like initial density estimation. The excess mass measures the local difference of a given distribution to a reference model, usually the uniform distribution. The excess mass defines a functional which can be estimated efficiently from the data and can be used to test for multi-modality.</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ysClr val="windowText" lastClr="000000"/>
              </a:solidFill>
            </a:endParaRP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ysClr val="windowText" lastClr="000000"/>
              </a:solidFill>
            </a:endParaRP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ysClr val="windowText" lastClr="000000"/>
              </a:solidFill>
            </a:endParaRP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ysClr val="windowText" lastClr="000000"/>
              </a:solidFill>
            </a:endParaRPr>
          </a:p>
          <a:p>
            <a:pPr marL="285750" indent="-285750">
              <a:buFont typeface="Arial" panose="020B0604020202020204" pitchFamily="34" charset="0"/>
              <a:buChar char="•"/>
            </a:pPr>
            <a:endParaRPr lang="en-US" b="0" u="none" dirty="0">
              <a:solidFill>
                <a:schemeClr val="tx1"/>
              </a:solidFill>
            </a:endParaRPr>
          </a:p>
          <a:p>
            <a:endParaRPr lang="fr-FR" b="0" u="none" dirty="0">
              <a:solidFill>
                <a:schemeClr val="tx1"/>
              </a:solidFill>
            </a:endParaRPr>
          </a:p>
          <a:p>
            <a:pPr marL="0" marR="0" lvl="0" indent="0" algn="l" defTabSz="1218987"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600" dirty="0">
              <a:solidFill>
                <a:sysClr val="windowText" lastClr="000000"/>
              </a:solidFill>
            </a:endParaRPr>
          </a:p>
          <a:p>
            <a:endParaRPr lang="fr-FR" b="0" u="none" dirty="0">
              <a:solidFill>
                <a:schemeClr val="tx1"/>
              </a:solidFill>
            </a:endParaRPr>
          </a:p>
        </p:txBody>
      </p:sp>
    </p:spTree>
    <p:extLst>
      <p:ext uri="{BB962C8B-B14F-4D97-AF65-F5344CB8AC3E}">
        <p14:creationId xmlns:p14="http://schemas.microsoft.com/office/powerpoint/2010/main" val="2203383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5862050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600" b="1" u="sng" dirty="0">
                <a:solidFill>
                  <a:sysClr val="windowText" lastClr="000000"/>
                </a:solidFill>
              </a:rPr>
              <a:t>Note :</a:t>
            </a:r>
          </a:p>
          <a:p>
            <a:pPr marL="0" marR="0" lvl="0" indent="0" algn="l" defTabSz="1218987" rtl="0" eaLnBrk="1" fontAlgn="auto" latinLnBrk="0" hangingPunct="1">
              <a:lnSpc>
                <a:spcPct val="100000"/>
              </a:lnSpc>
              <a:spcBef>
                <a:spcPts val="0"/>
              </a:spcBef>
              <a:spcAft>
                <a:spcPts val="0"/>
              </a:spcAft>
              <a:buClrTx/>
              <a:buSzTx/>
              <a:buFontTx/>
              <a:buNone/>
              <a:tabLst/>
              <a:defRPr/>
            </a:pPr>
            <a:endParaRPr lang="fr-FR" sz="1600" dirty="0">
              <a:solidFill>
                <a:sysClr val="windowText" lastClr="000000"/>
              </a:solidFill>
            </a:endParaRP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solidFill>
                  <a:sysClr val="windowText" lastClr="000000"/>
                </a:solidFill>
              </a:rPr>
              <a:t>Afin d'avoir des clusters de "longue vie" on suppose qu'une fois qu'on a sélectionné un cluster, on ne peut plus sélectionner ses clusters descendants</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err="1">
                <a:solidFill>
                  <a:sysClr val="windowText" lastClr="000000"/>
                </a:solidFill>
              </a:rPr>
              <a:t>Min_cluster_size</a:t>
            </a:r>
            <a:r>
              <a:rPr lang="fr-FR" sz="1600" dirty="0">
                <a:solidFill>
                  <a:sysClr val="windowText" lastClr="000000"/>
                </a:solidFill>
              </a:rPr>
              <a:t> = 20 : on préfère avoir un très grand nombre de clusters pour ne pas mélanger les impulsions de plusieurs radars</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600" dirty="0">
              <a:solidFill>
                <a:sysClr val="windowText" lastClr="000000"/>
              </a:solidFill>
            </a:endParaRPr>
          </a:p>
          <a:p>
            <a:pPr marL="0" marR="0" lvl="0" indent="0" algn="l" defTabSz="121898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err="1">
                <a:solidFill>
                  <a:sysClr val="windowText" lastClr="000000"/>
                </a:solidFill>
              </a:rPr>
              <a:t>Définitions</a:t>
            </a:r>
            <a:r>
              <a:rPr lang="en-US" sz="1600" b="1" dirty="0">
                <a:solidFill>
                  <a:sysClr val="windowText" lastClr="000000"/>
                </a:solidFill>
              </a:rPr>
              <a:t> : </a:t>
            </a:r>
          </a:p>
          <a:p>
            <a:pPr marL="0" marR="0" lvl="0" indent="0" algn="l" defTabSz="1218987"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600" b="0" dirty="0">
              <a:solidFill>
                <a:sysClr val="windowText" lastClr="000000"/>
              </a:solidFill>
            </a:endParaRPr>
          </a:p>
          <a:p>
            <a:pPr marL="285750" indent="-285750">
              <a:buFont typeface="Arial" panose="020B0604020202020204" pitchFamily="34" charset="0"/>
              <a:buChar char="•"/>
            </a:pPr>
            <a:r>
              <a:rPr lang="en-US" b="1" u="none" dirty="0">
                <a:solidFill>
                  <a:schemeClr val="tx1"/>
                </a:solidFill>
              </a:rPr>
              <a:t>Algorithm :</a:t>
            </a:r>
          </a:p>
          <a:p>
            <a:pPr marL="895243" lvl="1" indent="-285750">
              <a:buFont typeface="Wingdings" panose="05000000000000000000" pitchFamily="2" charset="2"/>
              <a:buChar char="ü"/>
            </a:pPr>
            <a:r>
              <a:rPr lang="en-US" b="1" u="none" dirty="0">
                <a:solidFill>
                  <a:schemeClr val="tx1"/>
                </a:solidFill>
              </a:rPr>
              <a:t>k-d tree </a:t>
            </a:r>
            <a:r>
              <a:rPr lang="en-US" b="0" u="none" dirty="0">
                <a:solidFill>
                  <a:schemeClr val="tx1"/>
                </a:solidFill>
              </a:rPr>
              <a:t>is a space-partitioning data structure for organizing points in a k-dimensional space. k-d trees are a useful data structure for several applications, such as searches involving a multidimensional search key (e.g. range searches and nearest neighbor searches). k-d trees are a special case of binary space partitioning trees. One of the space partitioning tree for organizing k-dimensional data point</a:t>
            </a:r>
          </a:p>
          <a:p>
            <a:pPr marL="895243" lvl="1" indent="-285750">
              <a:buFont typeface="Wingdings" panose="05000000000000000000" pitchFamily="2" charset="2"/>
              <a:buChar char="ü"/>
            </a:pPr>
            <a:r>
              <a:rPr lang="en-US" b="1" u="none" dirty="0">
                <a:solidFill>
                  <a:schemeClr val="tx1"/>
                </a:solidFill>
              </a:rPr>
              <a:t>ball-tee</a:t>
            </a:r>
            <a:r>
              <a:rPr lang="en-US" b="0" u="none" dirty="0">
                <a:solidFill>
                  <a:schemeClr val="tx1"/>
                </a:solidFill>
              </a:rPr>
              <a:t> is a space partitioning data structure for organizing points in a multi-dimensional space. The ball tree gets its name from the fact that it partitions data points into a nested set of hyperspheres known as "balls". The resulting data structure has characteristics that make it useful for a number of applications, most notably nearest neighbor search.</a:t>
            </a:r>
          </a:p>
          <a:p>
            <a:pPr marL="895243" marR="0" lvl="1" indent="-285750" algn="l" defTabSz="121898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b="1" dirty="0" err="1">
                <a:solidFill>
                  <a:sysClr val="windowText" lastClr="000000"/>
                </a:solidFill>
              </a:rPr>
              <a:t>Boruvka</a:t>
            </a:r>
            <a:r>
              <a:rPr lang="en-US" sz="1600" dirty="0">
                <a:solidFill>
                  <a:sysClr val="windowText" lastClr="000000"/>
                </a:solidFill>
              </a:rPr>
              <a:t> : The </a:t>
            </a:r>
            <a:r>
              <a:rPr lang="en-US" sz="1600" dirty="0" err="1">
                <a:solidFill>
                  <a:sysClr val="windowText" lastClr="000000"/>
                </a:solidFill>
              </a:rPr>
              <a:t>Borůvka</a:t>
            </a:r>
            <a:r>
              <a:rPr lang="en-US" sz="1600" dirty="0">
                <a:solidFill>
                  <a:sysClr val="windowText" lastClr="000000"/>
                </a:solidFill>
              </a:rPr>
              <a:t> algorithm is parallel in nature (and it is, in fact, the basis for efficient parallel MST algorithms). It operates in phases. In each phase it selects the cheapest edge from each vertex, adds all of these to the MST at once, and then contracts each connected component into a single vertex. (https://www.geeksforgeeks.org/?p=26604/)</a:t>
            </a:r>
          </a:p>
          <a:p>
            <a:pPr marL="895243" marR="0" lvl="1" indent="-285750" algn="l" defTabSz="121898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b="1" dirty="0">
                <a:solidFill>
                  <a:sysClr val="windowText" lastClr="000000"/>
                </a:solidFill>
              </a:rPr>
              <a:t>Prims algorithm</a:t>
            </a:r>
            <a:r>
              <a:rPr lang="en-US" sz="1600" dirty="0">
                <a:solidFill>
                  <a:sysClr val="windowText" lastClr="000000"/>
                </a:solidFill>
              </a:rPr>
              <a:t> : The </a:t>
            </a:r>
            <a:r>
              <a:rPr lang="en-US" sz="1600" dirty="0" err="1">
                <a:solidFill>
                  <a:sysClr val="windowText" lastClr="000000"/>
                </a:solidFill>
              </a:rPr>
              <a:t>Jarník</a:t>
            </a:r>
            <a:r>
              <a:rPr lang="en-US" sz="1600" dirty="0">
                <a:solidFill>
                  <a:sysClr val="windowText" lastClr="000000"/>
                </a:solidFill>
              </a:rPr>
              <a:t>-Prim algorithm is sequential in nature. It grows the MST by one vertex in each step by taking the cheapest edge that has exactly one end in the already constructed part of the MST.</a:t>
            </a:r>
          </a:p>
          <a:p>
            <a:pPr marL="895243" marR="0" lvl="1" indent="-285750" algn="l" defTabSz="121898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b="1" dirty="0">
                <a:solidFill>
                  <a:sysClr val="windowText" lastClr="000000"/>
                </a:solidFill>
              </a:rPr>
              <a:t>generic</a:t>
            </a:r>
            <a:r>
              <a:rPr lang="en-US" sz="1600" dirty="0">
                <a:solidFill>
                  <a:sysClr val="windowText" lastClr="000000"/>
                </a:solidFill>
              </a:rPr>
              <a:t> : It maintains an acyclic subgraph F of the input graph G, which we will call the intermediate spanning forest. At all times, F satisfies the following invariant: F is a subgraph of the minimum spanning tree of G. Initially, F consists of V one-vertex trees. The generic algorithm connects trees in F by adding certain edges between them. When the algorithm halts, F consists of a single spanning tree; our invariant implies that this must be the minimum spanning tree of G</a:t>
            </a:r>
          </a:p>
          <a:p>
            <a:pPr marL="895243" marR="0" lvl="1" indent="-285750" algn="l" defTabSz="121898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b="1" dirty="0">
                <a:solidFill>
                  <a:sysClr val="windowText" lastClr="000000"/>
                </a:solidFill>
              </a:rPr>
              <a:t>best</a:t>
            </a:r>
            <a:r>
              <a:rPr lang="en-US" sz="1600" dirty="0">
                <a:solidFill>
                  <a:sysClr val="windowText" lastClr="000000"/>
                </a:solidFill>
              </a:rPr>
              <a:t> : </a:t>
            </a:r>
            <a:r>
              <a:rPr lang="en-US" sz="1600" dirty="0" err="1">
                <a:solidFill>
                  <a:sysClr val="windowText" lastClr="000000"/>
                </a:solidFill>
              </a:rPr>
              <a:t>paramètre</a:t>
            </a:r>
            <a:r>
              <a:rPr lang="en-US" sz="1600" dirty="0">
                <a:solidFill>
                  <a:sysClr val="windowText" lastClr="000000"/>
                </a:solidFill>
              </a:rPr>
              <a:t> </a:t>
            </a:r>
            <a:r>
              <a:rPr lang="en-US" sz="1600" dirty="0" err="1">
                <a:solidFill>
                  <a:sysClr val="windowText" lastClr="000000"/>
                </a:solidFill>
              </a:rPr>
              <a:t>permettant</a:t>
            </a:r>
            <a:r>
              <a:rPr lang="en-US" sz="1600" dirty="0">
                <a:solidFill>
                  <a:sysClr val="windowText" lastClr="000000"/>
                </a:solidFill>
              </a:rPr>
              <a:t> de </a:t>
            </a:r>
            <a:r>
              <a:rPr lang="en-US" sz="1600" dirty="0" err="1">
                <a:solidFill>
                  <a:sysClr val="windowText" lastClr="000000"/>
                </a:solidFill>
              </a:rPr>
              <a:t>choisir</a:t>
            </a:r>
            <a:r>
              <a:rPr lang="en-US" sz="1600" dirty="0">
                <a:solidFill>
                  <a:sysClr val="windowText" lastClr="000000"/>
                </a:solidFill>
              </a:rPr>
              <a:t> de </a:t>
            </a:r>
            <a:r>
              <a:rPr lang="en-US" sz="1600" dirty="0" err="1">
                <a:solidFill>
                  <a:sysClr val="windowText" lastClr="000000"/>
                </a:solidFill>
              </a:rPr>
              <a:t>façon</a:t>
            </a:r>
            <a:r>
              <a:rPr lang="en-US" sz="1600" dirty="0">
                <a:solidFill>
                  <a:sysClr val="windowText" lastClr="000000"/>
                </a:solidFill>
              </a:rPr>
              <a:t> </a:t>
            </a:r>
            <a:r>
              <a:rPr lang="en-US" sz="1600" dirty="0" err="1">
                <a:solidFill>
                  <a:sysClr val="windowText" lastClr="000000"/>
                </a:solidFill>
              </a:rPr>
              <a:t>automatique</a:t>
            </a:r>
            <a:r>
              <a:rPr lang="en-US" sz="1600" dirty="0">
                <a:solidFill>
                  <a:sysClr val="windowText" lastClr="000000"/>
                </a:solidFill>
              </a:rPr>
              <a:t> le </a:t>
            </a:r>
            <a:r>
              <a:rPr lang="en-US" sz="1600" dirty="0" err="1">
                <a:solidFill>
                  <a:sysClr val="windowText" lastClr="000000"/>
                </a:solidFill>
              </a:rPr>
              <a:t>meilleur</a:t>
            </a:r>
            <a:r>
              <a:rPr lang="en-US" sz="1600" dirty="0">
                <a:solidFill>
                  <a:sysClr val="windowText" lastClr="000000"/>
                </a:solidFill>
              </a:rPr>
              <a:t> </a:t>
            </a:r>
            <a:r>
              <a:rPr lang="en-US" sz="1600" dirty="0" err="1">
                <a:solidFill>
                  <a:sysClr val="windowText" lastClr="000000"/>
                </a:solidFill>
              </a:rPr>
              <a:t>algorithme</a:t>
            </a:r>
            <a:r>
              <a:rPr lang="en-US" sz="1600" dirty="0">
                <a:solidFill>
                  <a:sysClr val="windowText" lastClr="000000"/>
                </a:solidFill>
              </a:rPr>
              <a:t> </a:t>
            </a:r>
            <a:r>
              <a:rPr lang="en-US" sz="1600" dirty="0" err="1">
                <a:solidFill>
                  <a:sysClr val="windowText" lastClr="000000"/>
                </a:solidFill>
              </a:rPr>
              <a:t>selon</a:t>
            </a:r>
            <a:r>
              <a:rPr lang="en-US" sz="1600" dirty="0">
                <a:solidFill>
                  <a:sysClr val="windowText" lastClr="000000"/>
                </a:solidFill>
              </a:rPr>
              <a:t> la nature des </a:t>
            </a:r>
            <a:r>
              <a:rPr lang="en-US" sz="1600" dirty="0" err="1">
                <a:solidFill>
                  <a:sysClr val="windowText" lastClr="000000"/>
                </a:solidFill>
              </a:rPr>
              <a:t>données</a:t>
            </a:r>
            <a:endParaRPr lang="en-US" sz="1600" dirty="0">
              <a:solidFill>
                <a:sysClr val="windowText" lastClr="000000"/>
              </a:solidFill>
            </a:endParaRP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a:solidFill>
                  <a:sysClr val="windowText" lastClr="000000"/>
                </a:solidFill>
              </a:rPr>
              <a:t>EMA </a:t>
            </a:r>
            <a:r>
              <a:rPr lang="en-US" sz="1600" dirty="0">
                <a:solidFill>
                  <a:sysClr val="windowText" lastClr="000000"/>
                </a:solidFill>
              </a:rPr>
              <a:t>: The excess mass approach is a general approach to statistical analysis. It can be used to formulate a probabilistic model for clustering and can be applied to the analysis of multi-modality. Intuitively, a mode is present where an excess of probability mass is concentrated. This intuitive idea can be formalized directly by means of the excess mass functional. There is no need for intervening steps like initial density estimation. The excess mass measures the local difference of a given distribution to a reference model, usually the uniform distribution. The excess mass defines a functional which can be estimated efficiently from the data and can be used to test for multi-modality.</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ysClr val="windowText" lastClr="000000"/>
              </a:solidFill>
            </a:endParaRP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ysClr val="windowText" lastClr="000000"/>
              </a:solidFill>
            </a:endParaRP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ysClr val="windowText" lastClr="000000"/>
              </a:solidFill>
            </a:endParaRP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ysClr val="windowText" lastClr="000000"/>
              </a:solidFill>
            </a:endParaRPr>
          </a:p>
          <a:p>
            <a:pPr marL="285750" indent="-285750">
              <a:buFont typeface="Arial" panose="020B0604020202020204" pitchFamily="34" charset="0"/>
              <a:buChar char="•"/>
            </a:pPr>
            <a:endParaRPr lang="en-US" b="0" u="none" dirty="0">
              <a:solidFill>
                <a:schemeClr val="tx1"/>
              </a:solidFill>
            </a:endParaRPr>
          </a:p>
          <a:p>
            <a:endParaRPr lang="fr-FR" b="0" u="none" dirty="0">
              <a:solidFill>
                <a:schemeClr val="tx1"/>
              </a:solidFill>
            </a:endParaRPr>
          </a:p>
          <a:p>
            <a:pPr marL="0" marR="0" lvl="0" indent="0" algn="l" defTabSz="1218987"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600" dirty="0">
              <a:solidFill>
                <a:sysClr val="windowText" lastClr="000000"/>
              </a:solidFill>
            </a:endParaRPr>
          </a:p>
          <a:p>
            <a:endParaRPr lang="fr-FR" b="0" u="none" dirty="0">
              <a:solidFill>
                <a:schemeClr val="tx1"/>
              </a:solidFill>
            </a:endParaRPr>
          </a:p>
        </p:txBody>
      </p:sp>
    </p:spTree>
    <p:extLst>
      <p:ext uri="{BB962C8B-B14F-4D97-AF65-F5344CB8AC3E}">
        <p14:creationId xmlns:p14="http://schemas.microsoft.com/office/powerpoint/2010/main" val="29724041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0" u="none" dirty="0">
              <a:solidFill>
                <a:schemeClr val="tx1"/>
              </a:solidFill>
            </a:endParaRPr>
          </a:p>
        </p:txBody>
      </p:sp>
    </p:spTree>
    <p:extLst>
      <p:ext uri="{BB962C8B-B14F-4D97-AF65-F5344CB8AC3E}">
        <p14:creationId xmlns:p14="http://schemas.microsoft.com/office/powerpoint/2010/main" val="21688336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0" u="none" dirty="0">
              <a:solidFill>
                <a:schemeClr val="tx1"/>
              </a:solidFill>
            </a:endParaRPr>
          </a:p>
        </p:txBody>
      </p:sp>
    </p:spTree>
    <p:extLst>
      <p:ext uri="{BB962C8B-B14F-4D97-AF65-F5344CB8AC3E}">
        <p14:creationId xmlns:p14="http://schemas.microsoft.com/office/powerpoint/2010/main" val="39810324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dirty="0"/>
              <a:t>Base de données : FO</a:t>
            </a:r>
          </a:p>
          <a:p>
            <a:endParaRPr lang="fr-FR" dirty="0"/>
          </a:p>
        </p:txBody>
      </p:sp>
    </p:spTree>
    <p:extLst>
      <p:ext uri="{BB962C8B-B14F-4D97-AF65-F5344CB8AC3E}">
        <p14:creationId xmlns:p14="http://schemas.microsoft.com/office/powerpoint/2010/main" val="137678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dirty="0"/>
              <a:t>Base de données : FO</a:t>
            </a:r>
          </a:p>
          <a:p>
            <a:endParaRPr lang="fr-FR" dirty="0"/>
          </a:p>
        </p:txBody>
      </p:sp>
    </p:spTree>
    <p:extLst>
      <p:ext uri="{BB962C8B-B14F-4D97-AF65-F5344CB8AC3E}">
        <p14:creationId xmlns:p14="http://schemas.microsoft.com/office/powerpoint/2010/main" val="32805830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dirty="0"/>
              <a:t>Base de données : bases 3 (Data </a:t>
            </a:r>
            <a:r>
              <a:rPr lang="fr-FR" dirty="0" err="1"/>
              <a:t>from</a:t>
            </a:r>
            <a:r>
              <a:rPr lang="fr-FR" dirty="0"/>
              <a:t> </a:t>
            </a:r>
            <a:r>
              <a:rPr lang="fr-FR" dirty="0" err="1"/>
              <a:t>Loic</a:t>
            </a:r>
            <a:r>
              <a:rPr lang="fr-FR" dirty="0"/>
              <a:t>)</a:t>
            </a:r>
          </a:p>
          <a:p>
            <a:endParaRPr lang="fr-FR" dirty="0"/>
          </a:p>
        </p:txBody>
      </p:sp>
    </p:spTree>
    <p:extLst>
      <p:ext uri="{BB962C8B-B14F-4D97-AF65-F5344CB8AC3E}">
        <p14:creationId xmlns:p14="http://schemas.microsoft.com/office/powerpoint/2010/main" val="2765359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dirty="0"/>
              <a:t>Base de données : bases 4 (Relevés de Norvège)</a:t>
            </a:r>
          </a:p>
          <a:p>
            <a:endParaRPr lang="fr-FR" dirty="0"/>
          </a:p>
        </p:txBody>
      </p:sp>
    </p:spTree>
    <p:extLst>
      <p:ext uri="{BB962C8B-B14F-4D97-AF65-F5344CB8AC3E}">
        <p14:creationId xmlns:p14="http://schemas.microsoft.com/office/powerpoint/2010/main" val="39399801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dirty="0"/>
              <a:t>Base de données : base 4 (Relevés de Norvège)</a:t>
            </a:r>
          </a:p>
          <a:p>
            <a:endParaRPr lang="fr-FR" dirty="0"/>
          </a:p>
        </p:txBody>
      </p:sp>
    </p:spTree>
    <p:extLst>
      <p:ext uri="{BB962C8B-B14F-4D97-AF65-F5344CB8AC3E}">
        <p14:creationId xmlns:p14="http://schemas.microsoft.com/office/powerpoint/2010/main" val="18951770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r>
              <a:rPr lang="fr-FR" b="0" u="none" dirty="0">
                <a:solidFill>
                  <a:schemeClr val="tx1"/>
                </a:solidFill>
              </a:rPr>
              <a:t>Exemple : radar agile en fréquence</a:t>
            </a:r>
          </a:p>
          <a:p>
            <a:pPr marL="285750" indent="-285750">
              <a:buFont typeface="Arial" panose="020B0604020202020204" pitchFamily="34" charset="0"/>
              <a:buChar char="•"/>
            </a:pPr>
            <a:r>
              <a:rPr lang="fr-FR" b="0" u="none" dirty="0">
                <a:solidFill>
                  <a:schemeClr val="tx1"/>
                </a:solidFill>
              </a:rPr>
              <a:t>Dossier : FO</a:t>
            </a:r>
          </a:p>
        </p:txBody>
      </p:sp>
    </p:spTree>
    <p:extLst>
      <p:ext uri="{BB962C8B-B14F-4D97-AF65-F5344CB8AC3E}">
        <p14:creationId xmlns:p14="http://schemas.microsoft.com/office/powerpoint/2010/main" val="15479453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dirty="0"/>
              <a:t>Base de données : Bases 4 (Relevés de Norvège)</a:t>
            </a:r>
          </a:p>
          <a:p>
            <a:pPr marL="0" marR="0" lvl="0" indent="0" algn="l" defTabSz="1218987"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dirty="0"/>
          </a:p>
          <a:p>
            <a:pPr marL="0" marR="0" lvl="0" indent="0" algn="l" defTabSz="1218987" rtl="0" eaLnBrk="1" fontAlgn="auto" latinLnBrk="0" hangingPunct="1">
              <a:lnSpc>
                <a:spcPct val="100000"/>
              </a:lnSpc>
              <a:spcBef>
                <a:spcPts val="0"/>
              </a:spcBef>
              <a:spcAft>
                <a:spcPts val="0"/>
              </a:spcAft>
              <a:buClrTx/>
              <a:buSzTx/>
              <a:buFont typeface="Arial" panose="020B0604020202020204" pitchFamily="34" charset="0"/>
              <a:buNone/>
              <a:tabLst/>
              <a:defRPr/>
            </a:pPr>
            <a:r>
              <a:rPr lang="fr-FR" dirty="0"/>
              <a:t>Répartition clusters : (1 présent)</a:t>
            </a:r>
          </a:p>
          <a:p>
            <a:pPr marL="285750" indent="-285750">
              <a:buFont typeface="Arial" panose="020B0604020202020204" pitchFamily="34" charset="0"/>
              <a:buChar char="•"/>
            </a:pPr>
            <a:r>
              <a:rPr lang="fr-FR" dirty="0" err="1"/>
              <a:t>Hdbscan</a:t>
            </a:r>
            <a:r>
              <a:rPr lang="fr-FR" dirty="0"/>
              <a:t>                   2</a:t>
            </a:r>
          </a:p>
          <a:p>
            <a:pPr marL="285750" indent="-285750">
              <a:buFont typeface="Arial" panose="020B0604020202020204" pitchFamily="34" charset="0"/>
              <a:buChar char="•"/>
            </a:pPr>
            <a:r>
              <a:rPr lang="fr-FR" dirty="0" err="1"/>
              <a:t>Dbscan</a:t>
            </a:r>
            <a:r>
              <a:rPr lang="fr-FR" dirty="0"/>
              <a:t>                    3</a:t>
            </a:r>
          </a:p>
          <a:p>
            <a:pPr marL="285750" indent="-285750">
              <a:buFont typeface="Arial" panose="020B0604020202020204" pitchFamily="34" charset="0"/>
              <a:buChar char="•"/>
            </a:pPr>
            <a:r>
              <a:rPr lang="fr-FR" dirty="0" err="1"/>
              <a:t>Optics</a:t>
            </a:r>
            <a:r>
              <a:rPr lang="fr-FR" dirty="0"/>
              <a:t>                    3</a:t>
            </a:r>
          </a:p>
          <a:p>
            <a:pPr marL="285750" indent="-285750">
              <a:buFont typeface="Arial" panose="020B0604020202020204" pitchFamily="34" charset="0"/>
              <a:buChar char="•"/>
            </a:pPr>
            <a:r>
              <a:rPr lang="fr-FR" dirty="0"/>
              <a:t>GMM                      10</a:t>
            </a:r>
          </a:p>
          <a:p>
            <a:pPr marL="285750" indent="-285750">
              <a:buFont typeface="Arial" panose="020B0604020202020204" pitchFamily="34" charset="0"/>
              <a:buChar char="•"/>
            </a:pPr>
            <a:r>
              <a:rPr lang="fr-FR" dirty="0" err="1"/>
              <a:t>Fuzzy</a:t>
            </a:r>
            <a:r>
              <a:rPr lang="fr-FR" dirty="0"/>
              <a:t>                    10</a:t>
            </a:r>
          </a:p>
          <a:p>
            <a:pPr marL="285750" indent="-285750">
              <a:buFont typeface="Arial" panose="020B0604020202020204" pitchFamily="34" charset="0"/>
              <a:buChar char="•"/>
            </a:pPr>
            <a:r>
              <a:rPr lang="fr-FR" dirty="0" err="1"/>
              <a:t>Kmeans</a:t>
            </a:r>
            <a:r>
              <a:rPr lang="fr-FR" dirty="0"/>
              <a:t>                   10</a:t>
            </a:r>
          </a:p>
        </p:txBody>
      </p:sp>
    </p:spTree>
    <p:extLst>
      <p:ext uri="{BB962C8B-B14F-4D97-AF65-F5344CB8AC3E}">
        <p14:creationId xmlns:p14="http://schemas.microsoft.com/office/powerpoint/2010/main" val="1413892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9036395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dirty="0"/>
              <a:t>Base de données : Bases 4 (Relevés de Norvège)</a:t>
            </a:r>
          </a:p>
          <a:p>
            <a:pPr marL="0" marR="0" lvl="0" indent="0" algn="l" defTabSz="1218987"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dirty="0"/>
          </a:p>
          <a:p>
            <a:pPr marL="0" marR="0" lvl="0" indent="0" algn="l" defTabSz="1218987" rtl="0" eaLnBrk="1" fontAlgn="auto" latinLnBrk="0" hangingPunct="1">
              <a:lnSpc>
                <a:spcPct val="100000"/>
              </a:lnSpc>
              <a:spcBef>
                <a:spcPts val="0"/>
              </a:spcBef>
              <a:spcAft>
                <a:spcPts val="0"/>
              </a:spcAft>
              <a:buClrTx/>
              <a:buSzTx/>
              <a:buFont typeface="Arial" panose="020B0604020202020204" pitchFamily="34" charset="0"/>
              <a:buNone/>
              <a:tabLst/>
              <a:defRPr/>
            </a:pPr>
            <a:r>
              <a:rPr lang="fr-FR" dirty="0"/>
              <a:t>Répartition clusters : (3 présents)</a:t>
            </a:r>
          </a:p>
          <a:p>
            <a:pPr marL="285750" indent="-285750">
              <a:buFont typeface="Arial" panose="020B0604020202020204" pitchFamily="34" charset="0"/>
              <a:buChar char="•"/>
            </a:pPr>
            <a:r>
              <a:rPr lang="fr-FR" dirty="0" err="1"/>
              <a:t>Hdbscan</a:t>
            </a:r>
            <a:r>
              <a:rPr lang="fr-FR" dirty="0"/>
              <a:t>                   5</a:t>
            </a:r>
          </a:p>
          <a:p>
            <a:pPr marL="285750" indent="-285750">
              <a:buFont typeface="Arial" panose="020B0604020202020204" pitchFamily="34" charset="0"/>
              <a:buChar char="•"/>
            </a:pPr>
            <a:r>
              <a:rPr lang="fr-FR" dirty="0" err="1"/>
              <a:t>Dbscan</a:t>
            </a:r>
            <a:r>
              <a:rPr lang="fr-FR" dirty="0"/>
              <a:t>                    6</a:t>
            </a:r>
          </a:p>
          <a:p>
            <a:pPr marL="285750" indent="-285750">
              <a:buFont typeface="Arial" panose="020B0604020202020204" pitchFamily="34" charset="0"/>
              <a:buChar char="•"/>
            </a:pPr>
            <a:r>
              <a:rPr lang="fr-FR" dirty="0" err="1"/>
              <a:t>Optics</a:t>
            </a:r>
            <a:r>
              <a:rPr lang="fr-FR" dirty="0"/>
              <a:t>                    7</a:t>
            </a:r>
          </a:p>
          <a:p>
            <a:pPr marL="285750" indent="-285750">
              <a:buFont typeface="Arial" panose="020B0604020202020204" pitchFamily="34" charset="0"/>
              <a:buChar char="•"/>
            </a:pPr>
            <a:r>
              <a:rPr lang="fr-FR" dirty="0"/>
              <a:t>GMM                      10</a:t>
            </a:r>
          </a:p>
          <a:p>
            <a:pPr marL="285750" indent="-285750">
              <a:buFont typeface="Arial" panose="020B0604020202020204" pitchFamily="34" charset="0"/>
              <a:buChar char="•"/>
            </a:pPr>
            <a:r>
              <a:rPr lang="fr-FR" dirty="0" err="1"/>
              <a:t>Fuzzy</a:t>
            </a:r>
            <a:r>
              <a:rPr lang="fr-FR" dirty="0"/>
              <a:t>                    10</a:t>
            </a:r>
          </a:p>
          <a:p>
            <a:pPr marL="285750" indent="-285750">
              <a:buFont typeface="Arial" panose="020B0604020202020204" pitchFamily="34" charset="0"/>
              <a:buChar char="•"/>
            </a:pPr>
            <a:r>
              <a:rPr lang="fr-FR" dirty="0" err="1"/>
              <a:t>Kmeans</a:t>
            </a:r>
            <a:r>
              <a:rPr lang="fr-FR" dirty="0"/>
              <a:t>                   10</a:t>
            </a:r>
          </a:p>
        </p:txBody>
      </p:sp>
    </p:spTree>
    <p:extLst>
      <p:ext uri="{BB962C8B-B14F-4D97-AF65-F5344CB8AC3E}">
        <p14:creationId xmlns:p14="http://schemas.microsoft.com/office/powerpoint/2010/main" val="1288924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2367045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u="none" dirty="0">
                <a:solidFill>
                  <a:schemeClr val="tx1"/>
                </a:solidFill>
              </a:rPr>
              <a:t>Distance = écart entre la valeur du niveau et la valeur interpolée à partir de la fonction estimée sur le cluster de référence</a:t>
            </a:r>
            <a:endParaRPr lang="fr-FR" b="1" dirty="0"/>
          </a:p>
          <a:p>
            <a:pPr marL="285750" indent="-285750">
              <a:buFont typeface="Arial" panose="020B0604020202020204" pitchFamily="34" charset="0"/>
              <a:buChar char="•"/>
            </a:pPr>
            <a:r>
              <a:rPr lang="fr-FR" b="1" dirty="0"/>
              <a:t>Interpolation</a:t>
            </a:r>
            <a:r>
              <a:rPr lang="fr-FR" dirty="0"/>
              <a:t> : opération mathématique permettant de construire une courbe à partir des données d'un nombre fini de points, ou une fonction à partir de la donnée d'un nombre fini de valeurs. </a:t>
            </a:r>
            <a:r>
              <a:rPr lang="fr-FR" sz="1600" b="0" i="0" kern="1200" dirty="0">
                <a:solidFill>
                  <a:schemeClr val="tx1"/>
                </a:solidFill>
                <a:effectLst/>
                <a:latin typeface="+mn-lt"/>
                <a:ea typeface="+mn-ea"/>
                <a:cs typeface="+mn-cs"/>
              </a:rPr>
              <a:t>Le type le plus simple d'interpolation de courbe est l'interpolation linéaire, qui consiste à « joindre les points » donnés par des segments de droite. Elle peut servir à estimer les points de la courbe situés entre ceux donnés au départ. Le même principe sert pour estimer les valeurs intermédiaires de celles données dans une table trigonométrique. Approximer une fonction dont on ne connaît que les valeurs de certains points. </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1" i="0" kern="1200" dirty="0">
                <a:solidFill>
                  <a:schemeClr val="tx1"/>
                </a:solidFill>
                <a:effectLst/>
                <a:latin typeface="+mn-lt"/>
                <a:ea typeface="+mn-ea"/>
                <a:cs typeface="+mn-cs"/>
              </a:rPr>
              <a:t>scipy.interpolate.interp1d : </a:t>
            </a:r>
            <a:r>
              <a:rPr lang="en-US" sz="1600" b="0" i="1" kern="1200" dirty="0">
                <a:solidFill>
                  <a:schemeClr val="tx1"/>
                </a:solidFill>
                <a:effectLst/>
                <a:latin typeface="+mn-lt"/>
                <a:ea typeface="+mn-ea"/>
                <a:cs typeface="+mn-cs"/>
              </a:rPr>
              <a:t>x</a:t>
            </a:r>
            <a:r>
              <a:rPr lang="en-US" sz="1600" b="0" i="0" kern="1200" dirty="0">
                <a:solidFill>
                  <a:schemeClr val="tx1"/>
                </a:solidFill>
                <a:effectLst/>
                <a:latin typeface="+mn-lt"/>
                <a:ea typeface="+mn-ea"/>
                <a:cs typeface="+mn-cs"/>
              </a:rPr>
              <a:t> and </a:t>
            </a:r>
            <a:r>
              <a:rPr lang="en-US" sz="1600" b="0" i="1" kern="1200" dirty="0">
                <a:solidFill>
                  <a:schemeClr val="tx1"/>
                </a:solidFill>
                <a:effectLst/>
                <a:latin typeface="+mn-lt"/>
                <a:ea typeface="+mn-ea"/>
                <a:cs typeface="+mn-cs"/>
              </a:rPr>
              <a:t>y</a:t>
            </a:r>
            <a:r>
              <a:rPr lang="en-US" sz="1600" b="0" i="0" kern="1200" dirty="0">
                <a:solidFill>
                  <a:schemeClr val="tx1"/>
                </a:solidFill>
                <a:effectLst/>
                <a:latin typeface="+mn-lt"/>
                <a:ea typeface="+mn-ea"/>
                <a:cs typeface="+mn-cs"/>
              </a:rPr>
              <a:t> are arrays of values used to approximate some function f: </a:t>
            </a:r>
            <a:r>
              <a:rPr lang="en-US" dirty="0">
                <a:effectLst/>
              </a:rPr>
              <a:t>y</a:t>
            </a:r>
            <a:r>
              <a:rPr lang="en-US" dirty="0"/>
              <a:t> </a:t>
            </a:r>
            <a:r>
              <a:rPr lang="en-US" dirty="0">
                <a:effectLst/>
              </a:rPr>
              <a:t>=</a:t>
            </a:r>
            <a:r>
              <a:rPr lang="en-US" dirty="0"/>
              <a:t> </a:t>
            </a:r>
            <a:r>
              <a:rPr lang="en-US" dirty="0">
                <a:effectLst/>
              </a:rPr>
              <a:t>f(x)</a:t>
            </a:r>
            <a:r>
              <a:rPr lang="en-US" sz="1600" b="0" i="0" kern="1200" dirty="0">
                <a:solidFill>
                  <a:schemeClr val="tx1"/>
                </a:solidFill>
                <a:effectLst/>
                <a:latin typeface="+mn-lt"/>
                <a:ea typeface="+mn-ea"/>
                <a:cs typeface="+mn-cs"/>
              </a:rPr>
              <a:t>. This class returns a function whose call method uses interpolation to find the value of new points. (</a:t>
            </a:r>
            <a:r>
              <a:rPr lang="fr-FR" sz="1600" b="0" i="0" kern="1200" dirty="0" err="1">
                <a:solidFill>
                  <a:schemeClr val="tx1"/>
                </a:solidFill>
                <a:effectLst/>
                <a:latin typeface="+mn-lt"/>
                <a:ea typeface="+mn-ea"/>
                <a:cs typeface="+mn-cs"/>
              </a:rPr>
              <a:t>Interpolate</a:t>
            </a:r>
            <a:r>
              <a:rPr lang="fr-FR" sz="1600" b="0" i="0" kern="1200" dirty="0">
                <a:solidFill>
                  <a:schemeClr val="tx1"/>
                </a:solidFill>
                <a:effectLst/>
                <a:latin typeface="+mn-lt"/>
                <a:ea typeface="+mn-ea"/>
                <a:cs typeface="+mn-cs"/>
              </a:rPr>
              <a:t> a 1-D </a:t>
            </a:r>
            <a:r>
              <a:rPr lang="fr-FR" sz="1600" b="0" i="0" kern="1200" dirty="0" err="1">
                <a:solidFill>
                  <a:schemeClr val="tx1"/>
                </a:solidFill>
                <a:effectLst/>
                <a:latin typeface="+mn-lt"/>
                <a:ea typeface="+mn-ea"/>
                <a:cs typeface="+mn-cs"/>
              </a:rPr>
              <a:t>function</a:t>
            </a:r>
            <a:r>
              <a:rPr lang="fr-FR" sz="1600" b="0" i="0" kern="1200" dirty="0">
                <a:solidFill>
                  <a:schemeClr val="tx1"/>
                </a:solidFill>
                <a:effectLst/>
                <a:latin typeface="+mn-lt"/>
                <a:ea typeface="+mn-ea"/>
                <a:cs typeface="+mn-cs"/>
              </a:rPr>
              <a:t>)</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1" i="0" kern="1200" dirty="0">
                <a:solidFill>
                  <a:schemeClr val="tx1"/>
                </a:solidFill>
                <a:effectLst/>
                <a:latin typeface="+mn-lt"/>
                <a:ea typeface="+mn-ea"/>
                <a:cs typeface="+mn-cs"/>
              </a:rPr>
              <a:t>Matrice de distance : </a:t>
            </a:r>
            <a:r>
              <a:rPr lang="fr-FR" sz="1600" b="0" i="0" kern="1200" dirty="0">
                <a:solidFill>
                  <a:schemeClr val="tx1"/>
                </a:solidFill>
                <a:effectLst/>
                <a:latin typeface="+mn-lt"/>
                <a:ea typeface="+mn-ea"/>
                <a:cs typeface="+mn-cs"/>
              </a:rPr>
              <a:t>symétrisation + diagonalisation</a:t>
            </a:r>
            <a:endParaRPr lang="fr-FR" dirty="0"/>
          </a:p>
          <a:p>
            <a:endParaRPr lang="fr-FR" b="0" u="none" dirty="0">
              <a:solidFill>
                <a:schemeClr val="tx1"/>
              </a:solidFill>
            </a:endParaRPr>
          </a:p>
        </p:txBody>
      </p:sp>
    </p:spTree>
    <p:extLst>
      <p:ext uri="{BB962C8B-B14F-4D97-AF65-F5344CB8AC3E}">
        <p14:creationId xmlns:p14="http://schemas.microsoft.com/office/powerpoint/2010/main" val="11097817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dirty="0"/>
              <a:t>Base de données : FO</a:t>
            </a:r>
          </a:p>
          <a:p>
            <a:endParaRPr lang="fr-FR" dirty="0"/>
          </a:p>
        </p:txBody>
      </p:sp>
    </p:spTree>
    <p:extLst>
      <p:ext uri="{BB962C8B-B14F-4D97-AF65-F5344CB8AC3E}">
        <p14:creationId xmlns:p14="http://schemas.microsoft.com/office/powerpoint/2010/main" val="21742018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dirty="0"/>
              <a:t>Base de données : bases 3 (Data </a:t>
            </a:r>
            <a:r>
              <a:rPr lang="fr-FR" dirty="0" err="1"/>
              <a:t>from</a:t>
            </a:r>
            <a:r>
              <a:rPr lang="fr-FR" dirty="0"/>
              <a:t> </a:t>
            </a:r>
            <a:r>
              <a:rPr lang="fr-FR" dirty="0" err="1"/>
              <a:t>Loic</a:t>
            </a:r>
            <a:r>
              <a:rPr lang="fr-FR" dirty="0"/>
              <a:t>)</a:t>
            </a:r>
          </a:p>
          <a:p>
            <a:endParaRPr lang="fr-FR" dirty="0"/>
          </a:p>
        </p:txBody>
      </p:sp>
    </p:spTree>
    <p:extLst>
      <p:ext uri="{BB962C8B-B14F-4D97-AF65-F5344CB8AC3E}">
        <p14:creationId xmlns:p14="http://schemas.microsoft.com/office/powerpoint/2010/main" val="32336812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r>
              <a:rPr lang="fr-FR" dirty="0"/>
              <a:t>Construction de clusters imbriqués représentables sous la forme d’un arbre, le dendrogramme</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t>Construction du dendrogrammes à partir des points isolés et agglomération successive des points jusqu’à obtenir un seul cluster</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t>On passe en argument du HAC la matrice de distance</a:t>
            </a:r>
            <a:endParaRPr lang="fr-FR" dirty="0"/>
          </a:p>
          <a:p>
            <a:endParaRPr lang="fr-FR" b="0" u="none" dirty="0">
              <a:solidFill>
                <a:schemeClr val="tx1"/>
              </a:solidFill>
            </a:endParaRPr>
          </a:p>
        </p:txBody>
      </p:sp>
    </p:spTree>
    <p:extLst>
      <p:ext uri="{BB962C8B-B14F-4D97-AF65-F5344CB8AC3E}">
        <p14:creationId xmlns:p14="http://schemas.microsoft.com/office/powerpoint/2010/main" val="3118734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dirty="0"/>
              <a:t>Base de données : base 4 (Relevés de Norvège)</a:t>
            </a:r>
          </a:p>
          <a:p>
            <a:endParaRPr lang="fr-FR" dirty="0"/>
          </a:p>
        </p:txBody>
      </p:sp>
    </p:spTree>
    <p:extLst>
      <p:ext uri="{BB962C8B-B14F-4D97-AF65-F5344CB8AC3E}">
        <p14:creationId xmlns:p14="http://schemas.microsoft.com/office/powerpoint/2010/main" val="17264376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r>
              <a:rPr lang="fr-FR" b="0" u="none" dirty="0">
                <a:solidFill>
                  <a:schemeClr val="tx1"/>
                </a:solidFill>
              </a:rPr>
              <a:t>Fonctionne par récurrence</a:t>
            </a:r>
          </a:p>
          <a:p>
            <a:pPr marL="285750" indent="-285750">
              <a:buFont typeface="Arial" panose="020B0604020202020204" pitchFamily="34" charset="0"/>
              <a:buChar char="•"/>
            </a:pPr>
            <a:r>
              <a:rPr lang="fr-FR" b="1" dirty="0"/>
              <a:t>2 types de clustering hiérarchiques </a:t>
            </a:r>
            <a:r>
              <a:rPr lang="fr-FR" dirty="0"/>
              <a:t>:</a:t>
            </a:r>
          </a:p>
          <a:p>
            <a:pPr marL="895243" lvl="1" indent="-285750">
              <a:buFont typeface="Arial" panose="020B0604020202020204" pitchFamily="34" charset="0"/>
              <a:buChar char="•"/>
            </a:pPr>
            <a:r>
              <a:rPr lang="fr-FR" dirty="0"/>
              <a:t>Clustering ascendant hiérarchique  : Construction du </a:t>
            </a:r>
            <a:r>
              <a:rPr lang="fr-FR" dirty="0" err="1"/>
              <a:t>dendogramme</a:t>
            </a:r>
            <a:r>
              <a:rPr lang="fr-FR" dirty="0"/>
              <a:t> à partir des points isolés et agglomération successive des points jusqu’à obtenir un seul cluster</a:t>
            </a:r>
          </a:p>
          <a:p>
            <a:pPr marL="895243" lvl="1" indent="-285750">
              <a:buFont typeface="Arial" panose="020B0604020202020204" pitchFamily="34" charset="0"/>
              <a:buChar char="•"/>
            </a:pPr>
            <a:r>
              <a:rPr lang="fr-FR" dirty="0"/>
              <a:t>Clustering descendant hiérarchique : Construction du </a:t>
            </a:r>
            <a:r>
              <a:rPr lang="fr-FR" dirty="0" err="1"/>
              <a:t>dendogramme</a:t>
            </a:r>
            <a:r>
              <a:rPr lang="fr-FR" dirty="0"/>
              <a:t> à partir d’un cluster unique et division successive des clusters jusqu’à n’obtenir que des clusters « singletons »</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1" dirty="0"/>
              <a:t>Single linkage </a:t>
            </a:r>
            <a:r>
              <a:rPr lang="fr-FR" dirty="0"/>
              <a:t>: </a:t>
            </a:r>
            <a:r>
              <a:rPr lang="en-US" dirty="0"/>
              <a:t>The distance between two clusters is determined by a single element pair, namely those two elements (one in each cluster) that are closest to each other. It tends to produce long thin clusters..</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a:t>Complete linkage </a:t>
            </a:r>
            <a:r>
              <a:rPr lang="en-US" sz="1600" dirty="0"/>
              <a:t>: </a:t>
            </a:r>
            <a:r>
              <a:rPr lang="en-US" dirty="0"/>
              <a:t>The distance between clusters equals the distance between those two elements (one in each cluster) that are farthest away from each other. It tends to produce compact clusters but particularly sensitive to outliers</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a:t>Average linkage </a:t>
            </a:r>
            <a:r>
              <a:rPr lang="en-US" sz="1600" dirty="0"/>
              <a:t>: </a:t>
            </a:r>
            <a:r>
              <a:rPr lang="en-US" dirty="0"/>
              <a:t>The distance between clusters equals to the weighted distance between their centroids. Ward’s method.</a:t>
            </a:r>
            <a:endParaRPr lang="fr-FR" sz="1600" dirty="0"/>
          </a:p>
          <a:p>
            <a:pPr marL="285750" indent="-285750">
              <a:buFont typeface="Arial" panose="020B0604020202020204" pitchFamily="34" charset="0"/>
              <a:buChar char="•"/>
            </a:pPr>
            <a:r>
              <a:rPr lang="fr-FR" dirty="0">
                <a:hlinkClick r:id="rId3"/>
              </a:rPr>
              <a:t>https://towardsdatascience.com/understanding-the-concept-of-hierarchical-clustering-technique-c6e8243758ec</a:t>
            </a:r>
            <a:endParaRPr lang="fr-FR" dirty="0"/>
          </a:p>
          <a:p>
            <a:pPr marL="285750" lvl="0" indent="-285750">
              <a:buFont typeface="Arial" panose="020B0604020202020204" pitchFamily="34" charset="0"/>
              <a:buChar char="•"/>
            </a:pPr>
            <a:endParaRPr lang="fr-FR" b="0" u="none" dirty="0">
              <a:solidFill>
                <a:schemeClr val="tx1"/>
              </a:solidFill>
            </a:endParaRPr>
          </a:p>
        </p:txBody>
      </p:sp>
    </p:spTree>
    <p:extLst>
      <p:ext uri="{BB962C8B-B14F-4D97-AF65-F5344CB8AC3E}">
        <p14:creationId xmlns:p14="http://schemas.microsoft.com/office/powerpoint/2010/main" val="32002482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solidFill>
                  <a:sysClr val="windowText" lastClr="000000"/>
                </a:solidFill>
                <a:latin typeface="Verdana" panose="020B0604030504040204" pitchFamily="34" charset="0"/>
                <a:ea typeface="Verdana" panose="020B0604030504040204" pitchFamily="34" charset="0"/>
              </a:rPr>
              <a:t>Notion de distance compliqué à déterminer</a:t>
            </a:r>
          </a:p>
          <a:p>
            <a:pPr marL="895243" marR="0" lvl="1"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solidFill>
                  <a:sysClr val="windowText" lastClr="000000"/>
                </a:solidFill>
                <a:latin typeface="Verdana" panose="020B0604030504040204" pitchFamily="34" charset="0"/>
                <a:ea typeface="Verdana" panose="020B0604030504040204" pitchFamily="34" charset="0"/>
              </a:rPr>
              <a:t>La distance n’est pas ce qu’il y’a de plus approprié à passer en argument pour la HAC</a:t>
            </a:r>
          </a:p>
          <a:p>
            <a:pPr marL="895243" marR="0" lvl="1"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solidFill>
                  <a:sysClr val="windowText" lastClr="000000"/>
                </a:solidFill>
                <a:latin typeface="Verdana" panose="020B0604030504040204" pitchFamily="34" charset="0"/>
                <a:ea typeface="Verdana" panose="020B0604030504040204" pitchFamily="34" charset="0"/>
              </a:rPr>
              <a:t>Recours à une autre matrice de comparaison des clusters</a:t>
            </a:r>
          </a:p>
          <a:p>
            <a:pPr marL="895243" marR="0" lvl="1"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solidFill>
                  <a:sysClr val="windowText" lastClr="000000"/>
                </a:solidFill>
                <a:latin typeface="Verdana" panose="020B0604030504040204" pitchFamily="34" charset="0"/>
                <a:ea typeface="Verdana" panose="020B0604030504040204" pitchFamily="34" charset="0"/>
              </a:rPr>
              <a:t>On espère que cette autre métrique permettra d’avoir des écarts plus prononcés sur le dendrogramme afin de le </a:t>
            </a:r>
            <a:r>
              <a:rPr lang="fr-FR" sz="1600" dirty="0" err="1">
                <a:solidFill>
                  <a:sysClr val="windowText" lastClr="000000"/>
                </a:solidFill>
                <a:latin typeface="Verdana" panose="020B0604030504040204" pitchFamily="34" charset="0"/>
                <a:ea typeface="Verdana" panose="020B0604030504040204" pitchFamily="34" charset="0"/>
              </a:rPr>
              <a:t>cuter</a:t>
            </a:r>
            <a:r>
              <a:rPr lang="fr-FR" sz="1600" dirty="0">
                <a:solidFill>
                  <a:sysClr val="windowText" lastClr="000000"/>
                </a:solidFill>
                <a:latin typeface="Verdana" panose="020B0604030504040204" pitchFamily="34" charset="0"/>
                <a:ea typeface="Verdana" panose="020B0604030504040204" pitchFamily="34" charset="0"/>
              </a:rPr>
              <a:t> plus facilement</a:t>
            </a:r>
          </a:p>
          <a:p>
            <a:pPr marL="285750" lvl="0" indent="-285750">
              <a:buFont typeface="Arial" panose="020B0604020202020204" pitchFamily="34" charset="0"/>
              <a:buChar char="•"/>
            </a:pPr>
            <a:endParaRPr lang="fr-FR" b="0" u="none" dirty="0">
              <a:solidFill>
                <a:schemeClr val="tx1"/>
              </a:solidFill>
            </a:endParaRPr>
          </a:p>
        </p:txBody>
      </p:sp>
    </p:spTree>
    <p:extLst>
      <p:ext uri="{BB962C8B-B14F-4D97-AF65-F5344CB8AC3E}">
        <p14:creationId xmlns:p14="http://schemas.microsoft.com/office/powerpoint/2010/main" val="2334575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dirty="0"/>
              <a:t>Base de données : FO</a:t>
            </a:r>
          </a:p>
          <a:p>
            <a:endParaRPr lang="fr-FR" dirty="0"/>
          </a:p>
        </p:txBody>
      </p:sp>
    </p:spTree>
    <p:extLst>
      <p:ext uri="{BB962C8B-B14F-4D97-AF65-F5344CB8AC3E}">
        <p14:creationId xmlns:p14="http://schemas.microsoft.com/office/powerpoint/2010/main" val="367592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r>
              <a:rPr lang="fr-FR" b="1" dirty="0"/>
              <a:t>1982 </a:t>
            </a:r>
            <a:r>
              <a:rPr lang="fr-FR" dirty="0"/>
              <a:t>: </a:t>
            </a:r>
            <a:r>
              <a:rPr lang="fr-FR" dirty="0" err="1"/>
              <a:t>Deinterleaving</a:t>
            </a:r>
            <a:r>
              <a:rPr lang="fr-FR" dirty="0"/>
              <a:t> with </a:t>
            </a:r>
            <a:r>
              <a:rPr lang="fr-FR" dirty="0" err="1"/>
              <a:t>parameters</a:t>
            </a:r>
            <a:r>
              <a:rPr lang="fr-FR" dirty="0"/>
              <a:t> </a:t>
            </a:r>
            <a:r>
              <a:rPr lang="fr-FR" dirty="0" err="1"/>
              <a:t>approach</a:t>
            </a:r>
            <a:r>
              <a:rPr lang="fr-FR" dirty="0"/>
              <a:t> (Angle of </a:t>
            </a:r>
            <a:r>
              <a:rPr lang="fr-FR" dirty="0" err="1"/>
              <a:t>Arrival</a:t>
            </a:r>
            <a:r>
              <a:rPr lang="fr-FR" dirty="0"/>
              <a:t>, Time of </a:t>
            </a:r>
            <a:r>
              <a:rPr lang="fr-FR" dirty="0" err="1"/>
              <a:t>Arrival</a:t>
            </a:r>
            <a:r>
              <a:rPr lang="fr-FR" dirty="0"/>
              <a:t>, Pulse-</a:t>
            </a:r>
            <a:r>
              <a:rPr lang="fr-FR" dirty="0" err="1"/>
              <a:t>Repetition</a:t>
            </a:r>
            <a:r>
              <a:rPr lang="fr-FR" dirty="0"/>
              <a:t> </a:t>
            </a:r>
            <a:r>
              <a:rPr lang="fr-FR" dirty="0" err="1"/>
              <a:t>Interval</a:t>
            </a:r>
            <a:r>
              <a:rPr lang="fr-FR" dirty="0"/>
              <a:t>, </a:t>
            </a:r>
            <a:r>
              <a:rPr lang="fr-FR" dirty="0" err="1"/>
              <a:t>Amplitutde</a:t>
            </a:r>
            <a:r>
              <a:rPr lang="fr-FR" dirty="0"/>
              <a:t> and </a:t>
            </a:r>
            <a:r>
              <a:rPr lang="fr-FR" dirty="0" err="1"/>
              <a:t>Derived</a:t>
            </a:r>
            <a:r>
              <a:rPr lang="fr-FR" dirty="0"/>
              <a:t> </a:t>
            </a:r>
            <a:r>
              <a:rPr lang="fr-FR" dirty="0" err="1"/>
              <a:t>parameters</a:t>
            </a:r>
            <a:r>
              <a:rPr lang="fr-FR" dirty="0"/>
              <a:t>) + surtout TOA</a:t>
            </a:r>
          </a:p>
          <a:p>
            <a:pPr marL="285750" indent="-285750">
              <a:buFont typeface="Arial" panose="020B0604020202020204" pitchFamily="34" charset="0"/>
              <a:buChar char="•"/>
            </a:pPr>
            <a:r>
              <a:rPr lang="fr-FR" b="1" dirty="0"/>
              <a:t>1985</a:t>
            </a:r>
            <a:r>
              <a:rPr lang="fr-FR" dirty="0"/>
              <a:t> : </a:t>
            </a:r>
            <a:r>
              <a:rPr lang="fr-FR" dirty="0" err="1"/>
              <a:t>developping</a:t>
            </a:r>
            <a:r>
              <a:rPr lang="fr-FR" dirty="0"/>
              <a:t> </a:t>
            </a:r>
            <a:r>
              <a:rPr lang="fr-FR" dirty="0" err="1"/>
              <a:t>automatic</a:t>
            </a:r>
            <a:r>
              <a:rPr lang="fr-FR" dirty="0"/>
              <a:t> </a:t>
            </a:r>
            <a:r>
              <a:rPr lang="fr-FR" dirty="0" err="1"/>
              <a:t>sorting</a:t>
            </a:r>
            <a:r>
              <a:rPr lang="fr-FR" dirty="0"/>
              <a:t> of radar signal (partitionnement des données : 2 </a:t>
            </a:r>
            <a:r>
              <a:rPr lang="fr-FR" dirty="0" err="1"/>
              <a:t>sub</a:t>
            </a:r>
            <a:r>
              <a:rPr lang="fr-FR" dirty="0"/>
              <a:t> </a:t>
            </a:r>
            <a:r>
              <a:rPr lang="fr-FR" dirty="0" err="1"/>
              <a:t>problems</a:t>
            </a:r>
            <a:r>
              <a:rPr lang="fr-FR" dirty="0"/>
              <a:t>; </a:t>
            </a:r>
            <a:r>
              <a:rPr lang="fr-FR" dirty="0" err="1"/>
              <a:t>describing</a:t>
            </a:r>
            <a:r>
              <a:rPr lang="fr-FR" dirty="0"/>
              <a:t> the radar </a:t>
            </a:r>
            <a:r>
              <a:rPr lang="fr-FR" dirty="0" err="1"/>
              <a:t>environment</a:t>
            </a:r>
            <a:r>
              <a:rPr lang="fr-FR" dirty="0"/>
              <a:t> in pulse-train and monitoring changes in the </a:t>
            </a:r>
            <a:r>
              <a:rPr lang="fr-FR" dirty="0" err="1"/>
              <a:t>perceived</a:t>
            </a:r>
            <a:r>
              <a:rPr lang="fr-FR" dirty="0"/>
              <a:t> </a:t>
            </a:r>
            <a:r>
              <a:rPr lang="fr-FR" dirty="0" err="1"/>
              <a:t>environment</a:t>
            </a:r>
            <a:r>
              <a:rPr lang="fr-FR" dirty="0"/>
              <a:t> in a new-signal detector)</a:t>
            </a:r>
          </a:p>
          <a:p>
            <a:pPr marL="285750" indent="-285750">
              <a:buFont typeface="Arial" panose="020B0604020202020204" pitchFamily="34" charset="0"/>
              <a:buChar char="•"/>
            </a:pPr>
            <a:r>
              <a:rPr lang="fr-FR" dirty="0"/>
              <a:t>1990 : </a:t>
            </a:r>
          </a:p>
          <a:p>
            <a:pPr marL="285750" indent="-285750">
              <a:buFont typeface="Arial" panose="020B0604020202020204" pitchFamily="34" charset="0"/>
              <a:buChar char="•"/>
            </a:pPr>
            <a:r>
              <a:rPr lang="fr-FR" dirty="0"/>
              <a:t>1998 : Fast clustering of radar pulses + </a:t>
            </a:r>
            <a:r>
              <a:rPr lang="fr-FR" dirty="0" err="1"/>
              <a:t>deep</a:t>
            </a:r>
            <a:r>
              <a:rPr lang="fr-FR" dirty="0"/>
              <a:t> </a:t>
            </a:r>
            <a:r>
              <a:rPr lang="fr-FR" dirty="0" err="1"/>
              <a:t>learning</a:t>
            </a:r>
            <a:r>
              <a:rPr lang="fr-FR" dirty="0"/>
              <a:t> (variant du FCM)</a:t>
            </a:r>
          </a:p>
          <a:p>
            <a:pPr marL="285750" indent="-285750">
              <a:buFont typeface="Arial" panose="020B0604020202020204" pitchFamily="34" charset="0"/>
              <a:buChar char="•"/>
            </a:pPr>
            <a:r>
              <a:rPr lang="fr-FR" dirty="0"/>
              <a:t>2004 : Identification with intra-pulse </a:t>
            </a:r>
            <a:r>
              <a:rPr lang="fr-FR" dirty="0" err="1"/>
              <a:t>features</a:t>
            </a:r>
            <a:r>
              <a:rPr lang="fr-FR" dirty="0"/>
              <a:t> pas dans quand les radars se ressemblent, il fait que de l’identification et pas du désentrelacement</a:t>
            </a:r>
          </a:p>
        </p:txBody>
      </p:sp>
    </p:spTree>
    <p:extLst>
      <p:ext uri="{BB962C8B-B14F-4D97-AF65-F5344CB8AC3E}">
        <p14:creationId xmlns:p14="http://schemas.microsoft.com/office/powerpoint/2010/main" val="3228041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lang="fr-FR" b="0" u="none" dirty="0">
              <a:solidFill>
                <a:schemeClr val="tx1"/>
              </a:solidFill>
            </a:endParaRPr>
          </a:p>
        </p:txBody>
      </p:sp>
    </p:spTree>
    <p:extLst>
      <p:ext uri="{BB962C8B-B14F-4D97-AF65-F5344CB8AC3E}">
        <p14:creationId xmlns:p14="http://schemas.microsoft.com/office/powerpoint/2010/main" val="30514951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u="none" dirty="0">
                <a:solidFill>
                  <a:schemeClr val="tx1"/>
                </a:solidFill>
              </a:rPr>
              <a:t>Etude du transfert optimal et à l’allocation de ressources</a:t>
            </a:r>
          </a:p>
        </p:txBody>
      </p:sp>
    </p:spTree>
    <p:extLst>
      <p:ext uri="{BB962C8B-B14F-4D97-AF65-F5344CB8AC3E}">
        <p14:creationId xmlns:p14="http://schemas.microsoft.com/office/powerpoint/2010/main" val="36069067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dirty="0"/>
              <a:t>Base de données : bases 3 (Data </a:t>
            </a:r>
            <a:r>
              <a:rPr lang="fr-FR" dirty="0" err="1"/>
              <a:t>from</a:t>
            </a:r>
            <a:r>
              <a:rPr lang="fr-FR" dirty="0"/>
              <a:t> </a:t>
            </a:r>
            <a:r>
              <a:rPr lang="fr-FR" dirty="0" err="1"/>
              <a:t>Loic</a:t>
            </a:r>
            <a:r>
              <a:rPr lang="fr-FR" dirty="0"/>
              <a:t>)</a:t>
            </a:r>
          </a:p>
          <a:p>
            <a:endParaRPr lang="fr-FR" dirty="0"/>
          </a:p>
        </p:txBody>
      </p:sp>
    </p:spTree>
    <p:extLst>
      <p:ext uri="{BB962C8B-B14F-4D97-AF65-F5344CB8AC3E}">
        <p14:creationId xmlns:p14="http://schemas.microsoft.com/office/powerpoint/2010/main" val="17457135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dirty="0"/>
              <a:t>Base de données : bases 3 (Data </a:t>
            </a:r>
            <a:r>
              <a:rPr lang="fr-FR" dirty="0" err="1"/>
              <a:t>from</a:t>
            </a:r>
            <a:r>
              <a:rPr lang="fr-FR" dirty="0"/>
              <a:t> </a:t>
            </a:r>
            <a:r>
              <a:rPr lang="fr-FR" dirty="0" err="1"/>
              <a:t>Loic</a:t>
            </a:r>
            <a:r>
              <a:rPr lang="fr-FR" dirty="0"/>
              <a:t>)</a:t>
            </a:r>
          </a:p>
          <a:p>
            <a:endParaRPr lang="fr-FR" dirty="0"/>
          </a:p>
        </p:txBody>
      </p:sp>
    </p:spTree>
    <p:extLst>
      <p:ext uri="{BB962C8B-B14F-4D97-AF65-F5344CB8AC3E}">
        <p14:creationId xmlns:p14="http://schemas.microsoft.com/office/powerpoint/2010/main" val="14338222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lvl="0" indent="-285750">
              <a:buFont typeface="Arial" panose="020B0604020202020204" pitchFamily="34" charset="0"/>
              <a:buChar char="•"/>
            </a:pPr>
            <a:endParaRPr lang="fr-FR" b="0" u="none" dirty="0">
              <a:solidFill>
                <a:schemeClr val="tx1"/>
              </a:solidFill>
            </a:endParaRPr>
          </a:p>
        </p:txBody>
      </p:sp>
    </p:spTree>
    <p:extLst>
      <p:ext uri="{BB962C8B-B14F-4D97-AF65-F5344CB8AC3E}">
        <p14:creationId xmlns:p14="http://schemas.microsoft.com/office/powerpoint/2010/main" val="26296113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851442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9603077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r>
              <a:rPr lang="fr-FR" dirty="0"/>
              <a:t>Réseaux de neurones récurrents / réseaux de neurones convolutifs</a:t>
            </a:r>
          </a:p>
        </p:txBody>
      </p:sp>
    </p:spTree>
    <p:extLst>
      <p:ext uri="{BB962C8B-B14F-4D97-AF65-F5344CB8AC3E}">
        <p14:creationId xmlns:p14="http://schemas.microsoft.com/office/powerpoint/2010/main" val="3264186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r>
              <a:rPr lang="fr-FR" dirty="0"/>
              <a:t>2006 : M-estimation + cross </a:t>
            </a:r>
            <a:r>
              <a:rPr lang="fr-FR" dirty="0" err="1"/>
              <a:t>correlation</a:t>
            </a:r>
            <a:r>
              <a:rPr lang="fr-FR" dirty="0"/>
              <a:t> for </a:t>
            </a:r>
            <a:r>
              <a:rPr lang="fr-FR" dirty="0" err="1"/>
              <a:t>aligning</a:t>
            </a:r>
            <a:r>
              <a:rPr lang="fr-FR" dirty="0"/>
              <a:t> the </a:t>
            </a:r>
            <a:r>
              <a:rPr lang="fr-FR" dirty="0" err="1"/>
              <a:t>intercepted</a:t>
            </a:r>
            <a:r>
              <a:rPr lang="fr-FR" dirty="0"/>
              <a:t> pulses in time </a:t>
            </a:r>
            <a:r>
              <a:rPr lang="fr-FR" dirty="0" err="1"/>
              <a:t>domain</a:t>
            </a:r>
            <a:endParaRPr lang="fr-FR" dirty="0"/>
          </a:p>
          <a:p>
            <a:pPr marL="285750" indent="-285750">
              <a:buFont typeface="Arial" panose="020B0604020202020204" pitchFamily="34" charset="0"/>
              <a:buChar char="•"/>
            </a:pPr>
            <a:r>
              <a:rPr lang="fr-FR" dirty="0"/>
              <a:t>2013 : </a:t>
            </a:r>
            <a:r>
              <a:rPr lang="fr-FR" dirty="0" err="1"/>
              <a:t>Deep</a:t>
            </a:r>
            <a:r>
              <a:rPr lang="fr-FR" dirty="0"/>
              <a:t> </a:t>
            </a:r>
            <a:r>
              <a:rPr lang="fr-FR" dirty="0" err="1"/>
              <a:t>learning</a:t>
            </a:r>
            <a:endParaRPr lang="fr-FR" dirty="0"/>
          </a:p>
          <a:p>
            <a:pPr marL="285750" indent="-285750">
              <a:buFont typeface="Arial" panose="020B0604020202020204" pitchFamily="34" charset="0"/>
              <a:buChar char="•"/>
            </a:pPr>
            <a:r>
              <a:rPr lang="fr-FR" dirty="0"/>
              <a:t>2017 : FFT</a:t>
            </a:r>
          </a:p>
          <a:p>
            <a:pPr marL="285750" indent="-285750">
              <a:buFont typeface="Arial" panose="020B0604020202020204" pitchFamily="34" charset="0"/>
              <a:buChar char="•"/>
            </a:pPr>
            <a:r>
              <a:rPr lang="fr-FR" dirty="0" err="1"/>
              <a:t>Revillon</a:t>
            </a:r>
            <a:r>
              <a:rPr lang="fr-FR" dirty="0"/>
              <a:t> : GMM + mixture of </a:t>
            </a:r>
            <a:r>
              <a:rPr lang="fr-FR" dirty="0" err="1"/>
              <a:t>Student</a:t>
            </a:r>
            <a:r>
              <a:rPr lang="fr-FR" dirty="0"/>
              <a:t>-t distribution for the </a:t>
            </a:r>
            <a:r>
              <a:rPr lang="fr-FR" dirty="0" err="1"/>
              <a:t>lack</a:t>
            </a:r>
            <a:r>
              <a:rPr lang="fr-FR" dirty="0"/>
              <a:t> of </a:t>
            </a:r>
            <a:r>
              <a:rPr lang="fr-FR" dirty="0" err="1"/>
              <a:t>robusteness</a:t>
            </a:r>
            <a:r>
              <a:rPr lang="fr-FR" dirty="0"/>
              <a:t> of  GMM – </a:t>
            </a:r>
            <a:r>
              <a:rPr lang="fr-FR" dirty="0" err="1"/>
              <a:t>Variational</a:t>
            </a:r>
            <a:r>
              <a:rPr lang="fr-FR" dirty="0"/>
              <a:t> Bayes </a:t>
            </a:r>
          </a:p>
        </p:txBody>
      </p:sp>
    </p:spTree>
    <p:extLst>
      <p:ext uri="{BB962C8B-B14F-4D97-AF65-F5344CB8AC3E}">
        <p14:creationId xmlns:p14="http://schemas.microsoft.com/office/powerpoint/2010/main" val="4076091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endParaRPr lang="fr-FR" dirty="0"/>
          </a:p>
        </p:txBody>
      </p:sp>
    </p:spTree>
    <p:extLst>
      <p:ext uri="{BB962C8B-B14F-4D97-AF65-F5344CB8AC3E}">
        <p14:creationId xmlns:p14="http://schemas.microsoft.com/office/powerpoint/2010/main" val="3918379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endParaRPr lang="fr-FR" dirty="0"/>
          </a:p>
        </p:txBody>
      </p:sp>
    </p:spTree>
    <p:extLst>
      <p:ext uri="{BB962C8B-B14F-4D97-AF65-F5344CB8AC3E}">
        <p14:creationId xmlns:p14="http://schemas.microsoft.com/office/powerpoint/2010/main" val="2990127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Master" Target="../slideMasters/slideMaster3.xml"/><Relationship Id="rId4" Type="http://schemas.openxmlformats.org/officeDocument/2006/relationships/image" Target="../media/image30.tif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8.jpg"/><Relationship Id="rId1" Type="http://schemas.openxmlformats.org/officeDocument/2006/relationships/slideMaster" Target="../slideMasters/slideMaster3.xml"/><Relationship Id="rId5" Type="http://schemas.openxmlformats.org/officeDocument/2006/relationships/image" Target="../media/image30.tiff"/><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8.jpg"/><Relationship Id="rId1" Type="http://schemas.openxmlformats.org/officeDocument/2006/relationships/slideMaster" Target="../slideMasters/slideMaster3.xml"/><Relationship Id="rId5" Type="http://schemas.openxmlformats.org/officeDocument/2006/relationships/image" Target="../media/image30.tiff"/><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8.jpg"/><Relationship Id="rId1" Type="http://schemas.openxmlformats.org/officeDocument/2006/relationships/slideMaster" Target="../slideMasters/slideMaster3.xml"/><Relationship Id="rId5" Type="http://schemas.openxmlformats.org/officeDocument/2006/relationships/image" Target="../media/image30.tiff"/><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8.jpg"/><Relationship Id="rId1" Type="http://schemas.openxmlformats.org/officeDocument/2006/relationships/slideMaster" Target="../slideMasters/slideMaster3.xml"/><Relationship Id="rId4" Type="http://schemas.openxmlformats.org/officeDocument/2006/relationships/image" Target="../media/image30.tif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8.jpg"/><Relationship Id="rId1" Type="http://schemas.openxmlformats.org/officeDocument/2006/relationships/slideMaster" Target="../slideMasters/slideMaster3.xml"/><Relationship Id="rId5" Type="http://schemas.openxmlformats.org/officeDocument/2006/relationships/image" Target="../media/image30.tiff"/><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jpg"/><Relationship Id="rId1" Type="http://schemas.openxmlformats.org/officeDocument/2006/relationships/slideMaster" Target="../slideMasters/slideMaster3.xml"/><Relationship Id="rId4" Type="http://schemas.openxmlformats.org/officeDocument/2006/relationships/image" Target="../media/image30.tif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jpg"/><Relationship Id="rId1" Type="http://schemas.openxmlformats.org/officeDocument/2006/relationships/slideMaster" Target="../slideMasters/slideMaster3.xml"/><Relationship Id="rId4" Type="http://schemas.openxmlformats.org/officeDocument/2006/relationships/image" Target="../media/image30.tiff"/></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41.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3.png"/><Relationship Id="rId4" Type="http://schemas.openxmlformats.org/officeDocument/2006/relationships/image" Target="../media/image42.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text only">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7630" y="1604798"/>
            <a:ext cx="11076243" cy="1470025"/>
          </a:xfrm>
          <a:prstGeom prst="rect">
            <a:avLst/>
          </a:prstGeom>
        </p:spPr>
        <p:txBody>
          <a:bodyPr anchor="b" anchorCtr="0">
            <a:noAutofit/>
          </a:bodyPr>
          <a:lstStyle>
            <a:lvl1pPr>
              <a:defRPr sz="3999" b="1" baseline="0">
                <a:solidFill>
                  <a:schemeClr val="bg1"/>
                </a:solidFill>
                <a:latin typeface="Verdana" pitchFamily="34" charset="0"/>
                <a:ea typeface="Verdana" pitchFamily="34" charset="0"/>
                <a:cs typeface="Verdana" pitchFamily="34" charset="0"/>
              </a:defRPr>
            </a:lvl1pPr>
          </a:lstStyle>
          <a:p>
            <a:r>
              <a:rPr lang="en-US" noProof="0"/>
              <a:t>Click to edit Master title style</a:t>
            </a:r>
            <a:endParaRPr lang="en-GB" noProof="0" dirty="0"/>
          </a:p>
        </p:txBody>
      </p:sp>
      <p:sp>
        <p:nvSpPr>
          <p:cNvPr id="3" name="Subtitle 2"/>
          <p:cNvSpPr>
            <a:spLocks noGrp="1"/>
          </p:cNvSpPr>
          <p:nvPr>
            <p:ph type="subTitle" idx="1" hasCustomPrompt="1"/>
          </p:nvPr>
        </p:nvSpPr>
        <p:spPr>
          <a:xfrm>
            <a:off x="283834" y="3094328"/>
            <a:ext cx="11080039" cy="1486800"/>
          </a:xfrm>
          <a:prstGeom prst="rect">
            <a:avLst/>
          </a:prstGeom>
        </p:spPr>
        <p:txBody>
          <a:bodyPr>
            <a:noAutofit/>
          </a:bodyPr>
          <a:lstStyle>
            <a:lvl1pPr marL="0" indent="0" algn="l">
              <a:buNone/>
              <a:defRPr sz="3732" b="0">
                <a:solidFill>
                  <a:schemeClr val="bg1"/>
                </a:solidFill>
                <a:latin typeface="Verdana" pitchFamily="34" charset="0"/>
                <a:ea typeface="Verdana" pitchFamily="34" charset="0"/>
                <a:cs typeface="Verdana" pitchFamily="34" charset="0"/>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GB" noProof="0" dirty="0"/>
              <a:t>Click to edit the sub title</a:t>
            </a:r>
          </a:p>
        </p:txBody>
      </p:sp>
      <p:sp>
        <p:nvSpPr>
          <p:cNvPr id="8" name="AddCustomDate#1"/>
          <p:cNvSpPr txBox="1"/>
          <p:nvPr userDrawn="1"/>
        </p:nvSpPr>
        <p:spPr>
          <a:xfrm>
            <a:off x="290074" y="4965171"/>
            <a:ext cx="1409360" cy="338554"/>
          </a:xfrm>
          <a:prstGeom prst="rect">
            <a:avLst/>
          </a:prstGeom>
          <a:noFill/>
        </p:spPr>
        <p:txBody>
          <a:bodyPr wrap="none" rtlCol="0">
            <a:spAutoFit/>
          </a:bodyPr>
          <a:lstStyle/>
          <a:p>
            <a:r>
              <a:rPr lang="en-GB" sz="1600" b="0" noProof="0" dirty="0">
                <a:solidFill>
                  <a:schemeClr val="bg1"/>
                </a:solidFill>
                <a:latin typeface="Verdana" pitchFamily="34" charset="0"/>
                <a:ea typeface="Verdana" pitchFamily="34" charset="0"/>
                <a:cs typeface="Verdana" pitchFamily="34" charset="0"/>
              </a:rPr>
              <a:t>17/01/2018</a:t>
            </a:r>
          </a:p>
        </p:txBody>
      </p:sp>
      <p:sp>
        <p:nvSpPr>
          <p:cNvPr id="10" name="AddClassification"/>
          <p:cNvSpPr txBox="1">
            <a:spLocks noChangeArrowheads="1"/>
          </p:cNvSpPr>
          <p:nvPr userDrawn="1"/>
        </p:nvSpPr>
        <p:spPr bwMode="auto">
          <a:xfrm>
            <a:off x="5141267" y="6195793"/>
            <a:ext cx="1906291" cy="25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pPr algn="ctr"/>
            <a:r>
              <a:rPr lang="en-GB" sz="1066" b="0" noProof="0" dirty="0">
                <a:solidFill>
                  <a:schemeClr val="bg1"/>
                </a:solidFill>
                <a:latin typeface="Verdana" pitchFamily="34" charset="0"/>
                <a:ea typeface="Verdana" pitchFamily="34" charset="0"/>
                <a:cs typeface="Verdana" pitchFamily="34" charset="0"/>
              </a:rPr>
              <a:t>© Atos - For internal use</a:t>
            </a:r>
          </a:p>
        </p:txBody>
      </p:sp>
    </p:spTree>
    <p:extLst>
      <p:ext uri="{BB962C8B-B14F-4D97-AF65-F5344CB8AC3E}">
        <p14:creationId xmlns:p14="http://schemas.microsoft.com/office/powerpoint/2010/main" val="3169554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Number slide #2">
    <p:bg>
      <p:bgPr>
        <a:solidFill>
          <a:srgbClr val="0066A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8075"/>
            <a:ext cx="12185214" cy="6858000"/>
          </a:xfrm>
          <a:prstGeom prst="rect">
            <a:avLst/>
          </a:prstGeom>
        </p:spPr>
      </p:pic>
      <p:sp>
        <p:nvSpPr>
          <p:cNvPr id="2" name="Title 1"/>
          <p:cNvSpPr>
            <a:spLocks noGrp="1"/>
          </p:cNvSpPr>
          <p:nvPr>
            <p:ph type="title" hasCustomPrompt="1"/>
          </p:nvPr>
        </p:nvSpPr>
        <p:spPr>
          <a:xfrm>
            <a:off x="4270685" y="2660915"/>
            <a:ext cx="7294910" cy="1440160"/>
          </a:xfrm>
        </p:spPr>
        <p:txBody>
          <a:bodyPr anchor="t"/>
          <a:lstStyle>
            <a:lvl1pPr>
              <a:defRPr sz="3999" b="0">
                <a:solidFill>
                  <a:schemeClr val="bg1"/>
                </a:solidFill>
              </a:defRPr>
            </a:lvl1pPr>
          </a:lstStyle>
          <a:p>
            <a:r>
              <a:rPr lang="en-GB" noProof="0" dirty="0"/>
              <a:t>Click to add chapter title </a:t>
            </a:r>
          </a:p>
        </p:txBody>
      </p:sp>
    </p:spTree>
    <p:extLst>
      <p:ext uri="{BB962C8B-B14F-4D97-AF65-F5344CB8AC3E}">
        <p14:creationId xmlns:p14="http://schemas.microsoft.com/office/powerpoint/2010/main" val="2153788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Number slide #3">
    <p:bg>
      <p:bgPr>
        <a:solidFill>
          <a:srgbClr val="0066A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 y="-26151"/>
            <a:ext cx="12185214" cy="6858000"/>
          </a:xfrm>
          <a:prstGeom prst="rect">
            <a:avLst/>
          </a:prstGeom>
        </p:spPr>
      </p:pic>
      <p:sp>
        <p:nvSpPr>
          <p:cNvPr id="2" name="Title 1"/>
          <p:cNvSpPr>
            <a:spLocks noGrp="1"/>
          </p:cNvSpPr>
          <p:nvPr>
            <p:ph type="title" hasCustomPrompt="1"/>
          </p:nvPr>
        </p:nvSpPr>
        <p:spPr>
          <a:xfrm>
            <a:off x="4270685" y="2660915"/>
            <a:ext cx="7294910" cy="1440160"/>
          </a:xfrm>
        </p:spPr>
        <p:txBody>
          <a:bodyPr anchor="t"/>
          <a:lstStyle>
            <a:lvl1pPr>
              <a:defRPr sz="3999" b="0">
                <a:solidFill>
                  <a:schemeClr val="bg1"/>
                </a:solidFill>
              </a:defRPr>
            </a:lvl1pPr>
          </a:lstStyle>
          <a:p>
            <a:r>
              <a:rPr lang="en-GB" noProof="0" dirty="0"/>
              <a:t>Click to add chapter title </a:t>
            </a:r>
          </a:p>
        </p:txBody>
      </p:sp>
    </p:spTree>
    <p:extLst>
      <p:ext uri="{BB962C8B-B14F-4D97-AF65-F5344CB8AC3E}">
        <p14:creationId xmlns:p14="http://schemas.microsoft.com/office/powerpoint/2010/main" val="334281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Number slide #4">
    <p:bg>
      <p:bgPr>
        <a:solidFill>
          <a:srgbClr val="0066A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8075"/>
            <a:ext cx="12185214" cy="6858000"/>
          </a:xfrm>
          <a:prstGeom prst="rect">
            <a:avLst/>
          </a:prstGeom>
        </p:spPr>
      </p:pic>
      <p:sp>
        <p:nvSpPr>
          <p:cNvPr id="2" name="Title 1"/>
          <p:cNvSpPr>
            <a:spLocks noGrp="1"/>
          </p:cNvSpPr>
          <p:nvPr>
            <p:ph type="title" hasCustomPrompt="1"/>
          </p:nvPr>
        </p:nvSpPr>
        <p:spPr>
          <a:xfrm>
            <a:off x="4270685" y="2660915"/>
            <a:ext cx="7294910" cy="1440160"/>
          </a:xfrm>
        </p:spPr>
        <p:txBody>
          <a:bodyPr anchor="t"/>
          <a:lstStyle>
            <a:lvl1pPr>
              <a:defRPr sz="3999" b="0">
                <a:solidFill>
                  <a:schemeClr val="bg1"/>
                </a:solidFill>
              </a:defRPr>
            </a:lvl1pPr>
          </a:lstStyle>
          <a:p>
            <a:r>
              <a:rPr lang="en-GB" noProof="0" dirty="0"/>
              <a:t>Click to add chapter title </a:t>
            </a:r>
          </a:p>
        </p:txBody>
      </p:sp>
    </p:spTree>
    <p:extLst>
      <p:ext uri="{BB962C8B-B14F-4D97-AF65-F5344CB8AC3E}">
        <p14:creationId xmlns:p14="http://schemas.microsoft.com/office/powerpoint/2010/main" val="3155446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Number slide #5">
    <p:bg>
      <p:bgPr>
        <a:solidFill>
          <a:srgbClr val="0066A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24224"/>
            <a:ext cx="12185214" cy="6858000"/>
          </a:xfrm>
          <a:prstGeom prst="rect">
            <a:avLst/>
          </a:prstGeom>
        </p:spPr>
      </p:pic>
      <p:sp>
        <p:nvSpPr>
          <p:cNvPr id="2" name="Title 1"/>
          <p:cNvSpPr>
            <a:spLocks noGrp="1"/>
          </p:cNvSpPr>
          <p:nvPr>
            <p:ph type="title" hasCustomPrompt="1"/>
          </p:nvPr>
        </p:nvSpPr>
        <p:spPr>
          <a:xfrm>
            <a:off x="4270685" y="2660915"/>
            <a:ext cx="7294910" cy="1440160"/>
          </a:xfrm>
        </p:spPr>
        <p:txBody>
          <a:bodyPr anchor="t"/>
          <a:lstStyle>
            <a:lvl1pPr>
              <a:defRPr sz="3999" b="0">
                <a:solidFill>
                  <a:schemeClr val="bg1"/>
                </a:solidFill>
              </a:defRPr>
            </a:lvl1pPr>
          </a:lstStyle>
          <a:p>
            <a:r>
              <a:rPr lang="en-GB" noProof="0" dirty="0"/>
              <a:t>Click to add chapter title </a:t>
            </a:r>
          </a:p>
        </p:txBody>
      </p:sp>
    </p:spTree>
    <p:extLst>
      <p:ext uri="{BB962C8B-B14F-4D97-AF65-F5344CB8AC3E}">
        <p14:creationId xmlns:p14="http://schemas.microsoft.com/office/powerpoint/2010/main" val="864471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Number slide #6">
    <p:bg>
      <p:bgPr>
        <a:solidFill>
          <a:srgbClr val="0066A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40373"/>
            <a:ext cx="12185214" cy="6858000"/>
          </a:xfrm>
          <a:prstGeom prst="rect">
            <a:avLst/>
          </a:prstGeom>
        </p:spPr>
      </p:pic>
      <p:sp>
        <p:nvSpPr>
          <p:cNvPr id="2" name="Title 1"/>
          <p:cNvSpPr>
            <a:spLocks noGrp="1"/>
          </p:cNvSpPr>
          <p:nvPr>
            <p:ph type="title" hasCustomPrompt="1"/>
          </p:nvPr>
        </p:nvSpPr>
        <p:spPr>
          <a:xfrm>
            <a:off x="4270685" y="2660915"/>
            <a:ext cx="7294910" cy="1440160"/>
          </a:xfrm>
        </p:spPr>
        <p:txBody>
          <a:bodyPr anchor="t"/>
          <a:lstStyle>
            <a:lvl1pPr>
              <a:defRPr sz="3999" b="0">
                <a:solidFill>
                  <a:schemeClr val="bg1"/>
                </a:solidFill>
              </a:defRPr>
            </a:lvl1pPr>
          </a:lstStyle>
          <a:p>
            <a:r>
              <a:rPr lang="en-GB" noProof="0" dirty="0"/>
              <a:t>Click to add chapter title </a:t>
            </a:r>
          </a:p>
        </p:txBody>
      </p:sp>
    </p:spTree>
    <p:extLst>
      <p:ext uri="{BB962C8B-B14F-4D97-AF65-F5344CB8AC3E}">
        <p14:creationId xmlns:p14="http://schemas.microsoft.com/office/powerpoint/2010/main" val="2282940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Number slide #7">
    <p:bg>
      <p:bgPr>
        <a:solidFill>
          <a:srgbClr val="0066A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24224"/>
            <a:ext cx="12185214" cy="6858000"/>
          </a:xfrm>
          <a:prstGeom prst="rect">
            <a:avLst/>
          </a:prstGeom>
        </p:spPr>
      </p:pic>
      <p:sp>
        <p:nvSpPr>
          <p:cNvPr id="2" name="Title 1"/>
          <p:cNvSpPr>
            <a:spLocks noGrp="1"/>
          </p:cNvSpPr>
          <p:nvPr>
            <p:ph type="title" hasCustomPrompt="1"/>
          </p:nvPr>
        </p:nvSpPr>
        <p:spPr>
          <a:xfrm>
            <a:off x="4270685" y="2660915"/>
            <a:ext cx="7294910" cy="1440160"/>
          </a:xfrm>
        </p:spPr>
        <p:txBody>
          <a:bodyPr anchor="t"/>
          <a:lstStyle>
            <a:lvl1pPr>
              <a:defRPr sz="3999" b="0">
                <a:solidFill>
                  <a:schemeClr val="bg1"/>
                </a:solidFill>
              </a:defRPr>
            </a:lvl1pPr>
          </a:lstStyle>
          <a:p>
            <a:r>
              <a:rPr lang="en-GB" noProof="0" dirty="0"/>
              <a:t>Click to add chapter title </a:t>
            </a:r>
          </a:p>
        </p:txBody>
      </p:sp>
    </p:spTree>
    <p:extLst>
      <p:ext uri="{BB962C8B-B14F-4D97-AF65-F5344CB8AC3E}">
        <p14:creationId xmlns:p14="http://schemas.microsoft.com/office/powerpoint/2010/main" val="1455534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Number slide #8">
    <p:bg>
      <p:bgPr>
        <a:solidFill>
          <a:srgbClr val="0066A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40373"/>
            <a:ext cx="12185214" cy="6858000"/>
          </a:xfrm>
          <a:prstGeom prst="rect">
            <a:avLst/>
          </a:prstGeom>
        </p:spPr>
      </p:pic>
      <p:sp>
        <p:nvSpPr>
          <p:cNvPr id="2" name="Title 1"/>
          <p:cNvSpPr>
            <a:spLocks noGrp="1"/>
          </p:cNvSpPr>
          <p:nvPr>
            <p:ph type="title" hasCustomPrompt="1"/>
          </p:nvPr>
        </p:nvSpPr>
        <p:spPr>
          <a:xfrm>
            <a:off x="4270685" y="2660915"/>
            <a:ext cx="7294910" cy="1440160"/>
          </a:xfrm>
        </p:spPr>
        <p:txBody>
          <a:bodyPr anchor="t"/>
          <a:lstStyle>
            <a:lvl1pPr>
              <a:defRPr sz="3999" b="0">
                <a:solidFill>
                  <a:schemeClr val="bg1"/>
                </a:solidFill>
              </a:defRPr>
            </a:lvl1pPr>
          </a:lstStyle>
          <a:p>
            <a:r>
              <a:rPr lang="en-GB" noProof="0" dirty="0"/>
              <a:t>Click to add chapter title </a:t>
            </a:r>
          </a:p>
        </p:txBody>
      </p:sp>
    </p:spTree>
    <p:extLst>
      <p:ext uri="{BB962C8B-B14F-4D97-AF65-F5344CB8AC3E}">
        <p14:creationId xmlns:p14="http://schemas.microsoft.com/office/powerpoint/2010/main" val="2679776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Number slide #9">
    <p:bg>
      <p:bgPr>
        <a:solidFill>
          <a:srgbClr val="0066A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18197"/>
            <a:ext cx="12185214" cy="6858000"/>
          </a:xfrm>
          <a:prstGeom prst="rect">
            <a:avLst/>
          </a:prstGeom>
        </p:spPr>
      </p:pic>
      <p:sp>
        <p:nvSpPr>
          <p:cNvPr id="2" name="Title 1"/>
          <p:cNvSpPr>
            <a:spLocks noGrp="1"/>
          </p:cNvSpPr>
          <p:nvPr>
            <p:ph type="title" hasCustomPrompt="1"/>
          </p:nvPr>
        </p:nvSpPr>
        <p:spPr>
          <a:xfrm>
            <a:off x="4270685" y="2660915"/>
            <a:ext cx="7294910" cy="1440160"/>
          </a:xfrm>
        </p:spPr>
        <p:txBody>
          <a:bodyPr anchor="t"/>
          <a:lstStyle>
            <a:lvl1pPr>
              <a:defRPr sz="3999" b="0">
                <a:solidFill>
                  <a:schemeClr val="bg1"/>
                </a:solidFill>
              </a:defRPr>
            </a:lvl1pPr>
          </a:lstStyle>
          <a:p>
            <a:r>
              <a:rPr lang="en-GB" noProof="0" dirty="0"/>
              <a:t>Click to add chapter title </a:t>
            </a:r>
          </a:p>
        </p:txBody>
      </p:sp>
    </p:spTree>
    <p:extLst>
      <p:ext uri="{BB962C8B-B14F-4D97-AF65-F5344CB8AC3E}">
        <p14:creationId xmlns:p14="http://schemas.microsoft.com/office/powerpoint/2010/main" val="498142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Number slide #10">
    <p:bg>
      <p:bgPr>
        <a:solidFill>
          <a:srgbClr val="0066A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18197"/>
            <a:ext cx="12185214" cy="6858000"/>
          </a:xfrm>
          <a:prstGeom prst="rect">
            <a:avLst/>
          </a:prstGeom>
        </p:spPr>
      </p:pic>
      <p:sp>
        <p:nvSpPr>
          <p:cNvPr id="2" name="Title 1"/>
          <p:cNvSpPr>
            <a:spLocks noGrp="1"/>
          </p:cNvSpPr>
          <p:nvPr>
            <p:ph type="title" hasCustomPrompt="1"/>
          </p:nvPr>
        </p:nvSpPr>
        <p:spPr>
          <a:xfrm>
            <a:off x="5422513" y="2660915"/>
            <a:ext cx="6623011" cy="1440160"/>
          </a:xfrm>
        </p:spPr>
        <p:txBody>
          <a:bodyPr anchor="t"/>
          <a:lstStyle>
            <a:lvl1pPr>
              <a:defRPr sz="3999" b="0">
                <a:solidFill>
                  <a:schemeClr val="bg1"/>
                </a:solidFill>
              </a:defRPr>
            </a:lvl1pPr>
          </a:lstStyle>
          <a:p>
            <a:r>
              <a:rPr lang="en-GB" noProof="0" dirty="0"/>
              <a:t>Click to add chapter title </a:t>
            </a:r>
          </a:p>
        </p:txBody>
      </p:sp>
    </p:spTree>
    <p:extLst>
      <p:ext uri="{BB962C8B-B14F-4D97-AF65-F5344CB8AC3E}">
        <p14:creationId xmlns:p14="http://schemas.microsoft.com/office/powerpoint/2010/main" val="3345497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Number slide #11">
    <p:bg>
      <p:bgPr>
        <a:solidFill>
          <a:srgbClr val="0066A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45493"/>
            <a:ext cx="12185214" cy="6858000"/>
          </a:xfrm>
          <a:prstGeom prst="rect">
            <a:avLst/>
          </a:prstGeom>
        </p:spPr>
      </p:pic>
      <p:sp>
        <p:nvSpPr>
          <p:cNvPr id="2" name="Title 1"/>
          <p:cNvSpPr>
            <a:spLocks noGrp="1"/>
          </p:cNvSpPr>
          <p:nvPr>
            <p:ph type="title" hasCustomPrompt="1"/>
          </p:nvPr>
        </p:nvSpPr>
        <p:spPr>
          <a:xfrm>
            <a:off x="5422513" y="2660915"/>
            <a:ext cx="6623011" cy="1440160"/>
          </a:xfrm>
        </p:spPr>
        <p:txBody>
          <a:bodyPr anchor="t"/>
          <a:lstStyle>
            <a:lvl1pPr>
              <a:defRPr sz="3999" b="0">
                <a:solidFill>
                  <a:schemeClr val="bg1"/>
                </a:solidFill>
              </a:defRPr>
            </a:lvl1pPr>
          </a:lstStyle>
          <a:p>
            <a:r>
              <a:rPr lang="en-GB" noProof="0" dirty="0"/>
              <a:t>Click to add chapter title </a:t>
            </a:r>
          </a:p>
        </p:txBody>
      </p:sp>
    </p:spTree>
    <p:extLst>
      <p:ext uri="{BB962C8B-B14F-4D97-AF65-F5344CB8AC3E}">
        <p14:creationId xmlns:p14="http://schemas.microsoft.com/office/powerpoint/2010/main" val="1327342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Number slide #1">
    <p:bg>
      <p:bgPr>
        <a:solidFill>
          <a:srgbClr val="0066A1"/>
        </a:solidFill>
        <a:effectLst/>
      </p:bgPr>
    </p:bg>
    <p:spTree>
      <p:nvGrpSpPr>
        <p:cNvPr id="1" name=""/>
        <p:cNvGrpSpPr/>
        <p:nvPr/>
      </p:nvGrpSpPr>
      <p:grpSpPr>
        <a:xfrm>
          <a:off x="0" y="0"/>
          <a:ext cx="0" cy="0"/>
          <a:chOff x="0" y="0"/>
          <a:chExt cx="0" cy="0"/>
        </a:xfrm>
      </p:grpSpPr>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0"/>
            <a:ext cx="12185214" cy="6858000"/>
          </a:xfrm>
          <a:prstGeom prst="rect">
            <a:avLst/>
          </a:prstGeom>
        </p:spPr>
      </p:pic>
      <p:sp>
        <p:nvSpPr>
          <p:cNvPr id="2" name="Title 1"/>
          <p:cNvSpPr>
            <a:spLocks noGrp="1"/>
          </p:cNvSpPr>
          <p:nvPr>
            <p:ph type="title" hasCustomPrompt="1"/>
          </p:nvPr>
        </p:nvSpPr>
        <p:spPr>
          <a:xfrm>
            <a:off x="4270685" y="2660915"/>
            <a:ext cx="7294910" cy="1440160"/>
          </a:xfrm>
        </p:spPr>
        <p:txBody>
          <a:bodyPr anchor="t"/>
          <a:lstStyle>
            <a:lvl1pPr>
              <a:defRPr sz="3999" b="0">
                <a:solidFill>
                  <a:schemeClr val="bg1"/>
                </a:solidFill>
              </a:defRPr>
            </a:lvl1pPr>
          </a:lstStyle>
          <a:p>
            <a:r>
              <a:rPr lang="en-GB" noProof="0" dirty="0"/>
              <a:t>Click to add chapter title </a:t>
            </a:r>
          </a:p>
        </p:txBody>
      </p:sp>
    </p:spTree>
    <p:extLst>
      <p:ext uri="{BB962C8B-B14F-4D97-AF65-F5344CB8AC3E}">
        <p14:creationId xmlns:p14="http://schemas.microsoft.com/office/powerpoint/2010/main" val="10365543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Number slide #12">
    <p:bg>
      <p:bgPr>
        <a:solidFill>
          <a:srgbClr val="0066A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27296"/>
            <a:ext cx="12185214" cy="6858000"/>
          </a:xfrm>
          <a:prstGeom prst="rect">
            <a:avLst/>
          </a:prstGeom>
        </p:spPr>
      </p:pic>
      <p:sp>
        <p:nvSpPr>
          <p:cNvPr id="2" name="Title 1"/>
          <p:cNvSpPr>
            <a:spLocks noGrp="1"/>
          </p:cNvSpPr>
          <p:nvPr>
            <p:ph type="title" hasCustomPrompt="1"/>
          </p:nvPr>
        </p:nvSpPr>
        <p:spPr>
          <a:xfrm>
            <a:off x="5422513" y="2660915"/>
            <a:ext cx="6623011" cy="1440160"/>
          </a:xfrm>
        </p:spPr>
        <p:txBody>
          <a:bodyPr anchor="t"/>
          <a:lstStyle>
            <a:lvl1pPr>
              <a:defRPr sz="3999" b="0">
                <a:solidFill>
                  <a:schemeClr val="bg1"/>
                </a:solidFill>
              </a:defRPr>
            </a:lvl1pPr>
          </a:lstStyle>
          <a:p>
            <a:r>
              <a:rPr lang="en-GB" noProof="0" dirty="0"/>
              <a:t>Click to add chapter title </a:t>
            </a:r>
          </a:p>
        </p:txBody>
      </p:sp>
    </p:spTree>
    <p:extLst>
      <p:ext uri="{BB962C8B-B14F-4D97-AF65-F5344CB8AC3E}">
        <p14:creationId xmlns:p14="http://schemas.microsoft.com/office/powerpoint/2010/main" val="1439766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Number slide #13">
    <p:bg>
      <p:bgPr>
        <a:solidFill>
          <a:srgbClr val="0066A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45493"/>
            <a:ext cx="12185214" cy="6858000"/>
          </a:xfrm>
          <a:prstGeom prst="rect">
            <a:avLst/>
          </a:prstGeom>
        </p:spPr>
      </p:pic>
      <p:sp>
        <p:nvSpPr>
          <p:cNvPr id="2" name="Title 1"/>
          <p:cNvSpPr>
            <a:spLocks noGrp="1"/>
          </p:cNvSpPr>
          <p:nvPr>
            <p:ph type="title" hasCustomPrompt="1"/>
          </p:nvPr>
        </p:nvSpPr>
        <p:spPr>
          <a:xfrm>
            <a:off x="5422513" y="2660915"/>
            <a:ext cx="6623011" cy="1440160"/>
          </a:xfrm>
        </p:spPr>
        <p:txBody>
          <a:bodyPr anchor="t"/>
          <a:lstStyle>
            <a:lvl1pPr>
              <a:defRPr sz="3999" b="0">
                <a:solidFill>
                  <a:schemeClr val="bg1"/>
                </a:solidFill>
              </a:defRPr>
            </a:lvl1pPr>
          </a:lstStyle>
          <a:p>
            <a:r>
              <a:rPr lang="en-GB" noProof="0" dirty="0"/>
              <a:t>Click to add chapter title </a:t>
            </a:r>
          </a:p>
        </p:txBody>
      </p:sp>
    </p:spTree>
    <p:extLst>
      <p:ext uri="{BB962C8B-B14F-4D97-AF65-F5344CB8AC3E}">
        <p14:creationId xmlns:p14="http://schemas.microsoft.com/office/powerpoint/2010/main" val="2650164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Number slide #14">
    <p:bg>
      <p:bgPr>
        <a:solidFill>
          <a:srgbClr val="0066A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45493"/>
            <a:ext cx="12185214" cy="6858000"/>
          </a:xfrm>
          <a:prstGeom prst="rect">
            <a:avLst/>
          </a:prstGeom>
        </p:spPr>
      </p:pic>
      <p:sp>
        <p:nvSpPr>
          <p:cNvPr id="2" name="Title 1"/>
          <p:cNvSpPr>
            <a:spLocks noGrp="1"/>
          </p:cNvSpPr>
          <p:nvPr>
            <p:ph type="title" hasCustomPrompt="1"/>
          </p:nvPr>
        </p:nvSpPr>
        <p:spPr>
          <a:xfrm>
            <a:off x="5422513" y="2660915"/>
            <a:ext cx="6623011" cy="1440160"/>
          </a:xfrm>
        </p:spPr>
        <p:txBody>
          <a:bodyPr anchor="t"/>
          <a:lstStyle>
            <a:lvl1pPr>
              <a:defRPr sz="3999" b="0">
                <a:solidFill>
                  <a:schemeClr val="bg1"/>
                </a:solidFill>
              </a:defRPr>
            </a:lvl1pPr>
          </a:lstStyle>
          <a:p>
            <a:r>
              <a:rPr lang="en-GB" noProof="0" dirty="0"/>
              <a:t>Click to add chapter title </a:t>
            </a:r>
          </a:p>
        </p:txBody>
      </p:sp>
    </p:spTree>
    <p:extLst>
      <p:ext uri="{BB962C8B-B14F-4D97-AF65-F5344CB8AC3E}">
        <p14:creationId xmlns:p14="http://schemas.microsoft.com/office/powerpoint/2010/main" val="3414765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Number slide #15">
    <p:bg>
      <p:bgPr>
        <a:solidFill>
          <a:srgbClr val="0066A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45493"/>
            <a:ext cx="12185214" cy="6858000"/>
          </a:xfrm>
          <a:prstGeom prst="rect">
            <a:avLst/>
          </a:prstGeom>
        </p:spPr>
      </p:pic>
      <p:sp>
        <p:nvSpPr>
          <p:cNvPr id="2" name="Title 1"/>
          <p:cNvSpPr>
            <a:spLocks noGrp="1"/>
          </p:cNvSpPr>
          <p:nvPr>
            <p:ph type="title" hasCustomPrompt="1"/>
          </p:nvPr>
        </p:nvSpPr>
        <p:spPr>
          <a:xfrm>
            <a:off x="5422513" y="2660915"/>
            <a:ext cx="6623011" cy="1440160"/>
          </a:xfrm>
        </p:spPr>
        <p:txBody>
          <a:bodyPr anchor="t"/>
          <a:lstStyle>
            <a:lvl1pPr>
              <a:defRPr sz="3999" b="0">
                <a:solidFill>
                  <a:schemeClr val="bg1"/>
                </a:solidFill>
              </a:defRPr>
            </a:lvl1pPr>
          </a:lstStyle>
          <a:p>
            <a:r>
              <a:rPr lang="en-GB" noProof="0" dirty="0"/>
              <a:t>Click to add chapter title </a:t>
            </a:r>
          </a:p>
        </p:txBody>
      </p:sp>
    </p:spTree>
    <p:extLst>
      <p:ext uri="{BB962C8B-B14F-4D97-AF65-F5344CB8AC3E}">
        <p14:creationId xmlns:p14="http://schemas.microsoft.com/office/powerpoint/2010/main" val="300560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Number slide #16">
    <p:bg>
      <p:bgPr>
        <a:solidFill>
          <a:srgbClr val="0066A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45493"/>
            <a:ext cx="12185214" cy="6858000"/>
          </a:xfrm>
          <a:prstGeom prst="rect">
            <a:avLst/>
          </a:prstGeom>
        </p:spPr>
      </p:pic>
      <p:sp>
        <p:nvSpPr>
          <p:cNvPr id="2" name="Title 1"/>
          <p:cNvSpPr>
            <a:spLocks noGrp="1"/>
          </p:cNvSpPr>
          <p:nvPr>
            <p:ph type="title" hasCustomPrompt="1"/>
          </p:nvPr>
        </p:nvSpPr>
        <p:spPr>
          <a:xfrm>
            <a:off x="5422513" y="2660915"/>
            <a:ext cx="6623011" cy="1440160"/>
          </a:xfrm>
        </p:spPr>
        <p:txBody>
          <a:bodyPr anchor="t"/>
          <a:lstStyle>
            <a:lvl1pPr>
              <a:defRPr sz="3999" b="0">
                <a:solidFill>
                  <a:schemeClr val="bg1"/>
                </a:solidFill>
              </a:defRPr>
            </a:lvl1pPr>
          </a:lstStyle>
          <a:p>
            <a:r>
              <a:rPr lang="en-GB" noProof="0" dirty="0"/>
              <a:t>Click to add chapter title </a:t>
            </a:r>
          </a:p>
        </p:txBody>
      </p:sp>
    </p:spTree>
    <p:extLst>
      <p:ext uri="{BB962C8B-B14F-4D97-AF65-F5344CB8AC3E}">
        <p14:creationId xmlns:p14="http://schemas.microsoft.com/office/powerpoint/2010/main" val="1817770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Number slide #17">
    <p:bg>
      <p:bgPr>
        <a:solidFill>
          <a:srgbClr val="0066A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36395"/>
            <a:ext cx="12185214" cy="6858000"/>
          </a:xfrm>
          <a:prstGeom prst="rect">
            <a:avLst/>
          </a:prstGeom>
        </p:spPr>
      </p:pic>
      <p:sp>
        <p:nvSpPr>
          <p:cNvPr id="2" name="Title 1"/>
          <p:cNvSpPr>
            <a:spLocks noGrp="1"/>
          </p:cNvSpPr>
          <p:nvPr>
            <p:ph type="title" hasCustomPrompt="1"/>
          </p:nvPr>
        </p:nvSpPr>
        <p:spPr>
          <a:xfrm>
            <a:off x="5422513" y="2660915"/>
            <a:ext cx="6623011" cy="1440160"/>
          </a:xfrm>
        </p:spPr>
        <p:txBody>
          <a:bodyPr anchor="t"/>
          <a:lstStyle>
            <a:lvl1pPr>
              <a:defRPr sz="3999" b="0">
                <a:solidFill>
                  <a:schemeClr val="bg1"/>
                </a:solidFill>
              </a:defRPr>
            </a:lvl1pPr>
          </a:lstStyle>
          <a:p>
            <a:r>
              <a:rPr lang="en-GB" noProof="0" dirty="0"/>
              <a:t>Click to add chapter title </a:t>
            </a:r>
          </a:p>
        </p:txBody>
      </p:sp>
    </p:spTree>
    <p:extLst>
      <p:ext uri="{BB962C8B-B14F-4D97-AF65-F5344CB8AC3E}">
        <p14:creationId xmlns:p14="http://schemas.microsoft.com/office/powerpoint/2010/main" val="4222927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Number slide #18">
    <p:bg>
      <p:bgPr>
        <a:solidFill>
          <a:srgbClr val="0066A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45493"/>
            <a:ext cx="12185214" cy="6858000"/>
          </a:xfrm>
          <a:prstGeom prst="rect">
            <a:avLst/>
          </a:prstGeom>
        </p:spPr>
      </p:pic>
      <p:sp>
        <p:nvSpPr>
          <p:cNvPr id="2" name="Title 1"/>
          <p:cNvSpPr>
            <a:spLocks noGrp="1"/>
          </p:cNvSpPr>
          <p:nvPr>
            <p:ph type="title" hasCustomPrompt="1"/>
          </p:nvPr>
        </p:nvSpPr>
        <p:spPr>
          <a:xfrm>
            <a:off x="5422513" y="2660915"/>
            <a:ext cx="6623011" cy="1440160"/>
          </a:xfrm>
        </p:spPr>
        <p:txBody>
          <a:bodyPr anchor="t"/>
          <a:lstStyle>
            <a:lvl1pPr>
              <a:defRPr sz="3999" b="0">
                <a:solidFill>
                  <a:schemeClr val="bg1"/>
                </a:solidFill>
              </a:defRPr>
            </a:lvl1pPr>
          </a:lstStyle>
          <a:p>
            <a:r>
              <a:rPr lang="en-GB" noProof="0" dirty="0"/>
              <a:t>Click to add chapter title </a:t>
            </a:r>
          </a:p>
        </p:txBody>
      </p:sp>
    </p:spTree>
    <p:extLst>
      <p:ext uri="{BB962C8B-B14F-4D97-AF65-F5344CB8AC3E}">
        <p14:creationId xmlns:p14="http://schemas.microsoft.com/office/powerpoint/2010/main" val="2041477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Number slide #19">
    <p:bg>
      <p:bgPr>
        <a:solidFill>
          <a:srgbClr val="0066A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45493"/>
            <a:ext cx="12185214" cy="6858000"/>
          </a:xfrm>
          <a:prstGeom prst="rect">
            <a:avLst/>
          </a:prstGeom>
        </p:spPr>
      </p:pic>
      <p:sp>
        <p:nvSpPr>
          <p:cNvPr id="2" name="Title 1"/>
          <p:cNvSpPr>
            <a:spLocks noGrp="1"/>
          </p:cNvSpPr>
          <p:nvPr>
            <p:ph type="title" hasCustomPrompt="1"/>
          </p:nvPr>
        </p:nvSpPr>
        <p:spPr>
          <a:xfrm>
            <a:off x="5422513" y="2660915"/>
            <a:ext cx="6623011" cy="1440160"/>
          </a:xfrm>
        </p:spPr>
        <p:txBody>
          <a:bodyPr anchor="t"/>
          <a:lstStyle>
            <a:lvl1pPr>
              <a:defRPr sz="3999" b="0">
                <a:solidFill>
                  <a:schemeClr val="bg1"/>
                </a:solidFill>
              </a:defRPr>
            </a:lvl1pPr>
          </a:lstStyle>
          <a:p>
            <a:r>
              <a:rPr lang="en-GB" noProof="0" dirty="0"/>
              <a:t>Click to add chapter title </a:t>
            </a:r>
          </a:p>
        </p:txBody>
      </p:sp>
    </p:spTree>
    <p:extLst>
      <p:ext uri="{BB962C8B-B14F-4D97-AF65-F5344CB8AC3E}">
        <p14:creationId xmlns:p14="http://schemas.microsoft.com/office/powerpoint/2010/main" val="22270634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Number slide #20">
    <p:bg>
      <p:bgPr>
        <a:solidFill>
          <a:srgbClr val="0066A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45493"/>
            <a:ext cx="12185214" cy="6858000"/>
          </a:xfrm>
          <a:prstGeom prst="rect">
            <a:avLst/>
          </a:prstGeom>
        </p:spPr>
      </p:pic>
      <p:sp>
        <p:nvSpPr>
          <p:cNvPr id="2" name="Title 1"/>
          <p:cNvSpPr>
            <a:spLocks noGrp="1"/>
          </p:cNvSpPr>
          <p:nvPr>
            <p:ph type="title" hasCustomPrompt="1"/>
          </p:nvPr>
        </p:nvSpPr>
        <p:spPr>
          <a:xfrm>
            <a:off x="5806456" y="2660915"/>
            <a:ext cx="6239068" cy="1440160"/>
          </a:xfrm>
        </p:spPr>
        <p:txBody>
          <a:bodyPr anchor="t"/>
          <a:lstStyle>
            <a:lvl1pPr>
              <a:defRPr sz="3999" b="0">
                <a:solidFill>
                  <a:schemeClr val="bg1"/>
                </a:solidFill>
              </a:defRPr>
            </a:lvl1pPr>
          </a:lstStyle>
          <a:p>
            <a:r>
              <a:rPr lang="en-GB" noProof="0" dirty="0"/>
              <a:t>Click to add chapter title </a:t>
            </a:r>
          </a:p>
        </p:txBody>
      </p:sp>
    </p:spTree>
    <p:extLst>
      <p:ext uri="{BB962C8B-B14F-4D97-AF65-F5344CB8AC3E}">
        <p14:creationId xmlns:p14="http://schemas.microsoft.com/office/powerpoint/2010/main" val="3489920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Slide">
    <p:bg bwMode="gray">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87631" y="1604798"/>
            <a:ext cx="6598281" cy="1470025"/>
          </a:xfrm>
          <a:prstGeom prst="rect">
            <a:avLst/>
          </a:prstGeom>
        </p:spPr>
        <p:txBody>
          <a:bodyPr anchor="b" anchorCtr="0">
            <a:noAutofit/>
          </a:bodyPr>
          <a:lstStyle>
            <a:lvl1pPr>
              <a:defRPr sz="3999" b="1" baseline="0">
                <a:solidFill>
                  <a:schemeClr val="bg1"/>
                </a:solidFill>
                <a:latin typeface="Verdana" pitchFamily="34" charset="0"/>
                <a:ea typeface="Verdana" pitchFamily="34" charset="0"/>
                <a:cs typeface="Verdana" pitchFamily="34" charset="0"/>
              </a:defRPr>
            </a:lvl1pPr>
          </a:lstStyle>
          <a:p>
            <a:r>
              <a:rPr lang="en-GB" noProof="0" dirty="0"/>
              <a:t>Click to edit the title</a:t>
            </a:r>
          </a:p>
        </p:txBody>
      </p:sp>
      <p:sp>
        <p:nvSpPr>
          <p:cNvPr id="7" name="AddNotifier#1"/>
          <p:cNvSpPr txBox="1">
            <a:spLocks noChangeArrowheads="1"/>
          </p:cNvSpPr>
          <p:nvPr userDrawn="1"/>
        </p:nvSpPr>
        <p:spPr bwMode="auto">
          <a:xfrm>
            <a:off x="311940" y="5654157"/>
            <a:ext cx="6550358" cy="84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0">
            <a:no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r>
              <a:rPr lang="en-US" sz="933" kern="1200" dirty="0">
                <a:solidFill>
                  <a:schemeClr val="bg1"/>
                </a:solidFill>
                <a:latin typeface="Verdana" pitchFamily="34" charset="0"/>
                <a:ea typeface="Verdana" pitchFamily="34" charset="0"/>
                <a:cs typeface="Verdana" pitchFamily="34" charset="0"/>
              </a:rPr>
              <a:t>Atos, the Atos logo, Atos Codex, Atos Consulting, Atos Worldgrid, Worldline, </a:t>
            </a:r>
            <a:r>
              <a:rPr lang="en-US" sz="933" kern="1200" dirty="0" err="1">
                <a:solidFill>
                  <a:schemeClr val="bg1"/>
                </a:solidFill>
                <a:latin typeface="Verdana" pitchFamily="34" charset="0"/>
                <a:ea typeface="Verdana" pitchFamily="34" charset="0"/>
                <a:cs typeface="Verdana" pitchFamily="34" charset="0"/>
              </a:rPr>
              <a:t>BlueKiwi</a:t>
            </a:r>
            <a:r>
              <a:rPr lang="en-US" sz="933" kern="1200" dirty="0">
                <a:solidFill>
                  <a:schemeClr val="bg1"/>
                </a:solidFill>
                <a:latin typeface="Verdana" pitchFamily="34" charset="0"/>
                <a:ea typeface="Verdana" pitchFamily="34" charset="0"/>
                <a:cs typeface="Verdana" pitchFamily="34" charset="0"/>
              </a:rPr>
              <a:t>, Bull, Canopy the Open Cloud Company, Unify, </a:t>
            </a:r>
            <a:r>
              <a:rPr lang="en-US" sz="933" kern="1200" dirty="0" err="1">
                <a:solidFill>
                  <a:schemeClr val="bg1"/>
                </a:solidFill>
                <a:latin typeface="Verdana" pitchFamily="34" charset="0"/>
                <a:ea typeface="Verdana" pitchFamily="34" charset="0"/>
                <a:cs typeface="Verdana" pitchFamily="34" charset="0"/>
              </a:rPr>
              <a:t>Yunano</a:t>
            </a:r>
            <a:r>
              <a:rPr lang="en-US" sz="933" kern="1200" dirty="0">
                <a:solidFill>
                  <a:schemeClr val="bg1"/>
                </a:solidFill>
                <a:latin typeface="Verdana" pitchFamily="34" charset="0"/>
                <a:ea typeface="Verdana" pitchFamily="34" charset="0"/>
                <a:cs typeface="Verdana" pitchFamily="34" charset="0"/>
              </a:rPr>
              <a:t>, Zero Email, Zero Email Certified and The Zero Email Company are registered trademarks of the Atos group. May 2016. © 2016 Atos. Confidential information owned by Atos, to be used by the recipient only. This document, or any part of it, may not be reproduced, copied, circulated and/or distributed nor quoted without prior written approval from Atos.</a:t>
            </a:r>
            <a:endParaRPr lang="en-US" sz="933" dirty="0">
              <a:solidFill>
                <a:schemeClr val="bg1"/>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65682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Basic">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88575" y="1454400"/>
            <a:ext cx="11660963" cy="4633200"/>
          </a:xfrm>
          <a:prstGeom prst="rect">
            <a:avLst/>
          </a:prstGeom>
        </p:spPr>
        <p:txBody>
          <a:body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itle 5"/>
          <p:cNvSpPr>
            <a:spLocks noGrp="1"/>
          </p:cNvSpPr>
          <p:nvPr>
            <p:ph type="title" hasCustomPrompt="1"/>
          </p:nvPr>
        </p:nvSpPr>
        <p:spPr>
          <a:xfrm>
            <a:off x="288575" y="164637"/>
            <a:ext cx="11660963" cy="960107"/>
          </a:xfrm>
        </p:spPr>
        <p:txBody>
          <a:bodyPr/>
          <a:lstStyle>
            <a:lvl1pPr>
              <a:defRPr/>
            </a:lvl1pPr>
          </a:lstStyle>
          <a:p>
            <a:r>
              <a:rPr lang="en-GB" noProof="0" dirty="0"/>
              <a:t>Click to edit the header</a:t>
            </a:r>
          </a:p>
        </p:txBody>
      </p:sp>
      <p:sp>
        <p:nvSpPr>
          <p:cNvPr id="5" name="object 24"/>
          <p:cNvSpPr txBox="1">
            <a:spLocks noGrp="1"/>
          </p:cNvSpPr>
          <p:nvPr>
            <p:ph type="sldNum" sz="quarter" idx="4"/>
          </p:nvPr>
        </p:nvSpPr>
        <p:spPr>
          <a:xfrm>
            <a:off x="395796" y="6599489"/>
            <a:ext cx="365485" cy="166712"/>
          </a:xfrm>
          <a:prstGeom prst="rect">
            <a:avLst/>
          </a:prstGeom>
        </p:spPr>
        <p:txBody>
          <a:bodyPr vert="horz" wrap="none" lIns="0" tIns="0" rIns="0" bIns="0" rtlCol="0" anchor="ctr">
            <a:spAutoFit/>
          </a:bodyPr>
          <a:lstStyle>
            <a:lvl1pPr>
              <a:defRPr>
                <a:solidFill>
                  <a:schemeClr val="tx1"/>
                </a:solidFill>
              </a:defRPr>
            </a:lvl1pPr>
          </a:lstStyle>
          <a:p>
            <a:pPr marL="25343">
              <a:lnSpc>
                <a:spcPts val="1332"/>
              </a:lnSpc>
            </a:pPr>
            <a:fld id="{81D60167-4931-47E6-BA6A-407CBD079E47}" type="slidenum">
              <a:rPr lang="en-US" sz="1200" smtClean="0">
                <a:cs typeface="Verdana"/>
              </a:rPr>
              <a:pPr marL="25343">
                <a:lnSpc>
                  <a:spcPts val="1332"/>
                </a:lnSpc>
              </a:pPr>
              <a:t>‹N°›</a:t>
            </a:fld>
            <a:endParaRPr lang="en-US" sz="1066" dirty="0">
              <a:cs typeface="Verdana"/>
            </a:endParaRPr>
          </a:p>
        </p:txBody>
      </p:sp>
    </p:spTree>
    <p:extLst>
      <p:ext uri="{BB962C8B-B14F-4D97-AF65-F5344CB8AC3E}">
        <p14:creationId xmlns:p14="http://schemas.microsoft.com/office/powerpoint/2010/main" val="2646164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Standard page">
    <p:bg bwMode="gray">
      <p:bgPr>
        <a:solidFill>
          <a:schemeClr val="bg1"/>
        </a:solidFill>
        <a:effectLst/>
      </p:bgPr>
    </p:bg>
    <p:spTree>
      <p:nvGrpSpPr>
        <p:cNvPr id="1" name=""/>
        <p:cNvGrpSpPr/>
        <p:nvPr/>
      </p:nvGrpSpPr>
      <p:grpSpPr>
        <a:xfrm>
          <a:off x="0" y="0"/>
          <a:ext cx="0" cy="0"/>
          <a:chOff x="0" y="0"/>
          <a:chExt cx="0" cy="0"/>
        </a:xfrm>
      </p:grpSpPr>
      <p:sp>
        <p:nvSpPr>
          <p:cNvPr id="20" name="Text Placeholder 19"/>
          <p:cNvSpPr>
            <a:spLocks noGrp="1"/>
          </p:cNvSpPr>
          <p:nvPr>
            <p:ph type="body" sz="quarter" idx="11"/>
          </p:nvPr>
        </p:nvSpPr>
        <p:spPr>
          <a:xfrm>
            <a:off x="486709" y="771527"/>
            <a:ext cx="11225994" cy="586628"/>
          </a:xfrm>
        </p:spPr>
        <p:txBody>
          <a:bodyPr vert="horz" wrap="square" lIns="0" tIns="0" rIns="0" bIns="0" rtlCol="0">
            <a:noAutofit/>
          </a:bodyPr>
          <a:lstStyle>
            <a:lvl1pPr marL="0" indent="0">
              <a:buFontTx/>
              <a:buNone/>
              <a:defRPr lang="en-US" sz="1800" b="1" spc="-31" smtClean="0">
                <a:solidFill>
                  <a:schemeClr val="tx2"/>
                </a:solidFill>
              </a:defRPr>
            </a:lvl1pPr>
            <a:lvl2pPr marL="187084" indent="0">
              <a:buFontTx/>
              <a:buNone/>
              <a:defRPr lang="en-US" sz="1800" smtClean="0">
                <a:latin typeface="+mn-lt"/>
                <a:ea typeface="+mn-ea"/>
                <a:cs typeface="+mn-cs"/>
              </a:defRPr>
            </a:lvl2pPr>
            <a:lvl3pPr marL="644092" indent="0">
              <a:buFontTx/>
              <a:buNone/>
              <a:defRPr lang="en-US" sz="1800" smtClean="0">
                <a:latin typeface="+mn-lt"/>
                <a:ea typeface="+mn-ea"/>
                <a:cs typeface="+mn-cs"/>
              </a:defRPr>
            </a:lvl3pPr>
            <a:lvl4pPr marL="1101101" indent="0">
              <a:buFontTx/>
              <a:buNone/>
              <a:defRPr lang="en-US" sz="1800" smtClean="0">
                <a:latin typeface="+mn-lt"/>
                <a:ea typeface="+mn-ea"/>
                <a:cs typeface="+mn-cs"/>
              </a:defRPr>
            </a:lvl4pPr>
            <a:lvl5pPr marL="1558110" indent="0">
              <a:buFontTx/>
              <a:buNone/>
              <a:defRPr lang="en-GB" sz="1800">
                <a:latin typeface="+mn-lt"/>
                <a:ea typeface="+mn-ea"/>
                <a:cs typeface="+mn-cs"/>
              </a:defRPr>
            </a:lvl5pPr>
          </a:lstStyle>
          <a:p>
            <a:pPr marL="12675" marR="5069" lvl="0" defTabSz="457008">
              <a:lnSpc>
                <a:spcPct val="90000"/>
              </a:lnSpc>
            </a:pPr>
            <a:r>
              <a:rPr lang="en-US"/>
              <a:t>Click to edit Master text styles</a:t>
            </a:r>
          </a:p>
        </p:txBody>
      </p:sp>
      <p:sp>
        <p:nvSpPr>
          <p:cNvPr id="2" name="Title 1"/>
          <p:cNvSpPr>
            <a:spLocks noGrp="1"/>
          </p:cNvSpPr>
          <p:nvPr>
            <p:ph type="title"/>
          </p:nvPr>
        </p:nvSpPr>
        <p:spPr>
          <a:xfrm>
            <a:off x="486710" y="282389"/>
            <a:ext cx="5514597" cy="469755"/>
          </a:xfrm>
        </p:spPr>
        <p:txBody>
          <a:bodyPr vert="horz" lIns="0" tIns="0" rIns="0" bIns="0" rtlCol="0" anchor="ctr" anchorCtr="0">
            <a:noAutofit/>
          </a:bodyPr>
          <a:lstStyle>
            <a:lvl1pPr>
              <a:defRPr lang="nl-NL" sz="1400" spc="-25" dirty="0">
                <a:solidFill>
                  <a:schemeClr val="tx1"/>
                </a:solidFill>
              </a:defRPr>
            </a:lvl1pPr>
          </a:lstStyle>
          <a:p>
            <a:pPr lvl="0"/>
            <a:r>
              <a:rPr lang="en-US"/>
              <a:t>Click to edit Master title style</a:t>
            </a:r>
            <a:endParaRPr lang="nl-NL" dirty="0"/>
          </a:p>
        </p:txBody>
      </p:sp>
      <p:sp>
        <p:nvSpPr>
          <p:cNvPr id="10" name="object 12"/>
          <p:cNvSpPr/>
          <p:nvPr/>
        </p:nvSpPr>
        <p:spPr>
          <a:xfrm>
            <a:off x="4" y="518500"/>
            <a:ext cx="390516" cy="0"/>
          </a:xfrm>
          <a:custGeom>
            <a:avLst/>
            <a:gdLst/>
            <a:ahLst/>
            <a:cxnLst/>
            <a:rect l="l" t="t" r="r" b="b"/>
            <a:pathLst>
              <a:path w="293370">
                <a:moveTo>
                  <a:pt x="0" y="0"/>
                </a:moveTo>
                <a:lnTo>
                  <a:pt x="293268" y="0"/>
                </a:lnTo>
              </a:path>
            </a:pathLst>
          </a:custGeom>
          <a:ln w="12700">
            <a:solidFill>
              <a:schemeClr val="tx1"/>
            </a:solidFill>
          </a:ln>
        </p:spPr>
        <p:txBody>
          <a:bodyPr wrap="square" lIns="0" tIns="0" rIns="0" bIns="0" rtlCol="0"/>
          <a:lstStyle/>
          <a:p>
            <a:endParaRPr sz="1800">
              <a:solidFill>
                <a:schemeClr val="tx1"/>
              </a:solidFill>
            </a:endParaRPr>
          </a:p>
        </p:txBody>
      </p:sp>
      <p:sp>
        <p:nvSpPr>
          <p:cNvPr id="11" name="TextBox 10"/>
          <p:cNvSpPr txBox="1"/>
          <p:nvPr/>
        </p:nvSpPr>
        <p:spPr>
          <a:xfrm>
            <a:off x="329684" y="6429194"/>
            <a:ext cx="483339" cy="166712"/>
          </a:xfrm>
          <a:prstGeom prst="rect">
            <a:avLst/>
          </a:prstGeom>
        </p:spPr>
        <p:txBody>
          <a:bodyPr vert="horz" wrap="square" lIns="0" tIns="0" rIns="0" bIns="0" rtlCol="0" anchor="ctr">
            <a:spAutoFit/>
          </a:bodyPr>
          <a:lstStyle>
            <a:defPPr>
              <a:defRPr lang="en-US"/>
            </a:defPPr>
            <a:lvl1pPr marL="25356" algn="r">
              <a:lnSpc>
                <a:spcPts val="1332"/>
              </a:lnSpc>
              <a:defRPr sz="1200">
                <a:latin typeface="Stag Light"/>
                <a:cs typeface="Stag Light"/>
              </a:defRPr>
            </a:lvl1pPr>
          </a:lstStyle>
          <a:p>
            <a:pPr lvl="0" algn="r"/>
            <a:fld id="{CB59B384-42B2-4AEB-B4FD-F2BCF9C535CC}" type="slidenum">
              <a:rPr lang="en-GB" sz="1100" smtClean="0">
                <a:solidFill>
                  <a:schemeClr val="tx1"/>
                </a:solidFill>
                <a:latin typeface="Verdana" panose="020B0604030504040204" pitchFamily="34" charset="0"/>
                <a:ea typeface="Verdana" panose="020B0604030504040204" pitchFamily="34" charset="0"/>
                <a:cs typeface="Verdana" panose="020B0604030504040204" pitchFamily="34" charset="0"/>
              </a:rPr>
              <a:pPr lvl="0" algn="r"/>
              <a:t>‹N°›</a:t>
            </a:fld>
            <a:endParaRPr lang="en-GB" sz="11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object 2"/>
          <p:cNvSpPr/>
          <p:nvPr/>
        </p:nvSpPr>
        <p:spPr>
          <a:xfrm>
            <a:off x="4" y="6503027"/>
            <a:ext cx="390516" cy="0"/>
          </a:xfrm>
          <a:custGeom>
            <a:avLst/>
            <a:gdLst/>
            <a:ahLst/>
            <a:cxnLst/>
            <a:rect l="l" t="t" r="r" b="b"/>
            <a:pathLst>
              <a:path w="293370">
                <a:moveTo>
                  <a:pt x="0" y="0"/>
                </a:moveTo>
                <a:lnTo>
                  <a:pt x="293268" y="0"/>
                </a:lnTo>
              </a:path>
            </a:pathLst>
          </a:custGeom>
          <a:ln w="12700">
            <a:solidFill>
              <a:schemeClr val="tx1"/>
            </a:solidFill>
          </a:ln>
        </p:spPr>
        <p:txBody>
          <a:bodyPr wrap="square" lIns="0" tIns="0" rIns="0" bIns="0" rtlCol="0"/>
          <a:lstStyle/>
          <a:p>
            <a:endParaRPr sz="160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542" y="6468330"/>
            <a:ext cx="2179731" cy="114767"/>
          </a:xfrm>
          <a:prstGeom prst="rect">
            <a:avLst/>
          </a:prstGeom>
        </p:spPr>
      </p:pic>
    </p:spTree>
    <p:extLst>
      <p:ext uri="{BB962C8B-B14F-4D97-AF65-F5344CB8AC3E}">
        <p14:creationId xmlns:p14="http://schemas.microsoft.com/office/powerpoint/2010/main" val="29587096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Slide 1">
    <p:spTree>
      <p:nvGrpSpPr>
        <p:cNvPr id="1" name=""/>
        <p:cNvGrpSpPr/>
        <p:nvPr/>
      </p:nvGrpSpPr>
      <p:grpSpPr>
        <a:xfrm>
          <a:off x="0" y="0"/>
          <a:ext cx="0" cy="0"/>
          <a:chOff x="0" y="0"/>
          <a:chExt cx="0" cy="0"/>
        </a:xfrm>
      </p:grpSpPr>
      <p:sp>
        <p:nvSpPr>
          <p:cNvPr id="6" name="Title 5"/>
          <p:cNvSpPr>
            <a:spLocks noGrp="1"/>
          </p:cNvSpPr>
          <p:nvPr>
            <p:ph type="title"/>
          </p:nvPr>
        </p:nvSpPr>
        <p:spPr/>
        <p:txBody>
          <a:bodyPr vert="horz"/>
          <a:lstStyle/>
          <a:p>
            <a:r>
              <a:rPr lang="sk-SK"/>
              <a:t>Click to edit Master title style</a:t>
            </a:r>
            <a:endParaRPr lang="en-US"/>
          </a:p>
        </p:txBody>
      </p:sp>
      <p:sp>
        <p:nvSpPr>
          <p:cNvPr id="4" name="Content Placeholder 3"/>
          <p:cNvSpPr>
            <a:spLocks noGrp="1"/>
          </p:cNvSpPr>
          <p:nvPr>
            <p:ph sz="quarter" idx="24"/>
          </p:nvPr>
        </p:nvSpPr>
        <p:spPr>
          <a:xfrm>
            <a:off x="362057" y="2413000"/>
            <a:ext cx="2877918" cy="2880000"/>
          </a:xfrm>
        </p:spPr>
        <p:txBody>
          <a:bodyPr/>
          <a:lstStyle/>
          <a:p>
            <a:pPr lvl="0"/>
            <a:r>
              <a:rPr lang="sk-SK"/>
              <a:t>Click to edit Master text styles</a:t>
            </a:r>
          </a:p>
        </p:txBody>
      </p:sp>
      <p:sp>
        <p:nvSpPr>
          <p:cNvPr id="12" name="Content Placeholder 3"/>
          <p:cNvSpPr>
            <a:spLocks noGrp="1"/>
          </p:cNvSpPr>
          <p:nvPr>
            <p:ph sz="quarter" idx="25"/>
          </p:nvPr>
        </p:nvSpPr>
        <p:spPr>
          <a:xfrm>
            <a:off x="3233061" y="2413000"/>
            <a:ext cx="2877918" cy="2880000"/>
          </a:xfrm>
        </p:spPr>
        <p:txBody>
          <a:bodyPr/>
          <a:lstStyle/>
          <a:p>
            <a:pPr lvl="0"/>
            <a:r>
              <a:rPr lang="sk-SK"/>
              <a:t>Click to edit Master text styles</a:t>
            </a:r>
          </a:p>
        </p:txBody>
      </p:sp>
      <p:sp>
        <p:nvSpPr>
          <p:cNvPr id="13" name="Content Placeholder 3"/>
          <p:cNvSpPr>
            <a:spLocks noGrp="1"/>
          </p:cNvSpPr>
          <p:nvPr>
            <p:ph sz="quarter" idx="26"/>
          </p:nvPr>
        </p:nvSpPr>
        <p:spPr>
          <a:xfrm>
            <a:off x="6104077" y="2413000"/>
            <a:ext cx="2877918" cy="2880000"/>
          </a:xfrm>
        </p:spPr>
        <p:txBody>
          <a:bodyPr/>
          <a:lstStyle/>
          <a:p>
            <a:pPr lvl="0"/>
            <a:r>
              <a:rPr lang="sk-SK"/>
              <a:t>Click to edit Master text styles</a:t>
            </a:r>
          </a:p>
        </p:txBody>
      </p:sp>
      <p:sp>
        <p:nvSpPr>
          <p:cNvPr id="14" name="Content Placeholder 3"/>
          <p:cNvSpPr>
            <a:spLocks noGrp="1"/>
          </p:cNvSpPr>
          <p:nvPr>
            <p:ph sz="quarter" idx="27"/>
          </p:nvPr>
        </p:nvSpPr>
        <p:spPr>
          <a:xfrm>
            <a:off x="8975054" y="2413000"/>
            <a:ext cx="2877918" cy="2880000"/>
          </a:xfrm>
        </p:spPr>
        <p:txBody>
          <a:bodyPr/>
          <a:lstStyle/>
          <a:p>
            <a:pPr lvl="0"/>
            <a:r>
              <a:rPr lang="sk-SK"/>
              <a:t>Click to edit Master text styles</a:t>
            </a:r>
          </a:p>
        </p:txBody>
      </p:sp>
      <p:sp>
        <p:nvSpPr>
          <p:cNvPr id="5" name="Text Placeholder 4"/>
          <p:cNvSpPr>
            <a:spLocks noGrp="1"/>
          </p:cNvSpPr>
          <p:nvPr>
            <p:ph type="body" sz="quarter" idx="28"/>
          </p:nvPr>
        </p:nvSpPr>
        <p:spPr>
          <a:xfrm>
            <a:off x="362105" y="1600200"/>
            <a:ext cx="10506326" cy="812800"/>
          </a:xfrm>
        </p:spPr>
        <p:txBody>
          <a:bodyPr lIns="134967" tIns="70182" rIns="134967" bIns="70182"/>
          <a:lstStyle>
            <a:lvl1pPr algn="l">
              <a:lnSpc>
                <a:spcPct val="120000"/>
              </a:lnSpc>
              <a:spcAft>
                <a:spcPts val="800"/>
              </a:spcAft>
              <a:defRPr/>
            </a:lvl1pPr>
            <a:lvl2pPr algn="ctr">
              <a:lnSpc>
                <a:spcPct val="120000"/>
              </a:lnSpc>
              <a:spcAft>
                <a:spcPts val="800"/>
              </a:spcAft>
              <a:defRPr/>
            </a:lvl2pPr>
            <a:lvl3pPr algn="ctr">
              <a:lnSpc>
                <a:spcPct val="120000"/>
              </a:lnSpc>
              <a:spcAft>
                <a:spcPts val="800"/>
              </a:spcAft>
              <a:defRPr/>
            </a:lvl3pPr>
            <a:lvl4pPr algn="ctr">
              <a:lnSpc>
                <a:spcPct val="120000"/>
              </a:lnSpc>
              <a:spcAft>
                <a:spcPts val="800"/>
              </a:spcAft>
              <a:defRPr/>
            </a:lvl4pPr>
            <a:lvl5pPr algn="ctr">
              <a:lnSpc>
                <a:spcPct val="120000"/>
              </a:lnSpc>
              <a:spcAft>
                <a:spcPts val="800"/>
              </a:spcAft>
              <a:defRPr/>
            </a:lvl5pPr>
          </a:lstStyle>
          <a:p>
            <a:pPr lvl="0"/>
            <a:r>
              <a:rPr lang="sk-SK"/>
              <a:t>Click to edit Master text styles</a:t>
            </a:r>
          </a:p>
        </p:txBody>
      </p:sp>
      <p:sp>
        <p:nvSpPr>
          <p:cNvPr id="9" name="Slide Number Placeholder 3">
            <a:extLst>
              <a:ext uri="{FF2B5EF4-FFF2-40B4-BE49-F238E27FC236}">
                <a16:creationId xmlns:a16="http://schemas.microsoft.com/office/drawing/2014/main" id="{B5496468-0413-4731-BC8D-F40F8207BB04}"/>
              </a:ext>
            </a:extLst>
          </p:cNvPr>
          <p:cNvSpPr>
            <a:spLocks noGrp="1"/>
          </p:cNvSpPr>
          <p:nvPr>
            <p:ph type="sldNum" sz="quarter" idx="4"/>
          </p:nvPr>
        </p:nvSpPr>
        <p:spPr>
          <a:xfrm>
            <a:off x="2903137" y="6324974"/>
            <a:ext cx="1795324" cy="498205"/>
          </a:xfrm>
          <a:prstGeom prst="rect">
            <a:avLst/>
          </a:prstGeom>
          <a:noFill/>
          <a:ln w="12700" cmpd="sng">
            <a:noFill/>
          </a:ln>
        </p:spPr>
        <p:txBody>
          <a:bodyPr wrap="square" lIns="143963" tIns="134997" rIns="143963" bIns="134997" anchor="ctr" anchorCtr="1">
            <a:spAutoFit/>
          </a:bodyPr>
          <a:lstStyle>
            <a:lvl1pPr>
              <a:defRPr lang="en-US" sz="1466">
                <a:ln>
                  <a:noFill/>
                </a:ln>
                <a:solidFill>
                  <a:schemeClr val="accent2"/>
                </a:solidFill>
                <a:latin typeface="Roboto Light"/>
                <a:cs typeface="Roboto Light"/>
              </a:defRPr>
            </a:lvl1pPr>
          </a:lstStyle>
          <a:p>
            <a:pPr defTabSz="914149"/>
            <a:r>
              <a:rPr lang="fr-FR"/>
              <a:t> - </a:t>
            </a:r>
            <a:fld id="{77513DED-9F41-6D4C-AADB-00EAAC4B4386}" type="slidenum">
              <a:rPr lang="fr-FR" smtClean="0"/>
              <a:pPr defTabSz="914149"/>
              <a:t>‹N°›</a:t>
            </a:fld>
            <a:r>
              <a:rPr lang="fr-FR"/>
              <a:t> -</a:t>
            </a:r>
            <a:endParaRPr dirty="0"/>
          </a:p>
        </p:txBody>
      </p:sp>
    </p:spTree>
    <p:extLst>
      <p:ext uri="{BB962C8B-B14F-4D97-AF65-F5344CB8AC3E}">
        <p14:creationId xmlns:p14="http://schemas.microsoft.com/office/powerpoint/2010/main" val="3471215706"/>
      </p:ext>
    </p:extLst>
  </p:cSld>
  <p:clrMapOvr>
    <a:masterClrMapping/>
  </p:clrMapOvr>
  <p:extLst>
    <p:ext uri="{DCECCB84-F9BA-43D5-87BE-67443E8EF086}">
      <p15:sldGuideLst xmlns:p15="http://schemas.microsoft.com/office/powerpoint/2012/main">
        <p15:guide id="1" orient="horz" pos="288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3741" y="647705"/>
            <a:ext cx="10969943" cy="769937"/>
          </a:xfrm>
        </p:spPr>
        <p:txBody>
          <a:bodyPr>
            <a:normAutofit/>
          </a:bodyPr>
          <a:lstStyle>
            <a:lvl1pPr algn="l">
              <a:defRPr sz="2133"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t>Click to edit Master title style</a:t>
            </a:r>
          </a:p>
        </p:txBody>
      </p:sp>
      <p:sp>
        <p:nvSpPr>
          <p:cNvPr id="7" name="object 12"/>
          <p:cNvSpPr/>
          <p:nvPr userDrawn="1"/>
        </p:nvSpPr>
        <p:spPr>
          <a:xfrm>
            <a:off x="14" y="518500"/>
            <a:ext cx="390516" cy="0"/>
          </a:xfrm>
          <a:custGeom>
            <a:avLst/>
            <a:gdLst/>
            <a:ahLst/>
            <a:cxnLst/>
            <a:rect l="l" t="t" r="r" b="b"/>
            <a:pathLst>
              <a:path w="293370">
                <a:moveTo>
                  <a:pt x="0" y="0"/>
                </a:moveTo>
                <a:lnTo>
                  <a:pt x="293268" y="0"/>
                </a:lnTo>
              </a:path>
            </a:pathLst>
          </a:custGeom>
          <a:ln w="12700">
            <a:solidFill>
              <a:srgbClr val="000000"/>
            </a:solidFill>
          </a:ln>
        </p:spPr>
        <p:txBody>
          <a:bodyPr wrap="square" lIns="0" tIns="0" rIns="0" bIns="0" rtlCol="0"/>
          <a:lstStyle/>
          <a:p>
            <a:pPr defTabSz="609125"/>
            <a:endParaRPr sz="3199">
              <a:solidFill>
                <a:prstClr val="black"/>
              </a:solidFill>
            </a:endParaRPr>
          </a:p>
        </p:txBody>
      </p:sp>
      <p:pic>
        <p:nvPicPr>
          <p:cNvPr id="8" name="Picture 26" descr="Logo_CMYK 3.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52403" y="6174921"/>
            <a:ext cx="1124980" cy="596651"/>
          </a:xfrm>
          <a:prstGeom prst="rect">
            <a:avLst/>
          </a:prstGeom>
        </p:spPr>
      </p:pic>
    </p:spTree>
    <p:extLst>
      <p:ext uri="{BB962C8B-B14F-4D97-AF65-F5344CB8AC3E}">
        <p14:creationId xmlns:p14="http://schemas.microsoft.com/office/powerpoint/2010/main" val="26361126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2_Closing Slide">
    <p:bg bwMode="gray">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userDrawn="1"/>
        </p:nvSpPr>
        <p:spPr>
          <a:xfrm>
            <a:off x="4270685" y="2660915"/>
            <a:ext cx="7294910" cy="1440160"/>
          </a:xfrm>
          <a:prstGeom prst="rect">
            <a:avLst/>
          </a:prstGeom>
          <a:ln w="15874">
            <a:noFill/>
          </a:ln>
        </p:spPr>
        <p:txBody>
          <a:bodyPr vert="horz" lIns="0" tIns="0" rIns="0" bIns="0" rtlCol="0" anchor="b" anchorCtr="0">
            <a:noAutofit/>
          </a:bodyPr>
          <a:lstStyle>
            <a:lvl1pPr algn="l" defTabSz="914400" rtl="0" eaLnBrk="1" latinLnBrk="0" hangingPunct="1">
              <a:spcBef>
                <a:spcPct val="0"/>
              </a:spcBef>
              <a:buNone/>
              <a:defRPr sz="3000" b="0" kern="1200" baseline="0">
                <a:solidFill>
                  <a:schemeClr val="bg1"/>
                </a:solidFill>
                <a:latin typeface="Stag Book" pitchFamily="50" charset="0"/>
                <a:ea typeface="Verdana" pitchFamily="34" charset="0"/>
                <a:cs typeface="Verdana" pitchFamily="34" charset="0"/>
              </a:defRPr>
            </a:lvl1pPr>
          </a:lstStyle>
          <a:p>
            <a:r>
              <a:rPr lang="en-US" sz="3999">
                <a:solidFill>
                  <a:prstClr val="white"/>
                </a:solidFill>
                <a:latin typeface="Verdana" panose="020B0604030504040204" pitchFamily="34" charset="0"/>
              </a:rPr>
              <a:t>Click to add chapter title </a:t>
            </a:r>
          </a:p>
        </p:txBody>
      </p:sp>
      <p:grpSp>
        <p:nvGrpSpPr>
          <p:cNvPr id="5" name="Group 4"/>
          <p:cNvGrpSpPr/>
          <p:nvPr userDrawn="1"/>
        </p:nvGrpSpPr>
        <p:grpSpPr>
          <a:xfrm>
            <a:off x="-28134" y="0"/>
            <a:ext cx="12216958" cy="6858000"/>
            <a:chOff x="-21106" y="0"/>
            <a:chExt cx="9165105" cy="5143500"/>
          </a:xfrm>
        </p:grpSpPr>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b="3685"/>
            <a:stretch/>
          </p:blipFill>
          <p:spPr>
            <a:xfrm>
              <a:off x="-21106" y="0"/>
              <a:ext cx="9165105" cy="5143500"/>
            </a:xfrm>
            <a:prstGeom prst="rect">
              <a:avLst/>
            </a:prstGeom>
          </p:spPr>
        </p:pic>
        <p:sp>
          <p:nvSpPr>
            <p:cNvPr id="8" name="Rectangle 7"/>
            <p:cNvSpPr/>
            <p:nvPr userDrawn="1"/>
          </p:nvSpPr>
          <p:spPr>
            <a:xfrm>
              <a:off x="-21106" y="0"/>
              <a:ext cx="9163751" cy="51435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9">
                <a:solidFill>
                  <a:prstClr val="white"/>
                </a:solidFill>
              </a:endParaRPr>
            </a:p>
          </p:txBody>
        </p:sp>
      </p:grpSp>
    </p:spTree>
    <p:extLst>
      <p:ext uri="{BB962C8B-B14F-4D97-AF65-F5344CB8AC3E}">
        <p14:creationId xmlns:p14="http://schemas.microsoft.com/office/powerpoint/2010/main" val="3855804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DB3C69-3957-444C-A6C3-935A6DDF854B}"/>
              </a:ext>
            </a:extLst>
          </p:cNvPr>
          <p:cNvSpPr>
            <a:spLocks noGrp="1"/>
          </p:cNvSpPr>
          <p:nvPr>
            <p:ph type="ctrTitle"/>
          </p:nvPr>
        </p:nvSpPr>
        <p:spPr>
          <a:xfrm>
            <a:off x="1523603" y="1122363"/>
            <a:ext cx="9141619" cy="2387600"/>
          </a:xfrm>
        </p:spPr>
        <p:txBody>
          <a:bodyPr anchor="b"/>
          <a:lstStyle>
            <a:lvl1pPr algn="ctr">
              <a:defRPr sz="5998"/>
            </a:lvl1pPr>
          </a:lstStyle>
          <a:p>
            <a:r>
              <a:rPr lang="fr-FR"/>
              <a:t>Modifiez le style du titre</a:t>
            </a:r>
          </a:p>
        </p:txBody>
      </p:sp>
      <p:sp>
        <p:nvSpPr>
          <p:cNvPr id="3" name="Sous-titre 2">
            <a:extLst>
              <a:ext uri="{FF2B5EF4-FFF2-40B4-BE49-F238E27FC236}">
                <a16:creationId xmlns:a16="http://schemas.microsoft.com/office/drawing/2014/main" id="{803BFC32-76B4-427D-BB83-4189C51F8AE4}"/>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3499B28-A890-413F-9C1C-BFAEF982D7D0}"/>
              </a:ext>
            </a:extLst>
          </p:cNvPr>
          <p:cNvSpPr>
            <a:spLocks noGrp="1"/>
          </p:cNvSpPr>
          <p:nvPr>
            <p:ph type="dt" sz="half" idx="10"/>
          </p:nvPr>
        </p:nvSpPr>
        <p:spPr/>
        <p:txBody>
          <a:bodyPr/>
          <a:lstStyle/>
          <a:p>
            <a:fld id="{8727A68F-4FB9-40EB-B246-0F859F78F34E}" type="datetime1">
              <a:rPr lang="fr-FR" smtClean="0"/>
              <a:t>09/03/2020</a:t>
            </a:fld>
            <a:endParaRPr lang="fr-FR"/>
          </a:p>
        </p:txBody>
      </p:sp>
      <p:sp>
        <p:nvSpPr>
          <p:cNvPr id="5" name="Espace réservé du pied de page 4">
            <a:extLst>
              <a:ext uri="{FF2B5EF4-FFF2-40B4-BE49-F238E27FC236}">
                <a16:creationId xmlns:a16="http://schemas.microsoft.com/office/drawing/2014/main" id="{CF0C445D-4A13-4A2F-A7F3-0CA08D45D72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712DA43-53EE-41C7-971D-80F966E441BD}"/>
              </a:ext>
            </a:extLst>
          </p:cNvPr>
          <p:cNvSpPr>
            <a:spLocks noGrp="1"/>
          </p:cNvSpPr>
          <p:nvPr>
            <p:ph type="sldNum" sz="quarter" idx="12"/>
          </p:nvPr>
        </p:nvSpPr>
        <p:spPr/>
        <p:txBody>
          <a:bodyPr/>
          <a:lstStyle/>
          <a:p>
            <a:fld id="{549076F7-5D9D-4E10-A7E9-1A83E524F28B}" type="slidenum">
              <a:rPr lang="fr-FR" smtClean="0"/>
              <a:t>‹N°›</a:t>
            </a:fld>
            <a:endParaRPr lang="fr-FR"/>
          </a:p>
        </p:txBody>
      </p:sp>
    </p:spTree>
    <p:extLst>
      <p:ext uri="{BB962C8B-B14F-4D97-AF65-F5344CB8AC3E}">
        <p14:creationId xmlns:p14="http://schemas.microsoft.com/office/powerpoint/2010/main" val="2532311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C25747-8FB3-4268-8550-FA3BA26A229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5FAEE9A-DA16-4797-9DD3-8014C8E52AC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E210C58-CB89-46AA-BE95-E2040A4A131E}"/>
              </a:ext>
            </a:extLst>
          </p:cNvPr>
          <p:cNvSpPr>
            <a:spLocks noGrp="1"/>
          </p:cNvSpPr>
          <p:nvPr>
            <p:ph type="dt" sz="half" idx="10"/>
          </p:nvPr>
        </p:nvSpPr>
        <p:spPr/>
        <p:txBody>
          <a:bodyPr/>
          <a:lstStyle/>
          <a:p>
            <a:fld id="{CDCC870E-4589-4128-A6FF-016A7D75FAE7}" type="datetime1">
              <a:rPr lang="fr-FR" smtClean="0"/>
              <a:t>09/03/2020</a:t>
            </a:fld>
            <a:endParaRPr lang="fr-FR"/>
          </a:p>
        </p:txBody>
      </p:sp>
      <p:sp>
        <p:nvSpPr>
          <p:cNvPr id="5" name="Espace réservé du pied de page 4">
            <a:extLst>
              <a:ext uri="{FF2B5EF4-FFF2-40B4-BE49-F238E27FC236}">
                <a16:creationId xmlns:a16="http://schemas.microsoft.com/office/drawing/2014/main" id="{3BB50C8B-75E4-45ED-8E6F-39B06569F67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CC9A0FF-A3E0-4F71-A386-AE7E269F2231}"/>
              </a:ext>
            </a:extLst>
          </p:cNvPr>
          <p:cNvSpPr>
            <a:spLocks noGrp="1"/>
          </p:cNvSpPr>
          <p:nvPr>
            <p:ph type="sldNum" sz="quarter" idx="12"/>
          </p:nvPr>
        </p:nvSpPr>
        <p:spPr/>
        <p:txBody>
          <a:bodyPr/>
          <a:lstStyle/>
          <a:p>
            <a:fld id="{549076F7-5D9D-4E10-A7E9-1A83E524F28B}" type="slidenum">
              <a:rPr lang="fr-FR" smtClean="0"/>
              <a:t>‹N°›</a:t>
            </a:fld>
            <a:endParaRPr lang="fr-FR"/>
          </a:p>
        </p:txBody>
      </p:sp>
    </p:spTree>
    <p:extLst>
      <p:ext uri="{BB962C8B-B14F-4D97-AF65-F5344CB8AC3E}">
        <p14:creationId xmlns:p14="http://schemas.microsoft.com/office/powerpoint/2010/main" val="24945680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68D53A-34A5-4DE5-A5E0-0AAB3FA816E1}"/>
              </a:ext>
            </a:extLst>
          </p:cNvPr>
          <p:cNvSpPr>
            <a:spLocks noGrp="1"/>
          </p:cNvSpPr>
          <p:nvPr>
            <p:ph type="title"/>
          </p:nvPr>
        </p:nvSpPr>
        <p:spPr>
          <a:xfrm>
            <a:off x="831633" y="1709739"/>
            <a:ext cx="10512862" cy="2852737"/>
          </a:xfrm>
        </p:spPr>
        <p:txBody>
          <a:bodyPr anchor="b"/>
          <a:lstStyle>
            <a:lvl1pPr>
              <a:defRPr sz="5998"/>
            </a:lvl1pPr>
          </a:lstStyle>
          <a:p>
            <a:r>
              <a:rPr lang="fr-FR"/>
              <a:t>Modifiez le style du titre</a:t>
            </a:r>
          </a:p>
        </p:txBody>
      </p:sp>
      <p:sp>
        <p:nvSpPr>
          <p:cNvPr id="3" name="Espace réservé du texte 2">
            <a:extLst>
              <a:ext uri="{FF2B5EF4-FFF2-40B4-BE49-F238E27FC236}">
                <a16:creationId xmlns:a16="http://schemas.microsoft.com/office/drawing/2014/main" id="{935797A7-A6E2-44DF-9E36-A58FACDFC857}"/>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A3CB53BB-B241-4D7C-B0AF-B4D785A0E23E}"/>
              </a:ext>
            </a:extLst>
          </p:cNvPr>
          <p:cNvSpPr>
            <a:spLocks noGrp="1"/>
          </p:cNvSpPr>
          <p:nvPr>
            <p:ph type="dt" sz="half" idx="10"/>
          </p:nvPr>
        </p:nvSpPr>
        <p:spPr/>
        <p:txBody>
          <a:bodyPr/>
          <a:lstStyle/>
          <a:p>
            <a:fld id="{26A6B0BB-07B4-4376-AC5F-00E22FC0A460}" type="datetime1">
              <a:rPr lang="fr-FR" smtClean="0"/>
              <a:t>09/03/2020</a:t>
            </a:fld>
            <a:endParaRPr lang="fr-FR"/>
          </a:p>
        </p:txBody>
      </p:sp>
      <p:sp>
        <p:nvSpPr>
          <p:cNvPr id="5" name="Espace réservé du pied de page 4">
            <a:extLst>
              <a:ext uri="{FF2B5EF4-FFF2-40B4-BE49-F238E27FC236}">
                <a16:creationId xmlns:a16="http://schemas.microsoft.com/office/drawing/2014/main" id="{0EA5E5C2-86B7-4914-8428-C61E58AD8E0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64F0F65-849E-4F92-A523-BBDE7050D67D}"/>
              </a:ext>
            </a:extLst>
          </p:cNvPr>
          <p:cNvSpPr>
            <a:spLocks noGrp="1"/>
          </p:cNvSpPr>
          <p:nvPr>
            <p:ph type="sldNum" sz="quarter" idx="12"/>
          </p:nvPr>
        </p:nvSpPr>
        <p:spPr/>
        <p:txBody>
          <a:bodyPr/>
          <a:lstStyle/>
          <a:p>
            <a:fld id="{549076F7-5D9D-4E10-A7E9-1A83E524F28B}" type="slidenum">
              <a:rPr lang="fr-FR" smtClean="0"/>
              <a:t>‹N°›</a:t>
            </a:fld>
            <a:endParaRPr lang="fr-FR"/>
          </a:p>
        </p:txBody>
      </p:sp>
    </p:spTree>
    <p:extLst>
      <p:ext uri="{BB962C8B-B14F-4D97-AF65-F5344CB8AC3E}">
        <p14:creationId xmlns:p14="http://schemas.microsoft.com/office/powerpoint/2010/main" val="34185129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5ADF45-3972-41A6-AA5F-DBB4BF5F99F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B5EBCCA-4719-4D30-A1C0-D4C560346AE7}"/>
              </a:ext>
            </a:extLst>
          </p:cNvPr>
          <p:cNvSpPr>
            <a:spLocks noGrp="1"/>
          </p:cNvSpPr>
          <p:nvPr>
            <p:ph sz="half" idx="1"/>
          </p:nvPr>
        </p:nvSpPr>
        <p:spPr>
          <a:xfrm>
            <a:off x="837982" y="1825625"/>
            <a:ext cx="5180251"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E7A9969-22B0-4237-B0EF-F1795D076895}"/>
              </a:ext>
            </a:extLst>
          </p:cNvPr>
          <p:cNvSpPr>
            <a:spLocks noGrp="1"/>
          </p:cNvSpPr>
          <p:nvPr>
            <p:ph sz="half" idx="2"/>
          </p:nvPr>
        </p:nvSpPr>
        <p:spPr>
          <a:xfrm>
            <a:off x="6170592" y="1825625"/>
            <a:ext cx="5180251"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AF39537-96C5-4FAB-AE92-888C0814AF16}"/>
              </a:ext>
            </a:extLst>
          </p:cNvPr>
          <p:cNvSpPr>
            <a:spLocks noGrp="1"/>
          </p:cNvSpPr>
          <p:nvPr>
            <p:ph type="dt" sz="half" idx="10"/>
          </p:nvPr>
        </p:nvSpPr>
        <p:spPr/>
        <p:txBody>
          <a:bodyPr/>
          <a:lstStyle/>
          <a:p>
            <a:fld id="{289B7689-A5F5-40C2-A484-15EDAAFBAF60}" type="datetime1">
              <a:rPr lang="fr-FR" smtClean="0"/>
              <a:t>09/03/2020</a:t>
            </a:fld>
            <a:endParaRPr lang="fr-FR"/>
          </a:p>
        </p:txBody>
      </p:sp>
      <p:sp>
        <p:nvSpPr>
          <p:cNvPr id="6" name="Espace réservé du pied de page 5">
            <a:extLst>
              <a:ext uri="{FF2B5EF4-FFF2-40B4-BE49-F238E27FC236}">
                <a16:creationId xmlns:a16="http://schemas.microsoft.com/office/drawing/2014/main" id="{399F78FB-958A-417B-8245-356DD6F7539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B8B208C-982B-4666-AD04-77402284346E}"/>
              </a:ext>
            </a:extLst>
          </p:cNvPr>
          <p:cNvSpPr>
            <a:spLocks noGrp="1"/>
          </p:cNvSpPr>
          <p:nvPr>
            <p:ph type="sldNum" sz="quarter" idx="12"/>
          </p:nvPr>
        </p:nvSpPr>
        <p:spPr/>
        <p:txBody>
          <a:bodyPr/>
          <a:lstStyle/>
          <a:p>
            <a:fld id="{549076F7-5D9D-4E10-A7E9-1A83E524F28B}" type="slidenum">
              <a:rPr lang="fr-FR" smtClean="0"/>
              <a:t>‹N°›</a:t>
            </a:fld>
            <a:endParaRPr lang="fr-FR"/>
          </a:p>
        </p:txBody>
      </p:sp>
    </p:spTree>
    <p:extLst>
      <p:ext uri="{BB962C8B-B14F-4D97-AF65-F5344CB8AC3E}">
        <p14:creationId xmlns:p14="http://schemas.microsoft.com/office/powerpoint/2010/main" val="1188806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380A88-0007-4087-AFB3-2989F4CF7406}"/>
              </a:ext>
            </a:extLst>
          </p:cNvPr>
          <p:cNvSpPr>
            <a:spLocks noGrp="1"/>
          </p:cNvSpPr>
          <p:nvPr>
            <p:ph type="title"/>
          </p:nvPr>
        </p:nvSpPr>
        <p:spPr>
          <a:xfrm>
            <a:off x="839569" y="365126"/>
            <a:ext cx="10512862"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62E23B5-CAB9-4CCD-B5B2-A0BF8E1D6E5B}"/>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95BC7F6A-5B7C-40E6-AB42-92D861CB5160}"/>
              </a:ext>
            </a:extLst>
          </p:cNvPr>
          <p:cNvSpPr>
            <a:spLocks noGrp="1"/>
          </p:cNvSpPr>
          <p:nvPr>
            <p:ph sz="half" idx="2"/>
          </p:nvPr>
        </p:nvSpPr>
        <p:spPr>
          <a:xfrm>
            <a:off x="839570" y="2505075"/>
            <a:ext cx="5156444"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AE91D16-2BB0-4B3B-BEDF-82DA2B9696A6}"/>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87A632DD-0662-49C0-8072-2EAD95613C51}"/>
              </a:ext>
            </a:extLst>
          </p:cNvPr>
          <p:cNvSpPr>
            <a:spLocks noGrp="1"/>
          </p:cNvSpPr>
          <p:nvPr>
            <p:ph sz="quarter" idx="4"/>
          </p:nvPr>
        </p:nvSpPr>
        <p:spPr>
          <a:xfrm>
            <a:off x="6170593" y="2505075"/>
            <a:ext cx="518183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44E1435-12D6-4BED-8009-2020D8E651DA}"/>
              </a:ext>
            </a:extLst>
          </p:cNvPr>
          <p:cNvSpPr>
            <a:spLocks noGrp="1"/>
          </p:cNvSpPr>
          <p:nvPr>
            <p:ph type="dt" sz="half" idx="10"/>
          </p:nvPr>
        </p:nvSpPr>
        <p:spPr/>
        <p:txBody>
          <a:bodyPr/>
          <a:lstStyle/>
          <a:p>
            <a:fld id="{8F521F2D-3031-4619-8746-C5824F340251}" type="datetime1">
              <a:rPr lang="fr-FR" smtClean="0"/>
              <a:t>09/03/2020</a:t>
            </a:fld>
            <a:endParaRPr lang="fr-FR"/>
          </a:p>
        </p:txBody>
      </p:sp>
      <p:sp>
        <p:nvSpPr>
          <p:cNvPr id="8" name="Espace réservé du pied de page 7">
            <a:extLst>
              <a:ext uri="{FF2B5EF4-FFF2-40B4-BE49-F238E27FC236}">
                <a16:creationId xmlns:a16="http://schemas.microsoft.com/office/drawing/2014/main" id="{649FB002-B11E-464C-BC5A-372AC2AD5A4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DE21D50-7D6C-408A-9917-BC13A57D1623}"/>
              </a:ext>
            </a:extLst>
          </p:cNvPr>
          <p:cNvSpPr>
            <a:spLocks noGrp="1"/>
          </p:cNvSpPr>
          <p:nvPr>
            <p:ph type="sldNum" sz="quarter" idx="12"/>
          </p:nvPr>
        </p:nvSpPr>
        <p:spPr/>
        <p:txBody>
          <a:bodyPr/>
          <a:lstStyle/>
          <a:p>
            <a:fld id="{549076F7-5D9D-4E10-A7E9-1A83E524F28B}" type="slidenum">
              <a:rPr lang="fr-FR" smtClean="0"/>
              <a:t>‹N°›</a:t>
            </a:fld>
            <a:endParaRPr lang="fr-FR"/>
          </a:p>
        </p:txBody>
      </p:sp>
    </p:spTree>
    <p:extLst>
      <p:ext uri="{BB962C8B-B14F-4D97-AF65-F5344CB8AC3E}">
        <p14:creationId xmlns:p14="http://schemas.microsoft.com/office/powerpoint/2010/main" val="33136940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434D56-B0B0-4A96-B468-07F695AD069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DFEE826-C196-4549-96E8-26090298DF68}"/>
              </a:ext>
            </a:extLst>
          </p:cNvPr>
          <p:cNvSpPr>
            <a:spLocks noGrp="1"/>
          </p:cNvSpPr>
          <p:nvPr>
            <p:ph type="dt" sz="half" idx="10"/>
          </p:nvPr>
        </p:nvSpPr>
        <p:spPr/>
        <p:txBody>
          <a:bodyPr/>
          <a:lstStyle/>
          <a:p>
            <a:fld id="{D003905E-251A-4EE0-955B-B400CE90C4FB}" type="datetime1">
              <a:rPr lang="fr-FR" smtClean="0"/>
              <a:t>09/03/2020</a:t>
            </a:fld>
            <a:endParaRPr lang="fr-FR"/>
          </a:p>
        </p:txBody>
      </p:sp>
      <p:sp>
        <p:nvSpPr>
          <p:cNvPr id="4" name="Espace réservé du pied de page 3">
            <a:extLst>
              <a:ext uri="{FF2B5EF4-FFF2-40B4-BE49-F238E27FC236}">
                <a16:creationId xmlns:a16="http://schemas.microsoft.com/office/drawing/2014/main" id="{F7D7F6C9-37C3-4E96-9276-CCC57B47C9D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254DF43-07D5-48DC-ADBD-533BA69B5103}"/>
              </a:ext>
            </a:extLst>
          </p:cNvPr>
          <p:cNvSpPr>
            <a:spLocks noGrp="1"/>
          </p:cNvSpPr>
          <p:nvPr>
            <p:ph type="sldNum" sz="quarter" idx="12"/>
          </p:nvPr>
        </p:nvSpPr>
        <p:spPr/>
        <p:txBody>
          <a:bodyPr/>
          <a:lstStyle/>
          <a:p>
            <a:fld id="{549076F7-5D9D-4E10-A7E9-1A83E524F28B}" type="slidenum">
              <a:rPr lang="fr-FR" smtClean="0"/>
              <a:t>‹N°›</a:t>
            </a:fld>
            <a:endParaRPr lang="fr-FR"/>
          </a:p>
        </p:txBody>
      </p:sp>
    </p:spTree>
    <p:extLst>
      <p:ext uri="{BB962C8B-B14F-4D97-AF65-F5344CB8AC3E}">
        <p14:creationId xmlns:p14="http://schemas.microsoft.com/office/powerpoint/2010/main" val="3676153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50:50">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88576" y="1454400"/>
            <a:ext cx="5709851" cy="4633200"/>
          </a:xfrm>
          <a:prstGeom prst="rect">
            <a:avLst/>
          </a:prstGeom>
        </p:spPr>
        <p:txBody>
          <a:body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itle 5"/>
          <p:cNvSpPr>
            <a:spLocks noGrp="1"/>
          </p:cNvSpPr>
          <p:nvPr>
            <p:ph type="title" hasCustomPrompt="1"/>
          </p:nvPr>
        </p:nvSpPr>
        <p:spPr>
          <a:xfrm>
            <a:off x="288575" y="164637"/>
            <a:ext cx="11660963" cy="960107"/>
          </a:xfrm>
        </p:spPr>
        <p:txBody>
          <a:bodyPr/>
          <a:lstStyle>
            <a:lvl1pPr>
              <a:defRPr/>
            </a:lvl1pPr>
          </a:lstStyle>
          <a:p>
            <a:r>
              <a:rPr lang="en-GB" noProof="0" dirty="0"/>
              <a:t>Click to edit the header</a:t>
            </a:r>
          </a:p>
        </p:txBody>
      </p:sp>
      <p:sp>
        <p:nvSpPr>
          <p:cNvPr id="5" name="Content Placeholder 2"/>
          <p:cNvSpPr>
            <a:spLocks noGrp="1"/>
          </p:cNvSpPr>
          <p:nvPr>
            <p:ph idx="10" hasCustomPrompt="1"/>
          </p:nvPr>
        </p:nvSpPr>
        <p:spPr>
          <a:xfrm>
            <a:off x="6232919" y="1455308"/>
            <a:ext cx="5709851" cy="4633200"/>
          </a:xfrm>
          <a:prstGeom prst="rect">
            <a:avLst/>
          </a:prstGeom>
        </p:spPr>
        <p:txBody>
          <a:body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object 24"/>
          <p:cNvSpPr txBox="1">
            <a:spLocks noGrp="1"/>
          </p:cNvSpPr>
          <p:nvPr>
            <p:ph type="sldNum" sz="quarter" idx="4"/>
          </p:nvPr>
        </p:nvSpPr>
        <p:spPr>
          <a:xfrm>
            <a:off x="395796" y="6599489"/>
            <a:ext cx="365485" cy="166712"/>
          </a:xfrm>
          <a:prstGeom prst="rect">
            <a:avLst/>
          </a:prstGeom>
        </p:spPr>
        <p:txBody>
          <a:bodyPr vert="horz" wrap="none" lIns="0" tIns="0" rIns="0" bIns="0" rtlCol="0" anchor="ctr">
            <a:spAutoFit/>
          </a:bodyPr>
          <a:lstStyle>
            <a:lvl1pPr>
              <a:defRPr>
                <a:solidFill>
                  <a:schemeClr val="tx1"/>
                </a:solidFill>
              </a:defRPr>
            </a:lvl1pPr>
          </a:lstStyle>
          <a:p>
            <a:pPr marL="25343">
              <a:lnSpc>
                <a:spcPts val="1332"/>
              </a:lnSpc>
            </a:pPr>
            <a:fld id="{81D60167-4931-47E6-BA6A-407CBD079E47}" type="slidenum">
              <a:rPr lang="en-US" sz="1200" smtClean="0">
                <a:cs typeface="Verdana"/>
              </a:rPr>
              <a:pPr marL="25343">
                <a:lnSpc>
                  <a:spcPts val="1332"/>
                </a:lnSpc>
              </a:pPr>
              <a:t>‹N°›</a:t>
            </a:fld>
            <a:endParaRPr lang="en-US" sz="1066" dirty="0">
              <a:cs typeface="Verdana"/>
            </a:endParaRPr>
          </a:p>
        </p:txBody>
      </p:sp>
    </p:spTree>
    <p:extLst>
      <p:ext uri="{BB962C8B-B14F-4D97-AF65-F5344CB8AC3E}">
        <p14:creationId xmlns:p14="http://schemas.microsoft.com/office/powerpoint/2010/main" val="29878142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8DF0572-4BDE-41E8-99AA-996688D0E1FA}"/>
              </a:ext>
            </a:extLst>
          </p:cNvPr>
          <p:cNvSpPr>
            <a:spLocks noGrp="1"/>
          </p:cNvSpPr>
          <p:nvPr>
            <p:ph type="dt" sz="half" idx="10"/>
          </p:nvPr>
        </p:nvSpPr>
        <p:spPr/>
        <p:txBody>
          <a:bodyPr/>
          <a:lstStyle/>
          <a:p>
            <a:fld id="{F81F136C-D76F-4411-8972-082181FE67A1}" type="datetime1">
              <a:rPr lang="fr-FR" smtClean="0"/>
              <a:t>09/03/2020</a:t>
            </a:fld>
            <a:endParaRPr lang="fr-FR"/>
          </a:p>
        </p:txBody>
      </p:sp>
      <p:sp>
        <p:nvSpPr>
          <p:cNvPr id="3" name="Espace réservé du pied de page 2">
            <a:extLst>
              <a:ext uri="{FF2B5EF4-FFF2-40B4-BE49-F238E27FC236}">
                <a16:creationId xmlns:a16="http://schemas.microsoft.com/office/drawing/2014/main" id="{14969866-67EE-4868-9425-AC114AD4BA4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FFAB1A3-0D40-4C0A-9C09-EAFF1C186E6C}"/>
              </a:ext>
            </a:extLst>
          </p:cNvPr>
          <p:cNvSpPr>
            <a:spLocks noGrp="1"/>
          </p:cNvSpPr>
          <p:nvPr>
            <p:ph type="sldNum" sz="quarter" idx="12"/>
          </p:nvPr>
        </p:nvSpPr>
        <p:spPr/>
        <p:txBody>
          <a:bodyPr/>
          <a:lstStyle/>
          <a:p>
            <a:fld id="{549076F7-5D9D-4E10-A7E9-1A83E524F28B}" type="slidenum">
              <a:rPr lang="fr-FR" smtClean="0"/>
              <a:t>‹N°›</a:t>
            </a:fld>
            <a:endParaRPr lang="fr-FR"/>
          </a:p>
        </p:txBody>
      </p:sp>
    </p:spTree>
    <p:extLst>
      <p:ext uri="{BB962C8B-B14F-4D97-AF65-F5344CB8AC3E}">
        <p14:creationId xmlns:p14="http://schemas.microsoft.com/office/powerpoint/2010/main" val="31009552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6FDA7B-F48E-4377-9485-4FBDD9DF66DB}"/>
              </a:ext>
            </a:extLst>
          </p:cNvPr>
          <p:cNvSpPr>
            <a:spLocks noGrp="1"/>
          </p:cNvSpPr>
          <p:nvPr>
            <p:ph type="title"/>
          </p:nvPr>
        </p:nvSpPr>
        <p:spPr>
          <a:xfrm>
            <a:off x="839570" y="457200"/>
            <a:ext cx="3931213" cy="1600200"/>
          </a:xfrm>
        </p:spPr>
        <p:txBody>
          <a:bodyPr anchor="b"/>
          <a:lstStyle>
            <a:lvl1pPr>
              <a:defRPr sz="3199"/>
            </a:lvl1pPr>
          </a:lstStyle>
          <a:p>
            <a:r>
              <a:rPr lang="fr-FR"/>
              <a:t>Modifiez le style du titre</a:t>
            </a:r>
          </a:p>
        </p:txBody>
      </p:sp>
      <p:sp>
        <p:nvSpPr>
          <p:cNvPr id="3" name="Espace réservé du contenu 2">
            <a:extLst>
              <a:ext uri="{FF2B5EF4-FFF2-40B4-BE49-F238E27FC236}">
                <a16:creationId xmlns:a16="http://schemas.microsoft.com/office/drawing/2014/main" id="{EDAD786B-76FA-4908-98BF-9183270F7521}"/>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5CB21CA-5EA5-417A-B34A-E049BF3BD0E9}"/>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D78A7874-A68B-4B92-A129-5D0A66C0A442}"/>
              </a:ext>
            </a:extLst>
          </p:cNvPr>
          <p:cNvSpPr>
            <a:spLocks noGrp="1"/>
          </p:cNvSpPr>
          <p:nvPr>
            <p:ph type="dt" sz="half" idx="10"/>
          </p:nvPr>
        </p:nvSpPr>
        <p:spPr/>
        <p:txBody>
          <a:bodyPr/>
          <a:lstStyle/>
          <a:p>
            <a:fld id="{EE457FA1-0A78-4DC2-B3D3-AE319F63235D}" type="datetime1">
              <a:rPr lang="fr-FR" smtClean="0"/>
              <a:t>09/03/2020</a:t>
            </a:fld>
            <a:endParaRPr lang="fr-FR"/>
          </a:p>
        </p:txBody>
      </p:sp>
      <p:sp>
        <p:nvSpPr>
          <p:cNvPr id="6" name="Espace réservé du pied de page 5">
            <a:extLst>
              <a:ext uri="{FF2B5EF4-FFF2-40B4-BE49-F238E27FC236}">
                <a16:creationId xmlns:a16="http://schemas.microsoft.com/office/drawing/2014/main" id="{2CB4AD9B-EFE6-4F31-8F62-7DE0ACEF57F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F99BD89-068D-403B-AD20-3F11ED8B9189}"/>
              </a:ext>
            </a:extLst>
          </p:cNvPr>
          <p:cNvSpPr>
            <a:spLocks noGrp="1"/>
          </p:cNvSpPr>
          <p:nvPr>
            <p:ph type="sldNum" sz="quarter" idx="12"/>
          </p:nvPr>
        </p:nvSpPr>
        <p:spPr/>
        <p:txBody>
          <a:bodyPr/>
          <a:lstStyle/>
          <a:p>
            <a:fld id="{549076F7-5D9D-4E10-A7E9-1A83E524F28B}" type="slidenum">
              <a:rPr lang="fr-FR" smtClean="0"/>
              <a:t>‹N°›</a:t>
            </a:fld>
            <a:endParaRPr lang="fr-FR"/>
          </a:p>
        </p:txBody>
      </p:sp>
    </p:spTree>
    <p:extLst>
      <p:ext uri="{BB962C8B-B14F-4D97-AF65-F5344CB8AC3E}">
        <p14:creationId xmlns:p14="http://schemas.microsoft.com/office/powerpoint/2010/main" val="10402438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F38AC8-AAE3-4B19-8BA6-56D51629646C}"/>
              </a:ext>
            </a:extLst>
          </p:cNvPr>
          <p:cNvSpPr>
            <a:spLocks noGrp="1"/>
          </p:cNvSpPr>
          <p:nvPr>
            <p:ph type="title"/>
          </p:nvPr>
        </p:nvSpPr>
        <p:spPr>
          <a:xfrm>
            <a:off x="839570" y="457200"/>
            <a:ext cx="3931213" cy="1600200"/>
          </a:xfrm>
        </p:spPr>
        <p:txBody>
          <a:bodyPr anchor="b"/>
          <a:lstStyle>
            <a:lvl1pPr>
              <a:defRPr sz="3199"/>
            </a:lvl1pPr>
          </a:lstStyle>
          <a:p>
            <a:r>
              <a:rPr lang="fr-FR"/>
              <a:t>Modifiez le style du titre</a:t>
            </a:r>
          </a:p>
        </p:txBody>
      </p:sp>
      <p:sp>
        <p:nvSpPr>
          <p:cNvPr id="3" name="Espace réservé pour une image  2">
            <a:extLst>
              <a:ext uri="{FF2B5EF4-FFF2-40B4-BE49-F238E27FC236}">
                <a16:creationId xmlns:a16="http://schemas.microsoft.com/office/drawing/2014/main" id="{F2D094DE-82A5-4B63-816C-C25B5AF45EB8}"/>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fr-FR"/>
          </a:p>
        </p:txBody>
      </p:sp>
      <p:sp>
        <p:nvSpPr>
          <p:cNvPr id="4" name="Espace réservé du texte 3">
            <a:extLst>
              <a:ext uri="{FF2B5EF4-FFF2-40B4-BE49-F238E27FC236}">
                <a16:creationId xmlns:a16="http://schemas.microsoft.com/office/drawing/2014/main" id="{FFE2EDEC-E171-4DF5-A0E5-1F40330AC50C}"/>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20245DFB-55EE-4150-A53B-792D4091823C}"/>
              </a:ext>
            </a:extLst>
          </p:cNvPr>
          <p:cNvSpPr>
            <a:spLocks noGrp="1"/>
          </p:cNvSpPr>
          <p:nvPr>
            <p:ph type="dt" sz="half" idx="10"/>
          </p:nvPr>
        </p:nvSpPr>
        <p:spPr/>
        <p:txBody>
          <a:bodyPr/>
          <a:lstStyle/>
          <a:p>
            <a:fld id="{1E67D3AB-92C5-4A0E-9DF0-0087ADDFB84C}" type="datetime1">
              <a:rPr lang="fr-FR" smtClean="0"/>
              <a:t>09/03/2020</a:t>
            </a:fld>
            <a:endParaRPr lang="fr-FR"/>
          </a:p>
        </p:txBody>
      </p:sp>
      <p:sp>
        <p:nvSpPr>
          <p:cNvPr id="6" name="Espace réservé du pied de page 5">
            <a:extLst>
              <a:ext uri="{FF2B5EF4-FFF2-40B4-BE49-F238E27FC236}">
                <a16:creationId xmlns:a16="http://schemas.microsoft.com/office/drawing/2014/main" id="{EFAE4E0A-1BED-48CD-AEB5-5339E9571B0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B873539-1985-4B73-A1E6-64D311B6AAC6}"/>
              </a:ext>
            </a:extLst>
          </p:cNvPr>
          <p:cNvSpPr>
            <a:spLocks noGrp="1"/>
          </p:cNvSpPr>
          <p:nvPr>
            <p:ph type="sldNum" sz="quarter" idx="12"/>
          </p:nvPr>
        </p:nvSpPr>
        <p:spPr/>
        <p:txBody>
          <a:bodyPr/>
          <a:lstStyle/>
          <a:p>
            <a:fld id="{549076F7-5D9D-4E10-A7E9-1A83E524F28B}" type="slidenum">
              <a:rPr lang="fr-FR" smtClean="0"/>
              <a:t>‹N°›</a:t>
            </a:fld>
            <a:endParaRPr lang="fr-FR"/>
          </a:p>
        </p:txBody>
      </p:sp>
    </p:spTree>
    <p:extLst>
      <p:ext uri="{BB962C8B-B14F-4D97-AF65-F5344CB8AC3E}">
        <p14:creationId xmlns:p14="http://schemas.microsoft.com/office/powerpoint/2010/main" val="40993939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C5EF18-80D4-46FA-8327-C5C46816F37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9FA7966-6219-4900-91C9-63CD43B914CB}"/>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CABF9A8-EA81-4F0E-9B4B-20ADD6CC6866}"/>
              </a:ext>
            </a:extLst>
          </p:cNvPr>
          <p:cNvSpPr>
            <a:spLocks noGrp="1"/>
          </p:cNvSpPr>
          <p:nvPr>
            <p:ph type="dt" sz="half" idx="10"/>
          </p:nvPr>
        </p:nvSpPr>
        <p:spPr/>
        <p:txBody>
          <a:bodyPr/>
          <a:lstStyle/>
          <a:p>
            <a:fld id="{A7127FD2-1E38-4130-A23A-6DC3DDC664A6}" type="datetime1">
              <a:rPr lang="fr-FR" smtClean="0"/>
              <a:t>09/03/2020</a:t>
            </a:fld>
            <a:endParaRPr lang="fr-FR"/>
          </a:p>
        </p:txBody>
      </p:sp>
      <p:sp>
        <p:nvSpPr>
          <p:cNvPr id="5" name="Espace réservé du pied de page 4">
            <a:extLst>
              <a:ext uri="{FF2B5EF4-FFF2-40B4-BE49-F238E27FC236}">
                <a16:creationId xmlns:a16="http://schemas.microsoft.com/office/drawing/2014/main" id="{F7A8BE63-3EFD-4D97-A51D-7755AE64FC5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8A088E9-5CB1-4516-98C6-4E927199F464}"/>
              </a:ext>
            </a:extLst>
          </p:cNvPr>
          <p:cNvSpPr>
            <a:spLocks noGrp="1"/>
          </p:cNvSpPr>
          <p:nvPr>
            <p:ph type="sldNum" sz="quarter" idx="12"/>
          </p:nvPr>
        </p:nvSpPr>
        <p:spPr/>
        <p:txBody>
          <a:bodyPr/>
          <a:lstStyle/>
          <a:p>
            <a:fld id="{549076F7-5D9D-4E10-A7E9-1A83E524F28B}" type="slidenum">
              <a:rPr lang="fr-FR" smtClean="0"/>
              <a:t>‹N°›</a:t>
            </a:fld>
            <a:endParaRPr lang="fr-FR"/>
          </a:p>
        </p:txBody>
      </p:sp>
    </p:spTree>
    <p:extLst>
      <p:ext uri="{BB962C8B-B14F-4D97-AF65-F5344CB8AC3E}">
        <p14:creationId xmlns:p14="http://schemas.microsoft.com/office/powerpoint/2010/main" val="31112463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90EEA00-4AA1-43F1-A2D6-AC5DA55DC038}"/>
              </a:ext>
            </a:extLst>
          </p:cNvPr>
          <p:cNvSpPr>
            <a:spLocks noGrp="1"/>
          </p:cNvSpPr>
          <p:nvPr>
            <p:ph type="title" orient="vert"/>
          </p:nvPr>
        </p:nvSpPr>
        <p:spPr>
          <a:xfrm>
            <a:off x="8722628" y="365125"/>
            <a:ext cx="262821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B9BC652-5C29-451F-B081-9B649971D7DA}"/>
              </a:ext>
            </a:extLst>
          </p:cNvPr>
          <p:cNvSpPr>
            <a:spLocks noGrp="1"/>
          </p:cNvSpPr>
          <p:nvPr>
            <p:ph type="body" orient="vert" idx="1"/>
          </p:nvPr>
        </p:nvSpPr>
        <p:spPr>
          <a:xfrm>
            <a:off x="837982" y="365125"/>
            <a:ext cx="7732286"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D6B85E2-7258-48A5-8A77-7707731305BD}"/>
              </a:ext>
            </a:extLst>
          </p:cNvPr>
          <p:cNvSpPr>
            <a:spLocks noGrp="1"/>
          </p:cNvSpPr>
          <p:nvPr>
            <p:ph type="dt" sz="half" idx="10"/>
          </p:nvPr>
        </p:nvSpPr>
        <p:spPr/>
        <p:txBody>
          <a:bodyPr/>
          <a:lstStyle/>
          <a:p>
            <a:fld id="{5C4A24E7-247F-4469-AA2C-C3D621355F08}" type="datetime1">
              <a:rPr lang="fr-FR" smtClean="0"/>
              <a:t>09/03/2020</a:t>
            </a:fld>
            <a:endParaRPr lang="fr-FR"/>
          </a:p>
        </p:txBody>
      </p:sp>
      <p:sp>
        <p:nvSpPr>
          <p:cNvPr id="5" name="Espace réservé du pied de page 4">
            <a:extLst>
              <a:ext uri="{FF2B5EF4-FFF2-40B4-BE49-F238E27FC236}">
                <a16:creationId xmlns:a16="http://schemas.microsoft.com/office/drawing/2014/main" id="{E700FE14-8882-423B-AB74-1816344F050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FF90056-21F4-4707-9B9C-C83AE66C2357}"/>
              </a:ext>
            </a:extLst>
          </p:cNvPr>
          <p:cNvSpPr>
            <a:spLocks noGrp="1"/>
          </p:cNvSpPr>
          <p:nvPr>
            <p:ph type="sldNum" sz="quarter" idx="12"/>
          </p:nvPr>
        </p:nvSpPr>
        <p:spPr/>
        <p:txBody>
          <a:bodyPr/>
          <a:lstStyle/>
          <a:p>
            <a:fld id="{549076F7-5D9D-4E10-A7E9-1A83E524F28B}" type="slidenum">
              <a:rPr lang="fr-FR" smtClean="0"/>
              <a:t>‹N°›</a:t>
            </a:fld>
            <a:endParaRPr lang="fr-FR"/>
          </a:p>
        </p:txBody>
      </p:sp>
    </p:spTree>
    <p:extLst>
      <p:ext uri="{BB962C8B-B14F-4D97-AF65-F5344CB8AC3E}">
        <p14:creationId xmlns:p14="http://schemas.microsoft.com/office/powerpoint/2010/main" val="5828751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text only">
    <p:bg bwMode="gray">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82979" y="-942125"/>
            <a:ext cx="13908540" cy="8451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userDrawn="1"/>
        </p:nvSpPr>
        <p:spPr>
          <a:xfrm>
            <a:off x="-982979" y="-942125"/>
            <a:ext cx="13908540" cy="8451871"/>
          </a:xfrm>
          <a:prstGeom prst="rect">
            <a:avLst/>
          </a:pr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9"/>
          </a:p>
        </p:txBody>
      </p:sp>
      <p:sp>
        <p:nvSpPr>
          <p:cNvPr id="2" name="Title 1"/>
          <p:cNvSpPr>
            <a:spLocks noGrp="1"/>
          </p:cNvSpPr>
          <p:nvPr>
            <p:ph type="ctrTitle"/>
          </p:nvPr>
        </p:nvSpPr>
        <p:spPr>
          <a:xfrm>
            <a:off x="287630" y="1604798"/>
            <a:ext cx="11076243" cy="1470025"/>
          </a:xfrm>
          <a:prstGeom prst="rect">
            <a:avLst/>
          </a:prstGeom>
        </p:spPr>
        <p:txBody>
          <a:bodyPr anchor="b" anchorCtr="0">
            <a:noAutofit/>
          </a:bodyPr>
          <a:lstStyle>
            <a:lvl1pPr>
              <a:defRPr sz="3999" b="1" i="0" baseline="0">
                <a:solidFill>
                  <a:schemeClr val="bg1"/>
                </a:solidFill>
                <a:latin typeface="Stag LCG Semibold" charset="0"/>
                <a:ea typeface="Stag LCG Semibold" charset="0"/>
                <a:cs typeface="Stag LCG Semibold" charset="0"/>
              </a:defRPr>
            </a:lvl1pPr>
          </a:lstStyle>
          <a:p>
            <a:r>
              <a:rPr lang="en-US"/>
              <a:t>Click to edit Master title style</a:t>
            </a:r>
            <a:endParaRPr lang="nl-NL" dirty="0"/>
          </a:p>
        </p:txBody>
      </p:sp>
      <p:sp>
        <p:nvSpPr>
          <p:cNvPr id="3" name="Subtitle 2"/>
          <p:cNvSpPr>
            <a:spLocks noGrp="1"/>
          </p:cNvSpPr>
          <p:nvPr>
            <p:ph type="subTitle" idx="1" hasCustomPrompt="1"/>
          </p:nvPr>
        </p:nvSpPr>
        <p:spPr>
          <a:xfrm>
            <a:off x="283834" y="3094328"/>
            <a:ext cx="11080039" cy="1486800"/>
          </a:xfrm>
          <a:prstGeom prst="rect">
            <a:avLst/>
          </a:prstGeom>
        </p:spPr>
        <p:txBody>
          <a:bodyPr>
            <a:noAutofit/>
          </a:bodyPr>
          <a:lstStyle>
            <a:lvl1pPr marL="0" indent="0" algn="l">
              <a:buNone/>
              <a:defRPr sz="3732" b="0" i="0">
                <a:solidFill>
                  <a:schemeClr val="bg1"/>
                </a:solidFill>
                <a:latin typeface="Stag LCG Book" charset="0"/>
                <a:ea typeface="Stag LCG Book" charset="0"/>
                <a:cs typeface="Stag LCG Book" charset="0"/>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nl-NL" dirty="0"/>
              <a:t>Click to edit the sub title</a:t>
            </a:r>
          </a:p>
        </p:txBody>
      </p:sp>
      <p:sp>
        <p:nvSpPr>
          <p:cNvPr id="8" name="AddCustomDate#1"/>
          <p:cNvSpPr txBox="1"/>
          <p:nvPr userDrawn="1"/>
        </p:nvSpPr>
        <p:spPr>
          <a:xfrm>
            <a:off x="290074" y="4965171"/>
            <a:ext cx="184731" cy="338554"/>
          </a:xfrm>
          <a:prstGeom prst="rect">
            <a:avLst/>
          </a:prstGeom>
          <a:noFill/>
        </p:spPr>
        <p:txBody>
          <a:bodyPr wrap="none" rtlCol="0">
            <a:spAutoFit/>
          </a:bodyPr>
          <a:lstStyle/>
          <a:p>
            <a:endParaRPr lang="nl-NL" sz="1600" b="0">
              <a:solidFill>
                <a:schemeClr val="bg1"/>
              </a:solidFill>
              <a:latin typeface="Verdana" pitchFamily="34" charset="0"/>
              <a:ea typeface="Verdana" pitchFamily="34" charset="0"/>
              <a:cs typeface="Verdana" pitchFamily="34" charset="0"/>
            </a:endParaRPr>
          </a:p>
        </p:txBody>
      </p:sp>
      <p:sp>
        <p:nvSpPr>
          <p:cNvPr id="10" name="AddClassification"/>
          <p:cNvSpPr txBox="1">
            <a:spLocks noChangeArrowheads="1"/>
          </p:cNvSpPr>
          <p:nvPr userDrawn="1"/>
        </p:nvSpPr>
        <p:spPr bwMode="auto">
          <a:xfrm>
            <a:off x="6002049" y="6195793"/>
            <a:ext cx="184730" cy="25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pPr algn="ctr"/>
            <a:endParaRPr lang="en-US" sz="1066" b="0">
              <a:solidFill>
                <a:schemeClr val="bg1"/>
              </a:solidFill>
              <a:latin typeface="Verdana" pitchFamily="34" charset="0"/>
              <a:ea typeface="Verdana" pitchFamily="34" charset="0"/>
              <a:cs typeface="Verdana" pitchFamily="34" charset="0"/>
            </a:endParaRPr>
          </a:p>
        </p:txBody>
      </p:sp>
      <p:sp>
        <p:nvSpPr>
          <p:cNvPr id="6" name="TextBox 5"/>
          <p:cNvSpPr txBox="1"/>
          <p:nvPr userDrawn="1"/>
        </p:nvSpPr>
        <p:spPr>
          <a:xfrm>
            <a:off x="283834" y="6210668"/>
            <a:ext cx="2912272" cy="297454"/>
          </a:xfrm>
          <a:prstGeom prst="rect">
            <a:avLst/>
          </a:prstGeom>
          <a:noFill/>
        </p:spPr>
        <p:txBody>
          <a:bodyPr wrap="none" rtlCol="0">
            <a:spAutoFit/>
          </a:bodyPr>
          <a:lstStyle/>
          <a:p>
            <a:r>
              <a:rPr lang="en-GB" sz="1333" b="0" i="0">
                <a:solidFill>
                  <a:schemeClr val="bg1"/>
                </a:solidFill>
                <a:latin typeface="Stag LCG Light" charset="0"/>
                <a:ea typeface="Stag LCG Light" charset="0"/>
                <a:cs typeface="Stag LCG Light" charset="0"/>
              </a:rPr>
              <a:t>Trusted partner for your </a:t>
            </a:r>
            <a:r>
              <a:rPr lang="en-GB" sz="1333" b="0" i="0">
                <a:solidFill>
                  <a:schemeClr val="bg1"/>
                </a:solidFill>
                <a:latin typeface="Stag Sans LCG Book" charset="0"/>
                <a:ea typeface="Stag Sans LCG Book" charset="0"/>
                <a:cs typeface="Stag Sans LCG Book" charset="0"/>
              </a:rPr>
              <a:t>Digital Journey</a:t>
            </a:r>
          </a:p>
        </p:txBody>
      </p:sp>
      <p:pic>
        <p:nvPicPr>
          <p:cNvPr id="4" name="Picture 3"/>
          <p:cNvPicPr>
            <a:picLocks noChangeAspect="1"/>
          </p:cNvPicPr>
          <p:nvPr userDrawn="1"/>
        </p:nvPicPr>
        <p:blipFill rotWithShape="1">
          <a:blip r:embed="rId4"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p:blipFill>
        <p:spPr>
          <a:xfrm>
            <a:off x="9786681" y="5701747"/>
            <a:ext cx="2161604" cy="1017843"/>
          </a:xfrm>
          <a:prstGeom prst="rect">
            <a:avLst/>
          </a:prstGeom>
        </p:spPr>
      </p:pic>
    </p:spTree>
    <p:extLst>
      <p:ext uri="{BB962C8B-B14F-4D97-AF65-F5344CB8AC3E}">
        <p14:creationId xmlns:p14="http://schemas.microsoft.com/office/powerpoint/2010/main" val="1634016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Number slid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0"/>
            <a:ext cx="12201522" cy="6915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userDrawn="1"/>
        </p:nvSpPr>
        <p:spPr>
          <a:xfrm>
            <a:off x="12697" y="57571"/>
            <a:ext cx="12188825" cy="6858000"/>
          </a:xfrm>
          <a:prstGeom prst="rect">
            <a:avLst/>
          </a:pr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9"/>
          </a:p>
        </p:txBody>
      </p:sp>
      <p:pic>
        <p:nvPicPr>
          <p:cNvPr id="27" name="Picture 2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 y="-138411"/>
            <a:ext cx="12185214" cy="6858000"/>
          </a:xfrm>
          <a:prstGeom prst="rect">
            <a:avLst/>
          </a:prstGeom>
        </p:spPr>
      </p:pic>
      <p:sp>
        <p:nvSpPr>
          <p:cNvPr id="2" name="Title 1"/>
          <p:cNvSpPr>
            <a:spLocks noGrp="1"/>
          </p:cNvSpPr>
          <p:nvPr>
            <p:ph type="title" hasCustomPrompt="1"/>
          </p:nvPr>
        </p:nvSpPr>
        <p:spPr>
          <a:xfrm>
            <a:off x="4270685" y="2660915"/>
            <a:ext cx="7294910" cy="1440160"/>
          </a:xfrm>
        </p:spPr>
        <p:txBody>
          <a:bodyPr anchor="t"/>
          <a:lstStyle>
            <a:lvl1pPr>
              <a:defRPr sz="3999" b="0" i="0">
                <a:solidFill>
                  <a:schemeClr val="bg1"/>
                </a:solidFill>
                <a:latin typeface="Stag LCG Medium" charset="0"/>
                <a:ea typeface="Stag LCG Medium" charset="0"/>
                <a:cs typeface="Stag LCG Medium" charset="0"/>
              </a:defRPr>
            </a:lvl1pPr>
          </a:lstStyle>
          <a:p>
            <a:r>
              <a:rPr lang="en-US" dirty="0"/>
              <a:t>Click to add chapter title </a:t>
            </a:r>
          </a:p>
        </p:txBody>
      </p:sp>
      <p:pic>
        <p:nvPicPr>
          <p:cNvPr id="6" name="Picture 5"/>
          <p:cNvPicPr>
            <a:picLocks noChangeAspect="1"/>
          </p:cNvPicPr>
          <p:nvPr userDrawn="1"/>
        </p:nvPicPr>
        <p:blipFill rotWithShape="1">
          <a:blip r:embed="rId5"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p:blipFill>
        <p:spPr>
          <a:xfrm>
            <a:off x="9786681" y="5701747"/>
            <a:ext cx="2161604" cy="1017843"/>
          </a:xfrm>
          <a:prstGeom prst="rect">
            <a:avLst/>
          </a:prstGeom>
        </p:spPr>
      </p:pic>
    </p:spTree>
    <p:extLst>
      <p:ext uri="{BB962C8B-B14F-4D97-AF65-F5344CB8AC3E}">
        <p14:creationId xmlns:p14="http://schemas.microsoft.com/office/powerpoint/2010/main" val="10730351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Basic">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88575" y="1454400"/>
            <a:ext cx="11660963" cy="4633200"/>
          </a:xfrm>
          <a:prstGeom prst="rect">
            <a:avLst/>
          </a:prstGeom>
        </p:spPr>
        <p:txBody>
          <a:bodyPr/>
          <a:lstStyle>
            <a:lvl1pPr>
              <a:defRPr b="0" i="0">
                <a:latin typeface="Stag Sans LCG Light" charset="0"/>
                <a:ea typeface="Stag Sans LCG Light" charset="0"/>
                <a:cs typeface="Stag Sans LCG Light" charset="0"/>
              </a:defRPr>
            </a:lvl1pPr>
            <a:lvl2pPr>
              <a:defRPr b="0" i="0">
                <a:latin typeface="Stag Sans LCG Light" charset="0"/>
                <a:ea typeface="Stag Sans LCG Light" charset="0"/>
                <a:cs typeface="Stag Sans LCG Light" charset="0"/>
              </a:defRPr>
            </a:lvl2pPr>
            <a:lvl3pPr>
              <a:defRPr b="0" i="0">
                <a:latin typeface="Stag Sans LCG Light" charset="0"/>
                <a:ea typeface="Stag Sans LCG Light" charset="0"/>
                <a:cs typeface="Stag Sans LCG Light" charset="0"/>
              </a:defRPr>
            </a:lvl3pPr>
            <a:lvl4pPr>
              <a:defRPr b="0" i="0">
                <a:latin typeface="Stag Sans LCG Light" charset="0"/>
                <a:ea typeface="Stag Sans LCG Light" charset="0"/>
                <a:cs typeface="Stag Sans LCG Light" charset="0"/>
              </a:defRPr>
            </a:lvl4pPr>
            <a:lvl5pPr>
              <a:defRPr b="0" i="0">
                <a:latin typeface="Stag Sans LCG Light" charset="0"/>
                <a:ea typeface="Stag Sans LCG Light" charset="0"/>
                <a:cs typeface="Stag Sans LCG Light" charset="0"/>
              </a:defRPr>
            </a:lvl5pPr>
          </a:lstStyle>
          <a:p>
            <a:pPr lvl="0"/>
            <a:r>
              <a:rPr lang="nl-NL" dirty="0"/>
              <a:t>First level</a:t>
            </a:r>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6" name="Title 5"/>
          <p:cNvSpPr>
            <a:spLocks noGrp="1"/>
          </p:cNvSpPr>
          <p:nvPr>
            <p:ph type="title" hasCustomPrompt="1"/>
          </p:nvPr>
        </p:nvSpPr>
        <p:spPr>
          <a:xfrm>
            <a:off x="288575" y="164637"/>
            <a:ext cx="11660963" cy="960107"/>
          </a:xfrm>
        </p:spPr>
        <p:txBody>
          <a:bodyPr/>
          <a:lstStyle>
            <a:lvl1pPr>
              <a:defRPr b="1" i="0">
                <a:latin typeface="Stag LCG Semibold" charset="0"/>
                <a:ea typeface="Stag LCG Semibold" charset="0"/>
                <a:cs typeface="Stag LCG Semibold" charset="0"/>
              </a:defRPr>
            </a:lvl1pPr>
          </a:lstStyle>
          <a:p>
            <a:r>
              <a:rPr lang="en-US" dirty="0"/>
              <a:t>Click to edit the header</a:t>
            </a:r>
          </a:p>
        </p:txBody>
      </p:sp>
    </p:spTree>
    <p:extLst>
      <p:ext uri="{BB962C8B-B14F-4D97-AF65-F5344CB8AC3E}">
        <p14:creationId xmlns:p14="http://schemas.microsoft.com/office/powerpoint/2010/main" val="20458480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No 2nd top line">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88575" y="1124745"/>
            <a:ext cx="11660963" cy="4964817"/>
          </a:xfrm>
          <a:prstGeom prst="rect">
            <a:avLst/>
          </a:prstGeom>
        </p:spPr>
        <p:txBody>
          <a:bodyPr/>
          <a:lstStyle/>
          <a:p>
            <a:pPr lvl="0"/>
            <a:r>
              <a:rPr lang="nl-NL" dirty="0"/>
              <a:t>First level</a:t>
            </a:r>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9" name="Title 8"/>
          <p:cNvSpPr>
            <a:spLocks noGrp="1"/>
          </p:cNvSpPr>
          <p:nvPr>
            <p:ph type="title" hasCustomPrompt="1"/>
          </p:nvPr>
        </p:nvSpPr>
        <p:spPr>
          <a:xfrm>
            <a:off x="288575" y="164637"/>
            <a:ext cx="11660963" cy="960107"/>
          </a:xfrm>
        </p:spPr>
        <p:txBody>
          <a:bodyPr/>
          <a:lstStyle>
            <a:lvl1pPr>
              <a:defRPr/>
            </a:lvl1pPr>
          </a:lstStyle>
          <a:p>
            <a:r>
              <a:rPr lang="en-US" dirty="0"/>
              <a:t>Click to edit the header</a:t>
            </a:r>
          </a:p>
        </p:txBody>
      </p:sp>
    </p:spTree>
    <p:extLst>
      <p:ext uri="{BB962C8B-B14F-4D97-AF65-F5344CB8AC3E}">
        <p14:creationId xmlns:p14="http://schemas.microsoft.com/office/powerpoint/2010/main" val="9836342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Number slide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0"/>
            <a:ext cx="12188824" cy="6910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userDrawn="1"/>
        </p:nvSpPr>
        <p:spPr>
          <a:xfrm>
            <a:off x="1807" y="0"/>
            <a:ext cx="12187019" cy="6964624"/>
          </a:xfrm>
          <a:prstGeom prst="rect">
            <a:avLst/>
          </a:pr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9"/>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07" y="1"/>
            <a:ext cx="12187019" cy="6859017"/>
          </a:xfrm>
          <a:prstGeom prst="rect">
            <a:avLst/>
          </a:prstGeom>
        </p:spPr>
      </p:pic>
      <p:sp>
        <p:nvSpPr>
          <p:cNvPr id="2" name="Title 1"/>
          <p:cNvSpPr>
            <a:spLocks noGrp="1"/>
          </p:cNvSpPr>
          <p:nvPr>
            <p:ph type="title" hasCustomPrompt="1"/>
          </p:nvPr>
        </p:nvSpPr>
        <p:spPr>
          <a:xfrm>
            <a:off x="4270685" y="2660915"/>
            <a:ext cx="7294910" cy="1440160"/>
          </a:xfrm>
        </p:spPr>
        <p:txBody>
          <a:bodyPr anchor="t"/>
          <a:lstStyle>
            <a:lvl1pPr>
              <a:defRPr sz="3999" b="0" i="0">
                <a:solidFill>
                  <a:schemeClr val="bg1"/>
                </a:solidFill>
                <a:latin typeface="Stag LCG Medium" charset="0"/>
                <a:ea typeface="Stag LCG Medium" charset="0"/>
                <a:cs typeface="Stag LCG Medium" charset="0"/>
              </a:defRPr>
            </a:lvl1pPr>
          </a:lstStyle>
          <a:p>
            <a:r>
              <a:rPr lang="en-US" dirty="0"/>
              <a:t>Click to add chapter title </a:t>
            </a:r>
          </a:p>
        </p:txBody>
      </p:sp>
      <p:pic>
        <p:nvPicPr>
          <p:cNvPr id="5" name="Picture 4"/>
          <p:cNvPicPr>
            <a:picLocks noChangeAspect="1"/>
          </p:cNvPicPr>
          <p:nvPr userDrawn="1"/>
        </p:nvPicPr>
        <p:blipFill rotWithShape="1">
          <a:blip r:embed="rId5"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p:blipFill>
        <p:spPr>
          <a:xfrm>
            <a:off x="9786681" y="5701747"/>
            <a:ext cx="2161604" cy="1017843"/>
          </a:xfrm>
          <a:prstGeom prst="rect">
            <a:avLst/>
          </a:prstGeom>
        </p:spPr>
      </p:pic>
    </p:spTree>
    <p:extLst>
      <p:ext uri="{BB962C8B-B14F-4D97-AF65-F5344CB8AC3E}">
        <p14:creationId xmlns:p14="http://schemas.microsoft.com/office/powerpoint/2010/main" val="18673743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33:66">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88578" y="1454400"/>
            <a:ext cx="3768502" cy="4633200"/>
          </a:xfrm>
          <a:prstGeom prst="rect">
            <a:avLst/>
          </a:prstGeom>
        </p:spPr>
        <p:txBody>
          <a:body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itle 5"/>
          <p:cNvSpPr>
            <a:spLocks noGrp="1"/>
          </p:cNvSpPr>
          <p:nvPr>
            <p:ph type="title" hasCustomPrompt="1"/>
          </p:nvPr>
        </p:nvSpPr>
        <p:spPr>
          <a:xfrm>
            <a:off x="288575" y="164637"/>
            <a:ext cx="11660963" cy="960107"/>
          </a:xfrm>
        </p:spPr>
        <p:txBody>
          <a:bodyPr/>
          <a:lstStyle>
            <a:lvl1pPr>
              <a:defRPr/>
            </a:lvl1pPr>
          </a:lstStyle>
          <a:p>
            <a:r>
              <a:rPr lang="en-GB" noProof="0" dirty="0"/>
              <a:t>Click to edit the header</a:t>
            </a:r>
          </a:p>
        </p:txBody>
      </p:sp>
      <p:sp>
        <p:nvSpPr>
          <p:cNvPr id="5" name="Content Placeholder 2"/>
          <p:cNvSpPr>
            <a:spLocks noGrp="1"/>
          </p:cNvSpPr>
          <p:nvPr>
            <p:ph idx="10" hasCustomPrompt="1"/>
          </p:nvPr>
        </p:nvSpPr>
        <p:spPr>
          <a:xfrm>
            <a:off x="4347825" y="1455308"/>
            <a:ext cx="7594102" cy="4633200"/>
          </a:xfrm>
          <a:prstGeom prst="rect">
            <a:avLst/>
          </a:prstGeom>
        </p:spPr>
        <p:txBody>
          <a:body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object 24"/>
          <p:cNvSpPr txBox="1">
            <a:spLocks noGrp="1"/>
          </p:cNvSpPr>
          <p:nvPr>
            <p:ph type="sldNum" sz="quarter" idx="4"/>
          </p:nvPr>
        </p:nvSpPr>
        <p:spPr>
          <a:xfrm>
            <a:off x="395796" y="6599489"/>
            <a:ext cx="365485" cy="166712"/>
          </a:xfrm>
          <a:prstGeom prst="rect">
            <a:avLst/>
          </a:prstGeom>
        </p:spPr>
        <p:txBody>
          <a:bodyPr vert="horz" wrap="none" lIns="0" tIns="0" rIns="0" bIns="0" rtlCol="0" anchor="ctr">
            <a:spAutoFit/>
          </a:bodyPr>
          <a:lstStyle>
            <a:lvl1pPr>
              <a:defRPr>
                <a:solidFill>
                  <a:schemeClr val="tx1"/>
                </a:solidFill>
              </a:defRPr>
            </a:lvl1pPr>
          </a:lstStyle>
          <a:p>
            <a:pPr marL="25343">
              <a:lnSpc>
                <a:spcPts val="1332"/>
              </a:lnSpc>
            </a:pPr>
            <a:fld id="{81D60167-4931-47E6-BA6A-407CBD079E47}" type="slidenum">
              <a:rPr lang="en-US" sz="1200" smtClean="0">
                <a:cs typeface="Verdana"/>
              </a:rPr>
              <a:pPr marL="25343">
                <a:lnSpc>
                  <a:spcPts val="1332"/>
                </a:lnSpc>
              </a:pPr>
              <a:t>‹N°›</a:t>
            </a:fld>
            <a:endParaRPr lang="en-US" sz="1066" dirty="0">
              <a:cs typeface="Verdana"/>
            </a:endParaRPr>
          </a:p>
        </p:txBody>
      </p:sp>
    </p:spTree>
    <p:extLst>
      <p:ext uri="{BB962C8B-B14F-4D97-AF65-F5344CB8AC3E}">
        <p14:creationId xmlns:p14="http://schemas.microsoft.com/office/powerpoint/2010/main" val="17142121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Number slide #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userDrawn="1"/>
        </p:nvSpPr>
        <p:spPr>
          <a:xfrm>
            <a:off x="0" y="0"/>
            <a:ext cx="12188825" cy="6858000"/>
          </a:xfrm>
          <a:prstGeom prst="rect">
            <a:avLst/>
          </a:pr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9"/>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12" y="0"/>
            <a:ext cx="12185214" cy="6858000"/>
          </a:xfrm>
          <a:prstGeom prst="rect">
            <a:avLst/>
          </a:prstGeom>
        </p:spPr>
      </p:pic>
      <p:sp>
        <p:nvSpPr>
          <p:cNvPr id="2" name="Title 1"/>
          <p:cNvSpPr>
            <a:spLocks noGrp="1"/>
          </p:cNvSpPr>
          <p:nvPr>
            <p:ph type="title" hasCustomPrompt="1"/>
          </p:nvPr>
        </p:nvSpPr>
        <p:spPr>
          <a:xfrm>
            <a:off x="4270685" y="2660915"/>
            <a:ext cx="7294910" cy="1440160"/>
          </a:xfrm>
        </p:spPr>
        <p:txBody>
          <a:bodyPr anchor="t"/>
          <a:lstStyle>
            <a:lvl1pPr>
              <a:defRPr sz="3999" b="0" i="0">
                <a:solidFill>
                  <a:schemeClr val="bg1"/>
                </a:solidFill>
                <a:latin typeface="Stag LCG Medium" charset="0"/>
                <a:ea typeface="Stag LCG Medium" charset="0"/>
                <a:cs typeface="Stag LCG Medium" charset="0"/>
              </a:defRPr>
            </a:lvl1pPr>
          </a:lstStyle>
          <a:p>
            <a:r>
              <a:rPr lang="en-US" dirty="0"/>
              <a:t>Click to add chapter title </a:t>
            </a:r>
          </a:p>
        </p:txBody>
      </p:sp>
      <p:pic>
        <p:nvPicPr>
          <p:cNvPr id="6" name="Picture 5"/>
          <p:cNvPicPr>
            <a:picLocks noChangeAspect="1"/>
          </p:cNvPicPr>
          <p:nvPr userDrawn="1"/>
        </p:nvPicPr>
        <p:blipFill rotWithShape="1">
          <a:blip r:embed="rId5"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p:blipFill>
        <p:spPr>
          <a:xfrm>
            <a:off x="9786681" y="5701747"/>
            <a:ext cx="2161604" cy="1017843"/>
          </a:xfrm>
          <a:prstGeom prst="rect">
            <a:avLst/>
          </a:prstGeom>
        </p:spPr>
      </p:pic>
    </p:spTree>
    <p:extLst>
      <p:ext uri="{BB962C8B-B14F-4D97-AF65-F5344CB8AC3E}">
        <p14:creationId xmlns:p14="http://schemas.microsoft.com/office/powerpoint/2010/main" val="20746515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Number slide #4">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5DCC47CD-747A-4ADE-9ED6-ED253FFD8FA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612" y="0"/>
            <a:ext cx="121852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userDrawn="1"/>
        </p:nvSpPr>
        <p:spPr>
          <a:xfrm>
            <a:off x="0" y="0"/>
            <a:ext cx="12188825" cy="6858000"/>
          </a:xfrm>
          <a:prstGeom prst="rect">
            <a:avLst/>
          </a:pr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9"/>
          </a:p>
        </p:txBody>
      </p:sp>
      <p:sp>
        <p:nvSpPr>
          <p:cNvPr id="2" name="Title 1"/>
          <p:cNvSpPr>
            <a:spLocks noGrp="1"/>
          </p:cNvSpPr>
          <p:nvPr>
            <p:ph type="title" hasCustomPrompt="1"/>
          </p:nvPr>
        </p:nvSpPr>
        <p:spPr>
          <a:xfrm>
            <a:off x="4270685" y="2660915"/>
            <a:ext cx="7294910" cy="1440160"/>
          </a:xfrm>
        </p:spPr>
        <p:txBody>
          <a:bodyPr anchor="t"/>
          <a:lstStyle>
            <a:lvl1pPr>
              <a:defRPr sz="3999" b="0" i="0">
                <a:solidFill>
                  <a:schemeClr val="bg1"/>
                </a:solidFill>
                <a:latin typeface="Stag LCG Medium" charset="0"/>
                <a:ea typeface="Stag LCG Medium" charset="0"/>
                <a:cs typeface="Stag LCG Medium" charset="0"/>
              </a:defRPr>
            </a:lvl1pPr>
          </a:lstStyle>
          <a:p>
            <a:r>
              <a:rPr lang="en-US" dirty="0"/>
              <a:t>Click to add chapter title </a:t>
            </a:r>
          </a:p>
        </p:txBody>
      </p:sp>
      <p:pic>
        <p:nvPicPr>
          <p:cNvPr id="6" name="Picture 5"/>
          <p:cNvPicPr>
            <a:picLocks noChangeAspect="1"/>
          </p:cNvPicPr>
          <p:nvPr userDrawn="1"/>
        </p:nvPicPr>
        <p:blipFill rotWithShape="1">
          <a:blip r:embed="rId4"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p:blipFill>
        <p:spPr>
          <a:xfrm>
            <a:off x="9786681" y="5701747"/>
            <a:ext cx="2161604" cy="1017843"/>
          </a:xfrm>
          <a:prstGeom prst="rect">
            <a:avLst/>
          </a:prstGeom>
        </p:spPr>
      </p:pic>
    </p:spTree>
    <p:extLst>
      <p:ext uri="{BB962C8B-B14F-4D97-AF65-F5344CB8AC3E}">
        <p14:creationId xmlns:p14="http://schemas.microsoft.com/office/powerpoint/2010/main" val="18675136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47F7A6-B4D3-4DD5-8C50-C097826E07A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88825"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2A3D10F3-9FBA-49C1-89B0-D3BC90923349}"/>
              </a:ext>
            </a:extLst>
          </p:cNvPr>
          <p:cNvSpPr/>
          <p:nvPr userDrawn="1"/>
        </p:nvSpPr>
        <p:spPr>
          <a:xfrm>
            <a:off x="0" y="0"/>
            <a:ext cx="12188825" cy="6858000"/>
          </a:xfrm>
          <a:prstGeom prst="rect">
            <a:avLst/>
          </a:pr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9"/>
          </a:p>
        </p:txBody>
      </p:sp>
      <p:sp>
        <p:nvSpPr>
          <p:cNvPr id="5" name="Title 1">
            <a:extLst>
              <a:ext uri="{FF2B5EF4-FFF2-40B4-BE49-F238E27FC236}">
                <a16:creationId xmlns:a16="http://schemas.microsoft.com/office/drawing/2014/main" id="{E5DB35CE-7101-4A81-8867-51DBC1F74C0D}"/>
              </a:ext>
            </a:extLst>
          </p:cNvPr>
          <p:cNvSpPr>
            <a:spLocks noGrp="1"/>
          </p:cNvSpPr>
          <p:nvPr>
            <p:ph type="title" hasCustomPrompt="1"/>
          </p:nvPr>
        </p:nvSpPr>
        <p:spPr>
          <a:xfrm>
            <a:off x="4270685" y="2660915"/>
            <a:ext cx="7294910" cy="1440160"/>
          </a:xfrm>
        </p:spPr>
        <p:txBody>
          <a:bodyPr anchor="t"/>
          <a:lstStyle>
            <a:lvl1pPr>
              <a:defRPr sz="3999" b="0" i="0">
                <a:solidFill>
                  <a:schemeClr val="bg1"/>
                </a:solidFill>
                <a:latin typeface="Stag LCG Medium" charset="0"/>
                <a:ea typeface="Stag LCG Medium" charset="0"/>
                <a:cs typeface="Stag LCG Medium" charset="0"/>
              </a:defRPr>
            </a:lvl1pPr>
          </a:lstStyle>
          <a:p>
            <a:r>
              <a:rPr lang="en-US" dirty="0"/>
              <a:t>Click to add chapter title </a:t>
            </a:r>
          </a:p>
        </p:txBody>
      </p:sp>
      <p:pic>
        <p:nvPicPr>
          <p:cNvPr id="6" name="Picture 4">
            <a:extLst>
              <a:ext uri="{FF2B5EF4-FFF2-40B4-BE49-F238E27FC236}">
                <a16:creationId xmlns:a16="http://schemas.microsoft.com/office/drawing/2014/main" id="{E83E6470-4D48-43D5-8E4C-1F191254658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12" y="0"/>
            <a:ext cx="12185214" cy="6858000"/>
          </a:xfrm>
          <a:prstGeom prst="rect">
            <a:avLst/>
          </a:prstGeom>
        </p:spPr>
      </p:pic>
    </p:spTree>
    <p:extLst>
      <p:ext uri="{BB962C8B-B14F-4D97-AF65-F5344CB8AC3E}">
        <p14:creationId xmlns:p14="http://schemas.microsoft.com/office/powerpoint/2010/main" val="6857962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Number slide #5">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19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612" y="0"/>
            <a:ext cx="121852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userDrawn="1"/>
        </p:nvSpPr>
        <p:spPr>
          <a:xfrm>
            <a:off x="-18055" y="0"/>
            <a:ext cx="12188825" cy="6858000"/>
          </a:xfrm>
          <a:prstGeom prst="rect">
            <a:avLst/>
          </a:pr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9"/>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110" y="0"/>
            <a:ext cx="12185214" cy="6858000"/>
          </a:xfrm>
          <a:prstGeom prst="rect">
            <a:avLst/>
          </a:prstGeom>
        </p:spPr>
      </p:pic>
      <p:sp>
        <p:nvSpPr>
          <p:cNvPr id="2" name="Title 1"/>
          <p:cNvSpPr>
            <a:spLocks noGrp="1"/>
          </p:cNvSpPr>
          <p:nvPr>
            <p:ph type="title" hasCustomPrompt="1"/>
          </p:nvPr>
        </p:nvSpPr>
        <p:spPr>
          <a:xfrm>
            <a:off x="4270685" y="2660915"/>
            <a:ext cx="7294910" cy="1440160"/>
          </a:xfrm>
        </p:spPr>
        <p:txBody>
          <a:bodyPr anchor="t"/>
          <a:lstStyle>
            <a:lvl1pPr>
              <a:defRPr sz="3999" b="0" i="0">
                <a:solidFill>
                  <a:schemeClr val="bg1"/>
                </a:solidFill>
                <a:latin typeface="Stag LCG Medium" charset="0"/>
                <a:ea typeface="Stag LCG Medium" charset="0"/>
                <a:cs typeface="Stag LCG Medium" charset="0"/>
              </a:defRPr>
            </a:lvl1pPr>
          </a:lstStyle>
          <a:p>
            <a:r>
              <a:rPr lang="en-US" dirty="0"/>
              <a:t>Click to add chapter title </a:t>
            </a:r>
          </a:p>
        </p:txBody>
      </p:sp>
      <p:pic>
        <p:nvPicPr>
          <p:cNvPr id="6" name="Picture 5"/>
          <p:cNvPicPr>
            <a:picLocks noChangeAspect="1"/>
          </p:cNvPicPr>
          <p:nvPr userDrawn="1"/>
        </p:nvPicPr>
        <p:blipFill rotWithShape="1">
          <a:blip r:embed="rId5"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p:blipFill>
        <p:spPr>
          <a:xfrm>
            <a:off x="9786681" y="5701747"/>
            <a:ext cx="2161604" cy="1017843"/>
          </a:xfrm>
          <a:prstGeom prst="rect">
            <a:avLst/>
          </a:prstGeom>
        </p:spPr>
      </p:pic>
    </p:spTree>
    <p:extLst>
      <p:ext uri="{BB962C8B-B14F-4D97-AF65-F5344CB8AC3E}">
        <p14:creationId xmlns:p14="http://schemas.microsoft.com/office/powerpoint/2010/main" val="37182901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Number slide #6">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88825" cy="6858000"/>
          </a:xfrm>
          <a:prstGeom prst="rect">
            <a:avLst/>
          </a:pr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9"/>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06" y="-40373"/>
            <a:ext cx="12185214" cy="6858000"/>
          </a:xfrm>
          <a:prstGeom prst="rect">
            <a:avLst/>
          </a:prstGeom>
        </p:spPr>
      </p:pic>
      <p:sp>
        <p:nvSpPr>
          <p:cNvPr id="2" name="Title 1"/>
          <p:cNvSpPr>
            <a:spLocks noGrp="1"/>
          </p:cNvSpPr>
          <p:nvPr>
            <p:ph type="title" hasCustomPrompt="1"/>
          </p:nvPr>
        </p:nvSpPr>
        <p:spPr>
          <a:xfrm>
            <a:off x="4270685" y="2660915"/>
            <a:ext cx="7294910" cy="1440160"/>
          </a:xfrm>
        </p:spPr>
        <p:txBody>
          <a:bodyPr anchor="t"/>
          <a:lstStyle>
            <a:lvl1pPr>
              <a:defRPr sz="3999" b="0" i="0">
                <a:solidFill>
                  <a:schemeClr val="bg1"/>
                </a:solidFill>
                <a:latin typeface="Stag LCG Medium" charset="0"/>
                <a:ea typeface="Stag LCG Medium" charset="0"/>
                <a:cs typeface="Stag LCG Medium" charset="0"/>
              </a:defRPr>
            </a:lvl1pPr>
          </a:lstStyle>
          <a:p>
            <a:r>
              <a:rPr lang="en-US" dirty="0"/>
              <a:t>Click to add chapter title </a:t>
            </a:r>
          </a:p>
        </p:txBody>
      </p:sp>
      <p:pic>
        <p:nvPicPr>
          <p:cNvPr id="6" name="Picture 5"/>
          <p:cNvPicPr>
            <a:picLocks noChangeAspect="1"/>
          </p:cNvPicPr>
          <p:nvPr userDrawn="1"/>
        </p:nvPicPr>
        <p:blipFill rotWithShape="1">
          <a:blip r:embed="rId4"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p:blipFill>
        <p:spPr>
          <a:xfrm>
            <a:off x="9786681" y="5701747"/>
            <a:ext cx="2161604" cy="1017843"/>
          </a:xfrm>
          <a:prstGeom prst="rect">
            <a:avLst/>
          </a:prstGeom>
        </p:spPr>
      </p:pic>
    </p:spTree>
    <p:extLst>
      <p:ext uri="{BB962C8B-B14F-4D97-AF65-F5344CB8AC3E}">
        <p14:creationId xmlns:p14="http://schemas.microsoft.com/office/powerpoint/2010/main" val="22210215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Number slide #7">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88825" cy="6858000"/>
          </a:xfrm>
          <a:prstGeom prst="rect">
            <a:avLst/>
          </a:pr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9"/>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06" y="-24224"/>
            <a:ext cx="12185214" cy="6858000"/>
          </a:xfrm>
          <a:prstGeom prst="rect">
            <a:avLst/>
          </a:prstGeom>
        </p:spPr>
      </p:pic>
      <p:sp>
        <p:nvSpPr>
          <p:cNvPr id="2" name="Title 1"/>
          <p:cNvSpPr>
            <a:spLocks noGrp="1"/>
          </p:cNvSpPr>
          <p:nvPr>
            <p:ph type="title" hasCustomPrompt="1"/>
          </p:nvPr>
        </p:nvSpPr>
        <p:spPr>
          <a:xfrm>
            <a:off x="4270685" y="2660915"/>
            <a:ext cx="7294910" cy="1440160"/>
          </a:xfrm>
        </p:spPr>
        <p:txBody>
          <a:bodyPr anchor="t"/>
          <a:lstStyle>
            <a:lvl1pPr>
              <a:defRPr sz="3999" b="0" i="0">
                <a:solidFill>
                  <a:schemeClr val="bg1"/>
                </a:solidFill>
                <a:latin typeface="Stag LCG Medium" charset="0"/>
                <a:ea typeface="Stag LCG Medium" charset="0"/>
                <a:cs typeface="Stag LCG Medium" charset="0"/>
              </a:defRPr>
            </a:lvl1pPr>
          </a:lstStyle>
          <a:p>
            <a:r>
              <a:rPr lang="en-US" dirty="0"/>
              <a:t>Click to add chapter title </a:t>
            </a:r>
          </a:p>
        </p:txBody>
      </p:sp>
      <p:pic>
        <p:nvPicPr>
          <p:cNvPr id="6" name="Picture 5"/>
          <p:cNvPicPr>
            <a:picLocks noChangeAspect="1"/>
          </p:cNvPicPr>
          <p:nvPr userDrawn="1"/>
        </p:nvPicPr>
        <p:blipFill rotWithShape="1">
          <a:blip r:embed="rId4"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p:blipFill>
        <p:spPr>
          <a:xfrm>
            <a:off x="9786681" y="5701747"/>
            <a:ext cx="2161604" cy="1017843"/>
          </a:xfrm>
          <a:prstGeom prst="rect">
            <a:avLst/>
          </a:prstGeom>
        </p:spPr>
      </p:pic>
    </p:spTree>
    <p:extLst>
      <p:ext uri="{BB962C8B-B14F-4D97-AF65-F5344CB8AC3E}">
        <p14:creationId xmlns:p14="http://schemas.microsoft.com/office/powerpoint/2010/main" val="6140905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Number slide #8">
    <p:bg>
      <p:bgPr>
        <a:solidFill>
          <a:srgbClr val="0066A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40373"/>
            <a:ext cx="12185214" cy="6858000"/>
          </a:xfrm>
          <a:prstGeom prst="rect">
            <a:avLst/>
          </a:prstGeom>
        </p:spPr>
      </p:pic>
      <p:sp>
        <p:nvSpPr>
          <p:cNvPr id="2" name="Title 1"/>
          <p:cNvSpPr>
            <a:spLocks noGrp="1"/>
          </p:cNvSpPr>
          <p:nvPr>
            <p:ph type="title" hasCustomPrompt="1"/>
          </p:nvPr>
        </p:nvSpPr>
        <p:spPr>
          <a:xfrm>
            <a:off x="4270685" y="2660915"/>
            <a:ext cx="7294910" cy="1440160"/>
          </a:xfrm>
        </p:spPr>
        <p:txBody>
          <a:bodyPr anchor="t"/>
          <a:lstStyle>
            <a:lvl1pPr>
              <a:defRPr sz="3999" b="0" i="0">
                <a:solidFill>
                  <a:schemeClr val="bg1"/>
                </a:solidFill>
                <a:latin typeface="Stag LCG Medium" charset="0"/>
                <a:ea typeface="Stag LCG Medium" charset="0"/>
                <a:cs typeface="Stag LCG Medium" charset="0"/>
              </a:defRPr>
            </a:lvl1pPr>
          </a:lstStyle>
          <a:p>
            <a:r>
              <a:rPr lang="en-US" dirty="0"/>
              <a:t>Click to add chapter title </a:t>
            </a:r>
          </a:p>
        </p:txBody>
      </p:sp>
    </p:spTree>
    <p:extLst>
      <p:ext uri="{BB962C8B-B14F-4D97-AF65-F5344CB8AC3E}">
        <p14:creationId xmlns:p14="http://schemas.microsoft.com/office/powerpoint/2010/main" val="38186889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Number slide #9">
    <p:bg>
      <p:bgPr>
        <a:solidFill>
          <a:srgbClr val="0066A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18197"/>
            <a:ext cx="12185214" cy="6858000"/>
          </a:xfrm>
          <a:prstGeom prst="rect">
            <a:avLst/>
          </a:prstGeom>
        </p:spPr>
      </p:pic>
      <p:sp>
        <p:nvSpPr>
          <p:cNvPr id="2" name="Title 1"/>
          <p:cNvSpPr>
            <a:spLocks noGrp="1"/>
          </p:cNvSpPr>
          <p:nvPr>
            <p:ph type="title" hasCustomPrompt="1"/>
          </p:nvPr>
        </p:nvSpPr>
        <p:spPr>
          <a:xfrm>
            <a:off x="4270685" y="2660915"/>
            <a:ext cx="7294910" cy="1440160"/>
          </a:xfrm>
        </p:spPr>
        <p:txBody>
          <a:bodyPr anchor="t"/>
          <a:lstStyle>
            <a:lvl1pPr>
              <a:defRPr sz="3999" b="0" i="0">
                <a:solidFill>
                  <a:schemeClr val="bg1"/>
                </a:solidFill>
                <a:latin typeface="Stag LCG Medium" charset="0"/>
                <a:ea typeface="Stag LCG Medium" charset="0"/>
                <a:cs typeface="Stag LCG Medium" charset="0"/>
              </a:defRPr>
            </a:lvl1pPr>
          </a:lstStyle>
          <a:p>
            <a:r>
              <a:rPr lang="en-US" dirty="0"/>
              <a:t>Click to add chapter title </a:t>
            </a:r>
          </a:p>
        </p:txBody>
      </p:sp>
    </p:spTree>
    <p:extLst>
      <p:ext uri="{BB962C8B-B14F-4D97-AF65-F5344CB8AC3E}">
        <p14:creationId xmlns:p14="http://schemas.microsoft.com/office/powerpoint/2010/main" val="24138309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Number slide #10">
    <p:bg>
      <p:bgPr>
        <a:solidFill>
          <a:srgbClr val="0066A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18197"/>
            <a:ext cx="12185214" cy="6858000"/>
          </a:xfrm>
          <a:prstGeom prst="rect">
            <a:avLst/>
          </a:prstGeom>
        </p:spPr>
      </p:pic>
      <p:sp>
        <p:nvSpPr>
          <p:cNvPr id="2" name="Title 1"/>
          <p:cNvSpPr>
            <a:spLocks noGrp="1"/>
          </p:cNvSpPr>
          <p:nvPr>
            <p:ph type="title" hasCustomPrompt="1"/>
          </p:nvPr>
        </p:nvSpPr>
        <p:spPr>
          <a:xfrm>
            <a:off x="5422513" y="2660915"/>
            <a:ext cx="6623011" cy="1440160"/>
          </a:xfrm>
        </p:spPr>
        <p:txBody>
          <a:bodyPr anchor="t"/>
          <a:lstStyle>
            <a:lvl1pPr>
              <a:defRPr sz="3999" b="0" i="0">
                <a:solidFill>
                  <a:schemeClr val="bg1"/>
                </a:solidFill>
                <a:latin typeface="Stag LCG Medium" charset="0"/>
                <a:ea typeface="Stag LCG Medium" charset="0"/>
                <a:cs typeface="Stag LCG Medium" charset="0"/>
              </a:defRPr>
            </a:lvl1pPr>
          </a:lstStyle>
          <a:p>
            <a:r>
              <a:rPr lang="en-US" dirty="0"/>
              <a:t>Click to add chapter title </a:t>
            </a:r>
          </a:p>
        </p:txBody>
      </p:sp>
    </p:spTree>
    <p:extLst>
      <p:ext uri="{BB962C8B-B14F-4D97-AF65-F5344CB8AC3E}">
        <p14:creationId xmlns:p14="http://schemas.microsoft.com/office/powerpoint/2010/main" val="32455241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Number slide #11">
    <p:bg>
      <p:bgPr>
        <a:solidFill>
          <a:srgbClr val="0066A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45493"/>
            <a:ext cx="12185214" cy="6858000"/>
          </a:xfrm>
          <a:prstGeom prst="rect">
            <a:avLst/>
          </a:prstGeom>
        </p:spPr>
      </p:pic>
      <p:sp>
        <p:nvSpPr>
          <p:cNvPr id="2" name="Title 1"/>
          <p:cNvSpPr>
            <a:spLocks noGrp="1"/>
          </p:cNvSpPr>
          <p:nvPr>
            <p:ph type="title" hasCustomPrompt="1"/>
          </p:nvPr>
        </p:nvSpPr>
        <p:spPr>
          <a:xfrm>
            <a:off x="5422513" y="2660915"/>
            <a:ext cx="6623011" cy="1440160"/>
          </a:xfrm>
        </p:spPr>
        <p:txBody>
          <a:bodyPr anchor="t"/>
          <a:lstStyle>
            <a:lvl1pPr>
              <a:defRPr sz="3999" b="0">
                <a:solidFill>
                  <a:schemeClr val="bg1"/>
                </a:solidFill>
              </a:defRPr>
            </a:lvl1pPr>
          </a:lstStyle>
          <a:p>
            <a:r>
              <a:rPr lang="en-US" dirty="0"/>
              <a:t>Click to add chapter title </a:t>
            </a:r>
          </a:p>
        </p:txBody>
      </p:sp>
    </p:spTree>
    <p:extLst>
      <p:ext uri="{BB962C8B-B14F-4D97-AF65-F5344CB8AC3E}">
        <p14:creationId xmlns:p14="http://schemas.microsoft.com/office/powerpoint/2010/main" val="21902243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66:33">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88575" y="1454400"/>
            <a:ext cx="7594102" cy="4633200"/>
          </a:xfrm>
          <a:prstGeom prst="rect">
            <a:avLst/>
          </a:prstGeom>
        </p:spPr>
        <p:txBody>
          <a:body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itle 5"/>
          <p:cNvSpPr>
            <a:spLocks noGrp="1"/>
          </p:cNvSpPr>
          <p:nvPr>
            <p:ph type="title" hasCustomPrompt="1"/>
          </p:nvPr>
        </p:nvSpPr>
        <p:spPr>
          <a:xfrm>
            <a:off x="288575" y="164637"/>
            <a:ext cx="11660963" cy="960107"/>
          </a:xfrm>
        </p:spPr>
        <p:txBody>
          <a:bodyPr/>
          <a:lstStyle>
            <a:lvl1pPr>
              <a:defRPr/>
            </a:lvl1pPr>
          </a:lstStyle>
          <a:p>
            <a:r>
              <a:rPr lang="en-GB" noProof="0" dirty="0"/>
              <a:t>Click to edit the header</a:t>
            </a:r>
          </a:p>
        </p:txBody>
      </p:sp>
      <p:sp>
        <p:nvSpPr>
          <p:cNvPr id="5" name="Content Placeholder 2"/>
          <p:cNvSpPr>
            <a:spLocks noGrp="1"/>
          </p:cNvSpPr>
          <p:nvPr>
            <p:ph idx="10" hasCustomPrompt="1"/>
          </p:nvPr>
        </p:nvSpPr>
        <p:spPr>
          <a:xfrm>
            <a:off x="8174710" y="1455308"/>
            <a:ext cx="3768502" cy="4633200"/>
          </a:xfrm>
          <a:prstGeom prst="rect">
            <a:avLst/>
          </a:prstGeom>
        </p:spPr>
        <p:txBody>
          <a:body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object 24"/>
          <p:cNvSpPr txBox="1">
            <a:spLocks noGrp="1"/>
          </p:cNvSpPr>
          <p:nvPr>
            <p:ph type="sldNum" sz="quarter" idx="4"/>
          </p:nvPr>
        </p:nvSpPr>
        <p:spPr>
          <a:xfrm>
            <a:off x="395796" y="6599489"/>
            <a:ext cx="365485" cy="166712"/>
          </a:xfrm>
          <a:prstGeom prst="rect">
            <a:avLst/>
          </a:prstGeom>
        </p:spPr>
        <p:txBody>
          <a:bodyPr vert="horz" wrap="none" lIns="0" tIns="0" rIns="0" bIns="0" rtlCol="0" anchor="ctr">
            <a:spAutoFit/>
          </a:bodyPr>
          <a:lstStyle>
            <a:lvl1pPr>
              <a:defRPr>
                <a:solidFill>
                  <a:schemeClr val="tx1"/>
                </a:solidFill>
              </a:defRPr>
            </a:lvl1pPr>
          </a:lstStyle>
          <a:p>
            <a:pPr marL="25343">
              <a:lnSpc>
                <a:spcPts val="1332"/>
              </a:lnSpc>
            </a:pPr>
            <a:fld id="{81D60167-4931-47E6-BA6A-407CBD079E47}" type="slidenum">
              <a:rPr lang="en-US" sz="1200" smtClean="0">
                <a:cs typeface="Verdana"/>
              </a:rPr>
              <a:pPr marL="25343">
                <a:lnSpc>
                  <a:spcPts val="1332"/>
                </a:lnSpc>
              </a:pPr>
              <a:t>‹N°›</a:t>
            </a:fld>
            <a:endParaRPr lang="en-US" sz="1066" dirty="0">
              <a:cs typeface="Verdana"/>
            </a:endParaRPr>
          </a:p>
        </p:txBody>
      </p:sp>
    </p:spTree>
    <p:extLst>
      <p:ext uri="{BB962C8B-B14F-4D97-AF65-F5344CB8AC3E}">
        <p14:creationId xmlns:p14="http://schemas.microsoft.com/office/powerpoint/2010/main" val="210423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Number slide #12">
    <p:bg>
      <p:bgPr>
        <a:solidFill>
          <a:srgbClr val="0066A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27296"/>
            <a:ext cx="12185214" cy="6858000"/>
          </a:xfrm>
          <a:prstGeom prst="rect">
            <a:avLst/>
          </a:prstGeom>
        </p:spPr>
      </p:pic>
      <p:sp>
        <p:nvSpPr>
          <p:cNvPr id="2" name="Title 1"/>
          <p:cNvSpPr>
            <a:spLocks noGrp="1"/>
          </p:cNvSpPr>
          <p:nvPr>
            <p:ph type="title" hasCustomPrompt="1"/>
          </p:nvPr>
        </p:nvSpPr>
        <p:spPr>
          <a:xfrm>
            <a:off x="5422513" y="2660915"/>
            <a:ext cx="6623011" cy="1440160"/>
          </a:xfrm>
        </p:spPr>
        <p:txBody>
          <a:bodyPr anchor="t"/>
          <a:lstStyle>
            <a:lvl1pPr>
              <a:defRPr sz="3999" b="0">
                <a:solidFill>
                  <a:schemeClr val="bg1"/>
                </a:solidFill>
              </a:defRPr>
            </a:lvl1pPr>
          </a:lstStyle>
          <a:p>
            <a:r>
              <a:rPr lang="en-US" dirty="0"/>
              <a:t>Click to add chapter title </a:t>
            </a:r>
          </a:p>
        </p:txBody>
      </p:sp>
    </p:spTree>
    <p:extLst>
      <p:ext uri="{BB962C8B-B14F-4D97-AF65-F5344CB8AC3E}">
        <p14:creationId xmlns:p14="http://schemas.microsoft.com/office/powerpoint/2010/main" val="6627115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Number slide #13">
    <p:bg>
      <p:bgPr>
        <a:solidFill>
          <a:srgbClr val="0066A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45493"/>
            <a:ext cx="12185214" cy="6858000"/>
          </a:xfrm>
          <a:prstGeom prst="rect">
            <a:avLst/>
          </a:prstGeom>
        </p:spPr>
      </p:pic>
      <p:sp>
        <p:nvSpPr>
          <p:cNvPr id="2" name="Title 1"/>
          <p:cNvSpPr>
            <a:spLocks noGrp="1"/>
          </p:cNvSpPr>
          <p:nvPr>
            <p:ph type="title" hasCustomPrompt="1"/>
          </p:nvPr>
        </p:nvSpPr>
        <p:spPr>
          <a:xfrm>
            <a:off x="5422513" y="2660915"/>
            <a:ext cx="6623011" cy="1440160"/>
          </a:xfrm>
        </p:spPr>
        <p:txBody>
          <a:bodyPr anchor="t"/>
          <a:lstStyle>
            <a:lvl1pPr>
              <a:defRPr sz="3999" b="0">
                <a:solidFill>
                  <a:schemeClr val="bg1"/>
                </a:solidFill>
              </a:defRPr>
            </a:lvl1pPr>
          </a:lstStyle>
          <a:p>
            <a:r>
              <a:rPr lang="en-US" dirty="0"/>
              <a:t>Click to add chapter title </a:t>
            </a:r>
          </a:p>
        </p:txBody>
      </p:sp>
    </p:spTree>
    <p:extLst>
      <p:ext uri="{BB962C8B-B14F-4D97-AF65-F5344CB8AC3E}">
        <p14:creationId xmlns:p14="http://schemas.microsoft.com/office/powerpoint/2010/main" val="15606165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Number slide #14">
    <p:bg>
      <p:bgPr>
        <a:solidFill>
          <a:srgbClr val="0066A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45493"/>
            <a:ext cx="12185214" cy="6858000"/>
          </a:xfrm>
          <a:prstGeom prst="rect">
            <a:avLst/>
          </a:prstGeom>
        </p:spPr>
      </p:pic>
      <p:sp>
        <p:nvSpPr>
          <p:cNvPr id="2" name="Title 1"/>
          <p:cNvSpPr>
            <a:spLocks noGrp="1"/>
          </p:cNvSpPr>
          <p:nvPr>
            <p:ph type="title" hasCustomPrompt="1"/>
          </p:nvPr>
        </p:nvSpPr>
        <p:spPr>
          <a:xfrm>
            <a:off x="5422513" y="2660915"/>
            <a:ext cx="6623011" cy="1440160"/>
          </a:xfrm>
        </p:spPr>
        <p:txBody>
          <a:bodyPr anchor="t"/>
          <a:lstStyle>
            <a:lvl1pPr>
              <a:defRPr sz="3999" b="0">
                <a:solidFill>
                  <a:schemeClr val="bg1"/>
                </a:solidFill>
              </a:defRPr>
            </a:lvl1pPr>
          </a:lstStyle>
          <a:p>
            <a:r>
              <a:rPr lang="en-US" dirty="0"/>
              <a:t>Click to add chapter title </a:t>
            </a:r>
          </a:p>
        </p:txBody>
      </p:sp>
    </p:spTree>
    <p:extLst>
      <p:ext uri="{BB962C8B-B14F-4D97-AF65-F5344CB8AC3E}">
        <p14:creationId xmlns:p14="http://schemas.microsoft.com/office/powerpoint/2010/main" val="26155134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Number slide #15">
    <p:bg>
      <p:bgPr>
        <a:solidFill>
          <a:srgbClr val="0066A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45493"/>
            <a:ext cx="12185214" cy="6858000"/>
          </a:xfrm>
          <a:prstGeom prst="rect">
            <a:avLst/>
          </a:prstGeom>
        </p:spPr>
      </p:pic>
      <p:sp>
        <p:nvSpPr>
          <p:cNvPr id="2" name="Title 1"/>
          <p:cNvSpPr>
            <a:spLocks noGrp="1"/>
          </p:cNvSpPr>
          <p:nvPr>
            <p:ph type="title" hasCustomPrompt="1"/>
          </p:nvPr>
        </p:nvSpPr>
        <p:spPr>
          <a:xfrm>
            <a:off x="5422513" y="2660915"/>
            <a:ext cx="6623011" cy="1440160"/>
          </a:xfrm>
        </p:spPr>
        <p:txBody>
          <a:bodyPr anchor="t"/>
          <a:lstStyle>
            <a:lvl1pPr>
              <a:defRPr sz="3999" b="0">
                <a:solidFill>
                  <a:schemeClr val="bg1"/>
                </a:solidFill>
              </a:defRPr>
            </a:lvl1pPr>
          </a:lstStyle>
          <a:p>
            <a:r>
              <a:rPr lang="en-US" dirty="0"/>
              <a:t>Click to add chapter title </a:t>
            </a:r>
          </a:p>
        </p:txBody>
      </p:sp>
    </p:spTree>
    <p:extLst>
      <p:ext uri="{BB962C8B-B14F-4D97-AF65-F5344CB8AC3E}">
        <p14:creationId xmlns:p14="http://schemas.microsoft.com/office/powerpoint/2010/main" val="13306178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Number slide #16">
    <p:bg>
      <p:bgPr>
        <a:solidFill>
          <a:srgbClr val="0066A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45493"/>
            <a:ext cx="12185214" cy="6858000"/>
          </a:xfrm>
          <a:prstGeom prst="rect">
            <a:avLst/>
          </a:prstGeom>
        </p:spPr>
      </p:pic>
      <p:sp>
        <p:nvSpPr>
          <p:cNvPr id="2" name="Title 1"/>
          <p:cNvSpPr>
            <a:spLocks noGrp="1"/>
          </p:cNvSpPr>
          <p:nvPr>
            <p:ph type="title" hasCustomPrompt="1"/>
          </p:nvPr>
        </p:nvSpPr>
        <p:spPr>
          <a:xfrm>
            <a:off x="5422513" y="2660915"/>
            <a:ext cx="6623011" cy="1440160"/>
          </a:xfrm>
        </p:spPr>
        <p:txBody>
          <a:bodyPr anchor="t"/>
          <a:lstStyle>
            <a:lvl1pPr>
              <a:defRPr sz="3999" b="0">
                <a:solidFill>
                  <a:schemeClr val="bg1"/>
                </a:solidFill>
              </a:defRPr>
            </a:lvl1pPr>
          </a:lstStyle>
          <a:p>
            <a:r>
              <a:rPr lang="en-US" dirty="0"/>
              <a:t>Click to add chapter title </a:t>
            </a:r>
          </a:p>
        </p:txBody>
      </p:sp>
    </p:spTree>
    <p:extLst>
      <p:ext uri="{BB962C8B-B14F-4D97-AF65-F5344CB8AC3E}">
        <p14:creationId xmlns:p14="http://schemas.microsoft.com/office/powerpoint/2010/main" val="40383632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Number slide #17">
    <p:bg>
      <p:bgPr>
        <a:solidFill>
          <a:srgbClr val="0066A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36395"/>
            <a:ext cx="12185214" cy="6858000"/>
          </a:xfrm>
          <a:prstGeom prst="rect">
            <a:avLst/>
          </a:prstGeom>
        </p:spPr>
      </p:pic>
      <p:sp>
        <p:nvSpPr>
          <p:cNvPr id="2" name="Title 1"/>
          <p:cNvSpPr>
            <a:spLocks noGrp="1"/>
          </p:cNvSpPr>
          <p:nvPr>
            <p:ph type="title" hasCustomPrompt="1"/>
          </p:nvPr>
        </p:nvSpPr>
        <p:spPr>
          <a:xfrm>
            <a:off x="5422513" y="2660915"/>
            <a:ext cx="6623011" cy="1440160"/>
          </a:xfrm>
        </p:spPr>
        <p:txBody>
          <a:bodyPr anchor="t"/>
          <a:lstStyle>
            <a:lvl1pPr>
              <a:defRPr sz="3999" b="0">
                <a:solidFill>
                  <a:schemeClr val="bg1"/>
                </a:solidFill>
              </a:defRPr>
            </a:lvl1pPr>
          </a:lstStyle>
          <a:p>
            <a:r>
              <a:rPr lang="en-US" dirty="0"/>
              <a:t>Click to add chapter title </a:t>
            </a:r>
          </a:p>
        </p:txBody>
      </p:sp>
    </p:spTree>
    <p:extLst>
      <p:ext uri="{BB962C8B-B14F-4D97-AF65-F5344CB8AC3E}">
        <p14:creationId xmlns:p14="http://schemas.microsoft.com/office/powerpoint/2010/main" val="23569848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Number slide #18">
    <p:bg>
      <p:bgPr>
        <a:solidFill>
          <a:srgbClr val="0066A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45493"/>
            <a:ext cx="12185214" cy="6858000"/>
          </a:xfrm>
          <a:prstGeom prst="rect">
            <a:avLst/>
          </a:prstGeom>
        </p:spPr>
      </p:pic>
      <p:sp>
        <p:nvSpPr>
          <p:cNvPr id="2" name="Title 1"/>
          <p:cNvSpPr>
            <a:spLocks noGrp="1"/>
          </p:cNvSpPr>
          <p:nvPr>
            <p:ph type="title" hasCustomPrompt="1"/>
          </p:nvPr>
        </p:nvSpPr>
        <p:spPr>
          <a:xfrm>
            <a:off x="5422513" y="2660915"/>
            <a:ext cx="6623011" cy="1440160"/>
          </a:xfrm>
        </p:spPr>
        <p:txBody>
          <a:bodyPr anchor="t"/>
          <a:lstStyle>
            <a:lvl1pPr>
              <a:defRPr sz="3999" b="0">
                <a:solidFill>
                  <a:schemeClr val="bg1"/>
                </a:solidFill>
              </a:defRPr>
            </a:lvl1pPr>
          </a:lstStyle>
          <a:p>
            <a:r>
              <a:rPr lang="en-US" dirty="0"/>
              <a:t>Click to add chapter title </a:t>
            </a:r>
          </a:p>
        </p:txBody>
      </p:sp>
    </p:spTree>
    <p:extLst>
      <p:ext uri="{BB962C8B-B14F-4D97-AF65-F5344CB8AC3E}">
        <p14:creationId xmlns:p14="http://schemas.microsoft.com/office/powerpoint/2010/main" val="355775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Number slide #19">
    <p:bg>
      <p:bgPr>
        <a:solidFill>
          <a:srgbClr val="0066A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45493"/>
            <a:ext cx="12185214" cy="6858000"/>
          </a:xfrm>
          <a:prstGeom prst="rect">
            <a:avLst/>
          </a:prstGeom>
        </p:spPr>
      </p:pic>
      <p:sp>
        <p:nvSpPr>
          <p:cNvPr id="2" name="Title 1"/>
          <p:cNvSpPr>
            <a:spLocks noGrp="1"/>
          </p:cNvSpPr>
          <p:nvPr>
            <p:ph type="title" hasCustomPrompt="1"/>
          </p:nvPr>
        </p:nvSpPr>
        <p:spPr>
          <a:xfrm>
            <a:off x="5422513" y="2660915"/>
            <a:ext cx="6623011" cy="1440160"/>
          </a:xfrm>
        </p:spPr>
        <p:txBody>
          <a:bodyPr anchor="t"/>
          <a:lstStyle>
            <a:lvl1pPr>
              <a:defRPr sz="3999" b="0">
                <a:solidFill>
                  <a:schemeClr val="bg1"/>
                </a:solidFill>
              </a:defRPr>
            </a:lvl1pPr>
          </a:lstStyle>
          <a:p>
            <a:r>
              <a:rPr lang="en-US" dirty="0"/>
              <a:t>Click to add chapter title </a:t>
            </a:r>
          </a:p>
        </p:txBody>
      </p:sp>
    </p:spTree>
    <p:extLst>
      <p:ext uri="{BB962C8B-B14F-4D97-AF65-F5344CB8AC3E}">
        <p14:creationId xmlns:p14="http://schemas.microsoft.com/office/powerpoint/2010/main" val="27909211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Number slide #20">
    <p:bg>
      <p:bgPr>
        <a:solidFill>
          <a:srgbClr val="0066A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45493"/>
            <a:ext cx="12185214" cy="6858000"/>
          </a:xfrm>
          <a:prstGeom prst="rect">
            <a:avLst/>
          </a:prstGeom>
        </p:spPr>
      </p:pic>
      <p:sp>
        <p:nvSpPr>
          <p:cNvPr id="2" name="Title 1"/>
          <p:cNvSpPr>
            <a:spLocks noGrp="1"/>
          </p:cNvSpPr>
          <p:nvPr>
            <p:ph type="title" hasCustomPrompt="1"/>
          </p:nvPr>
        </p:nvSpPr>
        <p:spPr>
          <a:xfrm>
            <a:off x="5806456" y="2660915"/>
            <a:ext cx="6239068" cy="1440160"/>
          </a:xfrm>
        </p:spPr>
        <p:txBody>
          <a:bodyPr anchor="t"/>
          <a:lstStyle>
            <a:lvl1pPr>
              <a:defRPr sz="3999" b="0">
                <a:solidFill>
                  <a:schemeClr val="bg1"/>
                </a:solidFill>
              </a:defRPr>
            </a:lvl1pPr>
          </a:lstStyle>
          <a:p>
            <a:r>
              <a:rPr lang="en-US" dirty="0"/>
              <a:t>Click to add chapter title </a:t>
            </a:r>
          </a:p>
        </p:txBody>
      </p:sp>
    </p:spTree>
    <p:extLst>
      <p:ext uri="{BB962C8B-B14F-4D97-AF65-F5344CB8AC3E}">
        <p14:creationId xmlns:p14="http://schemas.microsoft.com/office/powerpoint/2010/main" val="20488367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losing Slide">
    <p:bg bwMode="gray">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88825" cy="6858000"/>
          </a:xfrm>
          <a:prstGeom prst="rect">
            <a:avLst/>
          </a:pr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9"/>
          </a:p>
        </p:txBody>
      </p:sp>
      <p:sp>
        <p:nvSpPr>
          <p:cNvPr id="9" name="Title 1"/>
          <p:cNvSpPr>
            <a:spLocks noGrp="1"/>
          </p:cNvSpPr>
          <p:nvPr>
            <p:ph type="ctrTitle" hasCustomPrompt="1"/>
          </p:nvPr>
        </p:nvSpPr>
        <p:spPr>
          <a:xfrm>
            <a:off x="287631" y="1604798"/>
            <a:ext cx="6598281" cy="1470025"/>
          </a:xfrm>
          <a:prstGeom prst="rect">
            <a:avLst/>
          </a:prstGeom>
        </p:spPr>
        <p:txBody>
          <a:bodyPr anchor="b" anchorCtr="0">
            <a:noAutofit/>
          </a:bodyPr>
          <a:lstStyle>
            <a:lvl1pPr>
              <a:defRPr sz="3999" b="0" i="0" baseline="0">
                <a:solidFill>
                  <a:schemeClr val="bg1"/>
                </a:solidFill>
                <a:latin typeface="Stag LCG Medium" charset="0"/>
                <a:ea typeface="Stag LCG Medium" charset="0"/>
                <a:cs typeface="Stag LCG Medium" charset="0"/>
              </a:defRPr>
            </a:lvl1pPr>
          </a:lstStyle>
          <a:p>
            <a:r>
              <a:rPr lang="nl-NL" dirty="0"/>
              <a:t>Click to edit the title</a:t>
            </a:r>
          </a:p>
        </p:txBody>
      </p:sp>
      <p:sp>
        <p:nvSpPr>
          <p:cNvPr id="7" name="AddNotifier#1"/>
          <p:cNvSpPr txBox="1">
            <a:spLocks noChangeArrowheads="1"/>
          </p:cNvSpPr>
          <p:nvPr userDrawn="1"/>
        </p:nvSpPr>
        <p:spPr bwMode="auto">
          <a:xfrm>
            <a:off x="311940" y="5654157"/>
            <a:ext cx="6550358" cy="84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0">
            <a:no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r>
              <a:rPr lang="en-US" sz="933" b="0" i="0" kern="1200" dirty="0">
                <a:solidFill>
                  <a:schemeClr val="bg1"/>
                </a:solidFill>
                <a:latin typeface="Stag LCG Light" charset="0"/>
                <a:ea typeface="Stag LCG Light" charset="0"/>
                <a:cs typeface="Stag LCG Light" charset="0"/>
              </a:rPr>
              <a:t>Atos, the Atos logo, Atos Codex, Atos Consulting, Atos </a:t>
            </a:r>
            <a:r>
              <a:rPr lang="en-US" sz="933" b="0" i="0" kern="1200" dirty="0" err="1">
                <a:solidFill>
                  <a:schemeClr val="bg1"/>
                </a:solidFill>
                <a:latin typeface="Stag LCG Light" charset="0"/>
                <a:ea typeface="Stag LCG Light" charset="0"/>
                <a:cs typeface="Stag LCG Light" charset="0"/>
              </a:rPr>
              <a:t>Worldgrid</a:t>
            </a:r>
            <a:r>
              <a:rPr lang="en-US" sz="933" b="0" i="0" kern="1200" dirty="0">
                <a:solidFill>
                  <a:schemeClr val="bg1"/>
                </a:solidFill>
                <a:latin typeface="Stag LCG Light" charset="0"/>
                <a:ea typeface="Stag LCG Light" charset="0"/>
                <a:cs typeface="Stag LCG Light" charset="0"/>
              </a:rPr>
              <a:t>, </a:t>
            </a:r>
            <a:r>
              <a:rPr lang="en-US" sz="933" b="0" i="0" kern="1200" dirty="0" err="1">
                <a:solidFill>
                  <a:schemeClr val="bg1"/>
                </a:solidFill>
                <a:latin typeface="Stag LCG Light" charset="0"/>
                <a:ea typeface="Stag LCG Light" charset="0"/>
                <a:cs typeface="Stag LCG Light" charset="0"/>
              </a:rPr>
              <a:t>Worldline</a:t>
            </a:r>
            <a:r>
              <a:rPr lang="en-US" sz="933" b="0" i="0" kern="1200" dirty="0">
                <a:solidFill>
                  <a:schemeClr val="bg1"/>
                </a:solidFill>
                <a:latin typeface="Stag LCG Light" charset="0"/>
                <a:ea typeface="Stag LCG Light" charset="0"/>
                <a:cs typeface="Stag LCG Light" charset="0"/>
              </a:rPr>
              <a:t>, </a:t>
            </a:r>
            <a:r>
              <a:rPr lang="en-US" sz="933" b="0" i="0" kern="1200" dirty="0" err="1">
                <a:solidFill>
                  <a:schemeClr val="bg1"/>
                </a:solidFill>
                <a:latin typeface="Stag LCG Light" charset="0"/>
                <a:ea typeface="Stag LCG Light" charset="0"/>
                <a:cs typeface="Stag LCG Light" charset="0"/>
              </a:rPr>
              <a:t>BlueKiwi</a:t>
            </a:r>
            <a:r>
              <a:rPr lang="en-US" sz="933" b="0" i="0" kern="1200" dirty="0">
                <a:solidFill>
                  <a:schemeClr val="bg1"/>
                </a:solidFill>
                <a:latin typeface="Stag LCG Light" charset="0"/>
                <a:ea typeface="Stag LCG Light" charset="0"/>
                <a:cs typeface="Stag LCG Light" charset="0"/>
              </a:rPr>
              <a:t>, Bull, Canopy the Open Cloud Company, Unify, </a:t>
            </a:r>
            <a:r>
              <a:rPr lang="en-US" sz="933" b="0" i="0" kern="1200" dirty="0" err="1">
                <a:solidFill>
                  <a:schemeClr val="bg1"/>
                </a:solidFill>
                <a:latin typeface="Stag LCG Light" charset="0"/>
                <a:ea typeface="Stag LCG Light" charset="0"/>
                <a:cs typeface="Stag LCG Light" charset="0"/>
              </a:rPr>
              <a:t>Yunano</a:t>
            </a:r>
            <a:r>
              <a:rPr lang="en-US" sz="933" b="0" i="0" kern="1200" dirty="0">
                <a:solidFill>
                  <a:schemeClr val="bg1"/>
                </a:solidFill>
                <a:latin typeface="Stag LCG Light" charset="0"/>
                <a:ea typeface="Stag LCG Light" charset="0"/>
                <a:cs typeface="Stag LCG Light" charset="0"/>
              </a:rPr>
              <a:t>, Zero Email, Zero Email Certified and The Zero Email Company are registered trademarks of the Atos group. June 2016. © 2016 Atos. Confidential information owned by Atos, to be used by the recipient only. This document, or any part of it, may not be reproduced, copied, circulated and/or distributed nor quoted without prior written approval from Atos.</a:t>
            </a:r>
            <a:endParaRPr lang="en-US" sz="933" b="0" i="0" dirty="0">
              <a:solidFill>
                <a:schemeClr val="bg1"/>
              </a:solidFill>
              <a:latin typeface="Stag LCG Light" charset="0"/>
              <a:ea typeface="Stag LCG Light" charset="0"/>
              <a:cs typeface="Stag LCG Light" charset="0"/>
            </a:endParaRPr>
          </a:p>
        </p:txBody>
      </p:sp>
      <p:pic>
        <p:nvPicPr>
          <p:cNvPr id="6" name="Picture 5"/>
          <p:cNvPicPr>
            <a:picLocks noChangeAspect="1"/>
          </p:cNvPicPr>
          <p:nvPr userDrawn="1"/>
        </p:nvPicPr>
        <p:blipFill rotWithShape="1">
          <a:blip r:embed="rId3"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p:blipFill>
        <p:spPr>
          <a:xfrm>
            <a:off x="9786681" y="5701747"/>
            <a:ext cx="2161604" cy="1017843"/>
          </a:xfrm>
          <a:prstGeom prst="rect">
            <a:avLst/>
          </a:prstGeom>
        </p:spPr>
      </p:pic>
    </p:spTree>
    <p:extLst>
      <p:ext uri="{BB962C8B-B14F-4D97-AF65-F5344CB8AC3E}">
        <p14:creationId xmlns:p14="http://schemas.microsoft.com/office/powerpoint/2010/main" val="10136172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33:33:33">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88575" y="1454400"/>
            <a:ext cx="3797051" cy="4633200"/>
          </a:xfrm>
          <a:prstGeom prst="rect">
            <a:avLst/>
          </a:prstGeom>
        </p:spPr>
        <p:txBody>
          <a:body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itle 5"/>
          <p:cNvSpPr>
            <a:spLocks noGrp="1"/>
          </p:cNvSpPr>
          <p:nvPr>
            <p:ph type="title" hasCustomPrompt="1"/>
          </p:nvPr>
        </p:nvSpPr>
        <p:spPr>
          <a:xfrm>
            <a:off x="288575" y="164637"/>
            <a:ext cx="11660963" cy="960107"/>
          </a:xfrm>
        </p:spPr>
        <p:txBody>
          <a:bodyPr/>
          <a:lstStyle>
            <a:lvl1pPr>
              <a:defRPr/>
            </a:lvl1pPr>
          </a:lstStyle>
          <a:p>
            <a:r>
              <a:rPr lang="en-GB" noProof="0" dirty="0"/>
              <a:t>Click to edit the header</a:t>
            </a:r>
          </a:p>
        </p:txBody>
      </p:sp>
      <p:sp>
        <p:nvSpPr>
          <p:cNvPr id="5" name="Content Placeholder 2"/>
          <p:cNvSpPr>
            <a:spLocks noGrp="1"/>
          </p:cNvSpPr>
          <p:nvPr>
            <p:ph idx="10" hasCustomPrompt="1"/>
          </p:nvPr>
        </p:nvSpPr>
        <p:spPr>
          <a:xfrm>
            <a:off x="8174710" y="1454400"/>
            <a:ext cx="3768502" cy="4633200"/>
          </a:xfrm>
          <a:prstGeom prst="rect">
            <a:avLst/>
          </a:prstGeom>
        </p:spPr>
        <p:txBody>
          <a:body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Content Placeholder 2"/>
          <p:cNvSpPr>
            <a:spLocks noGrp="1"/>
          </p:cNvSpPr>
          <p:nvPr>
            <p:ph idx="11" hasCustomPrompt="1"/>
          </p:nvPr>
        </p:nvSpPr>
        <p:spPr>
          <a:xfrm>
            <a:off x="4231642" y="1454400"/>
            <a:ext cx="3797051" cy="4633200"/>
          </a:xfrm>
          <a:prstGeom prst="rect">
            <a:avLst/>
          </a:prstGeom>
        </p:spPr>
        <p:txBody>
          <a:body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object 24"/>
          <p:cNvSpPr txBox="1">
            <a:spLocks noGrp="1"/>
          </p:cNvSpPr>
          <p:nvPr>
            <p:ph type="sldNum" sz="quarter" idx="4"/>
          </p:nvPr>
        </p:nvSpPr>
        <p:spPr>
          <a:xfrm>
            <a:off x="395796" y="6599489"/>
            <a:ext cx="365485" cy="166712"/>
          </a:xfrm>
          <a:prstGeom prst="rect">
            <a:avLst/>
          </a:prstGeom>
        </p:spPr>
        <p:txBody>
          <a:bodyPr vert="horz" wrap="none" lIns="0" tIns="0" rIns="0" bIns="0" rtlCol="0" anchor="ctr">
            <a:spAutoFit/>
          </a:bodyPr>
          <a:lstStyle>
            <a:lvl1pPr>
              <a:defRPr>
                <a:solidFill>
                  <a:schemeClr val="tx1"/>
                </a:solidFill>
              </a:defRPr>
            </a:lvl1pPr>
          </a:lstStyle>
          <a:p>
            <a:pPr marL="25343">
              <a:lnSpc>
                <a:spcPts val="1332"/>
              </a:lnSpc>
            </a:pPr>
            <a:fld id="{81D60167-4931-47E6-BA6A-407CBD079E47}" type="slidenum">
              <a:rPr lang="en-US" sz="1200" smtClean="0">
                <a:cs typeface="Verdana"/>
              </a:rPr>
              <a:pPr marL="25343">
                <a:lnSpc>
                  <a:spcPts val="1332"/>
                </a:lnSpc>
              </a:pPr>
              <a:t>‹N°›</a:t>
            </a:fld>
            <a:endParaRPr lang="en-US" sz="1066" dirty="0">
              <a:cs typeface="Verdana"/>
            </a:endParaRPr>
          </a:p>
        </p:txBody>
      </p:sp>
    </p:spTree>
    <p:extLst>
      <p:ext uri="{BB962C8B-B14F-4D97-AF65-F5344CB8AC3E}">
        <p14:creationId xmlns:p14="http://schemas.microsoft.com/office/powerpoint/2010/main" val="18677515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with section name">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38037" y="1585385"/>
            <a:ext cx="11338148" cy="4373033"/>
          </a:xfrm>
          <a:prstGeom prst="rect">
            <a:avLst/>
          </a:prstGeom>
        </p:spPr>
        <p:txBody>
          <a:bodyPr lIns="0" tIns="0" rIns="0" bIns="0"/>
          <a:lstStyle>
            <a:lvl1pPr marL="241240" indent="-241240">
              <a:buClr>
                <a:schemeClr val="tx1"/>
              </a:buClr>
              <a:buFont typeface="Stag Sans Book" pitchFamily="34" charset="0"/>
              <a:buChar char="•"/>
              <a:defRPr sz="1333" b="0" i="0">
                <a:latin typeface="Stag Sans LCG Light" charset="0"/>
                <a:ea typeface="Stag Sans LCG Light" charset="0"/>
                <a:cs typeface="Stag Sans LCG Light" charset="0"/>
              </a:defRPr>
            </a:lvl1pPr>
            <a:lvl2pPr marL="509990" indent="-241240">
              <a:defRPr sz="1333" b="0" i="0">
                <a:latin typeface="Stag Sans LCG Light" charset="0"/>
                <a:ea typeface="Stag Sans LCG Light" charset="0"/>
                <a:cs typeface="Stag Sans LCG Light" charset="0"/>
              </a:defRPr>
            </a:lvl2pPr>
            <a:lvl3pPr marL="964959" indent="-245472">
              <a:defRPr sz="1333" b="0" i="0">
                <a:latin typeface="Stag Sans LCG Light" charset="0"/>
                <a:ea typeface="Stag Sans LCG Light" charset="0"/>
                <a:cs typeface="Stag Sans LCG Light" charset="0"/>
              </a:defRPr>
            </a:lvl3pPr>
            <a:lvl4pPr marL="1218895" indent="-253937">
              <a:defRPr sz="1333" b="0" i="0">
                <a:latin typeface="Stag Sans LCG Light" charset="0"/>
                <a:ea typeface="Stag Sans LCG Light" charset="0"/>
                <a:cs typeface="Stag Sans LCG Light" charset="0"/>
              </a:defRPr>
            </a:lvl4pPr>
            <a:lvl5pPr marL="1540548" indent="-308956">
              <a:defRPr sz="1333" b="0" i="0">
                <a:latin typeface="Stag Sans LCG Light" charset="0"/>
                <a:ea typeface="Stag Sans LCG Light" charset="0"/>
                <a:cs typeface="Stag Sans LCG Light" charset="0"/>
              </a:defRPr>
            </a:lvl5pPr>
          </a:lstStyle>
          <a:p>
            <a:pPr lvl="0"/>
            <a:r>
              <a:rPr lang="nl-NL" dirty="0"/>
              <a:t>First level</a:t>
            </a:r>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9" name="Title 8"/>
          <p:cNvSpPr>
            <a:spLocks noGrp="1"/>
          </p:cNvSpPr>
          <p:nvPr>
            <p:ph type="title" hasCustomPrompt="1"/>
          </p:nvPr>
        </p:nvSpPr>
        <p:spPr>
          <a:xfrm>
            <a:off x="438037" y="524539"/>
            <a:ext cx="11338147" cy="822252"/>
          </a:xfrm>
        </p:spPr>
        <p:txBody>
          <a:bodyPr vert="horz" lIns="0" tIns="0" rIns="0" bIns="0" rtlCol="0" anchor="t" anchorCtr="0">
            <a:noAutofit/>
          </a:bodyPr>
          <a:lstStyle>
            <a:lvl1pPr>
              <a:defRPr lang="en-US" sz="2933" dirty="0"/>
            </a:lvl1pPr>
          </a:lstStyle>
          <a:p>
            <a:pPr lvl="0"/>
            <a:r>
              <a:rPr lang="en-US" dirty="0"/>
              <a:t>Click to edit the header</a:t>
            </a:r>
          </a:p>
        </p:txBody>
      </p:sp>
      <p:cxnSp>
        <p:nvCxnSpPr>
          <p:cNvPr id="5" name="Straight Connector 4"/>
          <p:cNvCxnSpPr/>
          <p:nvPr userDrawn="1"/>
        </p:nvCxnSpPr>
        <p:spPr>
          <a:xfrm>
            <a:off x="-21924" y="269359"/>
            <a:ext cx="3839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hasCustomPrompt="1"/>
          </p:nvPr>
        </p:nvSpPr>
        <p:spPr>
          <a:xfrm>
            <a:off x="438036" y="148587"/>
            <a:ext cx="3888390" cy="269899"/>
          </a:xfrm>
        </p:spPr>
        <p:txBody>
          <a:bodyPr lIns="0" tIns="0" rIns="0" bIns="0" anchor="ctr"/>
          <a:lstStyle>
            <a:lvl1pPr marL="0" indent="0">
              <a:buFontTx/>
              <a:buNone/>
              <a:defRPr sz="1066" b="0" i="0">
                <a:solidFill>
                  <a:schemeClr val="tx1"/>
                </a:solidFill>
                <a:latin typeface="Stag Sans LCG Book" charset="0"/>
                <a:ea typeface="Stag Sans LCG Book" charset="0"/>
                <a:cs typeface="Stag Sans LCG Book" charset="0"/>
              </a:defRPr>
            </a:lvl1pPr>
            <a:lvl2pPr marL="359910" indent="0">
              <a:buFontTx/>
              <a:buNone/>
              <a:defRPr sz="1866"/>
            </a:lvl2pPr>
            <a:lvl3pPr marL="719820" indent="0">
              <a:buFontTx/>
              <a:buNone/>
              <a:defRPr sz="1866"/>
            </a:lvl3pPr>
            <a:lvl4pPr marL="1079730" indent="0">
              <a:buFontTx/>
              <a:buNone/>
              <a:defRPr sz="1866"/>
            </a:lvl4pPr>
            <a:lvl5pPr marL="1439640" indent="0">
              <a:buFontTx/>
              <a:buNone/>
              <a:defRPr sz="1866"/>
            </a:lvl5pPr>
          </a:lstStyle>
          <a:p>
            <a:pPr lvl="0"/>
            <a:r>
              <a:rPr lang="en-US" dirty="0"/>
              <a:t>click to edit section name</a:t>
            </a:r>
            <a:endParaRPr lang="en-GB" dirty="0"/>
          </a:p>
        </p:txBody>
      </p:sp>
      <p:pic>
        <p:nvPicPr>
          <p:cNvPr id="6" name="Picture 8" descr="logo_ED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25297" y="448922"/>
            <a:ext cx="2016295" cy="79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93373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2926589" y="1395417"/>
            <a:ext cx="6308139" cy="1470025"/>
          </a:xfrm>
        </p:spPr>
        <p:txBody>
          <a:bodyPr/>
          <a:lstStyle>
            <a:lvl1pPr>
              <a:defRPr/>
            </a:lvl1pPr>
          </a:lstStyle>
          <a:p>
            <a:pPr lvl="0"/>
            <a:r>
              <a:rPr lang="en-US" noProof="0"/>
              <a:t>Click to edit Master title style</a:t>
            </a:r>
            <a:endParaRPr lang="fr-FR" noProof="0" dirty="0"/>
          </a:p>
        </p:txBody>
      </p:sp>
      <p:sp>
        <p:nvSpPr>
          <p:cNvPr id="27651" name="Rectangle 3"/>
          <p:cNvSpPr>
            <a:spLocks noGrp="1" noChangeArrowheads="1"/>
          </p:cNvSpPr>
          <p:nvPr>
            <p:ph type="subTitle" idx="1"/>
          </p:nvPr>
        </p:nvSpPr>
        <p:spPr>
          <a:xfrm>
            <a:off x="2926589" y="2954339"/>
            <a:ext cx="6308139" cy="1485900"/>
          </a:xfrm>
        </p:spPr>
        <p:txBody>
          <a:bodyPr/>
          <a:lstStyle>
            <a:lvl1pPr marL="0" indent="0">
              <a:buFont typeface="Lucida Sans Unicode" charset="0"/>
              <a:buNone/>
              <a:defRPr/>
            </a:lvl1pPr>
          </a:lstStyle>
          <a:p>
            <a:pPr lvl="0"/>
            <a:r>
              <a:rPr lang="en-US" noProof="0"/>
              <a:t>Click to edit Master subtitle style</a:t>
            </a:r>
            <a:endParaRPr lang="fr-FR" noProof="0" dirty="0"/>
          </a:p>
        </p:txBody>
      </p:sp>
    </p:spTree>
    <p:extLst>
      <p:ext uri="{BB962C8B-B14F-4D97-AF65-F5344CB8AC3E}">
        <p14:creationId xmlns:p14="http://schemas.microsoft.com/office/powerpoint/2010/main" val="36622047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Espace réservé du contenu 2"/>
          <p:cNvSpPr>
            <a:spLocks noGrp="1"/>
          </p:cNvSpPr>
          <p:nvPr>
            <p:ph idx="1"/>
          </p:nvPr>
        </p:nvSpPr>
        <p:spPr/>
        <p:txBody>
          <a:bodyPr/>
          <a:lstStyle>
            <a:lvl1pPr>
              <a:defRPr>
                <a:latin typeface="Verdana"/>
                <a:cs typeface="Verdana"/>
              </a:defRPr>
            </a:lvl1pPr>
            <a:lvl2pPr>
              <a:defRPr>
                <a:latin typeface="Verdana"/>
                <a:cs typeface="Verdana"/>
              </a:defRPr>
            </a:lvl2pPr>
            <a:lvl3pPr>
              <a:defRPr>
                <a:latin typeface="Verdana"/>
                <a:cs typeface="Verdana"/>
              </a:defRPr>
            </a:lvl3pPr>
            <a:lvl4pPr>
              <a:defRPr>
                <a:latin typeface="Verdana"/>
                <a:cs typeface="Verdana"/>
              </a:defRPr>
            </a:lvl4pPr>
            <a:lvl5pPr>
              <a:defRPr>
                <a:latin typeface="Verdana"/>
                <a:cs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extLst>
      <p:ext uri="{BB962C8B-B14F-4D97-AF65-F5344CB8AC3E}">
        <p14:creationId xmlns:p14="http://schemas.microsoft.com/office/powerpoint/2010/main" val="28890022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2833" y="4406903"/>
            <a:ext cx="10360501" cy="1362075"/>
          </a:xfrm>
        </p:spPr>
        <p:txBody>
          <a:bodyPr/>
          <a:lstStyle>
            <a:lvl1pPr algn="l">
              <a:defRPr sz="3999" b="1" cap="all"/>
            </a:lvl1pPr>
          </a:lstStyle>
          <a:p>
            <a:r>
              <a:rPr lang="en-US"/>
              <a:t>Click to edit Master title style</a:t>
            </a:r>
            <a:endParaRPr lang="fr-FR" dirty="0"/>
          </a:p>
        </p:txBody>
      </p:sp>
      <p:sp>
        <p:nvSpPr>
          <p:cNvPr id="3" name="Espace réservé du texte 2"/>
          <p:cNvSpPr>
            <a:spLocks noGrp="1"/>
          </p:cNvSpPr>
          <p:nvPr>
            <p:ph type="body" idx="1"/>
          </p:nvPr>
        </p:nvSpPr>
        <p:spPr>
          <a:xfrm>
            <a:off x="962833" y="2906713"/>
            <a:ext cx="10360501" cy="1500187"/>
          </a:xfrm>
        </p:spPr>
        <p:txBody>
          <a:bodyPr anchor="b"/>
          <a:lstStyle>
            <a:lvl1pPr marL="0" indent="0">
              <a:buNone/>
              <a:defRPr sz="2000"/>
            </a:lvl1pPr>
            <a:lvl2pPr marL="457086" indent="0">
              <a:buNone/>
              <a:defRPr sz="1800"/>
            </a:lvl2pPr>
            <a:lvl3pPr marL="914171" indent="0">
              <a:buNone/>
              <a:defRPr sz="1600"/>
            </a:lvl3pPr>
            <a:lvl4pPr marL="1371257" indent="0">
              <a:buNone/>
              <a:defRPr sz="1400"/>
            </a:lvl4pPr>
            <a:lvl5pPr marL="1828343" indent="0">
              <a:buNone/>
              <a:defRPr sz="1400"/>
            </a:lvl5pPr>
            <a:lvl6pPr marL="2285429" indent="0">
              <a:buNone/>
              <a:defRPr sz="1400"/>
            </a:lvl6pPr>
            <a:lvl7pPr marL="2742514" indent="0">
              <a:buNone/>
              <a:defRPr sz="1400"/>
            </a:lvl7pPr>
            <a:lvl8pPr marL="3199600" indent="0">
              <a:buNone/>
              <a:defRPr sz="1400"/>
            </a:lvl8pPr>
            <a:lvl9pPr marL="3656686" indent="0">
              <a:buNone/>
              <a:defRPr sz="1400"/>
            </a:lvl9pPr>
          </a:lstStyle>
          <a:p>
            <a:pPr lvl="0"/>
            <a:r>
              <a:rPr lang="en-US"/>
              <a:t>Click to edit Master text styles</a:t>
            </a:r>
          </a:p>
        </p:txBody>
      </p:sp>
    </p:spTree>
    <p:extLst>
      <p:ext uri="{BB962C8B-B14F-4D97-AF65-F5344CB8AC3E}">
        <p14:creationId xmlns:p14="http://schemas.microsoft.com/office/powerpoint/2010/main" val="26523644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Espace réservé du contenu 2"/>
          <p:cNvSpPr>
            <a:spLocks noGrp="1"/>
          </p:cNvSpPr>
          <p:nvPr>
            <p:ph sz="half" idx="1"/>
          </p:nvPr>
        </p:nvSpPr>
        <p:spPr>
          <a:xfrm>
            <a:off x="186219" y="1455740"/>
            <a:ext cx="5728327" cy="4632325"/>
          </a:xfrm>
        </p:spPr>
        <p:txBody>
          <a:bodyPr/>
          <a:lstStyle>
            <a:lvl1pPr>
              <a:defRPr sz="2799"/>
            </a:lvl1pPr>
            <a:lvl2pPr>
              <a:defRPr sz="2399"/>
            </a:lvl2pPr>
            <a:lvl3pPr>
              <a:defRPr sz="2000">
                <a:latin typeface="Verdana"/>
                <a:cs typeface="Verdana"/>
              </a:defRPr>
            </a:lvl3pPr>
            <a:lvl4pPr>
              <a:defRPr sz="1800">
                <a:latin typeface="Verdana"/>
                <a:cs typeface="Verdana"/>
              </a:defRPr>
            </a:lvl4pPr>
            <a:lvl5pPr>
              <a:defRPr sz="1800">
                <a:latin typeface="Verdana"/>
                <a:cs typeface="Verdan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4" name="Espace réservé du contenu 3"/>
          <p:cNvSpPr>
            <a:spLocks noGrp="1"/>
          </p:cNvSpPr>
          <p:nvPr>
            <p:ph sz="half" idx="2"/>
          </p:nvPr>
        </p:nvSpPr>
        <p:spPr>
          <a:xfrm>
            <a:off x="6117691" y="1455740"/>
            <a:ext cx="5728325" cy="4632325"/>
          </a:xfrm>
        </p:spPr>
        <p:txBody>
          <a:bodyPr/>
          <a:lstStyle>
            <a:lvl1pPr>
              <a:defRPr sz="2799"/>
            </a:lvl1pPr>
            <a:lvl2pPr>
              <a:defRPr sz="2399"/>
            </a:lvl2pPr>
            <a:lvl3pPr>
              <a:defRPr sz="2000">
                <a:latin typeface="Verdana"/>
                <a:cs typeface="Verdana"/>
              </a:defRPr>
            </a:lvl3pPr>
            <a:lvl4pPr>
              <a:defRPr sz="1800">
                <a:latin typeface="Verdana"/>
                <a:cs typeface="Verdana"/>
              </a:defRPr>
            </a:lvl4pPr>
            <a:lvl5pPr>
              <a:defRPr sz="1800">
                <a:latin typeface="Verdana"/>
                <a:cs typeface="Verdan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extLst>
      <p:ext uri="{BB962C8B-B14F-4D97-AF65-F5344CB8AC3E}">
        <p14:creationId xmlns:p14="http://schemas.microsoft.com/office/powerpoint/2010/main" val="11208939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441" y="274639"/>
            <a:ext cx="10969943" cy="1143000"/>
          </a:xfrm>
        </p:spPr>
        <p:txBody>
          <a:bodyPr/>
          <a:lstStyle>
            <a:lvl1pPr>
              <a:defRPr/>
            </a:lvl1pPr>
          </a:lstStyle>
          <a:p>
            <a:r>
              <a:rPr lang="en-US"/>
              <a:t>Click to edit Master title style</a:t>
            </a:r>
            <a:endParaRPr lang="fr-FR"/>
          </a:p>
        </p:txBody>
      </p:sp>
      <p:sp>
        <p:nvSpPr>
          <p:cNvPr id="3" name="Espace réservé du texte 2"/>
          <p:cNvSpPr>
            <a:spLocks noGrp="1"/>
          </p:cNvSpPr>
          <p:nvPr>
            <p:ph type="body" idx="1"/>
          </p:nvPr>
        </p:nvSpPr>
        <p:spPr>
          <a:xfrm>
            <a:off x="609441" y="1535113"/>
            <a:ext cx="5385514" cy="639763"/>
          </a:xfrm>
        </p:spPr>
        <p:txBody>
          <a:bodyPr anchor="b"/>
          <a:lstStyle>
            <a:lvl1pPr marL="0" indent="0">
              <a:buNone/>
              <a:defRPr sz="2000" b="1"/>
            </a:lvl1pPr>
            <a:lvl2pPr marL="457086" indent="0">
              <a:buNone/>
              <a:defRPr sz="2000" b="1"/>
            </a:lvl2pPr>
            <a:lvl3pPr marL="914171"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a:p>
            <a:pPr lvl="1"/>
            <a:r>
              <a:rPr lang="en-US"/>
              <a:t>Second level</a:t>
            </a:r>
          </a:p>
          <a:p>
            <a:pPr lvl="2"/>
            <a:r>
              <a:rPr lang="en-US"/>
              <a:t>Third level</a:t>
            </a:r>
          </a:p>
        </p:txBody>
      </p:sp>
      <p:sp>
        <p:nvSpPr>
          <p:cNvPr id="4" name="Espace réservé du contenu 3"/>
          <p:cNvSpPr>
            <a:spLocks noGrp="1"/>
          </p:cNvSpPr>
          <p:nvPr>
            <p:ph sz="half" idx="2"/>
          </p:nvPr>
        </p:nvSpPr>
        <p:spPr>
          <a:xfrm>
            <a:off x="609441" y="2174875"/>
            <a:ext cx="5385514" cy="3951288"/>
          </a:xfrm>
        </p:spPr>
        <p:txBody>
          <a:bodyPr/>
          <a:lstStyle>
            <a:lvl1pPr>
              <a:defRPr sz="2000">
                <a:latin typeface="Verdana"/>
                <a:cs typeface="Verdana"/>
              </a:defRPr>
            </a:lvl1pPr>
            <a:lvl2pPr>
              <a:defRPr sz="2000">
                <a:latin typeface="Verdana"/>
                <a:cs typeface="Verdana"/>
              </a:defRPr>
            </a:lvl2pPr>
            <a:lvl3pPr>
              <a:defRPr sz="1800">
                <a:latin typeface="Verdana"/>
                <a:cs typeface="Verdana"/>
              </a:defRPr>
            </a:lvl3pPr>
            <a:lvl4pPr>
              <a:defRPr sz="1600">
                <a:latin typeface="Verdana"/>
                <a:cs typeface="Verdana"/>
              </a:defRPr>
            </a:lvl4pPr>
            <a:lvl5pPr>
              <a:defRPr sz="1600">
                <a:latin typeface="Verdana"/>
                <a:cs typeface="Verdana"/>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5" name="Espace réservé du texte 4"/>
          <p:cNvSpPr>
            <a:spLocks noGrp="1"/>
          </p:cNvSpPr>
          <p:nvPr>
            <p:ph type="body" sz="quarter" idx="3"/>
          </p:nvPr>
        </p:nvSpPr>
        <p:spPr>
          <a:xfrm>
            <a:off x="6191754" y="1535113"/>
            <a:ext cx="5387631" cy="639763"/>
          </a:xfrm>
        </p:spPr>
        <p:txBody>
          <a:bodyPr anchor="b"/>
          <a:lstStyle>
            <a:lvl1pPr marL="0" indent="0">
              <a:buNone/>
              <a:defRPr sz="2000" b="1"/>
            </a:lvl1pPr>
            <a:lvl2pPr marL="457086" indent="0">
              <a:buNone/>
              <a:defRPr sz="2000" b="1"/>
            </a:lvl2pPr>
            <a:lvl3pPr marL="914171"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6" name="Espace réservé du contenu 5"/>
          <p:cNvSpPr>
            <a:spLocks noGrp="1"/>
          </p:cNvSpPr>
          <p:nvPr>
            <p:ph sz="quarter" idx="4"/>
          </p:nvPr>
        </p:nvSpPr>
        <p:spPr>
          <a:xfrm>
            <a:off x="6191754" y="2174875"/>
            <a:ext cx="5387631" cy="3951288"/>
          </a:xfrm>
        </p:spPr>
        <p:txBody>
          <a:bodyPr/>
          <a:lstStyle>
            <a:lvl1pPr>
              <a:defRPr sz="2000">
                <a:latin typeface="Verdana"/>
                <a:cs typeface="Verdana"/>
              </a:defRPr>
            </a:lvl1pPr>
            <a:lvl2pPr>
              <a:defRPr sz="2000">
                <a:latin typeface="Verdana"/>
                <a:cs typeface="Verdana"/>
              </a:defRPr>
            </a:lvl2pPr>
            <a:lvl3pPr>
              <a:defRPr sz="1800">
                <a:latin typeface="Verdana"/>
                <a:cs typeface="Verdana"/>
              </a:defRPr>
            </a:lvl3pPr>
            <a:lvl4pPr>
              <a:defRPr sz="1600">
                <a:latin typeface="Verdana"/>
                <a:cs typeface="Verdana"/>
              </a:defRPr>
            </a:lvl4pPr>
            <a:lvl5pPr>
              <a:defRPr sz="1600">
                <a:latin typeface="Verdana"/>
                <a:cs typeface="Verdana"/>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extLst>
      <p:ext uri="{BB962C8B-B14F-4D97-AF65-F5344CB8AC3E}">
        <p14:creationId xmlns:p14="http://schemas.microsoft.com/office/powerpoint/2010/main" val="7273453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dirty="0"/>
          </a:p>
        </p:txBody>
      </p:sp>
    </p:spTree>
    <p:extLst>
      <p:ext uri="{BB962C8B-B14F-4D97-AF65-F5344CB8AC3E}">
        <p14:creationId xmlns:p14="http://schemas.microsoft.com/office/powerpoint/2010/main" val="17173834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5518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442" y="273049"/>
            <a:ext cx="4010039" cy="969467"/>
          </a:xfrm>
        </p:spPr>
        <p:txBody>
          <a:bodyPr anchor="b"/>
          <a:lstStyle>
            <a:lvl1pPr algn="l">
              <a:defRPr sz="2000" b="1"/>
            </a:lvl1pPr>
          </a:lstStyle>
          <a:p>
            <a:r>
              <a:rPr lang="en-US"/>
              <a:t>Click to edit Master title style</a:t>
            </a:r>
            <a:endParaRPr lang="fr-FR" dirty="0"/>
          </a:p>
        </p:txBody>
      </p:sp>
      <p:sp>
        <p:nvSpPr>
          <p:cNvPr id="3" name="Espace réservé du contenu 2"/>
          <p:cNvSpPr>
            <a:spLocks noGrp="1"/>
          </p:cNvSpPr>
          <p:nvPr>
            <p:ph idx="1"/>
          </p:nvPr>
        </p:nvSpPr>
        <p:spPr>
          <a:xfrm>
            <a:off x="4765492" y="273053"/>
            <a:ext cx="6813892" cy="5853113"/>
          </a:xfrm>
        </p:spPr>
        <p:txBody>
          <a:bodyPr/>
          <a:lstStyle>
            <a:lvl1pPr>
              <a:defRPr sz="2000"/>
            </a:lvl1pPr>
            <a:lvl2pPr>
              <a:defRPr sz="2000">
                <a:latin typeface="Verdana"/>
                <a:cs typeface="Verdana"/>
              </a:defRPr>
            </a:lvl2pPr>
            <a:lvl3pPr>
              <a:defRPr sz="2000">
                <a:latin typeface="Verdana"/>
                <a:cs typeface="Verdana"/>
              </a:defRPr>
            </a:lvl3pPr>
            <a:lvl4pPr>
              <a:defRPr sz="2000">
                <a:latin typeface="Verdana"/>
                <a:cs typeface="Verdana"/>
              </a:defRPr>
            </a:lvl4pPr>
            <a:lvl5pPr>
              <a:defRPr sz="2000">
                <a:latin typeface="Verdana"/>
                <a:cs typeface="Verdana"/>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4" name="Espace réservé du texte 3"/>
          <p:cNvSpPr>
            <a:spLocks noGrp="1"/>
          </p:cNvSpPr>
          <p:nvPr>
            <p:ph type="body" sz="half" idx="2"/>
          </p:nvPr>
        </p:nvSpPr>
        <p:spPr>
          <a:xfrm>
            <a:off x="609442" y="1435103"/>
            <a:ext cx="4010039" cy="4691063"/>
          </a:xfrm>
        </p:spPr>
        <p:txBody>
          <a:bodyPr/>
          <a:lstStyle>
            <a:lvl1pPr marL="0" indent="0">
              <a:buNone/>
              <a:defRPr sz="1400"/>
            </a:lvl1pPr>
            <a:lvl2pPr marL="457086" indent="0">
              <a:buNone/>
              <a:defRPr sz="1200"/>
            </a:lvl2pPr>
            <a:lvl3pPr marL="914171" indent="0">
              <a:buNone/>
              <a:defRPr sz="100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Tree>
    <p:extLst>
      <p:ext uri="{BB962C8B-B14F-4D97-AF65-F5344CB8AC3E}">
        <p14:creationId xmlns:p14="http://schemas.microsoft.com/office/powerpoint/2010/main" val="6211403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095" y="4800600"/>
            <a:ext cx="7313295" cy="566739"/>
          </a:xfrm>
        </p:spPr>
        <p:txBody>
          <a:bodyPr anchor="b"/>
          <a:lstStyle>
            <a:lvl1pPr algn="l">
              <a:defRPr sz="2000" b="1"/>
            </a:lvl1pPr>
          </a:lstStyle>
          <a:p>
            <a:r>
              <a:rPr lang="en-US"/>
              <a:t>Click to edit Master title style</a:t>
            </a:r>
            <a:endParaRPr lang="fr-FR"/>
          </a:p>
        </p:txBody>
      </p:sp>
      <p:sp>
        <p:nvSpPr>
          <p:cNvPr id="3" name="Espace réservé pour une image  2"/>
          <p:cNvSpPr>
            <a:spLocks noGrp="1"/>
          </p:cNvSpPr>
          <p:nvPr>
            <p:ph type="pic" idx="1"/>
          </p:nvPr>
        </p:nvSpPr>
        <p:spPr>
          <a:xfrm>
            <a:off x="2389095" y="612775"/>
            <a:ext cx="7313295" cy="4114800"/>
          </a:xfrm>
        </p:spPr>
        <p:txBody>
          <a:bodyPr/>
          <a:lstStyle>
            <a:lvl1pPr marL="0" indent="0">
              <a:buNone/>
              <a:defRPr sz="3199"/>
            </a:lvl1pPr>
            <a:lvl2pPr marL="457086" indent="0">
              <a:buNone/>
              <a:defRPr sz="2799"/>
            </a:lvl2pPr>
            <a:lvl3pPr marL="914171" indent="0">
              <a:buNone/>
              <a:defRPr sz="2399"/>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pPr lvl="0"/>
            <a:r>
              <a:rPr lang="en-US" noProof="0" dirty="0"/>
              <a:t>Click icon to add picture</a:t>
            </a:r>
            <a:endParaRPr lang="fr-FR" noProof="0" dirty="0"/>
          </a:p>
        </p:txBody>
      </p:sp>
      <p:sp>
        <p:nvSpPr>
          <p:cNvPr id="4" name="Espace réservé du texte 3"/>
          <p:cNvSpPr>
            <a:spLocks noGrp="1"/>
          </p:cNvSpPr>
          <p:nvPr>
            <p:ph type="body" sz="half" idx="2"/>
          </p:nvPr>
        </p:nvSpPr>
        <p:spPr>
          <a:xfrm>
            <a:off x="2389095" y="5367338"/>
            <a:ext cx="7313295" cy="804863"/>
          </a:xfrm>
        </p:spPr>
        <p:txBody>
          <a:bodyPr/>
          <a:lstStyle>
            <a:lvl1pPr marL="0" indent="0">
              <a:buNone/>
              <a:defRPr sz="1400"/>
            </a:lvl1pPr>
            <a:lvl2pPr marL="457086" indent="0">
              <a:buNone/>
              <a:defRPr sz="1200"/>
            </a:lvl2pPr>
            <a:lvl3pPr marL="914171" indent="0">
              <a:buNone/>
              <a:defRPr sz="100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Tree>
    <p:extLst>
      <p:ext uri="{BB962C8B-B14F-4D97-AF65-F5344CB8AC3E}">
        <p14:creationId xmlns:p14="http://schemas.microsoft.com/office/powerpoint/2010/main" val="3273776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Boston-Matrix">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288575" y="164637"/>
            <a:ext cx="11660963" cy="960107"/>
          </a:xfrm>
        </p:spPr>
        <p:txBody>
          <a:bodyPr/>
          <a:lstStyle>
            <a:lvl1pPr>
              <a:defRPr/>
            </a:lvl1pPr>
          </a:lstStyle>
          <a:p>
            <a:r>
              <a:rPr lang="en-GB" noProof="0" dirty="0"/>
              <a:t>Click to edit the header</a:t>
            </a:r>
          </a:p>
        </p:txBody>
      </p:sp>
      <p:sp>
        <p:nvSpPr>
          <p:cNvPr id="5" name="Content Placeholder 2"/>
          <p:cNvSpPr>
            <a:spLocks noGrp="1"/>
          </p:cNvSpPr>
          <p:nvPr>
            <p:ph idx="1" hasCustomPrompt="1"/>
          </p:nvPr>
        </p:nvSpPr>
        <p:spPr>
          <a:xfrm>
            <a:off x="384561" y="1274234"/>
            <a:ext cx="5709851" cy="2304255"/>
          </a:xfrm>
          <a:prstGeom prst="rect">
            <a:avLst/>
          </a:prstGeom>
        </p:spPr>
        <p:txBody>
          <a:body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Content Placeholder 2"/>
          <p:cNvSpPr>
            <a:spLocks noGrp="1"/>
          </p:cNvSpPr>
          <p:nvPr>
            <p:ph idx="10" hasCustomPrompt="1"/>
          </p:nvPr>
        </p:nvSpPr>
        <p:spPr>
          <a:xfrm>
            <a:off x="384561" y="3717032"/>
            <a:ext cx="5709851" cy="2304256"/>
          </a:xfrm>
          <a:prstGeom prst="rect">
            <a:avLst/>
          </a:prstGeom>
        </p:spPr>
        <p:txBody>
          <a:body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Content Placeholder 2"/>
          <p:cNvSpPr>
            <a:spLocks noGrp="1"/>
          </p:cNvSpPr>
          <p:nvPr>
            <p:ph idx="11" hasCustomPrompt="1"/>
          </p:nvPr>
        </p:nvSpPr>
        <p:spPr>
          <a:xfrm>
            <a:off x="6272210" y="1274234"/>
            <a:ext cx="5709851" cy="2304255"/>
          </a:xfrm>
          <a:prstGeom prst="rect">
            <a:avLst/>
          </a:prstGeom>
        </p:spPr>
        <p:txBody>
          <a:body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p:cNvSpPr>
            <a:spLocks noGrp="1"/>
          </p:cNvSpPr>
          <p:nvPr>
            <p:ph idx="13" hasCustomPrompt="1"/>
          </p:nvPr>
        </p:nvSpPr>
        <p:spPr>
          <a:xfrm>
            <a:off x="6272210" y="3717033"/>
            <a:ext cx="5709851" cy="2304255"/>
          </a:xfrm>
          <a:prstGeom prst="rect">
            <a:avLst/>
          </a:prstGeom>
        </p:spPr>
        <p:txBody>
          <a:body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11" name="Straight Connector 10"/>
          <p:cNvCxnSpPr/>
          <p:nvPr userDrawn="1"/>
        </p:nvCxnSpPr>
        <p:spPr>
          <a:xfrm>
            <a:off x="335273" y="3660323"/>
            <a:ext cx="11710251"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184926" y="1263287"/>
            <a:ext cx="0" cy="489654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2045524" y="1268004"/>
            <a:ext cx="0" cy="489654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335273" y="1263287"/>
            <a:ext cx="0" cy="489654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5" name="object 24"/>
          <p:cNvSpPr txBox="1">
            <a:spLocks noGrp="1"/>
          </p:cNvSpPr>
          <p:nvPr>
            <p:ph type="sldNum" sz="quarter" idx="4"/>
          </p:nvPr>
        </p:nvSpPr>
        <p:spPr>
          <a:xfrm>
            <a:off x="395796" y="6599489"/>
            <a:ext cx="365485" cy="166712"/>
          </a:xfrm>
          <a:prstGeom prst="rect">
            <a:avLst/>
          </a:prstGeom>
        </p:spPr>
        <p:txBody>
          <a:bodyPr vert="horz" wrap="none" lIns="0" tIns="0" rIns="0" bIns="0" rtlCol="0" anchor="ctr">
            <a:spAutoFit/>
          </a:bodyPr>
          <a:lstStyle>
            <a:lvl1pPr>
              <a:defRPr>
                <a:solidFill>
                  <a:schemeClr val="tx1"/>
                </a:solidFill>
              </a:defRPr>
            </a:lvl1pPr>
          </a:lstStyle>
          <a:p>
            <a:pPr marL="25343">
              <a:lnSpc>
                <a:spcPts val="1332"/>
              </a:lnSpc>
            </a:pPr>
            <a:fld id="{81D60167-4931-47E6-BA6A-407CBD079E47}" type="slidenum">
              <a:rPr lang="en-US" sz="1200" smtClean="0">
                <a:cs typeface="Verdana"/>
              </a:rPr>
              <a:pPr marL="25343">
                <a:lnSpc>
                  <a:spcPts val="1332"/>
                </a:lnSpc>
              </a:pPr>
              <a:t>‹N°›</a:t>
            </a:fld>
            <a:endParaRPr lang="en-US" sz="1066" dirty="0">
              <a:cs typeface="Verdana"/>
            </a:endParaRPr>
          </a:p>
        </p:txBody>
      </p:sp>
    </p:spTree>
    <p:extLst>
      <p:ext uri="{BB962C8B-B14F-4D97-AF65-F5344CB8AC3E}">
        <p14:creationId xmlns:p14="http://schemas.microsoft.com/office/powerpoint/2010/main" val="10624199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Espace réservé du texte vertical 2"/>
          <p:cNvSpPr>
            <a:spLocks noGrp="1"/>
          </p:cNvSpPr>
          <p:nvPr>
            <p:ph type="body" orient="vert" idx="1"/>
          </p:nvPr>
        </p:nvSpPr>
        <p:spPr/>
        <p:txBody>
          <a:bodyPr vert="eaVert"/>
          <a:lstStyle>
            <a:lvl1pPr>
              <a:defRPr>
                <a:latin typeface="Verdana"/>
                <a:cs typeface="Verdana"/>
              </a:defRPr>
            </a:lvl1pPr>
            <a:lvl2pPr>
              <a:defRPr>
                <a:latin typeface="Verdana"/>
                <a:cs typeface="Verdana"/>
              </a:defRPr>
            </a:lvl2pPr>
            <a:lvl3pPr>
              <a:defRPr>
                <a:latin typeface="Verdana"/>
                <a:cs typeface="Verdana"/>
              </a:defRPr>
            </a:lvl3pPr>
            <a:lvl4pPr>
              <a:defRPr>
                <a:latin typeface="Verdana"/>
                <a:cs typeface="Verdana"/>
              </a:defRPr>
            </a:lvl4pPr>
            <a:lvl5pPr>
              <a:defRPr>
                <a:latin typeface="Verdana"/>
                <a:cs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extLst>
      <p:ext uri="{BB962C8B-B14F-4D97-AF65-F5344CB8AC3E}">
        <p14:creationId xmlns:p14="http://schemas.microsoft.com/office/powerpoint/2010/main" val="35306375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932125" y="376241"/>
            <a:ext cx="2913892" cy="5711825"/>
          </a:xfrm>
        </p:spPr>
        <p:txBody>
          <a:bodyPr vert="eaVert"/>
          <a:lstStyle/>
          <a:p>
            <a:r>
              <a:rPr lang="en-US"/>
              <a:t>Click to edit Master title style</a:t>
            </a:r>
            <a:endParaRPr lang="fr-FR"/>
          </a:p>
        </p:txBody>
      </p:sp>
      <p:sp>
        <p:nvSpPr>
          <p:cNvPr id="3" name="Espace réservé du texte vertical 2"/>
          <p:cNvSpPr>
            <a:spLocks noGrp="1"/>
          </p:cNvSpPr>
          <p:nvPr>
            <p:ph type="body" orient="vert" idx="1"/>
          </p:nvPr>
        </p:nvSpPr>
        <p:spPr>
          <a:xfrm>
            <a:off x="186219" y="376241"/>
            <a:ext cx="8542760" cy="5711825"/>
          </a:xfrm>
        </p:spPr>
        <p:txBody>
          <a:bodyPr vert="eaVert"/>
          <a:lstStyle>
            <a:lvl1pPr>
              <a:defRPr>
                <a:latin typeface="Verdana"/>
                <a:cs typeface="Verdana"/>
              </a:defRPr>
            </a:lvl1pPr>
            <a:lvl2pPr>
              <a:defRPr>
                <a:latin typeface="Verdana"/>
                <a:cs typeface="Verdana"/>
              </a:defRPr>
            </a:lvl2pPr>
            <a:lvl3pPr>
              <a:defRPr>
                <a:latin typeface="Verdana"/>
                <a:cs typeface="Verdana"/>
              </a:defRPr>
            </a:lvl3pPr>
            <a:lvl4pPr>
              <a:defRPr>
                <a:latin typeface="Verdana"/>
                <a:cs typeface="Verdana"/>
              </a:defRPr>
            </a:lvl4pPr>
            <a:lvl5pPr>
              <a:defRPr>
                <a:latin typeface="Verdana"/>
                <a:cs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extLst>
      <p:ext uri="{BB962C8B-B14F-4D97-AF65-F5344CB8AC3E}">
        <p14:creationId xmlns:p14="http://schemas.microsoft.com/office/powerpoint/2010/main" val="36482864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1_Closing Slide">
    <p:bg bwMode="gray">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userDrawn="1"/>
        </p:nvSpPr>
        <p:spPr>
          <a:xfrm>
            <a:off x="4270685" y="2660915"/>
            <a:ext cx="7294910" cy="1440160"/>
          </a:xfrm>
          <a:prstGeom prst="rect">
            <a:avLst/>
          </a:prstGeom>
          <a:ln w="15874">
            <a:noFill/>
          </a:ln>
        </p:spPr>
        <p:txBody>
          <a:bodyPr vert="horz" lIns="0" tIns="0" rIns="0" bIns="0" rtlCol="0" anchor="b" anchorCtr="0">
            <a:noAutofit/>
          </a:bodyPr>
          <a:lstStyle>
            <a:lvl1pPr algn="l" defTabSz="914400" rtl="0" eaLnBrk="1" latinLnBrk="0" hangingPunct="1">
              <a:spcBef>
                <a:spcPct val="0"/>
              </a:spcBef>
              <a:buNone/>
              <a:defRPr sz="3000" b="0" kern="1200" baseline="0">
                <a:solidFill>
                  <a:schemeClr val="bg1"/>
                </a:solidFill>
                <a:latin typeface="Stag Book" pitchFamily="50" charset="0"/>
                <a:ea typeface="Verdana" pitchFamily="34" charset="0"/>
                <a:cs typeface="Verdana" pitchFamily="34" charset="0"/>
              </a:defRPr>
            </a:lvl1pPr>
          </a:lstStyle>
          <a:p>
            <a:r>
              <a:rPr lang="en-US" sz="3999">
                <a:solidFill>
                  <a:prstClr val="white"/>
                </a:solidFill>
                <a:latin typeface="Verdana" panose="020B0604030504040204" pitchFamily="34" charset="0"/>
              </a:rPr>
              <a:t>Click to add chapter title </a:t>
            </a:r>
          </a:p>
        </p:txBody>
      </p:sp>
      <p:grpSp>
        <p:nvGrpSpPr>
          <p:cNvPr id="5" name="Group 4"/>
          <p:cNvGrpSpPr/>
          <p:nvPr userDrawn="1"/>
        </p:nvGrpSpPr>
        <p:grpSpPr>
          <a:xfrm>
            <a:off x="-28134" y="0"/>
            <a:ext cx="12216958" cy="6858000"/>
            <a:chOff x="-21106" y="0"/>
            <a:chExt cx="9165105" cy="5143500"/>
          </a:xfrm>
        </p:grpSpPr>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b="3685"/>
            <a:stretch/>
          </p:blipFill>
          <p:spPr>
            <a:xfrm>
              <a:off x="-21106" y="0"/>
              <a:ext cx="9165105" cy="5143500"/>
            </a:xfrm>
            <a:prstGeom prst="rect">
              <a:avLst/>
            </a:prstGeom>
          </p:spPr>
        </p:pic>
        <p:sp>
          <p:nvSpPr>
            <p:cNvPr id="8" name="Rectangle 7"/>
            <p:cNvSpPr/>
            <p:nvPr userDrawn="1"/>
          </p:nvSpPr>
          <p:spPr>
            <a:xfrm>
              <a:off x="-21106" y="0"/>
              <a:ext cx="9163751" cy="51435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endParaRPr lang="en-GB" sz="3199">
                <a:solidFill>
                  <a:prstClr val="white"/>
                </a:solidFill>
              </a:endParaRPr>
            </a:p>
          </p:txBody>
        </p:sp>
      </p:grpSp>
      <p:pic>
        <p:nvPicPr>
          <p:cNvPr id="11" name="Picture 2"/>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b="39300"/>
          <a:stretch/>
        </p:blipFill>
        <p:spPr bwMode="auto">
          <a:xfrm>
            <a:off x="10671440" y="6272349"/>
            <a:ext cx="1303111" cy="479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ce réservé du texte 2"/>
          <p:cNvSpPr>
            <a:spLocks noGrp="1"/>
          </p:cNvSpPr>
          <p:nvPr>
            <p:ph type="body" sz="quarter" idx="10"/>
          </p:nvPr>
        </p:nvSpPr>
        <p:spPr>
          <a:xfrm>
            <a:off x="795659" y="3596217"/>
            <a:ext cx="3370929" cy="1219200"/>
          </a:xfrm>
        </p:spPr>
        <p:txBody>
          <a:bodyPr/>
          <a:lstStyle>
            <a:lvl1pPr>
              <a:defRPr sz="1466">
                <a:solidFill>
                  <a:schemeClr val="bg1"/>
                </a:solidFill>
              </a:defRPr>
            </a:lvl1pPr>
            <a:lvl2pPr>
              <a:defRPr sz="1466">
                <a:solidFill>
                  <a:schemeClr val="bg1"/>
                </a:solidFill>
              </a:defRPr>
            </a:lvl2pPr>
            <a:lvl3pPr>
              <a:defRPr sz="1466">
                <a:solidFill>
                  <a:schemeClr val="bg1"/>
                </a:solidFill>
              </a:defRPr>
            </a:lvl3pPr>
            <a:lvl4pPr>
              <a:defRPr sz="1466">
                <a:solidFill>
                  <a:schemeClr val="bg1"/>
                </a:solidFill>
              </a:defRPr>
            </a:lvl4pPr>
            <a:lvl5pPr>
              <a:defRPr sz="1466">
                <a:solidFill>
                  <a:schemeClr val="bg1"/>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4210308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Title Slide text only">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b="3685"/>
          <a:stretch/>
        </p:blipFill>
        <p:spPr>
          <a:xfrm>
            <a:off x="-28134" y="0"/>
            <a:ext cx="12216958" cy="6858000"/>
          </a:xfrm>
          <a:prstGeom prst="rect">
            <a:avLst/>
          </a:prstGeom>
        </p:spPr>
      </p:pic>
      <p:sp>
        <p:nvSpPr>
          <p:cNvPr id="2" name="Title 1"/>
          <p:cNvSpPr>
            <a:spLocks noGrp="1"/>
          </p:cNvSpPr>
          <p:nvPr>
            <p:ph type="ctrTitle"/>
          </p:nvPr>
        </p:nvSpPr>
        <p:spPr>
          <a:xfrm>
            <a:off x="287630" y="1604798"/>
            <a:ext cx="11076243" cy="1470025"/>
          </a:xfrm>
          <a:prstGeom prst="rect">
            <a:avLst/>
          </a:prstGeom>
        </p:spPr>
        <p:txBody>
          <a:bodyPr anchor="b" anchorCtr="0">
            <a:noAutofit/>
          </a:bodyPr>
          <a:lstStyle>
            <a:lvl1pPr>
              <a:defRPr sz="3999" b="1" baseline="0">
                <a:solidFill>
                  <a:schemeClr val="bg1"/>
                </a:solidFill>
                <a:latin typeface="Verdana" pitchFamily="34" charset="0"/>
                <a:ea typeface="Verdana" pitchFamily="34" charset="0"/>
                <a:cs typeface="Verdana" pitchFamily="34" charset="0"/>
              </a:defRPr>
            </a:lvl1pPr>
          </a:lstStyle>
          <a:p>
            <a:endParaRPr lang="nl-NL" dirty="0"/>
          </a:p>
        </p:txBody>
      </p:sp>
      <p:sp>
        <p:nvSpPr>
          <p:cNvPr id="3" name="Subtitle 2"/>
          <p:cNvSpPr>
            <a:spLocks noGrp="1"/>
          </p:cNvSpPr>
          <p:nvPr>
            <p:ph type="subTitle" idx="1" hasCustomPrompt="1"/>
          </p:nvPr>
        </p:nvSpPr>
        <p:spPr>
          <a:xfrm>
            <a:off x="283834" y="3094328"/>
            <a:ext cx="11080039" cy="1486800"/>
          </a:xfrm>
          <a:prstGeom prst="rect">
            <a:avLst/>
          </a:prstGeom>
        </p:spPr>
        <p:txBody>
          <a:bodyPr>
            <a:noAutofit/>
          </a:bodyPr>
          <a:lstStyle>
            <a:lvl1pPr marL="0" indent="0" algn="l">
              <a:buNone/>
              <a:defRPr sz="3732" b="0">
                <a:solidFill>
                  <a:schemeClr val="bg1"/>
                </a:solidFill>
                <a:latin typeface="Verdana" pitchFamily="34" charset="0"/>
                <a:ea typeface="Verdana" pitchFamily="34" charset="0"/>
                <a:cs typeface="Verdana" pitchFamily="34" charset="0"/>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nl-NL" dirty="0"/>
              <a:t>Click to edit the sub title</a:t>
            </a:r>
          </a:p>
        </p:txBody>
      </p:sp>
      <p:pic>
        <p:nvPicPr>
          <p:cNvPr id="5" name="Picture 2"/>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b="39300"/>
          <a:stretch/>
        </p:blipFill>
        <p:spPr bwMode="auto">
          <a:xfrm>
            <a:off x="9977825" y="5830238"/>
            <a:ext cx="1996727" cy="7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0074" y="6278646"/>
            <a:ext cx="4160108" cy="430748"/>
          </a:xfrm>
          <a:prstGeom prst="rect">
            <a:avLst/>
          </a:prstGeom>
        </p:spPr>
      </p:pic>
    </p:spTree>
    <p:extLst>
      <p:ext uri="{BB962C8B-B14F-4D97-AF65-F5344CB8AC3E}">
        <p14:creationId xmlns:p14="http://schemas.microsoft.com/office/powerpoint/2010/main" val="7403770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Number slide #1">
    <p:bg>
      <p:bgPr>
        <a:solidFill>
          <a:srgbClr val="0066A1"/>
        </a:soli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270685" y="2660915"/>
            <a:ext cx="7294910" cy="1440160"/>
          </a:xfrm>
          <a:ln w="15874">
            <a:noFill/>
          </a:ln>
        </p:spPr>
        <p:txBody>
          <a:bodyPr lIns="0" tIns="0" rIns="0" bIns="0" anchor="b" anchorCtr="0"/>
          <a:lstStyle>
            <a:lvl1pPr>
              <a:defRPr sz="3999" b="0">
                <a:solidFill>
                  <a:schemeClr val="bg1"/>
                </a:solidFill>
                <a:latin typeface="Verdana" panose="020B0604030504040204" pitchFamily="34" charset="0"/>
              </a:defRPr>
            </a:lvl1pPr>
          </a:lstStyle>
          <a:p>
            <a:r>
              <a:rPr lang="en-US" dirty="0"/>
              <a:t>Click to add chapter title </a:t>
            </a:r>
          </a:p>
        </p:txBody>
      </p:sp>
      <p:grpSp>
        <p:nvGrpSpPr>
          <p:cNvPr id="7" name="Group 6"/>
          <p:cNvGrpSpPr/>
          <p:nvPr userDrawn="1"/>
        </p:nvGrpSpPr>
        <p:grpSpPr>
          <a:xfrm>
            <a:off x="-28134" y="0"/>
            <a:ext cx="12216958" cy="6858000"/>
            <a:chOff x="-21106" y="0"/>
            <a:chExt cx="9165105" cy="514350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3685"/>
            <a:stretch/>
          </p:blipFill>
          <p:spPr>
            <a:xfrm>
              <a:off x="-21106" y="0"/>
              <a:ext cx="9165105" cy="5143500"/>
            </a:xfrm>
            <a:prstGeom prst="rect">
              <a:avLst/>
            </a:prstGeom>
          </p:spPr>
        </p:pic>
        <p:sp>
          <p:nvSpPr>
            <p:cNvPr id="3" name="Rectangle 2"/>
            <p:cNvSpPr/>
            <p:nvPr userDrawn="1"/>
          </p:nvSpPr>
          <p:spPr>
            <a:xfrm>
              <a:off x="-21106" y="0"/>
              <a:ext cx="9163751" cy="51435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endParaRPr lang="en-GB" sz="3199" dirty="0">
                <a:solidFill>
                  <a:prstClr val="white"/>
                </a:solidFill>
              </a:endParaRPr>
            </a:p>
          </p:txBody>
        </p:sp>
      </p:gr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376" y="0"/>
            <a:ext cx="12185214" cy="6858000"/>
          </a:xfrm>
          <a:prstGeom prst="rect">
            <a:avLst/>
          </a:prstGeom>
        </p:spPr>
      </p:pic>
    </p:spTree>
    <p:extLst>
      <p:ext uri="{BB962C8B-B14F-4D97-AF65-F5344CB8AC3E}">
        <p14:creationId xmlns:p14="http://schemas.microsoft.com/office/powerpoint/2010/main" val="33229676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Number slide #2">
    <p:bg>
      <p:bgPr>
        <a:solidFill>
          <a:srgbClr val="0066A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28134" y="0"/>
            <a:ext cx="12216958" cy="6858000"/>
            <a:chOff x="-21106" y="0"/>
            <a:chExt cx="9165105" cy="514350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b="3685"/>
            <a:stretch/>
          </p:blipFill>
          <p:spPr>
            <a:xfrm>
              <a:off x="-21106" y="0"/>
              <a:ext cx="9165105" cy="5143500"/>
            </a:xfrm>
            <a:prstGeom prst="rect">
              <a:avLst/>
            </a:prstGeom>
          </p:spPr>
        </p:pic>
        <p:sp>
          <p:nvSpPr>
            <p:cNvPr id="10" name="Rectangle 9"/>
            <p:cNvSpPr/>
            <p:nvPr userDrawn="1"/>
          </p:nvSpPr>
          <p:spPr>
            <a:xfrm>
              <a:off x="-21106" y="0"/>
              <a:ext cx="9163751" cy="51435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endParaRPr lang="en-GB" sz="3199" dirty="0">
                <a:solidFill>
                  <a:prstClr val="white"/>
                </a:solidFill>
              </a:endParaRPr>
            </a:p>
          </p:txBody>
        </p:sp>
      </p:grpSp>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06" y="-8075"/>
            <a:ext cx="12185214" cy="6858000"/>
          </a:xfrm>
          <a:prstGeom prst="rect">
            <a:avLst/>
          </a:prstGeom>
        </p:spPr>
      </p:pic>
      <p:sp>
        <p:nvSpPr>
          <p:cNvPr id="2" name="Title 1"/>
          <p:cNvSpPr>
            <a:spLocks noGrp="1"/>
          </p:cNvSpPr>
          <p:nvPr>
            <p:ph type="title" hasCustomPrompt="1"/>
          </p:nvPr>
        </p:nvSpPr>
        <p:spPr>
          <a:xfrm>
            <a:off x="4270685" y="2660915"/>
            <a:ext cx="7294910" cy="1440160"/>
          </a:xfrm>
          <a:ln w="15874">
            <a:noFill/>
          </a:ln>
        </p:spPr>
        <p:txBody>
          <a:bodyPr vert="horz" lIns="0" tIns="0" rIns="0" bIns="0" rtlCol="0" anchor="b" anchorCtr="0">
            <a:noAutofit/>
          </a:bodyPr>
          <a:lstStyle>
            <a:lvl1pPr>
              <a:defRPr lang="en-US" sz="3732" b="0" dirty="0">
                <a:solidFill>
                  <a:schemeClr val="bg1"/>
                </a:solidFill>
                <a:latin typeface="Verdana" panose="020B0604030504040204" pitchFamily="34" charset="0"/>
              </a:defRPr>
            </a:lvl1pPr>
          </a:lstStyle>
          <a:p>
            <a:pPr lvl="0"/>
            <a:r>
              <a:rPr lang="en-US" dirty="0"/>
              <a:t>Click to add chapter title </a:t>
            </a:r>
          </a:p>
        </p:txBody>
      </p:sp>
    </p:spTree>
    <p:extLst>
      <p:ext uri="{BB962C8B-B14F-4D97-AF65-F5344CB8AC3E}">
        <p14:creationId xmlns:p14="http://schemas.microsoft.com/office/powerpoint/2010/main" val="15822167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Number slide #3">
    <p:bg>
      <p:bgPr>
        <a:solidFill>
          <a:srgbClr val="0066A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28134" y="0"/>
            <a:ext cx="12216958" cy="6858000"/>
            <a:chOff x="-21106" y="0"/>
            <a:chExt cx="9165105" cy="514350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3685"/>
            <a:stretch/>
          </p:blipFill>
          <p:spPr>
            <a:xfrm>
              <a:off x="-21106" y="0"/>
              <a:ext cx="9165105" cy="5143500"/>
            </a:xfrm>
            <a:prstGeom prst="rect">
              <a:avLst/>
            </a:prstGeom>
          </p:spPr>
        </p:pic>
        <p:sp>
          <p:nvSpPr>
            <p:cNvPr id="7" name="Rectangle 6"/>
            <p:cNvSpPr/>
            <p:nvPr userDrawn="1"/>
          </p:nvSpPr>
          <p:spPr>
            <a:xfrm>
              <a:off x="-21106" y="0"/>
              <a:ext cx="9163751" cy="51435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endParaRPr lang="en-GB" sz="3199" dirty="0">
                <a:solidFill>
                  <a:prstClr val="white"/>
                </a:solidFill>
              </a:endParaRPr>
            </a:p>
          </p:txBody>
        </p:sp>
      </p:grpSp>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4" y="-26151"/>
            <a:ext cx="12185214" cy="6858000"/>
          </a:xfrm>
          <a:prstGeom prst="rect">
            <a:avLst/>
          </a:prstGeom>
        </p:spPr>
      </p:pic>
      <p:sp>
        <p:nvSpPr>
          <p:cNvPr id="2" name="Title 1"/>
          <p:cNvSpPr>
            <a:spLocks noGrp="1"/>
          </p:cNvSpPr>
          <p:nvPr>
            <p:ph type="title" hasCustomPrompt="1"/>
          </p:nvPr>
        </p:nvSpPr>
        <p:spPr>
          <a:xfrm>
            <a:off x="4270685" y="2660915"/>
            <a:ext cx="7294910" cy="1440160"/>
          </a:xfrm>
          <a:ln w="15874">
            <a:noFill/>
          </a:ln>
        </p:spPr>
        <p:txBody>
          <a:bodyPr vert="horz" lIns="0" tIns="0" rIns="0" bIns="0" rtlCol="0" anchor="b" anchorCtr="0">
            <a:noAutofit/>
          </a:bodyPr>
          <a:lstStyle>
            <a:lvl1pPr>
              <a:defRPr lang="en-US" sz="3732" b="0" dirty="0">
                <a:solidFill>
                  <a:schemeClr val="bg1"/>
                </a:solidFill>
              </a:defRPr>
            </a:lvl1pPr>
          </a:lstStyle>
          <a:p>
            <a:pPr lvl="0"/>
            <a:r>
              <a:rPr lang="en-US" dirty="0"/>
              <a:t>Click to add chapter title </a:t>
            </a:r>
          </a:p>
        </p:txBody>
      </p:sp>
    </p:spTree>
    <p:extLst>
      <p:ext uri="{BB962C8B-B14F-4D97-AF65-F5344CB8AC3E}">
        <p14:creationId xmlns:p14="http://schemas.microsoft.com/office/powerpoint/2010/main" val="17497402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Number slide #4">
    <p:bg>
      <p:bgPr>
        <a:solidFill>
          <a:srgbClr val="0066A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28134" y="0"/>
            <a:ext cx="12216958" cy="6858000"/>
            <a:chOff x="-21106" y="0"/>
            <a:chExt cx="9165105" cy="514350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3685"/>
            <a:stretch/>
          </p:blipFill>
          <p:spPr>
            <a:xfrm>
              <a:off x="-21106" y="0"/>
              <a:ext cx="9165105" cy="5143500"/>
            </a:xfrm>
            <a:prstGeom prst="rect">
              <a:avLst/>
            </a:prstGeom>
          </p:spPr>
        </p:pic>
        <p:sp>
          <p:nvSpPr>
            <p:cNvPr id="7" name="Rectangle 6"/>
            <p:cNvSpPr/>
            <p:nvPr userDrawn="1"/>
          </p:nvSpPr>
          <p:spPr>
            <a:xfrm>
              <a:off x="-21106" y="0"/>
              <a:ext cx="9163751" cy="51435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endParaRPr lang="en-GB" sz="3199" dirty="0">
                <a:solidFill>
                  <a:prstClr val="white"/>
                </a:solidFill>
              </a:endParaRPr>
            </a:p>
          </p:txBody>
        </p:sp>
      </p:grpSp>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06" y="-8075"/>
            <a:ext cx="12185214" cy="6858000"/>
          </a:xfrm>
          <a:prstGeom prst="rect">
            <a:avLst/>
          </a:prstGeom>
        </p:spPr>
      </p:pic>
      <p:sp>
        <p:nvSpPr>
          <p:cNvPr id="2" name="Title 1"/>
          <p:cNvSpPr>
            <a:spLocks noGrp="1"/>
          </p:cNvSpPr>
          <p:nvPr>
            <p:ph type="title" hasCustomPrompt="1"/>
          </p:nvPr>
        </p:nvSpPr>
        <p:spPr>
          <a:xfrm>
            <a:off x="4270685" y="2660915"/>
            <a:ext cx="7294910" cy="1440160"/>
          </a:xfrm>
          <a:ln w="15874">
            <a:noFill/>
          </a:ln>
        </p:spPr>
        <p:txBody>
          <a:bodyPr vert="horz" lIns="0" tIns="0" rIns="0" bIns="0" rtlCol="0" anchor="b" anchorCtr="0">
            <a:noAutofit/>
          </a:bodyPr>
          <a:lstStyle>
            <a:lvl1pPr>
              <a:defRPr lang="en-US" sz="3732" b="0" dirty="0">
                <a:solidFill>
                  <a:schemeClr val="bg1"/>
                </a:solidFill>
              </a:defRPr>
            </a:lvl1pPr>
          </a:lstStyle>
          <a:p>
            <a:pPr lvl="0"/>
            <a:r>
              <a:rPr lang="en-US" dirty="0"/>
              <a:t>Click to add chapter title </a:t>
            </a:r>
          </a:p>
        </p:txBody>
      </p:sp>
    </p:spTree>
    <p:extLst>
      <p:ext uri="{BB962C8B-B14F-4D97-AF65-F5344CB8AC3E}">
        <p14:creationId xmlns:p14="http://schemas.microsoft.com/office/powerpoint/2010/main" val="586064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cSld name="1_Number slide #5">
    <p:bg>
      <p:bgPr>
        <a:solidFill>
          <a:srgbClr val="0066A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28134" y="0"/>
            <a:ext cx="12216958" cy="6858000"/>
            <a:chOff x="-21106" y="0"/>
            <a:chExt cx="9165105" cy="514350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3685"/>
            <a:stretch/>
          </p:blipFill>
          <p:spPr>
            <a:xfrm>
              <a:off x="-21106" y="0"/>
              <a:ext cx="9165105" cy="5143500"/>
            </a:xfrm>
            <a:prstGeom prst="rect">
              <a:avLst/>
            </a:prstGeom>
          </p:spPr>
        </p:pic>
        <p:sp>
          <p:nvSpPr>
            <p:cNvPr id="7" name="Rectangle 6"/>
            <p:cNvSpPr/>
            <p:nvPr userDrawn="1"/>
          </p:nvSpPr>
          <p:spPr>
            <a:xfrm>
              <a:off x="-21106" y="0"/>
              <a:ext cx="9163751" cy="51435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endParaRPr lang="en-GB" sz="3199" dirty="0">
                <a:solidFill>
                  <a:prstClr val="white"/>
                </a:solidFill>
              </a:endParaRPr>
            </a:p>
          </p:txBody>
        </p:sp>
      </p:gr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06" y="-24224"/>
            <a:ext cx="12185214" cy="6858000"/>
          </a:xfrm>
          <a:prstGeom prst="rect">
            <a:avLst/>
          </a:prstGeom>
        </p:spPr>
      </p:pic>
      <p:sp>
        <p:nvSpPr>
          <p:cNvPr id="2" name="Title 1"/>
          <p:cNvSpPr>
            <a:spLocks noGrp="1"/>
          </p:cNvSpPr>
          <p:nvPr>
            <p:ph type="title" hasCustomPrompt="1"/>
          </p:nvPr>
        </p:nvSpPr>
        <p:spPr>
          <a:xfrm>
            <a:off x="4270685" y="2660915"/>
            <a:ext cx="7294910" cy="1440160"/>
          </a:xfrm>
        </p:spPr>
        <p:txBody>
          <a:bodyPr anchor="t"/>
          <a:lstStyle>
            <a:lvl1pPr>
              <a:defRPr sz="3999" b="0">
                <a:solidFill>
                  <a:schemeClr val="bg1"/>
                </a:solidFill>
              </a:defRPr>
            </a:lvl1pPr>
          </a:lstStyle>
          <a:p>
            <a:r>
              <a:rPr lang="en-US" dirty="0"/>
              <a:t>Click to add chapter title </a:t>
            </a:r>
          </a:p>
        </p:txBody>
      </p:sp>
    </p:spTree>
    <p:extLst>
      <p:ext uri="{BB962C8B-B14F-4D97-AF65-F5344CB8AC3E}">
        <p14:creationId xmlns:p14="http://schemas.microsoft.com/office/powerpoint/2010/main" val="38063574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DB3C69-3957-444C-A6C3-935A6DDF854B}"/>
              </a:ext>
            </a:extLst>
          </p:cNvPr>
          <p:cNvSpPr>
            <a:spLocks noGrp="1"/>
          </p:cNvSpPr>
          <p:nvPr>
            <p:ph type="ctrTitle"/>
          </p:nvPr>
        </p:nvSpPr>
        <p:spPr>
          <a:xfrm>
            <a:off x="1523604" y="1122363"/>
            <a:ext cx="9141619" cy="2387600"/>
          </a:xfrm>
        </p:spPr>
        <p:txBody>
          <a:bodyPr anchor="b"/>
          <a:lstStyle>
            <a:lvl1pPr algn="ctr">
              <a:defRPr sz="5996"/>
            </a:lvl1pPr>
          </a:lstStyle>
          <a:p>
            <a:r>
              <a:rPr lang="fr-FR"/>
              <a:t>Modifiez le style du titre</a:t>
            </a:r>
          </a:p>
        </p:txBody>
      </p:sp>
      <p:sp>
        <p:nvSpPr>
          <p:cNvPr id="3" name="Sous-titre 2">
            <a:extLst>
              <a:ext uri="{FF2B5EF4-FFF2-40B4-BE49-F238E27FC236}">
                <a16:creationId xmlns:a16="http://schemas.microsoft.com/office/drawing/2014/main" id="{803BFC32-76B4-427D-BB83-4189C51F8AE4}"/>
              </a:ext>
            </a:extLst>
          </p:cNvPr>
          <p:cNvSpPr>
            <a:spLocks noGrp="1"/>
          </p:cNvSpPr>
          <p:nvPr>
            <p:ph type="subTitle" idx="1"/>
          </p:nvPr>
        </p:nvSpPr>
        <p:spPr>
          <a:xfrm>
            <a:off x="1523604" y="3602038"/>
            <a:ext cx="9141619" cy="1655762"/>
          </a:xfrm>
        </p:spPr>
        <p:txBody>
          <a:bodyPr/>
          <a:lstStyle>
            <a:lvl1pPr marL="0" indent="0" algn="ctr">
              <a:buNone/>
              <a:defRPr sz="2398"/>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3499B28-A890-413F-9C1C-BFAEF982D7D0}"/>
              </a:ext>
            </a:extLst>
          </p:cNvPr>
          <p:cNvSpPr>
            <a:spLocks noGrp="1"/>
          </p:cNvSpPr>
          <p:nvPr>
            <p:ph type="dt" sz="half" idx="10"/>
          </p:nvPr>
        </p:nvSpPr>
        <p:spPr/>
        <p:txBody>
          <a:bodyPr/>
          <a:lstStyle/>
          <a:p>
            <a:fld id="{8727A68F-4FB9-40EB-B246-0F859F78F34E}" type="datetime1">
              <a:rPr lang="fr-FR" smtClean="0"/>
              <a:t>09/03/2020</a:t>
            </a:fld>
            <a:endParaRPr lang="fr-FR" dirty="0"/>
          </a:p>
        </p:txBody>
      </p:sp>
      <p:sp>
        <p:nvSpPr>
          <p:cNvPr id="5" name="Espace réservé du pied de page 4">
            <a:extLst>
              <a:ext uri="{FF2B5EF4-FFF2-40B4-BE49-F238E27FC236}">
                <a16:creationId xmlns:a16="http://schemas.microsoft.com/office/drawing/2014/main" id="{CF0C445D-4A13-4A2F-A7F3-0CA08D45D722}"/>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0712DA43-53EE-41C7-971D-80F966E441BD}"/>
              </a:ext>
            </a:extLst>
          </p:cNvPr>
          <p:cNvSpPr>
            <a:spLocks noGrp="1"/>
          </p:cNvSpPr>
          <p:nvPr>
            <p:ph type="sldNum" sz="quarter" idx="12"/>
          </p:nvPr>
        </p:nvSpPr>
        <p:spPr/>
        <p:txBody>
          <a:bodyPr/>
          <a:lstStyle/>
          <a:p>
            <a:fld id="{549076F7-5D9D-4E10-A7E9-1A83E524F28B}" type="slidenum">
              <a:rPr lang="fr-FR" smtClean="0"/>
              <a:t>‹N°›</a:t>
            </a:fld>
            <a:endParaRPr lang="fr-FR" dirty="0"/>
          </a:p>
        </p:txBody>
      </p:sp>
    </p:spTree>
    <p:extLst>
      <p:ext uri="{BB962C8B-B14F-4D97-AF65-F5344CB8AC3E}">
        <p14:creationId xmlns:p14="http://schemas.microsoft.com/office/powerpoint/2010/main" val="1900715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No 2nd top line 4 x Quarters">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4561" y="1274234"/>
            <a:ext cx="5709851" cy="2304255"/>
          </a:xfrm>
          <a:prstGeom prst="rect">
            <a:avLst/>
          </a:prstGeom>
        </p:spPr>
        <p:txBody>
          <a:body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Title 8"/>
          <p:cNvSpPr>
            <a:spLocks noGrp="1"/>
          </p:cNvSpPr>
          <p:nvPr>
            <p:ph type="title" hasCustomPrompt="1"/>
          </p:nvPr>
        </p:nvSpPr>
        <p:spPr>
          <a:xfrm>
            <a:off x="321099" y="164637"/>
            <a:ext cx="11660963" cy="960107"/>
          </a:xfrm>
        </p:spPr>
        <p:txBody>
          <a:bodyPr/>
          <a:lstStyle>
            <a:lvl1pPr>
              <a:defRPr/>
            </a:lvl1pPr>
          </a:lstStyle>
          <a:p>
            <a:r>
              <a:rPr lang="en-GB" noProof="0" dirty="0"/>
              <a:t>Click to edit the header</a:t>
            </a:r>
          </a:p>
        </p:txBody>
      </p:sp>
      <p:sp>
        <p:nvSpPr>
          <p:cNvPr id="5" name="Content Placeholder 2"/>
          <p:cNvSpPr>
            <a:spLocks noGrp="1"/>
          </p:cNvSpPr>
          <p:nvPr>
            <p:ph idx="10" hasCustomPrompt="1"/>
          </p:nvPr>
        </p:nvSpPr>
        <p:spPr>
          <a:xfrm>
            <a:off x="384561" y="3717032"/>
            <a:ext cx="5709851" cy="2304256"/>
          </a:xfrm>
          <a:prstGeom prst="rect">
            <a:avLst/>
          </a:prstGeom>
        </p:spPr>
        <p:txBody>
          <a:body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Content Placeholder 2"/>
          <p:cNvSpPr>
            <a:spLocks noGrp="1"/>
          </p:cNvSpPr>
          <p:nvPr>
            <p:ph idx="11" hasCustomPrompt="1"/>
          </p:nvPr>
        </p:nvSpPr>
        <p:spPr>
          <a:xfrm>
            <a:off x="6272210" y="1274234"/>
            <a:ext cx="5709851" cy="2304255"/>
          </a:xfrm>
          <a:prstGeom prst="rect">
            <a:avLst/>
          </a:prstGeom>
        </p:spPr>
        <p:txBody>
          <a:body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Content Placeholder 2"/>
          <p:cNvSpPr>
            <a:spLocks noGrp="1"/>
          </p:cNvSpPr>
          <p:nvPr>
            <p:ph idx="13" hasCustomPrompt="1"/>
          </p:nvPr>
        </p:nvSpPr>
        <p:spPr>
          <a:xfrm>
            <a:off x="6272210" y="3717033"/>
            <a:ext cx="5709851" cy="2304255"/>
          </a:xfrm>
          <a:prstGeom prst="rect">
            <a:avLst/>
          </a:prstGeom>
        </p:spPr>
        <p:txBody>
          <a:body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4" name="Straight Connector 3"/>
          <p:cNvCxnSpPr/>
          <p:nvPr userDrawn="1"/>
        </p:nvCxnSpPr>
        <p:spPr>
          <a:xfrm>
            <a:off x="239287" y="3660323"/>
            <a:ext cx="11806237"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184926" y="1220755"/>
            <a:ext cx="0" cy="489654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 name="object 24"/>
          <p:cNvSpPr txBox="1">
            <a:spLocks noGrp="1"/>
          </p:cNvSpPr>
          <p:nvPr>
            <p:ph type="sldNum" sz="quarter" idx="4"/>
          </p:nvPr>
        </p:nvSpPr>
        <p:spPr>
          <a:xfrm>
            <a:off x="395796" y="6599489"/>
            <a:ext cx="365485" cy="166712"/>
          </a:xfrm>
          <a:prstGeom prst="rect">
            <a:avLst/>
          </a:prstGeom>
        </p:spPr>
        <p:txBody>
          <a:bodyPr vert="horz" wrap="none" lIns="0" tIns="0" rIns="0" bIns="0" rtlCol="0" anchor="ctr">
            <a:spAutoFit/>
          </a:bodyPr>
          <a:lstStyle>
            <a:lvl1pPr>
              <a:defRPr>
                <a:solidFill>
                  <a:schemeClr val="tx1"/>
                </a:solidFill>
              </a:defRPr>
            </a:lvl1pPr>
          </a:lstStyle>
          <a:p>
            <a:pPr marL="25343">
              <a:lnSpc>
                <a:spcPts val="1332"/>
              </a:lnSpc>
            </a:pPr>
            <a:fld id="{81D60167-4931-47E6-BA6A-407CBD079E47}" type="slidenum">
              <a:rPr lang="en-US" sz="1200" smtClean="0">
                <a:cs typeface="Verdana"/>
              </a:rPr>
              <a:pPr marL="25343">
                <a:lnSpc>
                  <a:spcPts val="1332"/>
                </a:lnSpc>
              </a:pPr>
              <a:t>‹N°›</a:t>
            </a:fld>
            <a:endParaRPr lang="en-US" sz="1066" dirty="0">
              <a:cs typeface="Verdana"/>
            </a:endParaRPr>
          </a:p>
        </p:txBody>
      </p:sp>
    </p:spTree>
    <p:extLst>
      <p:ext uri="{BB962C8B-B14F-4D97-AF65-F5344CB8AC3E}">
        <p14:creationId xmlns:p14="http://schemas.microsoft.com/office/powerpoint/2010/main" val="39044482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C25747-8FB3-4268-8550-FA3BA26A229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5FAEE9A-DA16-4797-9DD3-8014C8E52AC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E210C58-CB89-46AA-BE95-E2040A4A131E}"/>
              </a:ext>
            </a:extLst>
          </p:cNvPr>
          <p:cNvSpPr>
            <a:spLocks noGrp="1"/>
          </p:cNvSpPr>
          <p:nvPr>
            <p:ph type="dt" sz="half" idx="10"/>
          </p:nvPr>
        </p:nvSpPr>
        <p:spPr/>
        <p:txBody>
          <a:bodyPr/>
          <a:lstStyle/>
          <a:p>
            <a:fld id="{CDCC870E-4589-4128-A6FF-016A7D75FAE7}" type="datetime1">
              <a:rPr lang="fr-FR" smtClean="0"/>
              <a:t>09/03/2020</a:t>
            </a:fld>
            <a:endParaRPr lang="fr-FR" dirty="0"/>
          </a:p>
        </p:txBody>
      </p:sp>
      <p:sp>
        <p:nvSpPr>
          <p:cNvPr id="5" name="Espace réservé du pied de page 4">
            <a:extLst>
              <a:ext uri="{FF2B5EF4-FFF2-40B4-BE49-F238E27FC236}">
                <a16:creationId xmlns:a16="http://schemas.microsoft.com/office/drawing/2014/main" id="{3BB50C8B-75E4-45ED-8E6F-39B06569F677}"/>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4CC9A0FF-A3E0-4F71-A386-AE7E269F2231}"/>
              </a:ext>
            </a:extLst>
          </p:cNvPr>
          <p:cNvSpPr>
            <a:spLocks noGrp="1"/>
          </p:cNvSpPr>
          <p:nvPr>
            <p:ph type="sldNum" sz="quarter" idx="12"/>
          </p:nvPr>
        </p:nvSpPr>
        <p:spPr/>
        <p:txBody>
          <a:bodyPr/>
          <a:lstStyle/>
          <a:p>
            <a:fld id="{549076F7-5D9D-4E10-A7E9-1A83E524F28B}" type="slidenum">
              <a:rPr lang="fr-FR" smtClean="0"/>
              <a:t>‹N°›</a:t>
            </a:fld>
            <a:endParaRPr lang="fr-FR" dirty="0"/>
          </a:p>
        </p:txBody>
      </p:sp>
    </p:spTree>
    <p:extLst>
      <p:ext uri="{BB962C8B-B14F-4D97-AF65-F5344CB8AC3E}">
        <p14:creationId xmlns:p14="http://schemas.microsoft.com/office/powerpoint/2010/main" val="37170438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68D53A-34A5-4DE5-A5E0-0AAB3FA816E1}"/>
              </a:ext>
            </a:extLst>
          </p:cNvPr>
          <p:cNvSpPr>
            <a:spLocks noGrp="1"/>
          </p:cNvSpPr>
          <p:nvPr>
            <p:ph type="title"/>
          </p:nvPr>
        </p:nvSpPr>
        <p:spPr>
          <a:xfrm>
            <a:off x="831633" y="1709741"/>
            <a:ext cx="10512862" cy="2852737"/>
          </a:xfrm>
        </p:spPr>
        <p:txBody>
          <a:bodyPr anchor="b"/>
          <a:lstStyle>
            <a:lvl1pPr>
              <a:defRPr sz="5996"/>
            </a:lvl1pPr>
          </a:lstStyle>
          <a:p>
            <a:r>
              <a:rPr lang="fr-FR"/>
              <a:t>Modifiez le style du titre</a:t>
            </a:r>
          </a:p>
        </p:txBody>
      </p:sp>
      <p:sp>
        <p:nvSpPr>
          <p:cNvPr id="3" name="Espace réservé du texte 2">
            <a:extLst>
              <a:ext uri="{FF2B5EF4-FFF2-40B4-BE49-F238E27FC236}">
                <a16:creationId xmlns:a16="http://schemas.microsoft.com/office/drawing/2014/main" id="{935797A7-A6E2-44DF-9E36-A58FACDFC857}"/>
              </a:ext>
            </a:extLst>
          </p:cNvPr>
          <p:cNvSpPr>
            <a:spLocks noGrp="1"/>
          </p:cNvSpPr>
          <p:nvPr>
            <p:ph type="body" idx="1"/>
          </p:nvPr>
        </p:nvSpPr>
        <p:spPr>
          <a:xfrm>
            <a:off x="831633" y="4589466"/>
            <a:ext cx="10512862" cy="1500187"/>
          </a:xfrm>
        </p:spPr>
        <p:txBody>
          <a:bodyPr/>
          <a:lstStyle>
            <a:lvl1pPr marL="0" indent="0">
              <a:buNone/>
              <a:defRPr sz="2398">
                <a:solidFill>
                  <a:schemeClr val="tx1">
                    <a:tint val="75000"/>
                  </a:schemeClr>
                </a:solidFill>
              </a:defRPr>
            </a:lvl1pPr>
            <a:lvl2pPr marL="456926" indent="0">
              <a:buNone/>
              <a:defRPr sz="1998">
                <a:solidFill>
                  <a:schemeClr val="tx1">
                    <a:tint val="75000"/>
                  </a:schemeClr>
                </a:solidFill>
              </a:defRPr>
            </a:lvl2pPr>
            <a:lvl3pPr marL="913852" indent="0">
              <a:buNone/>
              <a:defRPr sz="1798">
                <a:solidFill>
                  <a:schemeClr val="tx1">
                    <a:tint val="75000"/>
                  </a:schemeClr>
                </a:solidFill>
              </a:defRPr>
            </a:lvl3pPr>
            <a:lvl4pPr marL="1370778" indent="0">
              <a:buNone/>
              <a:defRPr sz="1600">
                <a:solidFill>
                  <a:schemeClr val="tx1">
                    <a:tint val="75000"/>
                  </a:schemeClr>
                </a:solidFill>
              </a:defRPr>
            </a:lvl4pPr>
            <a:lvl5pPr marL="1827703" indent="0">
              <a:buNone/>
              <a:defRPr sz="1600">
                <a:solidFill>
                  <a:schemeClr val="tx1">
                    <a:tint val="75000"/>
                  </a:schemeClr>
                </a:solidFill>
              </a:defRPr>
            </a:lvl5pPr>
            <a:lvl6pPr marL="2284628" indent="0">
              <a:buNone/>
              <a:defRPr sz="1600">
                <a:solidFill>
                  <a:schemeClr val="tx1">
                    <a:tint val="75000"/>
                  </a:schemeClr>
                </a:solidFill>
              </a:defRPr>
            </a:lvl6pPr>
            <a:lvl7pPr marL="2741554" indent="0">
              <a:buNone/>
              <a:defRPr sz="1600">
                <a:solidFill>
                  <a:schemeClr val="tx1">
                    <a:tint val="75000"/>
                  </a:schemeClr>
                </a:solidFill>
              </a:defRPr>
            </a:lvl7pPr>
            <a:lvl8pPr marL="3198480" indent="0">
              <a:buNone/>
              <a:defRPr sz="1600">
                <a:solidFill>
                  <a:schemeClr val="tx1">
                    <a:tint val="75000"/>
                  </a:schemeClr>
                </a:solidFill>
              </a:defRPr>
            </a:lvl8pPr>
            <a:lvl9pPr marL="3655406"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A3CB53BB-B241-4D7C-B0AF-B4D785A0E23E}"/>
              </a:ext>
            </a:extLst>
          </p:cNvPr>
          <p:cNvSpPr>
            <a:spLocks noGrp="1"/>
          </p:cNvSpPr>
          <p:nvPr>
            <p:ph type="dt" sz="half" idx="10"/>
          </p:nvPr>
        </p:nvSpPr>
        <p:spPr/>
        <p:txBody>
          <a:bodyPr/>
          <a:lstStyle/>
          <a:p>
            <a:fld id="{26A6B0BB-07B4-4376-AC5F-00E22FC0A460}" type="datetime1">
              <a:rPr lang="fr-FR" smtClean="0"/>
              <a:t>09/03/2020</a:t>
            </a:fld>
            <a:endParaRPr lang="fr-FR" dirty="0"/>
          </a:p>
        </p:txBody>
      </p:sp>
      <p:sp>
        <p:nvSpPr>
          <p:cNvPr id="5" name="Espace réservé du pied de page 4">
            <a:extLst>
              <a:ext uri="{FF2B5EF4-FFF2-40B4-BE49-F238E27FC236}">
                <a16:creationId xmlns:a16="http://schemas.microsoft.com/office/drawing/2014/main" id="{0EA5E5C2-86B7-4914-8428-C61E58AD8E0F}"/>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064F0F65-849E-4F92-A523-BBDE7050D67D}"/>
              </a:ext>
            </a:extLst>
          </p:cNvPr>
          <p:cNvSpPr>
            <a:spLocks noGrp="1"/>
          </p:cNvSpPr>
          <p:nvPr>
            <p:ph type="sldNum" sz="quarter" idx="12"/>
          </p:nvPr>
        </p:nvSpPr>
        <p:spPr/>
        <p:txBody>
          <a:bodyPr/>
          <a:lstStyle/>
          <a:p>
            <a:fld id="{549076F7-5D9D-4E10-A7E9-1A83E524F28B}" type="slidenum">
              <a:rPr lang="fr-FR" smtClean="0"/>
              <a:t>‹N°›</a:t>
            </a:fld>
            <a:endParaRPr lang="fr-FR" dirty="0"/>
          </a:p>
        </p:txBody>
      </p:sp>
    </p:spTree>
    <p:extLst>
      <p:ext uri="{BB962C8B-B14F-4D97-AF65-F5344CB8AC3E}">
        <p14:creationId xmlns:p14="http://schemas.microsoft.com/office/powerpoint/2010/main" val="24810708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5ADF45-3972-41A6-AA5F-DBB4BF5F99F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B5EBCCA-4719-4D30-A1C0-D4C560346AE7}"/>
              </a:ext>
            </a:extLst>
          </p:cNvPr>
          <p:cNvSpPr>
            <a:spLocks noGrp="1"/>
          </p:cNvSpPr>
          <p:nvPr>
            <p:ph sz="half" idx="1"/>
          </p:nvPr>
        </p:nvSpPr>
        <p:spPr>
          <a:xfrm>
            <a:off x="837983" y="1825625"/>
            <a:ext cx="5180251"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E7A9969-22B0-4237-B0EF-F1795D076895}"/>
              </a:ext>
            </a:extLst>
          </p:cNvPr>
          <p:cNvSpPr>
            <a:spLocks noGrp="1"/>
          </p:cNvSpPr>
          <p:nvPr>
            <p:ph sz="half" idx="2"/>
          </p:nvPr>
        </p:nvSpPr>
        <p:spPr>
          <a:xfrm>
            <a:off x="6170592" y="1825625"/>
            <a:ext cx="5180251"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AF39537-96C5-4FAB-AE92-888C0814AF16}"/>
              </a:ext>
            </a:extLst>
          </p:cNvPr>
          <p:cNvSpPr>
            <a:spLocks noGrp="1"/>
          </p:cNvSpPr>
          <p:nvPr>
            <p:ph type="dt" sz="half" idx="10"/>
          </p:nvPr>
        </p:nvSpPr>
        <p:spPr/>
        <p:txBody>
          <a:bodyPr/>
          <a:lstStyle/>
          <a:p>
            <a:fld id="{289B7689-A5F5-40C2-A484-15EDAAFBAF60}" type="datetime1">
              <a:rPr lang="fr-FR" smtClean="0"/>
              <a:t>09/03/2020</a:t>
            </a:fld>
            <a:endParaRPr lang="fr-FR" dirty="0"/>
          </a:p>
        </p:txBody>
      </p:sp>
      <p:sp>
        <p:nvSpPr>
          <p:cNvPr id="6" name="Espace réservé du pied de page 5">
            <a:extLst>
              <a:ext uri="{FF2B5EF4-FFF2-40B4-BE49-F238E27FC236}">
                <a16:creationId xmlns:a16="http://schemas.microsoft.com/office/drawing/2014/main" id="{399F78FB-958A-417B-8245-356DD6F75390}"/>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BB8B208C-982B-4666-AD04-77402284346E}"/>
              </a:ext>
            </a:extLst>
          </p:cNvPr>
          <p:cNvSpPr>
            <a:spLocks noGrp="1"/>
          </p:cNvSpPr>
          <p:nvPr>
            <p:ph type="sldNum" sz="quarter" idx="12"/>
          </p:nvPr>
        </p:nvSpPr>
        <p:spPr/>
        <p:txBody>
          <a:bodyPr/>
          <a:lstStyle/>
          <a:p>
            <a:fld id="{549076F7-5D9D-4E10-A7E9-1A83E524F28B}" type="slidenum">
              <a:rPr lang="fr-FR" smtClean="0"/>
              <a:t>‹N°›</a:t>
            </a:fld>
            <a:endParaRPr lang="fr-FR" dirty="0"/>
          </a:p>
        </p:txBody>
      </p:sp>
    </p:spTree>
    <p:extLst>
      <p:ext uri="{BB962C8B-B14F-4D97-AF65-F5344CB8AC3E}">
        <p14:creationId xmlns:p14="http://schemas.microsoft.com/office/powerpoint/2010/main" val="2181017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380A88-0007-4087-AFB3-2989F4CF7406}"/>
              </a:ext>
            </a:extLst>
          </p:cNvPr>
          <p:cNvSpPr>
            <a:spLocks noGrp="1"/>
          </p:cNvSpPr>
          <p:nvPr>
            <p:ph type="title"/>
          </p:nvPr>
        </p:nvSpPr>
        <p:spPr>
          <a:xfrm>
            <a:off x="839569" y="365128"/>
            <a:ext cx="10512862"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62E23B5-CAB9-4CCD-B5B2-A0BF8E1D6E5B}"/>
              </a:ext>
            </a:extLst>
          </p:cNvPr>
          <p:cNvSpPr>
            <a:spLocks noGrp="1"/>
          </p:cNvSpPr>
          <p:nvPr>
            <p:ph type="body" idx="1"/>
          </p:nvPr>
        </p:nvSpPr>
        <p:spPr>
          <a:xfrm>
            <a:off x="839571" y="1681163"/>
            <a:ext cx="5156444" cy="823912"/>
          </a:xfrm>
        </p:spPr>
        <p:txBody>
          <a:bodyPr anchor="b"/>
          <a:lstStyle>
            <a:lvl1pPr marL="0" indent="0">
              <a:buNone/>
              <a:defRPr sz="2398" b="1"/>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95BC7F6A-5B7C-40E6-AB42-92D861CB5160}"/>
              </a:ext>
            </a:extLst>
          </p:cNvPr>
          <p:cNvSpPr>
            <a:spLocks noGrp="1"/>
          </p:cNvSpPr>
          <p:nvPr>
            <p:ph sz="half" idx="2"/>
          </p:nvPr>
        </p:nvSpPr>
        <p:spPr>
          <a:xfrm>
            <a:off x="839571" y="2505075"/>
            <a:ext cx="5156444"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AE91D16-2BB0-4B3B-BEDF-82DA2B9696A6}"/>
              </a:ext>
            </a:extLst>
          </p:cNvPr>
          <p:cNvSpPr>
            <a:spLocks noGrp="1"/>
          </p:cNvSpPr>
          <p:nvPr>
            <p:ph type="body" sz="quarter" idx="3"/>
          </p:nvPr>
        </p:nvSpPr>
        <p:spPr>
          <a:xfrm>
            <a:off x="6170593" y="1681163"/>
            <a:ext cx="5181838" cy="823912"/>
          </a:xfrm>
        </p:spPr>
        <p:txBody>
          <a:bodyPr anchor="b"/>
          <a:lstStyle>
            <a:lvl1pPr marL="0" indent="0">
              <a:buNone/>
              <a:defRPr sz="2398" b="1"/>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87A632DD-0662-49C0-8072-2EAD95613C51}"/>
              </a:ext>
            </a:extLst>
          </p:cNvPr>
          <p:cNvSpPr>
            <a:spLocks noGrp="1"/>
          </p:cNvSpPr>
          <p:nvPr>
            <p:ph sz="quarter" idx="4"/>
          </p:nvPr>
        </p:nvSpPr>
        <p:spPr>
          <a:xfrm>
            <a:off x="6170593" y="2505075"/>
            <a:ext cx="518183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44E1435-12D6-4BED-8009-2020D8E651DA}"/>
              </a:ext>
            </a:extLst>
          </p:cNvPr>
          <p:cNvSpPr>
            <a:spLocks noGrp="1"/>
          </p:cNvSpPr>
          <p:nvPr>
            <p:ph type="dt" sz="half" idx="10"/>
          </p:nvPr>
        </p:nvSpPr>
        <p:spPr/>
        <p:txBody>
          <a:bodyPr/>
          <a:lstStyle/>
          <a:p>
            <a:fld id="{8F521F2D-3031-4619-8746-C5824F340251}" type="datetime1">
              <a:rPr lang="fr-FR" smtClean="0"/>
              <a:t>09/03/2020</a:t>
            </a:fld>
            <a:endParaRPr lang="fr-FR" dirty="0"/>
          </a:p>
        </p:txBody>
      </p:sp>
      <p:sp>
        <p:nvSpPr>
          <p:cNvPr id="8" name="Espace réservé du pied de page 7">
            <a:extLst>
              <a:ext uri="{FF2B5EF4-FFF2-40B4-BE49-F238E27FC236}">
                <a16:creationId xmlns:a16="http://schemas.microsoft.com/office/drawing/2014/main" id="{649FB002-B11E-464C-BC5A-372AC2AD5A4D}"/>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4DE21D50-7D6C-408A-9917-BC13A57D1623}"/>
              </a:ext>
            </a:extLst>
          </p:cNvPr>
          <p:cNvSpPr>
            <a:spLocks noGrp="1"/>
          </p:cNvSpPr>
          <p:nvPr>
            <p:ph type="sldNum" sz="quarter" idx="12"/>
          </p:nvPr>
        </p:nvSpPr>
        <p:spPr/>
        <p:txBody>
          <a:bodyPr/>
          <a:lstStyle/>
          <a:p>
            <a:fld id="{549076F7-5D9D-4E10-A7E9-1A83E524F28B}" type="slidenum">
              <a:rPr lang="fr-FR" smtClean="0"/>
              <a:t>‹N°›</a:t>
            </a:fld>
            <a:endParaRPr lang="fr-FR" dirty="0"/>
          </a:p>
        </p:txBody>
      </p:sp>
    </p:spTree>
    <p:extLst>
      <p:ext uri="{BB962C8B-B14F-4D97-AF65-F5344CB8AC3E}">
        <p14:creationId xmlns:p14="http://schemas.microsoft.com/office/powerpoint/2010/main" val="30882557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434D56-B0B0-4A96-B468-07F695AD069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DFEE826-C196-4549-96E8-26090298DF68}"/>
              </a:ext>
            </a:extLst>
          </p:cNvPr>
          <p:cNvSpPr>
            <a:spLocks noGrp="1"/>
          </p:cNvSpPr>
          <p:nvPr>
            <p:ph type="dt" sz="half" idx="10"/>
          </p:nvPr>
        </p:nvSpPr>
        <p:spPr/>
        <p:txBody>
          <a:bodyPr/>
          <a:lstStyle/>
          <a:p>
            <a:fld id="{D003905E-251A-4EE0-955B-B400CE90C4FB}" type="datetime1">
              <a:rPr lang="fr-FR" smtClean="0"/>
              <a:t>09/03/2020</a:t>
            </a:fld>
            <a:endParaRPr lang="fr-FR" dirty="0"/>
          </a:p>
        </p:txBody>
      </p:sp>
      <p:sp>
        <p:nvSpPr>
          <p:cNvPr id="4" name="Espace réservé du pied de page 3">
            <a:extLst>
              <a:ext uri="{FF2B5EF4-FFF2-40B4-BE49-F238E27FC236}">
                <a16:creationId xmlns:a16="http://schemas.microsoft.com/office/drawing/2014/main" id="{F7D7F6C9-37C3-4E96-9276-CCC57B47C9D1}"/>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A254DF43-07D5-48DC-ADBD-533BA69B5103}"/>
              </a:ext>
            </a:extLst>
          </p:cNvPr>
          <p:cNvSpPr>
            <a:spLocks noGrp="1"/>
          </p:cNvSpPr>
          <p:nvPr>
            <p:ph type="sldNum" sz="quarter" idx="12"/>
          </p:nvPr>
        </p:nvSpPr>
        <p:spPr/>
        <p:txBody>
          <a:bodyPr/>
          <a:lstStyle/>
          <a:p>
            <a:fld id="{549076F7-5D9D-4E10-A7E9-1A83E524F28B}" type="slidenum">
              <a:rPr lang="fr-FR" smtClean="0"/>
              <a:t>‹N°›</a:t>
            </a:fld>
            <a:endParaRPr lang="fr-FR" dirty="0"/>
          </a:p>
        </p:txBody>
      </p:sp>
    </p:spTree>
    <p:extLst>
      <p:ext uri="{BB962C8B-B14F-4D97-AF65-F5344CB8AC3E}">
        <p14:creationId xmlns:p14="http://schemas.microsoft.com/office/powerpoint/2010/main" val="15311528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8DF0572-4BDE-41E8-99AA-996688D0E1FA}"/>
              </a:ext>
            </a:extLst>
          </p:cNvPr>
          <p:cNvSpPr>
            <a:spLocks noGrp="1"/>
          </p:cNvSpPr>
          <p:nvPr>
            <p:ph type="dt" sz="half" idx="10"/>
          </p:nvPr>
        </p:nvSpPr>
        <p:spPr/>
        <p:txBody>
          <a:bodyPr/>
          <a:lstStyle/>
          <a:p>
            <a:fld id="{F81F136C-D76F-4411-8972-082181FE67A1}" type="datetime1">
              <a:rPr lang="fr-FR" smtClean="0"/>
              <a:t>09/03/2020</a:t>
            </a:fld>
            <a:endParaRPr lang="fr-FR" dirty="0"/>
          </a:p>
        </p:txBody>
      </p:sp>
      <p:sp>
        <p:nvSpPr>
          <p:cNvPr id="3" name="Espace réservé du pied de page 2">
            <a:extLst>
              <a:ext uri="{FF2B5EF4-FFF2-40B4-BE49-F238E27FC236}">
                <a16:creationId xmlns:a16="http://schemas.microsoft.com/office/drawing/2014/main" id="{14969866-67EE-4868-9425-AC114AD4BA41}"/>
              </a:ext>
            </a:extLst>
          </p:cNvPr>
          <p:cNvSpPr>
            <a:spLocks noGrp="1"/>
          </p:cNvSpPr>
          <p:nvPr>
            <p:ph type="ftr" sz="quarter" idx="1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FFAB1A3-0D40-4C0A-9C09-EAFF1C186E6C}"/>
              </a:ext>
            </a:extLst>
          </p:cNvPr>
          <p:cNvSpPr>
            <a:spLocks noGrp="1"/>
          </p:cNvSpPr>
          <p:nvPr>
            <p:ph type="sldNum" sz="quarter" idx="12"/>
          </p:nvPr>
        </p:nvSpPr>
        <p:spPr/>
        <p:txBody>
          <a:bodyPr/>
          <a:lstStyle/>
          <a:p>
            <a:fld id="{549076F7-5D9D-4E10-A7E9-1A83E524F28B}" type="slidenum">
              <a:rPr lang="fr-FR" smtClean="0"/>
              <a:t>‹N°›</a:t>
            </a:fld>
            <a:endParaRPr lang="fr-FR" dirty="0"/>
          </a:p>
        </p:txBody>
      </p:sp>
    </p:spTree>
    <p:extLst>
      <p:ext uri="{BB962C8B-B14F-4D97-AF65-F5344CB8AC3E}">
        <p14:creationId xmlns:p14="http://schemas.microsoft.com/office/powerpoint/2010/main" val="25239592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6FDA7B-F48E-4377-9485-4FBDD9DF66DB}"/>
              </a:ext>
            </a:extLst>
          </p:cNvPr>
          <p:cNvSpPr>
            <a:spLocks noGrp="1"/>
          </p:cNvSpPr>
          <p:nvPr>
            <p:ph type="title"/>
          </p:nvPr>
        </p:nvSpPr>
        <p:spPr>
          <a:xfrm>
            <a:off x="839571" y="457200"/>
            <a:ext cx="3931213" cy="1600200"/>
          </a:xfrm>
        </p:spPr>
        <p:txBody>
          <a:bodyPr anchor="b"/>
          <a:lstStyle>
            <a:lvl1pPr>
              <a:defRPr sz="3198"/>
            </a:lvl1pPr>
          </a:lstStyle>
          <a:p>
            <a:r>
              <a:rPr lang="fr-FR"/>
              <a:t>Modifiez le style du titre</a:t>
            </a:r>
          </a:p>
        </p:txBody>
      </p:sp>
      <p:sp>
        <p:nvSpPr>
          <p:cNvPr id="3" name="Espace réservé du contenu 2">
            <a:extLst>
              <a:ext uri="{FF2B5EF4-FFF2-40B4-BE49-F238E27FC236}">
                <a16:creationId xmlns:a16="http://schemas.microsoft.com/office/drawing/2014/main" id="{EDAD786B-76FA-4908-98BF-9183270F7521}"/>
              </a:ext>
            </a:extLst>
          </p:cNvPr>
          <p:cNvSpPr>
            <a:spLocks noGrp="1"/>
          </p:cNvSpPr>
          <p:nvPr>
            <p:ph idx="1"/>
          </p:nvPr>
        </p:nvSpPr>
        <p:spPr>
          <a:xfrm>
            <a:off x="5181838" y="987428"/>
            <a:ext cx="6170593" cy="4873625"/>
          </a:xfrm>
        </p:spPr>
        <p:txBody>
          <a:bodyPr/>
          <a:lstStyle>
            <a:lvl1pPr>
              <a:defRPr sz="3198"/>
            </a:lvl1pPr>
            <a:lvl2pPr>
              <a:defRPr sz="2798"/>
            </a:lvl2pPr>
            <a:lvl3pPr>
              <a:defRPr sz="2398"/>
            </a:lvl3pPr>
            <a:lvl4pPr>
              <a:defRPr sz="1998"/>
            </a:lvl4pPr>
            <a:lvl5pPr>
              <a:defRPr sz="1998"/>
            </a:lvl5pPr>
            <a:lvl6pPr>
              <a:defRPr sz="1998"/>
            </a:lvl6pPr>
            <a:lvl7pPr>
              <a:defRPr sz="1998"/>
            </a:lvl7pPr>
            <a:lvl8pPr>
              <a:defRPr sz="1998"/>
            </a:lvl8pPr>
            <a:lvl9pPr>
              <a:defRPr sz="1998"/>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5CB21CA-5EA5-417A-B34A-E049BF3BD0E9}"/>
              </a:ext>
            </a:extLst>
          </p:cNvPr>
          <p:cNvSpPr>
            <a:spLocks noGrp="1"/>
          </p:cNvSpPr>
          <p:nvPr>
            <p:ph type="body" sz="half" idx="2"/>
          </p:nvPr>
        </p:nvSpPr>
        <p:spPr>
          <a:xfrm>
            <a:off x="839571" y="2057400"/>
            <a:ext cx="3931213" cy="3811588"/>
          </a:xfrm>
        </p:spPr>
        <p:txBody>
          <a:bodyPr/>
          <a:lstStyle>
            <a:lvl1pPr marL="0" indent="0">
              <a:buNone/>
              <a:defRPr sz="1600"/>
            </a:lvl1pPr>
            <a:lvl2pPr marL="456926" indent="0">
              <a:buNone/>
              <a:defRPr sz="1400"/>
            </a:lvl2pPr>
            <a:lvl3pPr marL="913852" indent="0">
              <a:buNone/>
              <a:defRPr sz="1200"/>
            </a:lvl3pPr>
            <a:lvl4pPr marL="1370778" indent="0">
              <a:buNone/>
              <a:defRPr sz="1000"/>
            </a:lvl4pPr>
            <a:lvl5pPr marL="1827703" indent="0">
              <a:buNone/>
              <a:defRPr sz="1000"/>
            </a:lvl5pPr>
            <a:lvl6pPr marL="2284628" indent="0">
              <a:buNone/>
              <a:defRPr sz="1000"/>
            </a:lvl6pPr>
            <a:lvl7pPr marL="2741554" indent="0">
              <a:buNone/>
              <a:defRPr sz="1000"/>
            </a:lvl7pPr>
            <a:lvl8pPr marL="3198480" indent="0">
              <a:buNone/>
              <a:defRPr sz="1000"/>
            </a:lvl8pPr>
            <a:lvl9pPr marL="3655406"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D78A7874-A68B-4B92-A129-5D0A66C0A442}"/>
              </a:ext>
            </a:extLst>
          </p:cNvPr>
          <p:cNvSpPr>
            <a:spLocks noGrp="1"/>
          </p:cNvSpPr>
          <p:nvPr>
            <p:ph type="dt" sz="half" idx="10"/>
          </p:nvPr>
        </p:nvSpPr>
        <p:spPr/>
        <p:txBody>
          <a:bodyPr/>
          <a:lstStyle/>
          <a:p>
            <a:fld id="{EE457FA1-0A78-4DC2-B3D3-AE319F63235D}" type="datetime1">
              <a:rPr lang="fr-FR" smtClean="0"/>
              <a:t>09/03/2020</a:t>
            </a:fld>
            <a:endParaRPr lang="fr-FR" dirty="0"/>
          </a:p>
        </p:txBody>
      </p:sp>
      <p:sp>
        <p:nvSpPr>
          <p:cNvPr id="6" name="Espace réservé du pied de page 5">
            <a:extLst>
              <a:ext uri="{FF2B5EF4-FFF2-40B4-BE49-F238E27FC236}">
                <a16:creationId xmlns:a16="http://schemas.microsoft.com/office/drawing/2014/main" id="{2CB4AD9B-EFE6-4F31-8F62-7DE0ACEF57F4}"/>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1F99BD89-068D-403B-AD20-3F11ED8B9189}"/>
              </a:ext>
            </a:extLst>
          </p:cNvPr>
          <p:cNvSpPr>
            <a:spLocks noGrp="1"/>
          </p:cNvSpPr>
          <p:nvPr>
            <p:ph type="sldNum" sz="quarter" idx="12"/>
          </p:nvPr>
        </p:nvSpPr>
        <p:spPr/>
        <p:txBody>
          <a:bodyPr/>
          <a:lstStyle/>
          <a:p>
            <a:fld id="{549076F7-5D9D-4E10-A7E9-1A83E524F28B}" type="slidenum">
              <a:rPr lang="fr-FR" smtClean="0"/>
              <a:t>‹N°›</a:t>
            </a:fld>
            <a:endParaRPr lang="fr-FR" dirty="0"/>
          </a:p>
        </p:txBody>
      </p:sp>
    </p:spTree>
    <p:extLst>
      <p:ext uri="{BB962C8B-B14F-4D97-AF65-F5344CB8AC3E}">
        <p14:creationId xmlns:p14="http://schemas.microsoft.com/office/powerpoint/2010/main" val="8064531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F38AC8-AAE3-4B19-8BA6-56D51629646C}"/>
              </a:ext>
            </a:extLst>
          </p:cNvPr>
          <p:cNvSpPr>
            <a:spLocks noGrp="1"/>
          </p:cNvSpPr>
          <p:nvPr>
            <p:ph type="title"/>
          </p:nvPr>
        </p:nvSpPr>
        <p:spPr>
          <a:xfrm>
            <a:off x="839571" y="457200"/>
            <a:ext cx="3931213" cy="1600200"/>
          </a:xfrm>
        </p:spPr>
        <p:txBody>
          <a:bodyPr anchor="b"/>
          <a:lstStyle>
            <a:lvl1pPr>
              <a:defRPr sz="3198"/>
            </a:lvl1pPr>
          </a:lstStyle>
          <a:p>
            <a:r>
              <a:rPr lang="fr-FR"/>
              <a:t>Modifiez le style du titre</a:t>
            </a:r>
          </a:p>
        </p:txBody>
      </p:sp>
      <p:sp>
        <p:nvSpPr>
          <p:cNvPr id="3" name="Espace réservé pour une image  2">
            <a:extLst>
              <a:ext uri="{FF2B5EF4-FFF2-40B4-BE49-F238E27FC236}">
                <a16:creationId xmlns:a16="http://schemas.microsoft.com/office/drawing/2014/main" id="{F2D094DE-82A5-4B63-816C-C25B5AF45EB8}"/>
              </a:ext>
            </a:extLst>
          </p:cNvPr>
          <p:cNvSpPr>
            <a:spLocks noGrp="1"/>
          </p:cNvSpPr>
          <p:nvPr>
            <p:ph type="pic" idx="1"/>
          </p:nvPr>
        </p:nvSpPr>
        <p:spPr>
          <a:xfrm>
            <a:off x="5181838" y="987428"/>
            <a:ext cx="6170593" cy="4873625"/>
          </a:xfrm>
        </p:spPr>
        <p:txBody>
          <a:bodyPr/>
          <a:lstStyle>
            <a:lvl1pPr marL="0" indent="0">
              <a:buNone/>
              <a:defRPr sz="3198"/>
            </a:lvl1pPr>
            <a:lvl2pPr marL="456926" indent="0">
              <a:buNone/>
              <a:defRPr sz="2798"/>
            </a:lvl2pPr>
            <a:lvl3pPr marL="913852" indent="0">
              <a:buNone/>
              <a:defRPr sz="2398"/>
            </a:lvl3pPr>
            <a:lvl4pPr marL="1370778" indent="0">
              <a:buNone/>
              <a:defRPr sz="1998"/>
            </a:lvl4pPr>
            <a:lvl5pPr marL="1827703" indent="0">
              <a:buNone/>
              <a:defRPr sz="1998"/>
            </a:lvl5pPr>
            <a:lvl6pPr marL="2284628" indent="0">
              <a:buNone/>
              <a:defRPr sz="1998"/>
            </a:lvl6pPr>
            <a:lvl7pPr marL="2741554" indent="0">
              <a:buNone/>
              <a:defRPr sz="1998"/>
            </a:lvl7pPr>
            <a:lvl8pPr marL="3198480" indent="0">
              <a:buNone/>
              <a:defRPr sz="1998"/>
            </a:lvl8pPr>
            <a:lvl9pPr marL="3655406" indent="0">
              <a:buNone/>
              <a:defRPr sz="1998"/>
            </a:lvl9pPr>
          </a:lstStyle>
          <a:p>
            <a:endParaRPr lang="fr-FR" dirty="0"/>
          </a:p>
        </p:txBody>
      </p:sp>
      <p:sp>
        <p:nvSpPr>
          <p:cNvPr id="4" name="Espace réservé du texte 3">
            <a:extLst>
              <a:ext uri="{FF2B5EF4-FFF2-40B4-BE49-F238E27FC236}">
                <a16:creationId xmlns:a16="http://schemas.microsoft.com/office/drawing/2014/main" id="{FFE2EDEC-E171-4DF5-A0E5-1F40330AC50C}"/>
              </a:ext>
            </a:extLst>
          </p:cNvPr>
          <p:cNvSpPr>
            <a:spLocks noGrp="1"/>
          </p:cNvSpPr>
          <p:nvPr>
            <p:ph type="body" sz="half" idx="2"/>
          </p:nvPr>
        </p:nvSpPr>
        <p:spPr>
          <a:xfrm>
            <a:off x="839571" y="2057400"/>
            <a:ext cx="3931213" cy="3811588"/>
          </a:xfrm>
        </p:spPr>
        <p:txBody>
          <a:bodyPr/>
          <a:lstStyle>
            <a:lvl1pPr marL="0" indent="0">
              <a:buNone/>
              <a:defRPr sz="1600"/>
            </a:lvl1pPr>
            <a:lvl2pPr marL="456926" indent="0">
              <a:buNone/>
              <a:defRPr sz="1400"/>
            </a:lvl2pPr>
            <a:lvl3pPr marL="913852" indent="0">
              <a:buNone/>
              <a:defRPr sz="1200"/>
            </a:lvl3pPr>
            <a:lvl4pPr marL="1370778" indent="0">
              <a:buNone/>
              <a:defRPr sz="1000"/>
            </a:lvl4pPr>
            <a:lvl5pPr marL="1827703" indent="0">
              <a:buNone/>
              <a:defRPr sz="1000"/>
            </a:lvl5pPr>
            <a:lvl6pPr marL="2284628" indent="0">
              <a:buNone/>
              <a:defRPr sz="1000"/>
            </a:lvl6pPr>
            <a:lvl7pPr marL="2741554" indent="0">
              <a:buNone/>
              <a:defRPr sz="1000"/>
            </a:lvl7pPr>
            <a:lvl8pPr marL="3198480" indent="0">
              <a:buNone/>
              <a:defRPr sz="1000"/>
            </a:lvl8pPr>
            <a:lvl9pPr marL="3655406"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20245DFB-55EE-4150-A53B-792D4091823C}"/>
              </a:ext>
            </a:extLst>
          </p:cNvPr>
          <p:cNvSpPr>
            <a:spLocks noGrp="1"/>
          </p:cNvSpPr>
          <p:nvPr>
            <p:ph type="dt" sz="half" idx="10"/>
          </p:nvPr>
        </p:nvSpPr>
        <p:spPr/>
        <p:txBody>
          <a:bodyPr/>
          <a:lstStyle/>
          <a:p>
            <a:fld id="{1E67D3AB-92C5-4A0E-9DF0-0087ADDFB84C}" type="datetime1">
              <a:rPr lang="fr-FR" smtClean="0"/>
              <a:t>09/03/2020</a:t>
            </a:fld>
            <a:endParaRPr lang="fr-FR" dirty="0"/>
          </a:p>
        </p:txBody>
      </p:sp>
      <p:sp>
        <p:nvSpPr>
          <p:cNvPr id="6" name="Espace réservé du pied de page 5">
            <a:extLst>
              <a:ext uri="{FF2B5EF4-FFF2-40B4-BE49-F238E27FC236}">
                <a16:creationId xmlns:a16="http://schemas.microsoft.com/office/drawing/2014/main" id="{EFAE4E0A-1BED-48CD-AEB5-5339E9571B0E}"/>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AB873539-1985-4B73-A1E6-64D311B6AAC6}"/>
              </a:ext>
            </a:extLst>
          </p:cNvPr>
          <p:cNvSpPr>
            <a:spLocks noGrp="1"/>
          </p:cNvSpPr>
          <p:nvPr>
            <p:ph type="sldNum" sz="quarter" idx="12"/>
          </p:nvPr>
        </p:nvSpPr>
        <p:spPr/>
        <p:txBody>
          <a:bodyPr/>
          <a:lstStyle/>
          <a:p>
            <a:fld id="{549076F7-5D9D-4E10-A7E9-1A83E524F28B}" type="slidenum">
              <a:rPr lang="fr-FR" smtClean="0"/>
              <a:t>‹N°›</a:t>
            </a:fld>
            <a:endParaRPr lang="fr-FR" dirty="0"/>
          </a:p>
        </p:txBody>
      </p:sp>
    </p:spTree>
    <p:extLst>
      <p:ext uri="{BB962C8B-B14F-4D97-AF65-F5344CB8AC3E}">
        <p14:creationId xmlns:p14="http://schemas.microsoft.com/office/powerpoint/2010/main" val="31460825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C5EF18-80D4-46FA-8327-C5C46816F37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9FA7966-6219-4900-91C9-63CD43B914CB}"/>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CABF9A8-EA81-4F0E-9B4B-20ADD6CC6866}"/>
              </a:ext>
            </a:extLst>
          </p:cNvPr>
          <p:cNvSpPr>
            <a:spLocks noGrp="1"/>
          </p:cNvSpPr>
          <p:nvPr>
            <p:ph type="dt" sz="half" idx="10"/>
          </p:nvPr>
        </p:nvSpPr>
        <p:spPr/>
        <p:txBody>
          <a:bodyPr/>
          <a:lstStyle/>
          <a:p>
            <a:fld id="{A7127FD2-1E38-4130-A23A-6DC3DDC664A6}" type="datetime1">
              <a:rPr lang="fr-FR" smtClean="0"/>
              <a:t>09/03/2020</a:t>
            </a:fld>
            <a:endParaRPr lang="fr-FR" dirty="0"/>
          </a:p>
        </p:txBody>
      </p:sp>
      <p:sp>
        <p:nvSpPr>
          <p:cNvPr id="5" name="Espace réservé du pied de page 4">
            <a:extLst>
              <a:ext uri="{FF2B5EF4-FFF2-40B4-BE49-F238E27FC236}">
                <a16:creationId xmlns:a16="http://schemas.microsoft.com/office/drawing/2014/main" id="{F7A8BE63-3EFD-4D97-A51D-7755AE64FC53}"/>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58A088E9-5CB1-4516-98C6-4E927199F464}"/>
              </a:ext>
            </a:extLst>
          </p:cNvPr>
          <p:cNvSpPr>
            <a:spLocks noGrp="1"/>
          </p:cNvSpPr>
          <p:nvPr>
            <p:ph type="sldNum" sz="quarter" idx="12"/>
          </p:nvPr>
        </p:nvSpPr>
        <p:spPr/>
        <p:txBody>
          <a:bodyPr/>
          <a:lstStyle/>
          <a:p>
            <a:fld id="{549076F7-5D9D-4E10-A7E9-1A83E524F28B}" type="slidenum">
              <a:rPr lang="fr-FR" smtClean="0"/>
              <a:t>‹N°›</a:t>
            </a:fld>
            <a:endParaRPr lang="fr-FR" dirty="0"/>
          </a:p>
        </p:txBody>
      </p:sp>
    </p:spTree>
    <p:extLst>
      <p:ext uri="{BB962C8B-B14F-4D97-AF65-F5344CB8AC3E}">
        <p14:creationId xmlns:p14="http://schemas.microsoft.com/office/powerpoint/2010/main" val="22160163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90EEA00-4AA1-43F1-A2D6-AC5DA55DC038}"/>
              </a:ext>
            </a:extLst>
          </p:cNvPr>
          <p:cNvSpPr>
            <a:spLocks noGrp="1"/>
          </p:cNvSpPr>
          <p:nvPr>
            <p:ph type="title" orient="vert"/>
          </p:nvPr>
        </p:nvSpPr>
        <p:spPr>
          <a:xfrm>
            <a:off x="8722628" y="365125"/>
            <a:ext cx="262821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B9BC652-5C29-451F-B081-9B649971D7DA}"/>
              </a:ext>
            </a:extLst>
          </p:cNvPr>
          <p:cNvSpPr>
            <a:spLocks noGrp="1"/>
          </p:cNvSpPr>
          <p:nvPr>
            <p:ph type="body" orient="vert" idx="1"/>
          </p:nvPr>
        </p:nvSpPr>
        <p:spPr>
          <a:xfrm>
            <a:off x="837982" y="365125"/>
            <a:ext cx="7732286"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D6B85E2-7258-48A5-8A77-7707731305BD}"/>
              </a:ext>
            </a:extLst>
          </p:cNvPr>
          <p:cNvSpPr>
            <a:spLocks noGrp="1"/>
          </p:cNvSpPr>
          <p:nvPr>
            <p:ph type="dt" sz="half" idx="10"/>
          </p:nvPr>
        </p:nvSpPr>
        <p:spPr/>
        <p:txBody>
          <a:bodyPr/>
          <a:lstStyle/>
          <a:p>
            <a:fld id="{5C4A24E7-247F-4469-AA2C-C3D621355F08}" type="datetime1">
              <a:rPr lang="fr-FR" smtClean="0"/>
              <a:t>09/03/2020</a:t>
            </a:fld>
            <a:endParaRPr lang="fr-FR" dirty="0"/>
          </a:p>
        </p:txBody>
      </p:sp>
      <p:sp>
        <p:nvSpPr>
          <p:cNvPr id="5" name="Espace réservé du pied de page 4">
            <a:extLst>
              <a:ext uri="{FF2B5EF4-FFF2-40B4-BE49-F238E27FC236}">
                <a16:creationId xmlns:a16="http://schemas.microsoft.com/office/drawing/2014/main" id="{E700FE14-8882-423B-AB74-1816344F0503}"/>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5FF90056-21F4-4707-9B9C-C83AE66C2357}"/>
              </a:ext>
            </a:extLst>
          </p:cNvPr>
          <p:cNvSpPr>
            <a:spLocks noGrp="1"/>
          </p:cNvSpPr>
          <p:nvPr>
            <p:ph type="sldNum" sz="quarter" idx="12"/>
          </p:nvPr>
        </p:nvSpPr>
        <p:spPr/>
        <p:txBody>
          <a:bodyPr/>
          <a:lstStyle/>
          <a:p>
            <a:fld id="{549076F7-5D9D-4E10-A7E9-1A83E524F28B}" type="slidenum">
              <a:rPr lang="fr-FR" smtClean="0"/>
              <a:t>‹N°›</a:t>
            </a:fld>
            <a:endParaRPr lang="fr-FR" dirty="0"/>
          </a:p>
        </p:txBody>
      </p:sp>
    </p:spTree>
    <p:extLst>
      <p:ext uri="{BB962C8B-B14F-4D97-AF65-F5344CB8AC3E}">
        <p14:creationId xmlns:p14="http://schemas.microsoft.com/office/powerpoint/2010/main" val="686884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image" Target="../media/image39.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theme" Target="../theme/theme4.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320317" y="6542765"/>
            <a:ext cx="590870" cy="288033"/>
          </a:xfrm>
          <a:prstGeom prst="rect">
            <a:avLst/>
          </a:prstGeom>
        </p:spPr>
        <p:txBody>
          <a:bodyPr vert="horz" lIns="91440" tIns="45720" rIns="91440" bIns="45720" rtlCol="0" anchor="ctr"/>
          <a:lstStyle>
            <a:lvl1pPr algn="l">
              <a:defRPr sz="1333">
                <a:solidFill>
                  <a:schemeClr val="tx1"/>
                </a:solidFill>
                <a:latin typeface="Verdana" pitchFamily="34" charset="0"/>
                <a:ea typeface="Verdana" pitchFamily="34" charset="0"/>
                <a:cs typeface="Verdana" pitchFamily="34" charset="0"/>
              </a:defRPr>
            </a:lvl1pPr>
          </a:lstStyle>
          <a:p>
            <a:fld id="{DAF489CC-3B7A-4DA5-A8C0-4984788D0EC5}" type="slidenum">
              <a:rPr lang="nl-NL" smtClean="0"/>
              <a:pPr/>
              <a:t>‹N°›</a:t>
            </a:fld>
            <a:endParaRPr lang="nl-NL" dirty="0"/>
          </a:p>
        </p:txBody>
      </p:sp>
      <p:sp>
        <p:nvSpPr>
          <p:cNvPr id="10" name="AddCustomFooter#1"/>
          <p:cNvSpPr txBox="1"/>
          <p:nvPr/>
        </p:nvSpPr>
        <p:spPr>
          <a:xfrm>
            <a:off x="315518" y="6538023"/>
            <a:ext cx="3311291" cy="276999"/>
          </a:xfrm>
          <a:prstGeom prst="rect">
            <a:avLst/>
          </a:prstGeom>
          <a:noFill/>
        </p:spPr>
        <p:txBody>
          <a:bodyPr wrap="none" rtlCol="0" anchor="ctr">
            <a:spAutoFit/>
          </a:bodyPr>
          <a:lstStyle/>
          <a:p>
            <a:r>
              <a:rPr lang="en-US" sz="1200" baseline="0" dirty="0">
                <a:latin typeface="Verdana" pitchFamily="34" charset="0"/>
                <a:ea typeface="Verdana" pitchFamily="34" charset="0"/>
                <a:cs typeface="Verdana" pitchFamily="34" charset="0"/>
              </a:rPr>
              <a:t>       | </a:t>
            </a:r>
            <a:r>
              <a:rPr lang="en-GB" sz="1200" baseline="0" dirty="0">
                <a:latin typeface="Verdana" pitchFamily="34" charset="0"/>
                <a:ea typeface="Verdana" pitchFamily="34" charset="0"/>
                <a:cs typeface="Verdana" pitchFamily="34" charset="0"/>
              </a:rPr>
              <a:t>Nov-18</a:t>
            </a:r>
            <a:r>
              <a:rPr lang="en-US" sz="1200" baseline="0" dirty="0">
                <a:latin typeface="Verdana" pitchFamily="34" charset="0"/>
                <a:ea typeface="Verdana" pitchFamily="34" charset="0"/>
                <a:cs typeface="Verdana" pitchFamily="34" charset="0"/>
              </a:rPr>
              <a:t> | Consulting/DDL| © Atos</a:t>
            </a:r>
          </a:p>
        </p:txBody>
      </p:sp>
      <p:sp>
        <p:nvSpPr>
          <p:cNvPr id="14" name="Text Placeholder 2"/>
          <p:cNvSpPr>
            <a:spLocks noGrp="1"/>
          </p:cNvSpPr>
          <p:nvPr>
            <p:ph type="body" idx="1"/>
          </p:nvPr>
        </p:nvSpPr>
        <p:spPr>
          <a:xfrm>
            <a:off x="288575" y="1454400"/>
            <a:ext cx="11660963" cy="4950931"/>
          </a:xfrm>
          <a:prstGeom prst="rect">
            <a:avLst/>
          </a:prstGeom>
        </p:spPr>
        <p:txBody>
          <a:bodyPr vert="horz" lIns="91440" tIns="45720" rIns="91440" bIns="45720" rtlCol="0">
            <a:noAutofit/>
          </a:body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6" name="Title Placeholder 1"/>
          <p:cNvSpPr>
            <a:spLocks noGrp="1"/>
          </p:cNvSpPr>
          <p:nvPr>
            <p:ph type="title"/>
          </p:nvPr>
        </p:nvSpPr>
        <p:spPr>
          <a:xfrm>
            <a:off x="288575" y="164637"/>
            <a:ext cx="11660963" cy="756000"/>
          </a:xfrm>
          <a:prstGeom prst="rect">
            <a:avLst/>
          </a:prstGeom>
        </p:spPr>
        <p:txBody>
          <a:bodyPr vert="horz" lIns="91440" tIns="45720" rIns="91440" bIns="45720" rtlCol="0" anchor="t" anchorCtr="0">
            <a:noAutofit/>
          </a:bodyPr>
          <a:lstStyle/>
          <a:p>
            <a:r>
              <a:rPr lang="en-GB" noProof="0" dirty="0"/>
              <a:t>Click to edit the header</a:t>
            </a:r>
          </a:p>
        </p:txBody>
      </p:sp>
    </p:spTree>
    <p:extLst>
      <p:ext uri="{BB962C8B-B14F-4D97-AF65-F5344CB8AC3E}">
        <p14:creationId xmlns:p14="http://schemas.microsoft.com/office/powerpoint/2010/main" val="320955556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Lst>
  <p:hf hdr="0" ftr="0"/>
  <p:txStyles>
    <p:title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p:titleStyle>
    <p:body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nl-NL"/>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70125A8-CFAE-4082-A65B-514B73DDAECB}"/>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C99D9E3-5018-4138-AC00-A8EF9B8F4D32}"/>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8E4AA45-B046-41D8-97AD-E6E1D55C831C}"/>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9EBF11-EC8C-4478-8E3A-E3D4B03678F4}" type="datetime1">
              <a:rPr lang="fr-FR" smtClean="0"/>
              <a:t>09/03/2020</a:t>
            </a:fld>
            <a:endParaRPr lang="fr-FR"/>
          </a:p>
        </p:txBody>
      </p:sp>
      <p:sp>
        <p:nvSpPr>
          <p:cNvPr id="5" name="Espace réservé du pied de page 4">
            <a:extLst>
              <a:ext uri="{FF2B5EF4-FFF2-40B4-BE49-F238E27FC236}">
                <a16:creationId xmlns:a16="http://schemas.microsoft.com/office/drawing/2014/main" id="{E9CC0378-CBFD-4430-9B6D-40C3DFC98E2F}"/>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CE8BB66-51B9-4930-AF6E-EF4036833093}"/>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9076F7-5D9D-4E10-A7E9-1A83E524F28B}" type="slidenum">
              <a:rPr lang="fr-FR" smtClean="0"/>
              <a:t>‹N°›</a:t>
            </a:fld>
            <a:endParaRPr lang="fr-FR"/>
          </a:p>
        </p:txBody>
      </p:sp>
    </p:spTree>
    <p:extLst>
      <p:ext uri="{BB962C8B-B14F-4D97-AF65-F5344CB8AC3E}">
        <p14:creationId xmlns:p14="http://schemas.microsoft.com/office/powerpoint/2010/main" val="325777665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ftr="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fr-FR"/>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288575" y="1454400"/>
            <a:ext cx="11660963" cy="4633200"/>
          </a:xfrm>
          <a:prstGeom prst="rect">
            <a:avLst/>
          </a:prstGeom>
        </p:spPr>
        <p:txBody>
          <a:bodyPr vert="horz" lIns="91440" tIns="45720" rIns="91440" bIns="45720" rtlCol="0">
            <a:noAutofit/>
          </a:bodyPr>
          <a:lstStyle/>
          <a:p>
            <a:pPr lvl="0"/>
            <a:r>
              <a:rPr lang="nl-NL" dirty="0"/>
              <a:t>First level</a:t>
            </a:r>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6" name="Title Placeholder 1"/>
          <p:cNvSpPr>
            <a:spLocks noGrp="1"/>
          </p:cNvSpPr>
          <p:nvPr>
            <p:ph type="title"/>
          </p:nvPr>
        </p:nvSpPr>
        <p:spPr>
          <a:xfrm>
            <a:off x="288575" y="164637"/>
            <a:ext cx="11660963" cy="756000"/>
          </a:xfrm>
          <a:prstGeom prst="rect">
            <a:avLst/>
          </a:prstGeom>
        </p:spPr>
        <p:txBody>
          <a:bodyPr vert="horz" lIns="91440" tIns="45720" rIns="91440" bIns="45720" rtlCol="0" anchor="t" anchorCtr="0">
            <a:noAutofit/>
          </a:bodyPr>
          <a:lstStyle/>
          <a:p>
            <a:r>
              <a:rPr lang="nl-NL" dirty="0"/>
              <a:t>Click to edit the header</a:t>
            </a:r>
          </a:p>
        </p:txBody>
      </p:sp>
      <p:sp>
        <p:nvSpPr>
          <p:cNvPr id="2" name="TextBox 1"/>
          <p:cNvSpPr txBox="1"/>
          <p:nvPr userDrawn="1"/>
        </p:nvSpPr>
        <p:spPr>
          <a:xfrm>
            <a:off x="307043" y="6293068"/>
            <a:ext cx="3428439" cy="297454"/>
          </a:xfrm>
          <a:prstGeom prst="rect">
            <a:avLst/>
          </a:prstGeom>
          <a:noFill/>
        </p:spPr>
        <p:txBody>
          <a:bodyPr wrap="none" rtlCol="0">
            <a:spAutoFit/>
          </a:bodyPr>
          <a:lstStyle/>
          <a:p>
            <a:pPr marL="0" marR="0" indent="0" algn="l" defTabSz="1218895" rtl="0" eaLnBrk="1" fontAlgn="auto" latinLnBrk="0" hangingPunct="1">
              <a:lnSpc>
                <a:spcPct val="100000"/>
              </a:lnSpc>
              <a:spcBef>
                <a:spcPts val="0"/>
              </a:spcBef>
              <a:spcAft>
                <a:spcPts val="0"/>
              </a:spcAft>
              <a:buClrTx/>
              <a:buSzTx/>
              <a:buFontTx/>
              <a:buNone/>
              <a:tabLst/>
              <a:defRPr/>
            </a:pPr>
            <a:fld id="{FE79AF32-36D4-7344-A3EF-96AB86137B92}" type="slidenum">
              <a:rPr lang="en-GB" sz="1333" b="0" i="0" smtClean="0">
                <a:solidFill>
                  <a:schemeClr val="tx2"/>
                </a:solidFill>
                <a:latin typeface="Stag LCG Light" charset="0"/>
                <a:ea typeface="Stag LCG Light" charset="0"/>
                <a:cs typeface="Stag LCG Light" charset="0"/>
              </a:rPr>
              <a:pPr marL="0" marR="0" indent="0" algn="l" defTabSz="1218895" rtl="0" eaLnBrk="1" fontAlgn="auto" latinLnBrk="0" hangingPunct="1">
                <a:lnSpc>
                  <a:spcPct val="100000"/>
                </a:lnSpc>
                <a:spcBef>
                  <a:spcPts val="0"/>
                </a:spcBef>
                <a:spcAft>
                  <a:spcPts val="0"/>
                </a:spcAft>
                <a:buClrTx/>
                <a:buSzTx/>
                <a:buFontTx/>
                <a:buNone/>
                <a:tabLst/>
                <a:defRPr/>
              </a:pPr>
              <a:t>‹N°›</a:t>
            </a:fld>
            <a:r>
              <a:rPr lang="en-GB" sz="1333" b="0" i="0" dirty="0">
                <a:solidFill>
                  <a:schemeClr val="tx2"/>
                </a:solidFill>
                <a:latin typeface="Stag LCG Book" charset="0"/>
                <a:ea typeface="Stag LCG Book" charset="0"/>
                <a:cs typeface="Stag LCG Book" charset="0"/>
              </a:rPr>
              <a:t>  |  </a:t>
            </a:r>
            <a:r>
              <a:rPr lang="en-GB" sz="1333" b="0" i="0" dirty="0">
                <a:solidFill>
                  <a:schemeClr val="tx2"/>
                </a:solidFill>
                <a:latin typeface="Stag LCG Light" charset="0"/>
                <a:ea typeface="Stag LCG Light" charset="0"/>
                <a:cs typeface="Stag LCG Light" charset="0"/>
              </a:rPr>
              <a:t>Trusted partner for your </a:t>
            </a:r>
            <a:r>
              <a:rPr lang="en-GB" sz="1333" b="0" i="0" dirty="0">
                <a:solidFill>
                  <a:schemeClr val="tx2"/>
                </a:solidFill>
                <a:latin typeface="Stag Sans LCG Book" charset="0"/>
                <a:ea typeface="Stag Sans LCG Book" charset="0"/>
                <a:cs typeface="Stag Sans LCG Book" charset="0"/>
              </a:rPr>
              <a:t>Digital Journey</a:t>
            </a:r>
          </a:p>
        </p:txBody>
      </p:sp>
    </p:spTree>
    <p:extLst>
      <p:ext uri="{BB962C8B-B14F-4D97-AF65-F5344CB8AC3E}">
        <p14:creationId xmlns:p14="http://schemas.microsoft.com/office/powerpoint/2010/main" val="173533856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ftr="0"/>
  <p:txStyles>
    <p:titleStyle>
      <a:lvl1pPr algn="l" defTabSz="1218895" rtl="0" eaLnBrk="1" latinLnBrk="0" hangingPunct="1">
        <a:spcBef>
          <a:spcPct val="0"/>
        </a:spcBef>
        <a:buNone/>
        <a:defRPr sz="3199" b="0" i="0" kern="1200" baseline="0">
          <a:solidFill>
            <a:schemeClr val="tx1"/>
          </a:solidFill>
          <a:latin typeface="Stag LCG Medium" charset="0"/>
          <a:ea typeface="Stag LCG Medium" charset="0"/>
          <a:cs typeface="Stag LCG Medium" charset="0"/>
        </a:defRPr>
      </a:lvl1pPr>
    </p:titleStyle>
    <p:bodyStyle>
      <a:lvl1pPr marL="359910" indent="-359910" algn="l" defTabSz="1218895" rtl="0" eaLnBrk="1" latinLnBrk="0" hangingPunct="1">
        <a:spcBef>
          <a:spcPct val="20000"/>
        </a:spcBef>
        <a:buClr>
          <a:schemeClr val="tx2"/>
        </a:buClr>
        <a:buFont typeface="Lucida Sans Unicode" pitchFamily="34" charset="0"/>
        <a:buChar char="▶"/>
        <a:defRPr sz="2133" b="0" i="0" kern="1200" baseline="0">
          <a:solidFill>
            <a:schemeClr val="tx1"/>
          </a:solidFill>
          <a:latin typeface="Stag Sans LCG Light" charset="0"/>
          <a:ea typeface="Stag Sans LCG Light" charset="0"/>
          <a:cs typeface="Stag Sans LCG Light" charset="0"/>
        </a:defRPr>
      </a:lvl1pPr>
      <a:lvl2pPr marL="719820" indent="-359910" algn="l" defTabSz="1218895" rtl="0" eaLnBrk="1" latinLnBrk="0" hangingPunct="1">
        <a:spcBef>
          <a:spcPts val="512"/>
        </a:spcBef>
        <a:buClr>
          <a:schemeClr val="tx2"/>
        </a:buClr>
        <a:buFont typeface="Arial" pitchFamily="34" charset="0"/>
        <a:buChar char="–"/>
        <a:defRPr sz="2133" b="0" i="0" kern="1200" baseline="0">
          <a:solidFill>
            <a:schemeClr val="tx1"/>
          </a:solidFill>
          <a:latin typeface="Stag Sans LCG Light" charset="0"/>
          <a:ea typeface="Stag Sans LCG Light" charset="0"/>
          <a:cs typeface="Stag Sans LCG Light" charset="0"/>
        </a:defRPr>
      </a:lvl2pPr>
      <a:lvl3pPr marL="1079730" indent="-359910" algn="l" defTabSz="1218895" rtl="0" eaLnBrk="1" latinLnBrk="0" hangingPunct="1">
        <a:spcBef>
          <a:spcPct val="20000"/>
        </a:spcBef>
        <a:buClr>
          <a:schemeClr val="tx2"/>
        </a:buClr>
        <a:buFont typeface="Arial" pitchFamily="34" charset="0"/>
        <a:buChar char="•"/>
        <a:defRPr sz="2133" b="0" i="0" kern="1200">
          <a:solidFill>
            <a:schemeClr val="tx1"/>
          </a:solidFill>
          <a:latin typeface="Stag Sans LCG Light" charset="0"/>
          <a:ea typeface="Stag Sans LCG Light" charset="0"/>
          <a:cs typeface="Stag Sans LCG Light" charset="0"/>
        </a:defRPr>
      </a:lvl3pPr>
      <a:lvl4pPr marL="1439640" indent="-359910" algn="l" defTabSz="1218895" rtl="0" eaLnBrk="1" latinLnBrk="0" hangingPunct="1">
        <a:spcBef>
          <a:spcPct val="20000"/>
        </a:spcBef>
        <a:buClr>
          <a:schemeClr val="tx2"/>
        </a:buClr>
        <a:buFont typeface="Arial" pitchFamily="34" charset="0"/>
        <a:buChar char="–"/>
        <a:defRPr sz="2133" b="0" i="0" kern="1200" baseline="0">
          <a:solidFill>
            <a:schemeClr val="tx1"/>
          </a:solidFill>
          <a:latin typeface="Stag Sans LCG Light" charset="0"/>
          <a:ea typeface="Stag Sans LCG Light" charset="0"/>
          <a:cs typeface="Stag Sans LCG Light" charset="0"/>
        </a:defRPr>
      </a:lvl4pPr>
      <a:lvl5pPr marL="1799550" indent="-359910" algn="l" defTabSz="1218895" rtl="0" eaLnBrk="1" latinLnBrk="0" hangingPunct="1">
        <a:spcBef>
          <a:spcPct val="20000"/>
        </a:spcBef>
        <a:buClr>
          <a:schemeClr val="tx2"/>
        </a:buClr>
        <a:buFont typeface="Arial" pitchFamily="34" charset="0"/>
        <a:buChar char="»"/>
        <a:defRPr sz="2133" b="0" i="0" kern="1200">
          <a:solidFill>
            <a:schemeClr val="tx1"/>
          </a:solidFill>
          <a:latin typeface="Stag Sans LCG Light" charset="0"/>
          <a:ea typeface="Stag Sans LCG Light" charset="0"/>
          <a:cs typeface="Stag Sans LCG Light"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nl-NL"/>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20" cstate="print"/>
          <a:srcRect/>
          <a:stretch>
            <a:fillRect/>
          </a:stretch>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203148" y="376239"/>
            <a:ext cx="11642867" cy="76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27" tIns="45714" rIns="91427" bIns="45714" numCol="1" anchor="t" anchorCtr="0" compatLnSpc="1">
            <a:prstTxWarp prst="textNoShape">
              <a:avLst/>
            </a:prstTxWarp>
          </a:bodyPr>
          <a:lstStyle/>
          <a:p>
            <a:pPr lvl="0"/>
            <a:r>
              <a:rPr lang="en-US"/>
              <a:t>Click to edit Master title style</a:t>
            </a:r>
            <a:endParaRPr lang="fr-FR" dirty="0"/>
          </a:p>
        </p:txBody>
      </p:sp>
      <p:sp>
        <p:nvSpPr>
          <p:cNvPr id="26627" name="Rectangle 3"/>
          <p:cNvSpPr>
            <a:spLocks noGrp="1" noChangeArrowheads="1"/>
          </p:cNvSpPr>
          <p:nvPr>
            <p:ph type="body" idx="1"/>
          </p:nvPr>
        </p:nvSpPr>
        <p:spPr bwMode="auto">
          <a:xfrm>
            <a:off x="186220" y="1455740"/>
            <a:ext cx="11659796" cy="463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29" name="Text Box 5"/>
          <p:cNvSpPr txBox="1">
            <a:spLocks noChangeArrowheads="1"/>
          </p:cNvSpPr>
          <p:nvPr/>
        </p:nvSpPr>
        <p:spPr bwMode="auto">
          <a:xfrm>
            <a:off x="6401252" y="6535057"/>
            <a:ext cx="825285" cy="23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009" tIns="50006" rIns="100009" bIns="50006" anchor="ctr">
            <a:spAutoFit/>
          </a:bodyPr>
          <a:lstStyle>
            <a:lvl1pPr defTabSz="415925" eaLnBrk="0" hangingPunct="0">
              <a:tabLst>
                <a:tab pos="0" algn="l"/>
                <a:tab pos="847725" algn="l"/>
                <a:tab pos="1695450" algn="l"/>
                <a:tab pos="2543175" algn="l"/>
                <a:tab pos="3389313" algn="l"/>
                <a:tab pos="4238625" algn="l"/>
                <a:tab pos="5083175" algn="l"/>
                <a:tab pos="5934075" algn="l"/>
                <a:tab pos="6778625" algn="l"/>
                <a:tab pos="7627938" algn="l"/>
                <a:tab pos="8474075" algn="l"/>
                <a:tab pos="9317038" algn="l"/>
              </a:tabLst>
              <a:defRPr sz="2400">
                <a:solidFill>
                  <a:schemeClr val="tx1"/>
                </a:solidFill>
                <a:latin typeface="Lucida Sans Unicode" pitchFamily="34" charset="0"/>
                <a:ea typeface="MS PGothic" pitchFamily="34" charset="-128"/>
              </a:defRPr>
            </a:lvl1pPr>
            <a:lvl2pPr marL="742950" indent="-285750" defTabSz="415925" eaLnBrk="0" hangingPunct="0">
              <a:tabLst>
                <a:tab pos="0" algn="l"/>
                <a:tab pos="847725" algn="l"/>
                <a:tab pos="1695450" algn="l"/>
                <a:tab pos="2543175" algn="l"/>
                <a:tab pos="3389313" algn="l"/>
                <a:tab pos="4238625" algn="l"/>
                <a:tab pos="5083175" algn="l"/>
                <a:tab pos="5934075" algn="l"/>
                <a:tab pos="6778625" algn="l"/>
                <a:tab pos="7627938" algn="l"/>
                <a:tab pos="8474075" algn="l"/>
                <a:tab pos="9317038" algn="l"/>
              </a:tabLst>
              <a:defRPr sz="2400">
                <a:solidFill>
                  <a:schemeClr val="tx1"/>
                </a:solidFill>
                <a:latin typeface="Lucida Sans Unicode" pitchFamily="34" charset="0"/>
                <a:ea typeface="MS PGothic" pitchFamily="34" charset="-128"/>
              </a:defRPr>
            </a:lvl2pPr>
            <a:lvl3pPr marL="1143000" indent="-228600" defTabSz="415925" eaLnBrk="0" hangingPunct="0">
              <a:tabLst>
                <a:tab pos="0" algn="l"/>
                <a:tab pos="847725" algn="l"/>
                <a:tab pos="1695450" algn="l"/>
                <a:tab pos="2543175" algn="l"/>
                <a:tab pos="3389313" algn="l"/>
                <a:tab pos="4238625" algn="l"/>
                <a:tab pos="5083175" algn="l"/>
                <a:tab pos="5934075" algn="l"/>
                <a:tab pos="6778625" algn="l"/>
                <a:tab pos="7627938" algn="l"/>
                <a:tab pos="8474075" algn="l"/>
                <a:tab pos="9317038" algn="l"/>
              </a:tabLst>
              <a:defRPr sz="2400">
                <a:solidFill>
                  <a:schemeClr val="tx1"/>
                </a:solidFill>
                <a:latin typeface="Lucida Sans Unicode" pitchFamily="34" charset="0"/>
                <a:ea typeface="MS PGothic" pitchFamily="34" charset="-128"/>
              </a:defRPr>
            </a:lvl3pPr>
            <a:lvl4pPr marL="1600200" indent="-228600" defTabSz="415925" eaLnBrk="0" hangingPunct="0">
              <a:tabLst>
                <a:tab pos="0" algn="l"/>
                <a:tab pos="847725" algn="l"/>
                <a:tab pos="1695450" algn="l"/>
                <a:tab pos="2543175" algn="l"/>
                <a:tab pos="3389313" algn="l"/>
                <a:tab pos="4238625" algn="l"/>
                <a:tab pos="5083175" algn="l"/>
                <a:tab pos="5934075" algn="l"/>
                <a:tab pos="6778625" algn="l"/>
                <a:tab pos="7627938" algn="l"/>
                <a:tab pos="8474075" algn="l"/>
                <a:tab pos="9317038" algn="l"/>
              </a:tabLst>
              <a:defRPr sz="2400">
                <a:solidFill>
                  <a:schemeClr val="tx1"/>
                </a:solidFill>
                <a:latin typeface="Lucida Sans Unicode" pitchFamily="34" charset="0"/>
                <a:ea typeface="MS PGothic" pitchFamily="34" charset="-128"/>
              </a:defRPr>
            </a:lvl4pPr>
            <a:lvl5pPr marL="2057400" indent="-228600" defTabSz="415925" eaLnBrk="0" hangingPunct="0">
              <a:tabLst>
                <a:tab pos="0" algn="l"/>
                <a:tab pos="847725" algn="l"/>
                <a:tab pos="1695450" algn="l"/>
                <a:tab pos="2543175" algn="l"/>
                <a:tab pos="3389313" algn="l"/>
                <a:tab pos="4238625" algn="l"/>
                <a:tab pos="5083175" algn="l"/>
                <a:tab pos="5934075" algn="l"/>
                <a:tab pos="6778625" algn="l"/>
                <a:tab pos="7627938" algn="l"/>
                <a:tab pos="8474075" algn="l"/>
                <a:tab pos="9317038" algn="l"/>
              </a:tabLst>
              <a:defRPr sz="2400">
                <a:solidFill>
                  <a:schemeClr val="tx1"/>
                </a:solidFill>
                <a:latin typeface="Lucida Sans Unicode" pitchFamily="34" charset="0"/>
                <a:ea typeface="MS PGothic" pitchFamily="34" charset="-128"/>
              </a:defRPr>
            </a:lvl5pPr>
            <a:lvl6pPr marL="2514600" indent="-228600" defTabSz="415925" eaLnBrk="0" fontAlgn="base" hangingPunct="0">
              <a:spcBef>
                <a:spcPct val="0"/>
              </a:spcBef>
              <a:spcAft>
                <a:spcPct val="0"/>
              </a:spcAft>
              <a:tabLst>
                <a:tab pos="0" algn="l"/>
                <a:tab pos="847725" algn="l"/>
                <a:tab pos="1695450" algn="l"/>
                <a:tab pos="2543175" algn="l"/>
                <a:tab pos="3389313" algn="l"/>
                <a:tab pos="4238625" algn="l"/>
                <a:tab pos="5083175" algn="l"/>
                <a:tab pos="5934075" algn="l"/>
                <a:tab pos="6778625" algn="l"/>
                <a:tab pos="7627938" algn="l"/>
                <a:tab pos="8474075" algn="l"/>
                <a:tab pos="9317038" algn="l"/>
              </a:tabLst>
              <a:defRPr sz="2400">
                <a:solidFill>
                  <a:schemeClr val="tx1"/>
                </a:solidFill>
                <a:latin typeface="Lucida Sans Unicode" pitchFamily="34" charset="0"/>
                <a:ea typeface="MS PGothic" pitchFamily="34" charset="-128"/>
              </a:defRPr>
            </a:lvl6pPr>
            <a:lvl7pPr marL="2971800" indent="-228600" defTabSz="415925" eaLnBrk="0" fontAlgn="base" hangingPunct="0">
              <a:spcBef>
                <a:spcPct val="0"/>
              </a:spcBef>
              <a:spcAft>
                <a:spcPct val="0"/>
              </a:spcAft>
              <a:tabLst>
                <a:tab pos="0" algn="l"/>
                <a:tab pos="847725" algn="l"/>
                <a:tab pos="1695450" algn="l"/>
                <a:tab pos="2543175" algn="l"/>
                <a:tab pos="3389313" algn="l"/>
                <a:tab pos="4238625" algn="l"/>
                <a:tab pos="5083175" algn="l"/>
                <a:tab pos="5934075" algn="l"/>
                <a:tab pos="6778625" algn="l"/>
                <a:tab pos="7627938" algn="l"/>
                <a:tab pos="8474075" algn="l"/>
                <a:tab pos="9317038" algn="l"/>
              </a:tabLst>
              <a:defRPr sz="2400">
                <a:solidFill>
                  <a:schemeClr val="tx1"/>
                </a:solidFill>
                <a:latin typeface="Lucida Sans Unicode" pitchFamily="34" charset="0"/>
                <a:ea typeface="MS PGothic" pitchFamily="34" charset="-128"/>
              </a:defRPr>
            </a:lvl7pPr>
            <a:lvl8pPr marL="3429000" indent="-228600" defTabSz="415925" eaLnBrk="0" fontAlgn="base" hangingPunct="0">
              <a:spcBef>
                <a:spcPct val="0"/>
              </a:spcBef>
              <a:spcAft>
                <a:spcPct val="0"/>
              </a:spcAft>
              <a:tabLst>
                <a:tab pos="0" algn="l"/>
                <a:tab pos="847725" algn="l"/>
                <a:tab pos="1695450" algn="l"/>
                <a:tab pos="2543175" algn="l"/>
                <a:tab pos="3389313" algn="l"/>
                <a:tab pos="4238625" algn="l"/>
                <a:tab pos="5083175" algn="l"/>
                <a:tab pos="5934075" algn="l"/>
                <a:tab pos="6778625" algn="l"/>
                <a:tab pos="7627938" algn="l"/>
                <a:tab pos="8474075" algn="l"/>
                <a:tab pos="9317038" algn="l"/>
              </a:tabLst>
              <a:defRPr sz="2400">
                <a:solidFill>
                  <a:schemeClr val="tx1"/>
                </a:solidFill>
                <a:latin typeface="Lucida Sans Unicode" pitchFamily="34" charset="0"/>
                <a:ea typeface="MS PGothic" pitchFamily="34" charset="-128"/>
              </a:defRPr>
            </a:lvl8pPr>
            <a:lvl9pPr marL="3886200" indent="-228600" defTabSz="415925" eaLnBrk="0" fontAlgn="base" hangingPunct="0">
              <a:spcBef>
                <a:spcPct val="0"/>
              </a:spcBef>
              <a:spcAft>
                <a:spcPct val="0"/>
              </a:spcAft>
              <a:tabLst>
                <a:tab pos="0" algn="l"/>
                <a:tab pos="847725" algn="l"/>
                <a:tab pos="1695450" algn="l"/>
                <a:tab pos="2543175" algn="l"/>
                <a:tab pos="3389313" algn="l"/>
                <a:tab pos="4238625" algn="l"/>
                <a:tab pos="5083175" algn="l"/>
                <a:tab pos="5934075" algn="l"/>
                <a:tab pos="6778625" algn="l"/>
                <a:tab pos="7627938" algn="l"/>
                <a:tab pos="8474075" algn="l"/>
                <a:tab pos="9317038" algn="l"/>
              </a:tabLst>
              <a:defRPr sz="2400">
                <a:solidFill>
                  <a:schemeClr val="tx1"/>
                </a:solidFill>
                <a:latin typeface="Lucida Sans Unicode" pitchFamily="34" charset="0"/>
                <a:ea typeface="MS PGothic" pitchFamily="34" charset="-128"/>
              </a:defRPr>
            </a:lvl9pPr>
          </a:lstStyle>
          <a:p>
            <a:pPr algn="ctr" eaLnBrk="1" hangingPunct="1">
              <a:spcBef>
                <a:spcPts val="463"/>
              </a:spcBef>
              <a:buClr>
                <a:srgbClr val="000000"/>
              </a:buClr>
              <a:buSzPct val="100000"/>
              <a:buFont typeface="Times New Roman" pitchFamily="18" charset="0"/>
              <a:buNone/>
              <a:defRPr/>
            </a:pPr>
            <a:fld id="{7BBDBE16-9CD6-445E-B48B-4D9D7507000B}" type="slidenum">
              <a:rPr lang="en-US" sz="900" smtClean="0">
                <a:solidFill>
                  <a:srgbClr val="818181"/>
                </a:solidFill>
                <a:latin typeface="Lucida Sans" pitchFamily="34" charset="0"/>
              </a:rPr>
              <a:pPr algn="ctr" eaLnBrk="1" hangingPunct="1">
                <a:spcBef>
                  <a:spcPts val="463"/>
                </a:spcBef>
                <a:buClr>
                  <a:srgbClr val="000000"/>
                </a:buClr>
                <a:buSzPct val="100000"/>
                <a:buFont typeface="Times New Roman" pitchFamily="18" charset="0"/>
                <a:buNone/>
                <a:defRPr/>
              </a:pPr>
              <a:t>‹N°›</a:t>
            </a:fld>
            <a:endParaRPr lang="en-US" sz="900" dirty="0">
              <a:solidFill>
                <a:srgbClr val="818181"/>
              </a:solidFill>
              <a:latin typeface="Lucida Sans" pitchFamily="34" charset="0"/>
            </a:endParaRPr>
          </a:p>
        </p:txBody>
      </p:sp>
    </p:spTree>
    <p:extLst>
      <p:ext uri="{BB962C8B-B14F-4D97-AF65-F5344CB8AC3E}">
        <p14:creationId xmlns:p14="http://schemas.microsoft.com/office/powerpoint/2010/main" val="128993732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Lst>
  <p:hf hdr="0" ftr="0"/>
  <p:txStyles>
    <p:titleStyle>
      <a:lvl1pPr algn="l" rtl="0" eaLnBrk="1" fontAlgn="base" hangingPunct="1">
        <a:spcBef>
          <a:spcPct val="0"/>
        </a:spcBef>
        <a:spcAft>
          <a:spcPct val="0"/>
        </a:spcAft>
        <a:defRPr sz="2399" b="1">
          <a:solidFill>
            <a:srgbClr val="000000"/>
          </a:solidFill>
          <a:latin typeface="Verdana"/>
          <a:ea typeface="MS PGothic" pitchFamily="34" charset="-128"/>
          <a:cs typeface="Verdana"/>
        </a:defRPr>
      </a:lvl1pPr>
      <a:lvl2pPr algn="l" rtl="0" eaLnBrk="1" fontAlgn="base" hangingPunct="1">
        <a:spcBef>
          <a:spcPct val="0"/>
        </a:spcBef>
        <a:spcAft>
          <a:spcPct val="0"/>
        </a:spcAft>
        <a:defRPr sz="2399" b="1">
          <a:solidFill>
            <a:srgbClr val="000000"/>
          </a:solidFill>
          <a:latin typeface="Verdana" charset="0"/>
          <a:ea typeface="MS PGothic" pitchFamily="34" charset="-128"/>
          <a:cs typeface="Verdana" pitchFamily="34" charset="0"/>
        </a:defRPr>
      </a:lvl2pPr>
      <a:lvl3pPr algn="l" rtl="0" eaLnBrk="1" fontAlgn="base" hangingPunct="1">
        <a:spcBef>
          <a:spcPct val="0"/>
        </a:spcBef>
        <a:spcAft>
          <a:spcPct val="0"/>
        </a:spcAft>
        <a:defRPr sz="2399" b="1">
          <a:solidFill>
            <a:srgbClr val="000000"/>
          </a:solidFill>
          <a:latin typeface="Verdana" charset="0"/>
          <a:ea typeface="MS PGothic" pitchFamily="34" charset="-128"/>
          <a:cs typeface="Verdana" pitchFamily="34" charset="0"/>
        </a:defRPr>
      </a:lvl3pPr>
      <a:lvl4pPr algn="l" rtl="0" eaLnBrk="1" fontAlgn="base" hangingPunct="1">
        <a:spcBef>
          <a:spcPct val="0"/>
        </a:spcBef>
        <a:spcAft>
          <a:spcPct val="0"/>
        </a:spcAft>
        <a:defRPr sz="2399" b="1">
          <a:solidFill>
            <a:srgbClr val="000000"/>
          </a:solidFill>
          <a:latin typeface="Verdana" charset="0"/>
          <a:ea typeface="MS PGothic" pitchFamily="34" charset="-128"/>
          <a:cs typeface="Verdana" pitchFamily="34" charset="0"/>
        </a:defRPr>
      </a:lvl4pPr>
      <a:lvl5pPr algn="l" rtl="0" eaLnBrk="1" fontAlgn="base" hangingPunct="1">
        <a:spcBef>
          <a:spcPct val="0"/>
        </a:spcBef>
        <a:spcAft>
          <a:spcPct val="0"/>
        </a:spcAft>
        <a:defRPr sz="2399" b="1">
          <a:solidFill>
            <a:srgbClr val="000000"/>
          </a:solidFill>
          <a:latin typeface="Verdana" charset="0"/>
          <a:ea typeface="MS PGothic" pitchFamily="34" charset="-128"/>
          <a:cs typeface="Verdana" pitchFamily="34" charset="0"/>
        </a:defRPr>
      </a:lvl5pPr>
      <a:lvl6pPr marL="457086" algn="l" rtl="0" eaLnBrk="1" fontAlgn="base" hangingPunct="1">
        <a:spcBef>
          <a:spcPct val="0"/>
        </a:spcBef>
        <a:spcAft>
          <a:spcPct val="0"/>
        </a:spcAft>
        <a:defRPr sz="2399" b="1">
          <a:solidFill>
            <a:srgbClr val="000000"/>
          </a:solidFill>
          <a:latin typeface="Lucida Sans" charset="0"/>
          <a:ea typeface="ＭＳ Ｐゴシック" charset="0"/>
          <a:cs typeface="Arial" charset="0"/>
        </a:defRPr>
      </a:lvl6pPr>
      <a:lvl7pPr marL="914171" algn="l" rtl="0" eaLnBrk="1" fontAlgn="base" hangingPunct="1">
        <a:spcBef>
          <a:spcPct val="0"/>
        </a:spcBef>
        <a:spcAft>
          <a:spcPct val="0"/>
        </a:spcAft>
        <a:defRPr sz="2399" b="1">
          <a:solidFill>
            <a:srgbClr val="000000"/>
          </a:solidFill>
          <a:latin typeface="Lucida Sans" charset="0"/>
          <a:ea typeface="ＭＳ Ｐゴシック" charset="0"/>
          <a:cs typeface="Arial" charset="0"/>
        </a:defRPr>
      </a:lvl7pPr>
      <a:lvl8pPr marL="1371257" algn="l" rtl="0" eaLnBrk="1" fontAlgn="base" hangingPunct="1">
        <a:spcBef>
          <a:spcPct val="0"/>
        </a:spcBef>
        <a:spcAft>
          <a:spcPct val="0"/>
        </a:spcAft>
        <a:defRPr sz="2399" b="1">
          <a:solidFill>
            <a:srgbClr val="000000"/>
          </a:solidFill>
          <a:latin typeface="Lucida Sans" charset="0"/>
          <a:ea typeface="ＭＳ Ｐゴシック" charset="0"/>
          <a:cs typeface="Arial" charset="0"/>
        </a:defRPr>
      </a:lvl8pPr>
      <a:lvl9pPr marL="1828343" algn="l" rtl="0" eaLnBrk="1" fontAlgn="base" hangingPunct="1">
        <a:spcBef>
          <a:spcPct val="0"/>
        </a:spcBef>
        <a:spcAft>
          <a:spcPct val="0"/>
        </a:spcAft>
        <a:defRPr sz="2399" b="1">
          <a:solidFill>
            <a:srgbClr val="000000"/>
          </a:solidFill>
          <a:latin typeface="Lucida Sans" charset="0"/>
          <a:ea typeface="ＭＳ Ｐゴシック" charset="0"/>
          <a:cs typeface="Arial" charset="0"/>
        </a:defRPr>
      </a:lvl9pPr>
    </p:titleStyle>
    <p:bodyStyle>
      <a:lvl1pPr marL="268221" indent="-268221" algn="l" rtl="0" eaLnBrk="1" fontAlgn="base" hangingPunct="1">
        <a:spcBef>
          <a:spcPct val="20000"/>
        </a:spcBef>
        <a:spcAft>
          <a:spcPct val="0"/>
        </a:spcAft>
        <a:buClr>
          <a:srgbClr val="0066A1"/>
        </a:buClr>
        <a:buFont typeface="Lucida Sans Unicode" pitchFamily="34" charset="0"/>
        <a:buChar char="▶"/>
        <a:defRPr sz="1600">
          <a:solidFill>
            <a:srgbClr val="000000"/>
          </a:solidFill>
          <a:latin typeface="Verdana"/>
          <a:ea typeface="MS PGothic" pitchFamily="34" charset="-128"/>
          <a:cs typeface="Verdana"/>
        </a:defRPr>
      </a:lvl1pPr>
      <a:lvl2pPr marL="539616" indent="-269807" algn="l" rtl="0" eaLnBrk="1" fontAlgn="base" hangingPunct="1">
        <a:spcBef>
          <a:spcPct val="20000"/>
        </a:spcBef>
        <a:spcAft>
          <a:spcPct val="0"/>
        </a:spcAft>
        <a:buClr>
          <a:srgbClr val="0066A1"/>
        </a:buClr>
        <a:buFont typeface="Arial" charset="0"/>
        <a:buChar char="–"/>
        <a:defRPr sz="1600">
          <a:solidFill>
            <a:srgbClr val="000000"/>
          </a:solidFill>
          <a:latin typeface="Verdana"/>
          <a:ea typeface="Arial" charset="0"/>
          <a:cs typeface="Verdana"/>
        </a:defRPr>
      </a:lvl2pPr>
      <a:lvl3pPr marL="809423" indent="-268221" algn="l" rtl="0" eaLnBrk="1" fontAlgn="base" hangingPunct="1">
        <a:spcBef>
          <a:spcPct val="20000"/>
        </a:spcBef>
        <a:spcAft>
          <a:spcPct val="0"/>
        </a:spcAft>
        <a:buClr>
          <a:srgbClr val="0066A1"/>
        </a:buClr>
        <a:buFont typeface="Arial" charset="0"/>
        <a:buChar char="•"/>
        <a:defRPr sz="1600">
          <a:solidFill>
            <a:srgbClr val="000000"/>
          </a:solidFill>
          <a:latin typeface="Verdana"/>
          <a:ea typeface="Arial" charset="0"/>
          <a:cs typeface="Verdana"/>
        </a:defRPr>
      </a:lvl3pPr>
      <a:lvl4pPr marL="1080818" indent="-269807" algn="l" rtl="0" eaLnBrk="1" fontAlgn="base" hangingPunct="1">
        <a:spcBef>
          <a:spcPct val="20000"/>
        </a:spcBef>
        <a:spcAft>
          <a:spcPct val="0"/>
        </a:spcAft>
        <a:buClr>
          <a:srgbClr val="0065A2"/>
        </a:buClr>
        <a:buFont typeface="Arial" charset="0"/>
        <a:buChar char="–"/>
        <a:defRPr sz="1600">
          <a:solidFill>
            <a:srgbClr val="000000"/>
          </a:solidFill>
          <a:latin typeface="+mn-lt"/>
          <a:ea typeface="Arial" charset="0"/>
          <a:cs typeface="+mn-cs"/>
        </a:defRPr>
      </a:lvl4pPr>
      <a:lvl5pPr marL="1349037" indent="-268221" algn="l" rtl="0" eaLnBrk="1" fontAlgn="base" hangingPunct="1">
        <a:spcBef>
          <a:spcPct val="20000"/>
        </a:spcBef>
        <a:spcAft>
          <a:spcPct val="0"/>
        </a:spcAft>
        <a:buClr>
          <a:srgbClr val="0065A2"/>
        </a:buClr>
        <a:buFont typeface="Arial" charset="0"/>
        <a:buChar char="»"/>
        <a:defRPr sz="1600">
          <a:solidFill>
            <a:srgbClr val="000000"/>
          </a:solidFill>
          <a:latin typeface="+mn-lt"/>
          <a:ea typeface="Arial" charset="0"/>
          <a:cs typeface="+mn-cs"/>
        </a:defRPr>
      </a:lvl5pPr>
      <a:lvl6pPr marL="1806123" indent="-268221" algn="l" rtl="0" eaLnBrk="1" fontAlgn="base" hangingPunct="1">
        <a:spcBef>
          <a:spcPct val="20000"/>
        </a:spcBef>
        <a:spcAft>
          <a:spcPct val="0"/>
        </a:spcAft>
        <a:buClr>
          <a:srgbClr val="0065A2"/>
        </a:buClr>
        <a:buFont typeface="Arial" charset="0"/>
        <a:buChar char="»"/>
        <a:defRPr sz="1600">
          <a:solidFill>
            <a:srgbClr val="000000"/>
          </a:solidFill>
          <a:latin typeface="+mn-lt"/>
          <a:ea typeface="Arial" charset="0"/>
          <a:cs typeface="+mn-cs"/>
        </a:defRPr>
      </a:lvl6pPr>
      <a:lvl7pPr marL="2263209" indent="-268221" algn="l" rtl="0" eaLnBrk="1" fontAlgn="base" hangingPunct="1">
        <a:spcBef>
          <a:spcPct val="20000"/>
        </a:spcBef>
        <a:spcAft>
          <a:spcPct val="0"/>
        </a:spcAft>
        <a:buClr>
          <a:srgbClr val="0065A2"/>
        </a:buClr>
        <a:buFont typeface="Arial" charset="0"/>
        <a:buChar char="»"/>
        <a:defRPr sz="1600">
          <a:solidFill>
            <a:srgbClr val="000000"/>
          </a:solidFill>
          <a:latin typeface="+mn-lt"/>
          <a:ea typeface="Arial" charset="0"/>
          <a:cs typeface="+mn-cs"/>
        </a:defRPr>
      </a:lvl7pPr>
      <a:lvl8pPr marL="2720294" indent="-268221" algn="l" rtl="0" eaLnBrk="1" fontAlgn="base" hangingPunct="1">
        <a:spcBef>
          <a:spcPct val="20000"/>
        </a:spcBef>
        <a:spcAft>
          <a:spcPct val="0"/>
        </a:spcAft>
        <a:buClr>
          <a:srgbClr val="0065A2"/>
        </a:buClr>
        <a:buFont typeface="Arial" charset="0"/>
        <a:buChar char="»"/>
        <a:defRPr sz="1600">
          <a:solidFill>
            <a:srgbClr val="000000"/>
          </a:solidFill>
          <a:latin typeface="+mn-lt"/>
          <a:ea typeface="Arial" charset="0"/>
          <a:cs typeface="+mn-cs"/>
        </a:defRPr>
      </a:lvl8pPr>
      <a:lvl9pPr marL="3177380" indent="-268221" algn="l" rtl="0" eaLnBrk="1" fontAlgn="base" hangingPunct="1">
        <a:spcBef>
          <a:spcPct val="20000"/>
        </a:spcBef>
        <a:spcAft>
          <a:spcPct val="0"/>
        </a:spcAft>
        <a:buClr>
          <a:srgbClr val="0065A2"/>
        </a:buClr>
        <a:buFont typeface="Arial" charset="0"/>
        <a:buChar char="»"/>
        <a:defRPr sz="1600">
          <a:solidFill>
            <a:srgbClr val="000000"/>
          </a:solidFill>
          <a:latin typeface="+mn-lt"/>
          <a:ea typeface="Arial" charset="0"/>
          <a:cs typeface="+mn-cs"/>
        </a:defRPr>
      </a:lvl9pPr>
    </p:bodyStyle>
    <p:otherStyle>
      <a:defPPr>
        <a:defRPr lang="fr-FR"/>
      </a:defPPr>
      <a:lvl1pPr marL="0" algn="l" defTabSz="457086" rtl="0" eaLnBrk="1" latinLnBrk="0" hangingPunct="1">
        <a:defRPr sz="1800" kern="1200">
          <a:solidFill>
            <a:schemeClr val="tx1"/>
          </a:solidFill>
          <a:latin typeface="+mn-lt"/>
          <a:ea typeface="+mn-ea"/>
          <a:cs typeface="+mn-cs"/>
        </a:defRPr>
      </a:lvl1pPr>
      <a:lvl2pPr marL="457086" algn="l" defTabSz="457086" rtl="0" eaLnBrk="1" latinLnBrk="0" hangingPunct="1">
        <a:defRPr sz="1800" kern="1200">
          <a:solidFill>
            <a:schemeClr val="tx1"/>
          </a:solidFill>
          <a:latin typeface="+mn-lt"/>
          <a:ea typeface="+mn-ea"/>
          <a:cs typeface="+mn-cs"/>
        </a:defRPr>
      </a:lvl2pPr>
      <a:lvl3pPr marL="914171" algn="l" defTabSz="457086" rtl="0" eaLnBrk="1" latinLnBrk="0" hangingPunct="1">
        <a:defRPr sz="1800" kern="1200">
          <a:solidFill>
            <a:schemeClr val="tx1"/>
          </a:solidFill>
          <a:latin typeface="+mn-lt"/>
          <a:ea typeface="+mn-ea"/>
          <a:cs typeface="+mn-cs"/>
        </a:defRPr>
      </a:lvl3pPr>
      <a:lvl4pPr marL="1371257" algn="l" defTabSz="457086" rtl="0" eaLnBrk="1" latinLnBrk="0" hangingPunct="1">
        <a:defRPr sz="1800" kern="1200">
          <a:solidFill>
            <a:schemeClr val="tx1"/>
          </a:solidFill>
          <a:latin typeface="+mn-lt"/>
          <a:ea typeface="+mn-ea"/>
          <a:cs typeface="+mn-cs"/>
        </a:defRPr>
      </a:lvl4pPr>
      <a:lvl5pPr marL="1828343" algn="l" defTabSz="457086" rtl="0" eaLnBrk="1" latinLnBrk="0" hangingPunct="1">
        <a:defRPr sz="1800" kern="1200">
          <a:solidFill>
            <a:schemeClr val="tx1"/>
          </a:solidFill>
          <a:latin typeface="+mn-lt"/>
          <a:ea typeface="+mn-ea"/>
          <a:cs typeface="+mn-cs"/>
        </a:defRPr>
      </a:lvl5pPr>
      <a:lvl6pPr marL="2285429" algn="l" defTabSz="457086" rtl="0" eaLnBrk="1" latinLnBrk="0" hangingPunct="1">
        <a:defRPr sz="1800" kern="1200">
          <a:solidFill>
            <a:schemeClr val="tx1"/>
          </a:solidFill>
          <a:latin typeface="+mn-lt"/>
          <a:ea typeface="+mn-ea"/>
          <a:cs typeface="+mn-cs"/>
        </a:defRPr>
      </a:lvl6pPr>
      <a:lvl7pPr marL="2742514" algn="l" defTabSz="457086" rtl="0" eaLnBrk="1" latinLnBrk="0" hangingPunct="1">
        <a:defRPr sz="1800" kern="1200">
          <a:solidFill>
            <a:schemeClr val="tx1"/>
          </a:solidFill>
          <a:latin typeface="+mn-lt"/>
          <a:ea typeface="+mn-ea"/>
          <a:cs typeface="+mn-cs"/>
        </a:defRPr>
      </a:lvl7pPr>
      <a:lvl8pPr marL="3199600" algn="l" defTabSz="457086" rtl="0" eaLnBrk="1" latinLnBrk="0" hangingPunct="1">
        <a:defRPr sz="1800" kern="1200">
          <a:solidFill>
            <a:schemeClr val="tx1"/>
          </a:solidFill>
          <a:latin typeface="+mn-lt"/>
          <a:ea typeface="+mn-ea"/>
          <a:cs typeface="+mn-cs"/>
        </a:defRPr>
      </a:lvl8pPr>
      <a:lvl9pPr marL="3656686" algn="l" defTabSz="45708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70125A8-CFAE-4082-A65B-514B73DDAECB}"/>
              </a:ext>
            </a:extLst>
          </p:cNvPr>
          <p:cNvSpPr>
            <a:spLocks noGrp="1"/>
          </p:cNvSpPr>
          <p:nvPr>
            <p:ph type="title"/>
          </p:nvPr>
        </p:nvSpPr>
        <p:spPr>
          <a:xfrm>
            <a:off x="837982" y="365128"/>
            <a:ext cx="10512862"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C99D9E3-5018-4138-AC00-A8EF9B8F4D32}"/>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8E4AA45-B046-41D8-97AD-E6E1D55C831C}"/>
              </a:ext>
            </a:extLst>
          </p:cNvPr>
          <p:cNvSpPr>
            <a:spLocks noGrp="1"/>
          </p:cNvSpPr>
          <p:nvPr>
            <p:ph type="dt" sz="half" idx="2"/>
          </p:nvPr>
        </p:nvSpPr>
        <p:spPr>
          <a:xfrm>
            <a:off x="837982" y="6356353"/>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9EBF11-EC8C-4478-8E3A-E3D4B03678F4}" type="datetime1">
              <a:rPr lang="fr-FR" smtClean="0"/>
              <a:t>09/03/2020</a:t>
            </a:fld>
            <a:endParaRPr lang="fr-FR" dirty="0"/>
          </a:p>
        </p:txBody>
      </p:sp>
      <p:sp>
        <p:nvSpPr>
          <p:cNvPr id="5" name="Espace réservé du pied de page 4">
            <a:extLst>
              <a:ext uri="{FF2B5EF4-FFF2-40B4-BE49-F238E27FC236}">
                <a16:creationId xmlns:a16="http://schemas.microsoft.com/office/drawing/2014/main" id="{E9CC0378-CBFD-4430-9B6D-40C3DFC98E2F}"/>
              </a:ext>
            </a:extLst>
          </p:cNvPr>
          <p:cNvSpPr>
            <a:spLocks noGrp="1"/>
          </p:cNvSpPr>
          <p:nvPr>
            <p:ph type="ftr" sz="quarter" idx="3"/>
          </p:nvPr>
        </p:nvSpPr>
        <p:spPr>
          <a:xfrm>
            <a:off x="4037549" y="6356353"/>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BCE8BB66-51B9-4930-AF6E-EF4036833093}"/>
              </a:ext>
            </a:extLst>
          </p:cNvPr>
          <p:cNvSpPr>
            <a:spLocks noGrp="1"/>
          </p:cNvSpPr>
          <p:nvPr>
            <p:ph type="sldNum" sz="quarter" idx="4"/>
          </p:nvPr>
        </p:nvSpPr>
        <p:spPr>
          <a:xfrm>
            <a:off x="8608357" y="6356353"/>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9076F7-5D9D-4E10-A7E9-1A83E524F28B}" type="slidenum">
              <a:rPr lang="fr-FR" smtClean="0"/>
              <a:t>‹N°›</a:t>
            </a:fld>
            <a:endParaRPr lang="fr-FR" dirty="0"/>
          </a:p>
        </p:txBody>
      </p:sp>
    </p:spTree>
    <p:extLst>
      <p:ext uri="{BB962C8B-B14F-4D97-AF65-F5344CB8AC3E}">
        <p14:creationId xmlns:p14="http://schemas.microsoft.com/office/powerpoint/2010/main" val="199704460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p:txStyles>
    <p:titleStyle>
      <a:lvl1pPr algn="l" defTabSz="913852" rtl="0" eaLnBrk="1" latinLnBrk="0" hangingPunct="1">
        <a:lnSpc>
          <a:spcPct val="90000"/>
        </a:lnSpc>
        <a:spcBef>
          <a:spcPct val="0"/>
        </a:spcBef>
        <a:buNone/>
        <a:defRPr sz="4398" kern="1200">
          <a:solidFill>
            <a:schemeClr val="tx1"/>
          </a:solidFill>
          <a:latin typeface="+mj-lt"/>
          <a:ea typeface="+mj-ea"/>
          <a:cs typeface="+mj-cs"/>
        </a:defRPr>
      </a:lvl1pPr>
    </p:titleStyle>
    <p:bodyStyle>
      <a:lvl1pPr marL="228462" indent="-228462" algn="l" defTabSz="913852" rtl="0" eaLnBrk="1" latinLnBrk="0" hangingPunct="1">
        <a:lnSpc>
          <a:spcPct val="90000"/>
        </a:lnSpc>
        <a:spcBef>
          <a:spcPts val="1000"/>
        </a:spcBef>
        <a:buFont typeface="Arial" panose="020B0604020202020204" pitchFamily="34" charset="0"/>
        <a:buChar char="•"/>
        <a:defRPr sz="2798" kern="1200">
          <a:solidFill>
            <a:schemeClr val="tx1"/>
          </a:solidFill>
          <a:latin typeface="+mn-lt"/>
          <a:ea typeface="+mn-ea"/>
          <a:cs typeface="+mn-cs"/>
        </a:defRPr>
      </a:lvl1pPr>
      <a:lvl2pPr marL="685388" indent="-228462" algn="l" defTabSz="91385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2314" indent="-228462" algn="l" defTabSz="91385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9240"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6166"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fr-FR"/>
      </a:defPPr>
      <a:lvl1pPr marL="0" algn="l" defTabSz="913852" rtl="0" eaLnBrk="1" latinLnBrk="0" hangingPunct="1">
        <a:defRPr sz="1798" kern="1200">
          <a:solidFill>
            <a:schemeClr val="tx1"/>
          </a:solidFill>
          <a:latin typeface="+mn-lt"/>
          <a:ea typeface="+mn-ea"/>
          <a:cs typeface="+mn-cs"/>
        </a:defRPr>
      </a:lvl1pPr>
      <a:lvl2pPr marL="456926" algn="l" defTabSz="913852" rtl="0" eaLnBrk="1" latinLnBrk="0" hangingPunct="1">
        <a:defRPr sz="1798" kern="1200">
          <a:solidFill>
            <a:schemeClr val="tx1"/>
          </a:solidFill>
          <a:latin typeface="+mn-lt"/>
          <a:ea typeface="+mn-ea"/>
          <a:cs typeface="+mn-cs"/>
        </a:defRPr>
      </a:lvl2pPr>
      <a:lvl3pPr marL="913852" algn="l" defTabSz="913852" rtl="0" eaLnBrk="1" latinLnBrk="0" hangingPunct="1">
        <a:defRPr sz="1798" kern="1200">
          <a:solidFill>
            <a:schemeClr val="tx1"/>
          </a:solidFill>
          <a:latin typeface="+mn-lt"/>
          <a:ea typeface="+mn-ea"/>
          <a:cs typeface="+mn-cs"/>
        </a:defRPr>
      </a:lvl3pPr>
      <a:lvl4pPr marL="1370778" algn="l" defTabSz="913852" rtl="0" eaLnBrk="1" latinLnBrk="0" hangingPunct="1">
        <a:defRPr sz="1798" kern="1200">
          <a:solidFill>
            <a:schemeClr val="tx1"/>
          </a:solidFill>
          <a:latin typeface="+mn-lt"/>
          <a:ea typeface="+mn-ea"/>
          <a:cs typeface="+mn-cs"/>
        </a:defRPr>
      </a:lvl4pPr>
      <a:lvl5pPr marL="1827703" algn="l" defTabSz="913852" rtl="0" eaLnBrk="1" latinLnBrk="0" hangingPunct="1">
        <a:defRPr sz="1798" kern="1200">
          <a:solidFill>
            <a:schemeClr val="tx1"/>
          </a:solidFill>
          <a:latin typeface="+mn-lt"/>
          <a:ea typeface="+mn-ea"/>
          <a:cs typeface="+mn-cs"/>
        </a:defRPr>
      </a:lvl5pPr>
      <a:lvl6pPr marL="2284628" algn="l" defTabSz="913852" rtl="0" eaLnBrk="1" latinLnBrk="0" hangingPunct="1">
        <a:defRPr sz="1798" kern="1200">
          <a:solidFill>
            <a:schemeClr val="tx1"/>
          </a:solidFill>
          <a:latin typeface="+mn-lt"/>
          <a:ea typeface="+mn-ea"/>
          <a:cs typeface="+mn-cs"/>
        </a:defRPr>
      </a:lvl6pPr>
      <a:lvl7pPr marL="2741554" algn="l" defTabSz="913852" rtl="0" eaLnBrk="1" latinLnBrk="0" hangingPunct="1">
        <a:defRPr sz="1798" kern="1200">
          <a:solidFill>
            <a:schemeClr val="tx1"/>
          </a:solidFill>
          <a:latin typeface="+mn-lt"/>
          <a:ea typeface="+mn-ea"/>
          <a:cs typeface="+mn-cs"/>
        </a:defRPr>
      </a:lvl7pPr>
      <a:lvl8pPr marL="3198480" algn="l" defTabSz="913852" rtl="0" eaLnBrk="1" latinLnBrk="0" hangingPunct="1">
        <a:defRPr sz="1798" kern="1200">
          <a:solidFill>
            <a:schemeClr val="tx1"/>
          </a:solidFill>
          <a:latin typeface="+mn-lt"/>
          <a:ea typeface="+mn-ea"/>
          <a:cs typeface="+mn-cs"/>
        </a:defRPr>
      </a:lvl8pPr>
      <a:lvl9pPr marL="3655406" algn="l" defTabSz="913852"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71.xml"/><Relationship Id="rId5" Type="http://schemas.openxmlformats.org/officeDocument/2006/relationships/image" Target="../media/image4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34.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34.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89.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3.xml"/><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4.xml"/><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5.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7.xml"/><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GlowEdges/>
                    </a14:imgEffect>
                    <a14:imgEffect>
                      <a14:brightnessContrast contrast="-1000"/>
                    </a14:imgEffect>
                  </a14:imgLayer>
                </a14:imgProps>
              </a:ext>
            </a:extLst>
          </a:blip>
          <a:srcRect/>
          <a:stretch>
            <a:fillRect l="-12000" r="-12000"/>
          </a:stretch>
        </a:blipFill>
        <a:effectLst/>
      </p:bgPr>
    </p:bg>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855880D-EE19-427E-9461-14AA2F7D26FB}"/>
              </a:ext>
            </a:extLst>
          </p:cNvPr>
          <p:cNvSpPr txBox="1">
            <a:spLocks/>
          </p:cNvSpPr>
          <p:nvPr/>
        </p:nvSpPr>
        <p:spPr>
          <a:xfrm>
            <a:off x="2867494" y="1219201"/>
            <a:ext cx="6453835" cy="1600200"/>
          </a:xfrm>
          <a:prstGeom prst="rect">
            <a:avLst/>
          </a:prstGeom>
        </p:spPr>
        <p:txBody>
          <a:bodyPr vert="horz" lIns="91440" tIns="45720" rIns="91440" bIns="45720" rtlCol="0" anchor="b">
            <a:normAutofit fontScale="97500"/>
          </a:bodyPr>
          <a:lstStyle>
            <a:lvl1pPr algn="ctr" defTabSz="914126" rtl="0" eaLnBrk="1" latinLnBrk="0" hangingPunct="1">
              <a:lnSpc>
                <a:spcPct val="90000"/>
              </a:lnSpc>
              <a:spcBef>
                <a:spcPct val="0"/>
              </a:spcBef>
              <a:buNone/>
              <a:defRPr sz="5998" kern="1200">
                <a:solidFill>
                  <a:schemeClr val="tx1"/>
                </a:solidFill>
                <a:latin typeface="+mj-lt"/>
                <a:ea typeface="+mj-ea"/>
                <a:cs typeface="+mj-cs"/>
              </a:defRPr>
            </a:lvl1pPr>
          </a:lstStyle>
          <a:p>
            <a:r>
              <a:rPr lang="fr-FR" b="1" dirty="0">
                <a:solidFill>
                  <a:schemeClr val="bg1"/>
                </a:solidFill>
                <a:latin typeface="Verdana" panose="020B0604030504040204" pitchFamily="34" charset="0"/>
                <a:ea typeface="Verdana" panose="020B0604030504040204" pitchFamily="34" charset="0"/>
              </a:rPr>
              <a:t>Plénière</a:t>
            </a:r>
          </a:p>
        </p:txBody>
      </p:sp>
      <p:pic>
        <p:nvPicPr>
          <p:cNvPr id="6" name="Picture 2" descr="RÃ©sultat de recherche d'images pour &quot;avantix&quot;">
            <a:extLst>
              <a:ext uri="{FF2B5EF4-FFF2-40B4-BE49-F238E27FC236}">
                <a16:creationId xmlns:a16="http://schemas.microsoft.com/office/drawing/2014/main" id="{E62FE742-352F-41C6-B393-E1FB3EBB0FCC}"/>
              </a:ext>
            </a:extLst>
          </p:cNvPr>
          <p:cNvPicPr>
            <a:picLocks noChangeAspect="1" noChangeArrowheads="1"/>
          </p:cNvPicPr>
          <p:nvPr/>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5233032" y="5128755"/>
            <a:ext cx="1722760" cy="17227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C47CEB3-DBD3-4955-AB5B-210273AF61AB}"/>
              </a:ext>
            </a:extLst>
          </p:cNvPr>
          <p:cNvSpPr/>
          <p:nvPr/>
        </p:nvSpPr>
        <p:spPr>
          <a:xfrm>
            <a:off x="4594641" y="3056460"/>
            <a:ext cx="2999539" cy="369332"/>
          </a:xfrm>
          <a:prstGeom prst="rect">
            <a:avLst/>
          </a:prstGeom>
        </p:spPr>
        <p:txBody>
          <a:bodyPr wrap="none">
            <a:spAutoFit/>
          </a:bodyPr>
          <a:lstStyle/>
          <a:p>
            <a:r>
              <a:rPr lang="fr-FR" sz="1800" b="1" dirty="0">
                <a:solidFill>
                  <a:schemeClr val="bg1"/>
                </a:solidFill>
                <a:latin typeface="Verdana" panose="020B0604030504040204" pitchFamily="34" charset="0"/>
                <a:ea typeface="Verdana" panose="020B0604030504040204" pitchFamily="34" charset="0"/>
              </a:rPr>
              <a:t>Jeudi 30 janvier 2020</a:t>
            </a:r>
          </a:p>
        </p:txBody>
      </p:sp>
    </p:spTree>
    <p:extLst>
      <p:ext uri="{BB962C8B-B14F-4D97-AF65-F5344CB8AC3E}">
        <p14:creationId xmlns:p14="http://schemas.microsoft.com/office/powerpoint/2010/main" val="2069442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414F5D7-9711-415C-9E5E-7A2635D09960}"/>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Etat de l’art</a:t>
            </a: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968DA529-8BFA-4A71-96EC-343B53919A6E}" type="datetime1">
              <a:rPr lang="fr-FR" smtClean="0"/>
              <a:t>09/03/2020</a:t>
            </a:fld>
            <a:endParaRPr lang="fr-FR"/>
          </a:p>
        </p:txBody>
      </p:sp>
      <p:sp>
        <p:nvSpPr>
          <p:cNvPr id="2" name="Espace réservé du numéro de diapositive 1">
            <a:extLst>
              <a:ext uri="{FF2B5EF4-FFF2-40B4-BE49-F238E27FC236}">
                <a16:creationId xmlns:a16="http://schemas.microsoft.com/office/drawing/2014/main" id="{41B5BC0A-1048-456E-B2E9-C44A53FE181F}"/>
              </a:ext>
            </a:extLst>
          </p:cNvPr>
          <p:cNvSpPr>
            <a:spLocks noGrp="1"/>
          </p:cNvSpPr>
          <p:nvPr>
            <p:ph type="sldNum" sz="quarter" idx="12"/>
          </p:nvPr>
        </p:nvSpPr>
        <p:spPr/>
        <p:txBody>
          <a:bodyPr/>
          <a:lstStyle/>
          <a:p>
            <a:fld id="{549076F7-5D9D-4E10-A7E9-1A83E524F28B}" type="slidenum">
              <a:rPr lang="fr-FR" smtClean="0"/>
              <a:t>10</a:t>
            </a:fld>
            <a:endParaRPr lang="fr-FR"/>
          </a:p>
        </p:txBody>
      </p:sp>
      <p:sp>
        <p:nvSpPr>
          <p:cNvPr id="6" name="Espace réservé du contenu 4">
            <a:extLst>
              <a:ext uri="{FF2B5EF4-FFF2-40B4-BE49-F238E27FC236}">
                <a16:creationId xmlns:a16="http://schemas.microsoft.com/office/drawing/2014/main" id="{79964F64-A8D6-418A-87EC-3C1432FE2EE4}"/>
              </a:ext>
            </a:extLst>
          </p:cNvPr>
          <p:cNvSpPr txBox="1">
            <a:spLocks/>
          </p:cNvSpPr>
          <p:nvPr/>
        </p:nvSpPr>
        <p:spPr>
          <a:xfrm>
            <a:off x="288575" y="1454400"/>
            <a:ext cx="11660963" cy="46332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buClr>
                <a:srgbClr val="0066A1"/>
              </a:buClr>
              <a:buFont typeface="Wingdings" panose="05000000000000000000" pitchFamily="2" charset="2"/>
              <a:buChar char="v"/>
              <a:defRPr/>
            </a:pPr>
            <a:r>
              <a:rPr lang="fr-FR" sz="1600" dirty="0">
                <a:solidFill>
                  <a:sysClr val="windowText" lastClr="000000"/>
                </a:solidFill>
              </a:rPr>
              <a:t>De nombreuses similitudes avec d’autres domaines:</a:t>
            </a:r>
          </a:p>
          <a:p>
            <a:pPr>
              <a:buClr>
                <a:srgbClr val="0066A1"/>
              </a:buClr>
              <a:buFont typeface="Wingdings" panose="05000000000000000000" pitchFamily="2" charset="2"/>
              <a:buChar char="v"/>
              <a:defRPr/>
            </a:pPr>
            <a:endParaRPr lang="fr-FR" sz="1600" dirty="0">
              <a:solidFill>
                <a:sysClr val="windowText" lastClr="000000"/>
              </a:solidFill>
            </a:endParaRPr>
          </a:p>
          <a:p>
            <a:pPr lvl="1">
              <a:buClr>
                <a:srgbClr val="0066A1"/>
              </a:buClr>
              <a:buFont typeface="Wingdings" panose="05000000000000000000" pitchFamily="2" charset="2"/>
              <a:buChar char="§"/>
              <a:defRPr/>
            </a:pPr>
            <a:r>
              <a:rPr lang="fr-FR" sz="1600" dirty="0">
                <a:solidFill>
                  <a:sysClr val="windowText" lastClr="000000"/>
                </a:solidFill>
              </a:rPr>
              <a:t>Milieu maritime</a:t>
            </a:r>
          </a:p>
          <a:p>
            <a:pPr lvl="1">
              <a:buClr>
                <a:srgbClr val="0066A1"/>
              </a:buClr>
              <a:buFont typeface="Wingdings" panose="05000000000000000000" pitchFamily="2" charset="2"/>
              <a:buChar char="§"/>
              <a:defRPr/>
            </a:pPr>
            <a:endParaRPr lang="fr-FR" sz="1600" dirty="0">
              <a:solidFill>
                <a:sysClr val="windowText" lastClr="000000"/>
              </a:solidFill>
            </a:endParaRPr>
          </a:p>
          <a:p>
            <a:pPr lvl="2">
              <a:buClr>
                <a:srgbClr val="0066A1"/>
              </a:buClr>
              <a:defRPr/>
            </a:pPr>
            <a:r>
              <a:rPr lang="fr-FR" sz="1600" dirty="0">
                <a:solidFill>
                  <a:sysClr val="windowText" lastClr="000000"/>
                </a:solidFill>
              </a:rPr>
              <a:t>Ex : Communication des cétacés (Grand dauphin, cachalot </a:t>
            </a:r>
            <a:r>
              <a:rPr lang="fr-FR" sz="1600" dirty="0" err="1">
                <a:solidFill>
                  <a:sysClr val="windowText" lastClr="000000"/>
                </a:solidFill>
              </a:rPr>
              <a:t>etc</a:t>
            </a:r>
            <a:r>
              <a:rPr lang="fr-FR" sz="1600" dirty="0">
                <a:solidFill>
                  <a:sysClr val="windowText" lastClr="000000"/>
                </a:solidFill>
              </a:rPr>
              <a:t>)</a:t>
            </a:r>
          </a:p>
          <a:p>
            <a:pPr lvl="1">
              <a:buClr>
                <a:srgbClr val="0066A1"/>
              </a:buClr>
              <a:buFont typeface="Wingdings" panose="05000000000000000000" pitchFamily="2" charset="2"/>
              <a:buChar char="q"/>
              <a:defRPr/>
            </a:pPr>
            <a:endParaRPr lang="fr-FR" sz="1600" dirty="0">
              <a:solidFill>
                <a:sysClr val="windowText" lastClr="000000"/>
              </a:solidFill>
            </a:endParaRPr>
          </a:p>
          <a:p>
            <a:pPr lvl="1">
              <a:buClr>
                <a:srgbClr val="0066A1"/>
              </a:buClr>
              <a:buFont typeface="Wingdings" panose="05000000000000000000" pitchFamily="2" charset="2"/>
              <a:buChar char="§"/>
              <a:defRPr/>
            </a:pPr>
            <a:r>
              <a:rPr lang="fr-FR" sz="1600" dirty="0">
                <a:solidFill>
                  <a:sysClr val="windowText" lastClr="000000"/>
                </a:solidFill>
              </a:rPr>
              <a:t>Milieu animalier </a:t>
            </a:r>
          </a:p>
          <a:p>
            <a:pPr lvl="1">
              <a:buClr>
                <a:srgbClr val="0066A1"/>
              </a:buClr>
              <a:buFont typeface="Wingdings" panose="05000000000000000000" pitchFamily="2" charset="2"/>
              <a:buChar char="§"/>
              <a:defRPr/>
            </a:pPr>
            <a:endParaRPr lang="fr-FR" sz="1600" dirty="0">
              <a:solidFill>
                <a:sysClr val="windowText" lastClr="000000"/>
              </a:solidFill>
            </a:endParaRPr>
          </a:p>
          <a:p>
            <a:pPr lvl="2">
              <a:buClr>
                <a:srgbClr val="0066A1"/>
              </a:buClr>
              <a:defRPr/>
            </a:pPr>
            <a:r>
              <a:rPr lang="fr-FR" sz="1600" dirty="0">
                <a:solidFill>
                  <a:sysClr val="windowText" lastClr="000000"/>
                </a:solidFill>
              </a:rPr>
              <a:t>Ex : Communication chez les chauves-souris </a:t>
            </a:r>
          </a:p>
          <a:p>
            <a:pPr lvl="2">
              <a:buClr>
                <a:srgbClr val="0066A1"/>
              </a:buClr>
              <a:buFont typeface="Wingdings" panose="05000000000000000000" pitchFamily="2" charset="2"/>
              <a:buChar char="§"/>
              <a:defRPr/>
            </a:pPr>
            <a:endParaRPr lang="fr-FR" sz="1600" dirty="0">
              <a:solidFill>
                <a:sysClr val="windowText" lastClr="000000"/>
              </a:solidFill>
            </a:endParaRPr>
          </a:p>
          <a:p>
            <a:pPr lvl="1">
              <a:buClr>
                <a:srgbClr val="0066A1"/>
              </a:buClr>
              <a:buFont typeface="Wingdings" panose="05000000000000000000" pitchFamily="2" charset="2"/>
              <a:buChar char="§"/>
              <a:defRPr/>
            </a:pPr>
            <a:r>
              <a:rPr lang="fr-FR" sz="1600" dirty="0">
                <a:solidFill>
                  <a:sysClr val="windowText" lastClr="000000"/>
                </a:solidFill>
              </a:rPr>
              <a:t>Milieu acoustique</a:t>
            </a:r>
          </a:p>
          <a:p>
            <a:pPr lvl="1">
              <a:buClr>
                <a:srgbClr val="0066A1"/>
              </a:buClr>
              <a:buFont typeface="Wingdings" panose="05000000000000000000" pitchFamily="2" charset="2"/>
              <a:buChar char="§"/>
              <a:defRPr/>
            </a:pPr>
            <a:endParaRPr lang="fr-FR" sz="1600" dirty="0">
              <a:solidFill>
                <a:sysClr val="windowText" lastClr="000000"/>
              </a:solidFill>
            </a:endParaRPr>
          </a:p>
          <a:p>
            <a:pPr lvl="2">
              <a:buClr>
                <a:srgbClr val="0066A1"/>
              </a:buClr>
              <a:defRPr/>
            </a:pPr>
            <a:r>
              <a:rPr lang="fr-FR" sz="1600" dirty="0">
                <a:solidFill>
                  <a:sysClr val="windowText" lastClr="000000"/>
                </a:solidFill>
              </a:rPr>
              <a:t>Ex : identification de musique via l’application </a:t>
            </a:r>
            <a:r>
              <a:rPr lang="fr-FR" sz="1600" dirty="0" err="1">
                <a:solidFill>
                  <a:sysClr val="windowText" lastClr="000000"/>
                </a:solidFill>
              </a:rPr>
              <a:t>shazam</a:t>
            </a:r>
            <a:endParaRPr lang="fr-FR" sz="1600" dirty="0">
              <a:solidFill>
                <a:sysClr val="windowText" lastClr="000000"/>
              </a:solidFill>
            </a:endParaRPr>
          </a:p>
          <a:p>
            <a:pPr lvl="1">
              <a:buClr>
                <a:srgbClr val="0066A1"/>
              </a:buClr>
              <a:buFont typeface="Wingdings" panose="05000000000000000000" pitchFamily="2" charset="2"/>
              <a:buChar char="§"/>
              <a:defRPr/>
            </a:pPr>
            <a:endParaRPr lang="fr-FR" sz="1600" dirty="0">
              <a:solidFill>
                <a:sysClr val="windowText" lastClr="000000"/>
              </a:solidFill>
            </a:endParaRPr>
          </a:p>
          <a:p>
            <a:pPr lvl="1">
              <a:buClr>
                <a:srgbClr val="0066A1"/>
              </a:buClr>
              <a:buFont typeface="Wingdings" panose="05000000000000000000" pitchFamily="2" charset="2"/>
              <a:buChar char="§"/>
              <a:defRPr/>
            </a:pPr>
            <a:endParaRPr lang="fr-FR" sz="1600" dirty="0">
              <a:solidFill>
                <a:sysClr val="windowText" lastClr="000000"/>
              </a:solidFill>
            </a:endParaRPr>
          </a:p>
          <a:p>
            <a:pPr marL="359910" lvl="1" indent="0">
              <a:buClr>
                <a:srgbClr val="0066A1"/>
              </a:buClr>
              <a:buNone/>
              <a:defRPr/>
            </a:pPr>
            <a:endParaRPr lang="fr-FR" sz="1600" u="sng" dirty="0">
              <a:solidFill>
                <a:sysClr val="windowText" lastClr="000000"/>
              </a:solidFill>
            </a:endParaRPr>
          </a:p>
          <a:p>
            <a:pPr marL="359910" lvl="1" indent="0">
              <a:buClr>
                <a:srgbClr val="0066A1"/>
              </a:buClr>
              <a:buNone/>
              <a:defRPr/>
            </a:pPr>
            <a:endParaRPr lang="fr-FR" sz="1600" u="sng" dirty="0">
              <a:solidFill>
                <a:sysClr val="windowText" lastClr="000000"/>
              </a:solidFill>
            </a:endParaRPr>
          </a:p>
          <a:p>
            <a:pPr lvl="1">
              <a:buClr>
                <a:srgbClr val="0066A1"/>
              </a:buClr>
              <a:buFont typeface="Wingdings" panose="05000000000000000000" pitchFamily="2" charset="2"/>
              <a:buChar char="§"/>
              <a:defRPr/>
            </a:pPr>
            <a:endParaRPr lang="fr-FR" sz="1600" dirty="0">
              <a:solidFill>
                <a:sysClr val="windowText" lastClr="000000"/>
              </a:solidFill>
            </a:endParaRPr>
          </a:p>
          <a:p>
            <a:pPr>
              <a:buClr>
                <a:srgbClr val="0066A1"/>
              </a:buClr>
              <a:buFont typeface="Wingdings" panose="05000000000000000000" pitchFamily="2" charset="2"/>
              <a:buChar char="v"/>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a:buClr>
                <a:srgbClr val="0066A1"/>
              </a:buClr>
              <a:buFont typeface="Wingdings" panose="05000000000000000000" pitchFamily="2" charset="2"/>
              <a:buChar char="v"/>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54199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33368B-84A1-42A5-98F7-7F890C5A4BA3}"/>
              </a:ext>
            </a:extLst>
          </p:cNvPr>
          <p:cNvSpPr>
            <a:spLocks noGrp="1"/>
          </p:cNvSpPr>
          <p:nvPr>
            <p:ph type="title"/>
          </p:nvPr>
        </p:nvSpPr>
        <p:spPr/>
        <p:txBody>
          <a:bodyPr/>
          <a:lstStyle/>
          <a:p>
            <a:r>
              <a:rPr lang="en-US" b="1" dirty="0" err="1"/>
              <a:t>Avancements</a:t>
            </a:r>
            <a:endParaRPr lang="fr-FR" b="1" dirty="0"/>
          </a:p>
        </p:txBody>
      </p:sp>
    </p:spTree>
    <p:extLst>
      <p:ext uri="{BB962C8B-B14F-4D97-AF65-F5344CB8AC3E}">
        <p14:creationId xmlns:p14="http://schemas.microsoft.com/office/powerpoint/2010/main" val="2048141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288575" y="1295400"/>
            <a:ext cx="11660963" cy="50988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0">
              <a:buClr>
                <a:srgbClr val="0066A1"/>
              </a:buClr>
              <a:buFont typeface="Wingdings" panose="05000000000000000000" pitchFamily="2" charset="2"/>
              <a:buChar char="v"/>
              <a:defRPr/>
            </a:pPr>
            <a:r>
              <a:rPr lang="fr-FR" sz="1600" b="1" dirty="0">
                <a:solidFill>
                  <a:sysClr val="windowText" lastClr="000000"/>
                </a:solidFill>
              </a:rPr>
              <a:t>Utilisation de plusieurs sources de données</a:t>
            </a:r>
          </a:p>
          <a:p>
            <a:pPr lvl="0">
              <a:buClr>
                <a:srgbClr val="0066A1"/>
              </a:buClr>
              <a:buFont typeface="Wingdings" panose="05000000000000000000" pitchFamily="2" charset="2"/>
              <a:buChar char="v"/>
              <a:defRPr/>
            </a:pPr>
            <a:endParaRPr lang="fr-FR" sz="1600" dirty="0">
              <a:solidFill>
                <a:sysClr val="windowText" lastClr="000000"/>
              </a:solidFill>
            </a:endParaRPr>
          </a:p>
          <a:p>
            <a:pPr lvl="1">
              <a:buClr>
                <a:srgbClr val="0066A1"/>
              </a:buClr>
              <a:buFont typeface="Wingdings" panose="05000000000000000000" pitchFamily="2" charset="2"/>
              <a:buChar char="§"/>
              <a:defRPr/>
            </a:pPr>
            <a:r>
              <a:rPr lang="fr-FR" sz="1600" dirty="0">
                <a:solidFill>
                  <a:sysClr val="windowText" lastClr="000000"/>
                </a:solidFill>
              </a:rPr>
              <a:t>Jeux de données simulées : </a:t>
            </a:r>
            <a:br>
              <a:rPr lang="fr-FR" sz="1600" dirty="0">
                <a:solidFill>
                  <a:sysClr val="windowText" lastClr="000000"/>
                </a:solidFill>
              </a:rPr>
            </a:br>
            <a:endParaRPr lang="fr-FR" sz="1600" dirty="0">
              <a:solidFill>
                <a:sysClr val="windowText" lastClr="000000"/>
              </a:solidFill>
            </a:endParaRPr>
          </a:p>
          <a:p>
            <a:pPr lvl="2">
              <a:buClr>
                <a:srgbClr val="0066A1"/>
              </a:buClr>
              <a:defRPr/>
            </a:pPr>
            <a:r>
              <a:rPr lang="fr-FR" sz="1600" dirty="0">
                <a:solidFill>
                  <a:sysClr val="windowText" lastClr="000000"/>
                </a:solidFill>
              </a:rPr>
              <a:t>Données simulées par </a:t>
            </a:r>
            <a:r>
              <a:rPr lang="fr-FR" sz="1600" dirty="0" err="1">
                <a:solidFill>
                  <a:sysClr val="windowText" lastClr="000000"/>
                </a:solidFill>
              </a:rPr>
              <a:t>Avantix</a:t>
            </a:r>
            <a:endParaRPr lang="fr-FR" sz="1600" dirty="0">
              <a:solidFill>
                <a:sysClr val="windowText" lastClr="000000"/>
              </a:solidFill>
            </a:endParaRPr>
          </a:p>
          <a:p>
            <a:pPr lvl="2">
              <a:buClr>
                <a:srgbClr val="0066A1"/>
              </a:buClr>
              <a:defRPr/>
            </a:pPr>
            <a:r>
              <a:rPr lang="fr-FR" sz="1600" dirty="0">
                <a:solidFill>
                  <a:sysClr val="windowText" lastClr="000000"/>
                </a:solidFill>
              </a:rPr>
              <a:t>Données labelisées regroupant les principales PDW avec des signaux mono et multi-capteurs</a:t>
            </a:r>
          </a:p>
          <a:p>
            <a:pPr lvl="2">
              <a:buClr>
                <a:srgbClr val="0066A1"/>
              </a:buClr>
              <a:buFont typeface="Wingdings" panose="05000000000000000000" pitchFamily="2" charset="2"/>
              <a:buChar char="§"/>
              <a:defRPr/>
            </a:pPr>
            <a:endParaRPr lang="fr-FR" sz="1600" dirty="0">
              <a:solidFill>
                <a:sysClr val="windowText" lastClr="000000"/>
              </a:solidFill>
            </a:endParaRPr>
          </a:p>
          <a:p>
            <a:pPr lvl="1">
              <a:buClr>
                <a:srgbClr val="0066A1"/>
              </a:buClr>
              <a:buFont typeface="Wingdings" panose="05000000000000000000" pitchFamily="2" charset="2"/>
              <a:buChar char="§"/>
              <a:defRPr/>
            </a:pPr>
            <a:r>
              <a:rPr lang="fr-FR" sz="1600" dirty="0">
                <a:solidFill>
                  <a:sysClr val="windowText" lastClr="000000"/>
                </a:solidFill>
              </a:rPr>
              <a:t>Jeux de données réelles : les données sont anonymisées  </a:t>
            </a:r>
            <a:br>
              <a:rPr lang="fr-FR" sz="1600" dirty="0">
                <a:solidFill>
                  <a:sysClr val="windowText" lastClr="000000"/>
                </a:solidFill>
              </a:rPr>
            </a:br>
            <a:endParaRPr lang="fr-FR" sz="1600" dirty="0">
              <a:solidFill>
                <a:sysClr val="windowText" lastClr="000000"/>
              </a:solidFill>
            </a:endParaRPr>
          </a:p>
          <a:p>
            <a:pPr lvl="2">
              <a:buClr>
                <a:srgbClr val="0066A1"/>
              </a:buClr>
              <a:defRPr/>
            </a:pPr>
            <a:r>
              <a:rPr lang="fr-FR" sz="1600" dirty="0">
                <a:solidFill>
                  <a:sysClr val="windowText" lastClr="000000"/>
                </a:solidFill>
              </a:rPr>
              <a:t>Jeu de données 1 : données fournies par </a:t>
            </a:r>
            <a:r>
              <a:rPr lang="fr-FR" sz="1600" dirty="0" err="1">
                <a:solidFill>
                  <a:sysClr val="windowText" lastClr="000000"/>
                </a:solidFill>
              </a:rPr>
              <a:t>Avantix</a:t>
            </a:r>
            <a:endParaRPr lang="fr-FR" sz="1600" dirty="0">
              <a:solidFill>
                <a:sysClr val="windowText" lastClr="000000"/>
              </a:solidFill>
            </a:endParaRPr>
          </a:p>
          <a:p>
            <a:pPr lvl="2">
              <a:buClr>
                <a:srgbClr val="0066A1"/>
              </a:buClr>
              <a:defRPr/>
            </a:pPr>
            <a:r>
              <a:rPr lang="fr-FR" sz="1600" dirty="0">
                <a:solidFill>
                  <a:sysClr val="windowText" lastClr="000000"/>
                </a:solidFill>
              </a:rPr>
              <a:t>Jeu de données 2 : données provenant de relevés effectués en Norvège </a:t>
            </a:r>
          </a:p>
          <a:p>
            <a:pPr lvl="2">
              <a:buClr>
                <a:srgbClr val="0066A1"/>
              </a:buClr>
              <a:buFont typeface="Wingdings" panose="05000000000000000000" pitchFamily="2" charset="2"/>
              <a:buChar char="Ø"/>
              <a:defRPr/>
            </a:pPr>
            <a:endParaRPr lang="fr-FR" sz="1600" dirty="0">
              <a:solidFill>
                <a:sysClr val="windowText" lastClr="000000"/>
              </a:solidFill>
            </a:endParaRPr>
          </a:p>
          <a:p>
            <a:pPr lvl="1">
              <a:buClr>
                <a:srgbClr val="0066A1"/>
              </a:buClr>
              <a:buFont typeface="Wingdings" panose="05000000000000000000" pitchFamily="2" charset="2"/>
              <a:buChar char="§"/>
              <a:defRPr/>
            </a:pPr>
            <a:r>
              <a:rPr lang="fr-FR" sz="1600" dirty="0">
                <a:solidFill>
                  <a:sysClr val="windowText" lastClr="000000"/>
                </a:solidFill>
              </a:rPr>
              <a:t>Les Formes d’ondes :</a:t>
            </a:r>
            <a:br>
              <a:rPr lang="fr-FR" sz="1600" dirty="0">
                <a:solidFill>
                  <a:sysClr val="windowText" lastClr="000000"/>
                </a:solidFill>
              </a:rPr>
            </a:br>
            <a:endParaRPr lang="fr-FR" sz="1600" dirty="0">
              <a:solidFill>
                <a:sysClr val="windowText" lastClr="000000"/>
              </a:solidFill>
            </a:endParaRPr>
          </a:p>
          <a:p>
            <a:pPr lvl="2">
              <a:buClr>
                <a:srgbClr val="0066A1"/>
              </a:buClr>
              <a:defRPr/>
            </a:pPr>
            <a:r>
              <a:rPr lang="fr-FR" sz="1600" dirty="0">
                <a:solidFill>
                  <a:sysClr val="windowText" lastClr="000000"/>
                </a:solidFill>
              </a:rPr>
              <a:t>Jeu de données fournies par la DGA</a:t>
            </a:r>
          </a:p>
          <a:p>
            <a:pPr lvl="2">
              <a:buClr>
                <a:srgbClr val="0066A1"/>
              </a:buClr>
              <a:defRPr/>
            </a:pPr>
            <a:r>
              <a:rPr lang="fr-FR" sz="1600" dirty="0">
                <a:solidFill>
                  <a:sysClr val="windowText" lastClr="000000"/>
                </a:solidFill>
              </a:rPr>
              <a:t>Chaque signal caractérise un cas mono-radar</a:t>
            </a:r>
          </a:p>
          <a:p>
            <a:pPr lvl="2">
              <a:buClr>
                <a:srgbClr val="0066A1"/>
              </a:buClr>
              <a:defRPr/>
            </a:pPr>
            <a:endParaRPr lang="fr-FR" sz="1600" dirty="0">
              <a:solidFill>
                <a:sysClr val="windowText" lastClr="000000"/>
              </a:solidFill>
            </a:endParaRPr>
          </a:p>
          <a:p>
            <a:pPr lvl="2">
              <a:buClr>
                <a:srgbClr val="0066A1"/>
              </a:buClr>
              <a:defRPr/>
            </a:pPr>
            <a:endParaRPr lang="fr-FR" sz="1600" dirty="0">
              <a:solidFill>
                <a:sysClr val="windowText" lastClr="000000"/>
              </a:solidFill>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F982EE9D-8CD2-4FC3-96BF-1C20C40B4B2D}" type="datetime1">
              <a:rPr lang="fr-FR" smtClean="0"/>
              <a:t>09/03/2020</a:t>
            </a:fld>
            <a:endParaRPr lang="fr-FR"/>
          </a:p>
        </p:txBody>
      </p:sp>
      <p:sp>
        <p:nvSpPr>
          <p:cNvPr id="7" name="Titre 2">
            <a:extLst>
              <a:ext uri="{FF2B5EF4-FFF2-40B4-BE49-F238E27FC236}">
                <a16:creationId xmlns:a16="http://schemas.microsoft.com/office/drawing/2014/main" id="{8AF07D94-2FBA-458B-8B2A-C6A7CC8315A9}"/>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1) Les données</a:t>
            </a:r>
          </a:p>
        </p:txBody>
      </p:sp>
      <p:sp>
        <p:nvSpPr>
          <p:cNvPr id="2" name="Espace réservé du numéro de diapositive 1">
            <a:extLst>
              <a:ext uri="{FF2B5EF4-FFF2-40B4-BE49-F238E27FC236}">
                <a16:creationId xmlns:a16="http://schemas.microsoft.com/office/drawing/2014/main" id="{5C5888EB-5407-4BB8-BF82-27CCD0FE814C}"/>
              </a:ext>
            </a:extLst>
          </p:cNvPr>
          <p:cNvSpPr>
            <a:spLocks noGrp="1"/>
          </p:cNvSpPr>
          <p:nvPr>
            <p:ph type="sldNum" sz="quarter" idx="12"/>
          </p:nvPr>
        </p:nvSpPr>
        <p:spPr/>
        <p:txBody>
          <a:bodyPr/>
          <a:lstStyle/>
          <a:p>
            <a:fld id="{549076F7-5D9D-4E10-A7E9-1A83E524F28B}" type="slidenum">
              <a:rPr lang="fr-FR" smtClean="0"/>
              <a:t>12</a:t>
            </a:fld>
            <a:endParaRPr lang="fr-FR"/>
          </a:p>
        </p:txBody>
      </p:sp>
    </p:spTree>
    <p:extLst>
      <p:ext uri="{BB962C8B-B14F-4D97-AF65-F5344CB8AC3E}">
        <p14:creationId xmlns:p14="http://schemas.microsoft.com/office/powerpoint/2010/main" val="3459760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288575" y="1295400"/>
            <a:ext cx="11660963" cy="50988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lvl="0" indent="0">
              <a:buClr>
                <a:srgbClr val="0066A1"/>
              </a:buClr>
              <a:buNone/>
              <a:defRPr/>
            </a:pPr>
            <a:endParaRPr lang="fr-FR" sz="1600" dirty="0">
              <a:solidFill>
                <a:sysClr val="windowText" lastClr="000000"/>
              </a:solidFill>
            </a:endParaRPr>
          </a:p>
          <a:p>
            <a:pPr marL="0" lvl="0" indent="0">
              <a:buClr>
                <a:srgbClr val="0066A1"/>
              </a:buClr>
              <a:buNone/>
              <a:defRPr/>
            </a:pPr>
            <a:r>
              <a:rPr lang="fr-FR" sz="1600" i="1" dirty="0">
                <a:solidFill>
                  <a:sysClr val="windowText" lastClr="000000"/>
                </a:solidFill>
              </a:rPr>
              <a:t>Dans la suite de cette présentation tous les graphiques seront construits à partir des jeux de données des Formes d’Ondes ou des données réelles</a:t>
            </a:r>
            <a:endParaRPr lang="fr-FR" sz="1600" dirty="0">
              <a:solidFill>
                <a:sysClr val="windowText" lastClr="000000"/>
              </a:solidFill>
            </a:endParaRPr>
          </a:p>
          <a:p>
            <a:pPr marL="0" lvl="0" indent="0">
              <a:buClr>
                <a:srgbClr val="0066A1"/>
              </a:buClr>
              <a:buNone/>
              <a:defRPr/>
            </a:pPr>
            <a:endParaRPr lang="fr-FR" sz="1600" dirty="0">
              <a:solidFill>
                <a:sysClr val="windowText" lastClr="000000"/>
              </a:solidFill>
            </a:endParaRPr>
          </a:p>
          <a:p>
            <a:pPr lvl="0">
              <a:buClr>
                <a:srgbClr val="0066A1"/>
              </a:buClr>
              <a:buFont typeface="Wingdings" panose="05000000000000000000" pitchFamily="2" charset="2"/>
              <a:buChar char="v"/>
              <a:defRPr/>
            </a:pPr>
            <a:r>
              <a:rPr lang="fr-FR" sz="1600" b="1" dirty="0">
                <a:solidFill>
                  <a:sysClr val="windowText" lastClr="000000"/>
                </a:solidFill>
              </a:rPr>
              <a:t>Caractéristiques des jeux de données : </a:t>
            </a:r>
          </a:p>
          <a:p>
            <a:pPr lvl="0">
              <a:buClr>
                <a:srgbClr val="0066A1"/>
              </a:buClr>
              <a:buFont typeface="Wingdings" panose="05000000000000000000" pitchFamily="2" charset="2"/>
              <a:buChar char="v"/>
              <a:defRPr/>
            </a:pPr>
            <a:endParaRPr lang="fr-FR" sz="1600" dirty="0">
              <a:solidFill>
                <a:sysClr val="windowText" lastClr="000000"/>
              </a:solidFill>
            </a:endParaRPr>
          </a:p>
          <a:p>
            <a:pPr lvl="1">
              <a:buClr>
                <a:srgbClr val="0066A1"/>
              </a:buClr>
              <a:buFont typeface="Wingdings" panose="05000000000000000000" pitchFamily="2" charset="2"/>
              <a:buChar char="§"/>
              <a:defRPr/>
            </a:pPr>
            <a:r>
              <a:rPr lang="fr-FR" sz="1600" dirty="0">
                <a:solidFill>
                  <a:sysClr val="windowText" lastClr="000000"/>
                </a:solidFill>
              </a:rPr>
              <a:t>Chaque jeu de données regroupe plusieurs caractéristiques sur un signal : Fréquence, Durée d’impulsion, Niveau, TOA / </a:t>
            </a:r>
            <a:r>
              <a:rPr lang="fr-FR" sz="1600" dirty="0" err="1">
                <a:solidFill>
                  <a:sysClr val="windowText" lastClr="000000"/>
                </a:solidFill>
              </a:rPr>
              <a:t>dTOA</a:t>
            </a:r>
            <a:endParaRPr lang="fr-FR" sz="1600" dirty="0">
              <a:solidFill>
                <a:sysClr val="windowText" lastClr="000000"/>
              </a:solidFill>
            </a:endParaRPr>
          </a:p>
          <a:p>
            <a:pPr lvl="1">
              <a:buClr>
                <a:srgbClr val="0066A1"/>
              </a:buClr>
              <a:buFont typeface="Wingdings" panose="05000000000000000000" pitchFamily="2" charset="2"/>
              <a:buChar char="§"/>
              <a:defRPr/>
            </a:pPr>
            <a:endParaRPr lang="fr-FR" sz="1600" dirty="0">
              <a:solidFill>
                <a:sysClr val="windowText" lastClr="000000"/>
              </a:solidFill>
            </a:endParaRPr>
          </a:p>
          <a:p>
            <a:pPr lvl="1">
              <a:buClr>
                <a:srgbClr val="0066A1"/>
              </a:buClr>
              <a:buFont typeface="Wingdings" panose="05000000000000000000" pitchFamily="2" charset="2"/>
              <a:buChar char="§"/>
              <a:defRPr/>
            </a:pPr>
            <a:r>
              <a:rPr lang="fr-FR" sz="1600" dirty="0">
                <a:solidFill>
                  <a:sysClr val="windowText" lastClr="000000"/>
                </a:solidFill>
              </a:rPr>
              <a:t>Selon leur provenance certains jeux de données sont :</a:t>
            </a:r>
          </a:p>
          <a:p>
            <a:pPr lvl="1">
              <a:buClr>
                <a:srgbClr val="0066A1"/>
              </a:buClr>
              <a:buFont typeface="Wingdings" panose="05000000000000000000" pitchFamily="2" charset="2"/>
              <a:buChar char="§"/>
              <a:defRPr/>
            </a:pPr>
            <a:endParaRPr lang="fr-FR" sz="1600" dirty="0">
              <a:solidFill>
                <a:sysClr val="windowText" lastClr="000000"/>
              </a:solidFill>
            </a:endParaRPr>
          </a:p>
          <a:p>
            <a:pPr lvl="2">
              <a:buClr>
                <a:srgbClr val="0066A1"/>
              </a:buClr>
              <a:defRPr/>
            </a:pPr>
            <a:r>
              <a:rPr lang="fr-FR" sz="1600" dirty="0">
                <a:solidFill>
                  <a:sysClr val="windowText" lastClr="000000"/>
                </a:solidFill>
              </a:rPr>
              <a:t>Semi-labelisés : jeux de données réelles</a:t>
            </a:r>
          </a:p>
          <a:p>
            <a:pPr lvl="2">
              <a:buClr>
                <a:srgbClr val="0066A1"/>
              </a:buClr>
              <a:defRPr/>
            </a:pPr>
            <a:r>
              <a:rPr lang="fr-FR" sz="1600" dirty="0">
                <a:solidFill>
                  <a:sysClr val="windowText" lastClr="000000"/>
                </a:solidFill>
              </a:rPr>
              <a:t>Entièrement labélisés : jeux de données simulées + FO</a:t>
            </a: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F982EE9D-8CD2-4FC3-96BF-1C20C40B4B2D}" type="datetime1">
              <a:rPr lang="fr-FR" smtClean="0"/>
              <a:t>09/03/2020</a:t>
            </a:fld>
            <a:endParaRPr lang="fr-FR"/>
          </a:p>
        </p:txBody>
      </p:sp>
      <p:sp>
        <p:nvSpPr>
          <p:cNvPr id="7" name="Titre 2">
            <a:extLst>
              <a:ext uri="{FF2B5EF4-FFF2-40B4-BE49-F238E27FC236}">
                <a16:creationId xmlns:a16="http://schemas.microsoft.com/office/drawing/2014/main" id="{8AF07D94-2FBA-458B-8B2A-C6A7CC8315A9}"/>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1) Les données</a:t>
            </a:r>
          </a:p>
        </p:txBody>
      </p:sp>
      <p:sp>
        <p:nvSpPr>
          <p:cNvPr id="2" name="Espace réservé du numéro de diapositive 1">
            <a:extLst>
              <a:ext uri="{FF2B5EF4-FFF2-40B4-BE49-F238E27FC236}">
                <a16:creationId xmlns:a16="http://schemas.microsoft.com/office/drawing/2014/main" id="{5C5888EB-5407-4BB8-BF82-27CCD0FE814C}"/>
              </a:ext>
            </a:extLst>
          </p:cNvPr>
          <p:cNvSpPr>
            <a:spLocks noGrp="1"/>
          </p:cNvSpPr>
          <p:nvPr>
            <p:ph type="sldNum" sz="quarter" idx="12"/>
          </p:nvPr>
        </p:nvSpPr>
        <p:spPr/>
        <p:txBody>
          <a:bodyPr/>
          <a:lstStyle/>
          <a:p>
            <a:fld id="{549076F7-5D9D-4E10-A7E9-1A83E524F28B}" type="slidenum">
              <a:rPr lang="fr-FR" smtClean="0"/>
              <a:t>13</a:t>
            </a:fld>
            <a:endParaRPr lang="fr-FR"/>
          </a:p>
        </p:txBody>
      </p:sp>
    </p:spTree>
    <p:extLst>
      <p:ext uri="{BB962C8B-B14F-4D97-AF65-F5344CB8AC3E}">
        <p14:creationId xmlns:p14="http://schemas.microsoft.com/office/powerpoint/2010/main" val="514999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6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71">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0090"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73">
            <a:extLst>
              <a:ext uri="{FF2B5EF4-FFF2-40B4-BE49-F238E27FC236}">
                <a16:creationId xmlns:a16="http://schemas.microsoft.com/office/drawing/2014/main" id="{D00B602F-D8C3-4DD5-B8F5-0212B54C65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52" y="2050133"/>
            <a:ext cx="232900" cy="1340860"/>
            <a:chOff x="56167" y="2050133"/>
            <a:chExt cx="232963" cy="1340860"/>
          </a:xfrm>
        </p:grpSpPr>
        <p:sp>
          <p:nvSpPr>
            <p:cNvPr id="75" name="Rectangle 2">
              <a:extLst>
                <a:ext uri="{FF2B5EF4-FFF2-40B4-BE49-F238E27FC236}">
                  <a16:creationId xmlns:a16="http://schemas.microsoft.com/office/drawing/2014/main" id="{5DECCEC3-7216-4C06-A18A-8E7E3F11F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59">
              <a:extLst>
                <a:ext uri="{FF2B5EF4-FFF2-40B4-BE49-F238E27FC236}">
                  <a16:creationId xmlns:a16="http://schemas.microsoft.com/office/drawing/2014/main" id="{297654B9-956B-45A2-BCFF-C3B8D2A0D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2">
              <a:extLst>
                <a:ext uri="{FF2B5EF4-FFF2-40B4-BE49-F238E27FC236}">
                  <a16:creationId xmlns:a16="http://schemas.microsoft.com/office/drawing/2014/main" id="{E43A9188-A250-45B3-92C6-7B82B99A4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59">
              <a:extLst>
                <a:ext uri="{FF2B5EF4-FFF2-40B4-BE49-F238E27FC236}">
                  <a16:creationId xmlns:a16="http://schemas.microsoft.com/office/drawing/2014/main" id="{18F65A8A-D202-4171-B8B1-A5F871C2F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2">
              <a:extLst>
                <a:ext uri="{FF2B5EF4-FFF2-40B4-BE49-F238E27FC236}">
                  <a16:creationId xmlns:a16="http://schemas.microsoft.com/office/drawing/2014/main" id="{4C61AD47-E0FE-4269-870C-4EA6432EA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59">
              <a:extLst>
                <a:ext uri="{FF2B5EF4-FFF2-40B4-BE49-F238E27FC236}">
                  <a16:creationId xmlns:a16="http://schemas.microsoft.com/office/drawing/2014/main" id="{E3CE99F8-5874-42F1-9117-802AF9130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2">
              <a:extLst>
                <a:ext uri="{FF2B5EF4-FFF2-40B4-BE49-F238E27FC236}">
                  <a16:creationId xmlns:a16="http://schemas.microsoft.com/office/drawing/2014/main" id="{52B0AAFE-2068-4330-B622-F495F6D35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59">
              <a:extLst>
                <a:ext uri="{FF2B5EF4-FFF2-40B4-BE49-F238E27FC236}">
                  <a16:creationId xmlns:a16="http://schemas.microsoft.com/office/drawing/2014/main" id="{D71F60FA-8132-4A8C-8A25-AA12DB1EB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ADBA8AF1-9973-4BF1-A758-89E5E5B41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59">
              <a:extLst>
                <a:ext uri="{FF2B5EF4-FFF2-40B4-BE49-F238E27FC236}">
                  <a16:creationId xmlns:a16="http://schemas.microsoft.com/office/drawing/2014/main" id="{6712147C-1C59-44C2-AC2C-A7A2008BD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a:extLst>
                <a:ext uri="{FF2B5EF4-FFF2-40B4-BE49-F238E27FC236}">
                  <a16:creationId xmlns:a16="http://schemas.microsoft.com/office/drawing/2014/main" id="{F4BD0FA2-8F4E-4E28-A91D-584FE197C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59">
              <a:extLst>
                <a:ext uri="{FF2B5EF4-FFF2-40B4-BE49-F238E27FC236}">
                  <a16:creationId xmlns:a16="http://schemas.microsoft.com/office/drawing/2014/main" id="{3AA1D0D4-C9A8-4316-BB42-7C3D87254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2">
              <a:extLst>
                <a:ext uri="{FF2B5EF4-FFF2-40B4-BE49-F238E27FC236}">
                  <a16:creationId xmlns:a16="http://schemas.microsoft.com/office/drawing/2014/main" id="{BD3E342F-986B-4ED7-840A-6638E1C9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59">
              <a:extLst>
                <a:ext uri="{FF2B5EF4-FFF2-40B4-BE49-F238E27FC236}">
                  <a16:creationId xmlns:a16="http://schemas.microsoft.com/office/drawing/2014/main" id="{5CE8FBB8-BEA6-4B17-B401-A426E7463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2">
              <a:extLst>
                <a:ext uri="{FF2B5EF4-FFF2-40B4-BE49-F238E27FC236}">
                  <a16:creationId xmlns:a16="http://schemas.microsoft.com/office/drawing/2014/main" id="{D5694FEE-ED72-4808-9F69-1491B359D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59">
              <a:extLst>
                <a:ext uri="{FF2B5EF4-FFF2-40B4-BE49-F238E27FC236}">
                  <a16:creationId xmlns:a16="http://schemas.microsoft.com/office/drawing/2014/main" id="{7F6E7FB6-3CBD-489B-B4E4-A69C2D5F4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2">
              <a:extLst>
                <a:ext uri="{FF2B5EF4-FFF2-40B4-BE49-F238E27FC236}">
                  <a16:creationId xmlns:a16="http://schemas.microsoft.com/office/drawing/2014/main" id="{FB1F7333-7CE1-4BA9-A9D3-33CE2697C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59">
              <a:extLst>
                <a:ext uri="{FF2B5EF4-FFF2-40B4-BE49-F238E27FC236}">
                  <a16:creationId xmlns:a16="http://schemas.microsoft.com/office/drawing/2014/main" id="{4458ECA0-C373-47DC-AC47-E90615A43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2">
              <a:extLst>
                <a:ext uri="{FF2B5EF4-FFF2-40B4-BE49-F238E27FC236}">
                  <a16:creationId xmlns:a16="http://schemas.microsoft.com/office/drawing/2014/main" id="{31AD3723-A525-44C9-A1D4-8D540C592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59">
              <a:extLst>
                <a:ext uri="{FF2B5EF4-FFF2-40B4-BE49-F238E27FC236}">
                  <a16:creationId xmlns:a16="http://schemas.microsoft.com/office/drawing/2014/main" id="{71C422B5-B1F4-4725-A106-ACF8DCB28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Rectangle 9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0636"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ce réservé de la date 4">
            <a:extLst>
              <a:ext uri="{FF2B5EF4-FFF2-40B4-BE49-F238E27FC236}">
                <a16:creationId xmlns:a16="http://schemas.microsoft.com/office/drawing/2014/main" id="{B181407A-9B46-4097-8F80-5687A78D56DF}"/>
              </a:ext>
            </a:extLst>
          </p:cNvPr>
          <p:cNvSpPr>
            <a:spLocks noGrp="1"/>
          </p:cNvSpPr>
          <p:nvPr>
            <p:ph type="dt" sz="half" idx="10"/>
          </p:nvPr>
        </p:nvSpPr>
        <p:spPr>
          <a:xfrm>
            <a:off x="594205" y="6492240"/>
            <a:ext cx="1325534" cy="365125"/>
          </a:xfrm>
        </p:spPr>
        <p:txBody>
          <a:bodyPr vert="horz" lIns="91440" tIns="45720" rIns="91440" bIns="45720" rtlCol="0" anchor="ctr">
            <a:normAutofit/>
          </a:bodyPr>
          <a:lstStyle/>
          <a:p>
            <a:pPr defTabSz="914400">
              <a:spcAft>
                <a:spcPts val="600"/>
              </a:spcAft>
              <a:defRPr/>
            </a:pPr>
            <a:fld id="{1E67D3AB-92C5-4A0E-9DF0-0087ADDFB84C}" type="datetime1">
              <a:rPr lang="en-US" smtClean="0">
                <a:solidFill>
                  <a:srgbClr val="FFFFFF"/>
                </a:solidFill>
                <a:latin typeface="Calibri" panose="020F0502020204030204"/>
              </a:rPr>
              <a:pPr defTabSz="914400">
                <a:spcAft>
                  <a:spcPts val="600"/>
                </a:spcAft>
                <a:defRPr/>
              </a:pPr>
              <a:t>3/9/2020</a:t>
            </a:fld>
            <a:endParaRPr lang="en-US">
              <a:solidFill>
                <a:srgbClr val="FFFFFF"/>
              </a:solidFill>
              <a:latin typeface="Calibri" panose="020F0502020204030204"/>
            </a:endParaRPr>
          </a:p>
        </p:txBody>
      </p:sp>
      <p:sp>
        <p:nvSpPr>
          <p:cNvPr id="6" name="Espace réservé du numéro de diapositive 5">
            <a:extLst>
              <a:ext uri="{FF2B5EF4-FFF2-40B4-BE49-F238E27FC236}">
                <a16:creationId xmlns:a16="http://schemas.microsoft.com/office/drawing/2014/main" id="{B084AC4C-F818-4FAC-8D5C-CF04AAB3824D}"/>
              </a:ext>
            </a:extLst>
          </p:cNvPr>
          <p:cNvSpPr>
            <a:spLocks noGrp="1"/>
          </p:cNvSpPr>
          <p:nvPr>
            <p:ph type="sldNum" sz="quarter" idx="12"/>
          </p:nvPr>
        </p:nvSpPr>
        <p:spPr>
          <a:xfrm>
            <a:off x="5091881" y="6492240"/>
            <a:ext cx="548497" cy="365125"/>
          </a:xfrm>
        </p:spPr>
        <p:txBody>
          <a:bodyPr vert="horz" lIns="91440" tIns="45720" rIns="91440" bIns="45720" rtlCol="0" anchor="ctr">
            <a:normAutofit/>
          </a:bodyPr>
          <a:lstStyle/>
          <a:p>
            <a:pPr defTabSz="914400">
              <a:spcAft>
                <a:spcPts val="600"/>
              </a:spcAft>
              <a:defRPr/>
            </a:pPr>
            <a:fld id="{549076F7-5D9D-4E10-A7E9-1A83E524F28B}" type="slidenum">
              <a:rPr lang="en-US" smtClean="0">
                <a:solidFill>
                  <a:srgbClr val="FFFFFF"/>
                </a:solidFill>
                <a:latin typeface="Calibri" panose="020F0502020204030204"/>
              </a:rPr>
              <a:pPr defTabSz="914400">
                <a:spcAft>
                  <a:spcPts val="600"/>
                </a:spcAft>
                <a:defRPr/>
              </a:pPr>
              <a:t>14</a:t>
            </a:fld>
            <a:endParaRPr lang="en-US">
              <a:solidFill>
                <a:srgbClr val="FFFFFF"/>
              </a:solidFill>
              <a:latin typeface="Calibri" panose="020F0502020204030204"/>
            </a:endParaRPr>
          </a:p>
        </p:txBody>
      </p:sp>
      <p:sp>
        <p:nvSpPr>
          <p:cNvPr id="95" name="Titre 2">
            <a:extLst>
              <a:ext uri="{FF2B5EF4-FFF2-40B4-BE49-F238E27FC236}">
                <a16:creationId xmlns:a16="http://schemas.microsoft.com/office/drawing/2014/main" id="{0E53F46A-B664-48DF-94C0-193DED31FAC9}"/>
              </a:ext>
            </a:extLst>
          </p:cNvPr>
          <p:cNvSpPr txBox="1">
            <a:spLocks/>
          </p:cNvSpPr>
          <p:nvPr/>
        </p:nvSpPr>
        <p:spPr>
          <a:xfrm>
            <a:off x="643510" y="2038659"/>
            <a:ext cx="2529237" cy="1237909"/>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ctr" defTabSz="1218895" rtl="0" eaLnBrk="1" fontAlgn="auto" latinLnBrk="0" hangingPunct="1">
              <a:lnSpc>
                <a:spcPct val="100000"/>
              </a:lnSpc>
              <a:spcBef>
                <a:spcPct val="0"/>
              </a:spcBef>
              <a:spcAft>
                <a:spcPts val="0"/>
              </a:spcAft>
              <a:buClrTx/>
              <a:buSzTx/>
              <a:buFontTx/>
              <a:buNone/>
              <a:tabLst/>
              <a:defRPr/>
            </a:pP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1) Les données</a:t>
            </a:r>
          </a:p>
        </p:txBody>
      </p:sp>
      <p:sp>
        <p:nvSpPr>
          <p:cNvPr id="31" name="Espace réservé du contenu 4">
            <a:extLst>
              <a:ext uri="{FF2B5EF4-FFF2-40B4-BE49-F238E27FC236}">
                <a16:creationId xmlns:a16="http://schemas.microsoft.com/office/drawing/2014/main" id="{C211C5D8-F3B7-4BCB-B856-3F58B83D12DD}"/>
              </a:ext>
            </a:extLst>
          </p:cNvPr>
          <p:cNvSpPr txBox="1">
            <a:spLocks/>
          </p:cNvSpPr>
          <p:nvPr/>
        </p:nvSpPr>
        <p:spPr>
          <a:xfrm>
            <a:off x="131497" y="5740161"/>
            <a:ext cx="3138837" cy="504434"/>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59910" lvl="1" indent="0" algn="ctr">
              <a:buClr>
                <a:srgbClr val="0066A1"/>
              </a:buClr>
              <a:buNone/>
              <a:defRPr/>
            </a:pPr>
            <a:r>
              <a:rPr lang="fr-FR" sz="1200" dirty="0">
                <a:solidFill>
                  <a:sysClr val="windowText" lastClr="000000"/>
                </a:solidFill>
              </a:rPr>
              <a:t>Représentation d’un signal</a:t>
            </a: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pic>
        <p:nvPicPr>
          <p:cNvPr id="3" name="Image 2">
            <a:extLst>
              <a:ext uri="{FF2B5EF4-FFF2-40B4-BE49-F238E27FC236}">
                <a16:creationId xmlns:a16="http://schemas.microsoft.com/office/drawing/2014/main" id="{16D4C4E8-9848-4120-B3FE-46A5D774E54D}"/>
              </a:ext>
            </a:extLst>
          </p:cNvPr>
          <p:cNvPicPr>
            <a:picLocks noChangeAspect="1"/>
          </p:cNvPicPr>
          <p:nvPr/>
        </p:nvPicPr>
        <p:blipFill>
          <a:blip r:embed="rId3"/>
          <a:stretch>
            <a:fillRect/>
          </a:stretch>
        </p:blipFill>
        <p:spPr>
          <a:xfrm>
            <a:off x="4189412" y="0"/>
            <a:ext cx="7993305" cy="6501384"/>
          </a:xfrm>
          <a:prstGeom prst="rect">
            <a:avLst/>
          </a:prstGeom>
        </p:spPr>
      </p:pic>
    </p:spTree>
    <p:extLst>
      <p:ext uri="{BB962C8B-B14F-4D97-AF65-F5344CB8AC3E}">
        <p14:creationId xmlns:p14="http://schemas.microsoft.com/office/powerpoint/2010/main" val="3627930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6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71">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0090"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73">
            <a:extLst>
              <a:ext uri="{FF2B5EF4-FFF2-40B4-BE49-F238E27FC236}">
                <a16:creationId xmlns:a16="http://schemas.microsoft.com/office/drawing/2014/main" id="{D00B602F-D8C3-4DD5-B8F5-0212B54C65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52" y="2050133"/>
            <a:ext cx="232900" cy="1340860"/>
            <a:chOff x="56167" y="2050133"/>
            <a:chExt cx="232963" cy="1340860"/>
          </a:xfrm>
        </p:grpSpPr>
        <p:sp>
          <p:nvSpPr>
            <p:cNvPr id="75" name="Rectangle 2">
              <a:extLst>
                <a:ext uri="{FF2B5EF4-FFF2-40B4-BE49-F238E27FC236}">
                  <a16:creationId xmlns:a16="http://schemas.microsoft.com/office/drawing/2014/main" id="{5DECCEC3-7216-4C06-A18A-8E7E3F11F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59">
              <a:extLst>
                <a:ext uri="{FF2B5EF4-FFF2-40B4-BE49-F238E27FC236}">
                  <a16:creationId xmlns:a16="http://schemas.microsoft.com/office/drawing/2014/main" id="{297654B9-956B-45A2-BCFF-C3B8D2A0D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2">
              <a:extLst>
                <a:ext uri="{FF2B5EF4-FFF2-40B4-BE49-F238E27FC236}">
                  <a16:creationId xmlns:a16="http://schemas.microsoft.com/office/drawing/2014/main" id="{E43A9188-A250-45B3-92C6-7B82B99A4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59">
              <a:extLst>
                <a:ext uri="{FF2B5EF4-FFF2-40B4-BE49-F238E27FC236}">
                  <a16:creationId xmlns:a16="http://schemas.microsoft.com/office/drawing/2014/main" id="{18F65A8A-D202-4171-B8B1-A5F871C2F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2">
              <a:extLst>
                <a:ext uri="{FF2B5EF4-FFF2-40B4-BE49-F238E27FC236}">
                  <a16:creationId xmlns:a16="http://schemas.microsoft.com/office/drawing/2014/main" id="{4C61AD47-E0FE-4269-870C-4EA6432EA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59">
              <a:extLst>
                <a:ext uri="{FF2B5EF4-FFF2-40B4-BE49-F238E27FC236}">
                  <a16:creationId xmlns:a16="http://schemas.microsoft.com/office/drawing/2014/main" id="{E3CE99F8-5874-42F1-9117-802AF9130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2">
              <a:extLst>
                <a:ext uri="{FF2B5EF4-FFF2-40B4-BE49-F238E27FC236}">
                  <a16:creationId xmlns:a16="http://schemas.microsoft.com/office/drawing/2014/main" id="{52B0AAFE-2068-4330-B622-F495F6D35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59">
              <a:extLst>
                <a:ext uri="{FF2B5EF4-FFF2-40B4-BE49-F238E27FC236}">
                  <a16:creationId xmlns:a16="http://schemas.microsoft.com/office/drawing/2014/main" id="{D71F60FA-8132-4A8C-8A25-AA12DB1EB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ADBA8AF1-9973-4BF1-A758-89E5E5B41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59">
              <a:extLst>
                <a:ext uri="{FF2B5EF4-FFF2-40B4-BE49-F238E27FC236}">
                  <a16:creationId xmlns:a16="http://schemas.microsoft.com/office/drawing/2014/main" id="{6712147C-1C59-44C2-AC2C-A7A2008BD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a:extLst>
                <a:ext uri="{FF2B5EF4-FFF2-40B4-BE49-F238E27FC236}">
                  <a16:creationId xmlns:a16="http://schemas.microsoft.com/office/drawing/2014/main" id="{F4BD0FA2-8F4E-4E28-A91D-584FE197C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59">
              <a:extLst>
                <a:ext uri="{FF2B5EF4-FFF2-40B4-BE49-F238E27FC236}">
                  <a16:creationId xmlns:a16="http://schemas.microsoft.com/office/drawing/2014/main" id="{3AA1D0D4-C9A8-4316-BB42-7C3D87254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2">
              <a:extLst>
                <a:ext uri="{FF2B5EF4-FFF2-40B4-BE49-F238E27FC236}">
                  <a16:creationId xmlns:a16="http://schemas.microsoft.com/office/drawing/2014/main" id="{BD3E342F-986B-4ED7-840A-6638E1C9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59">
              <a:extLst>
                <a:ext uri="{FF2B5EF4-FFF2-40B4-BE49-F238E27FC236}">
                  <a16:creationId xmlns:a16="http://schemas.microsoft.com/office/drawing/2014/main" id="{5CE8FBB8-BEA6-4B17-B401-A426E7463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2">
              <a:extLst>
                <a:ext uri="{FF2B5EF4-FFF2-40B4-BE49-F238E27FC236}">
                  <a16:creationId xmlns:a16="http://schemas.microsoft.com/office/drawing/2014/main" id="{D5694FEE-ED72-4808-9F69-1491B359D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59">
              <a:extLst>
                <a:ext uri="{FF2B5EF4-FFF2-40B4-BE49-F238E27FC236}">
                  <a16:creationId xmlns:a16="http://schemas.microsoft.com/office/drawing/2014/main" id="{7F6E7FB6-3CBD-489B-B4E4-A69C2D5F4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2">
              <a:extLst>
                <a:ext uri="{FF2B5EF4-FFF2-40B4-BE49-F238E27FC236}">
                  <a16:creationId xmlns:a16="http://schemas.microsoft.com/office/drawing/2014/main" id="{FB1F7333-7CE1-4BA9-A9D3-33CE2697C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59">
              <a:extLst>
                <a:ext uri="{FF2B5EF4-FFF2-40B4-BE49-F238E27FC236}">
                  <a16:creationId xmlns:a16="http://schemas.microsoft.com/office/drawing/2014/main" id="{4458ECA0-C373-47DC-AC47-E90615A43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2">
              <a:extLst>
                <a:ext uri="{FF2B5EF4-FFF2-40B4-BE49-F238E27FC236}">
                  <a16:creationId xmlns:a16="http://schemas.microsoft.com/office/drawing/2014/main" id="{31AD3723-A525-44C9-A1D4-8D540C592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59">
              <a:extLst>
                <a:ext uri="{FF2B5EF4-FFF2-40B4-BE49-F238E27FC236}">
                  <a16:creationId xmlns:a16="http://schemas.microsoft.com/office/drawing/2014/main" id="{71C422B5-B1F4-4725-A106-ACF8DCB28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Rectangle 9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0636"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ce réservé de la date 4">
            <a:extLst>
              <a:ext uri="{FF2B5EF4-FFF2-40B4-BE49-F238E27FC236}">
                <a16:creationId xmlns:a16="http://schemas.microsoft.com/office/drawing/2014/main" id="{B181407A-9B46-4097-8F80-5687A78D56DF}"/>
              </a:ext>
            </a:extLst>
          </p:cNvPr>
          <p:cNvSpPr>
            <a:spLocks noGrp="1"/>
          </p:cNvSpPr>
          <p:nvPr>
            <p:ph type="dt" sz="half" idx="10"/>
          </p:nvPr>
        </p:nvSpPr>
        <p:spPr>
          <a:xfrm>
            <a:off x="594205" y="6492240"/>
            <a:ext cx="1325534" cy="365125"/>
          </a:xfrm>
        </p:spPr>
        <p:txBody>
          <a:bodyPr vert="horz" lIns="91440" tIns="45720" rIns="91440" bIns="45720" rtlCol="0" anchor="ctr">
            <a:normAutofit/>
          </a:bodyPr>
          <a:lstStyle/>
          <a:p>
            <a:pPr defTabSz="914400">
              <a:spcAft>
                <a:spcPts val="600"/>
              </a:spcAft>
              <a:defRPr/>
            </a:pPr>
            <a:fld id="{1E67D3AB-92C5-4A0E-9DF0-0087ADDFB84C}" type="datetime1">
              <a:rPr lang="en-US" smtClean="0">
                <a:solidFill>
                  <a:srgbClr val="FFFFFF"/>
                </a:solidFill>
                <a:latin typeface="Calibri" panose="020F0502020204030204"/>
              </a:rPr>
              <a:pPr defTabSz="914400">
                <a:spcAft>
                  <a:spcPts val="600"/>
                </a:spcAft>
                <a:defRPr/>
              </a:pPr>
              <a:t>3/9/2020</a:t>
            </a:fld>
            <a:endParaRPr lang="en-US">
              <a:solidFill>
                <a:srgbClr val="FFFFFF"/>
              </a:solidFill>
              <a:latin typeface="Calibri" panose="020F0502020204030204"/>
            </a:endParaRPr>
          </a:p>
        </p:txBody>
      </p:sp>
      <p:sp>
        <p:nvSpPr>
          <p:cNvPr id="6" name="Espace réservé du numéro de diapositive 5">
            <a:extLst>
              <a:ext uri="{FF2B5EF4-FFF2-40B4-BE49-F238E27FC236}">
                <a16:creationId xmlns:a16="http://schemas.microsoft.com/office/drawing/2014/main" id="{B084AC4C-F818-4FAC-8D5C-CF04AAB3824D}"/>
              </a:ext>
            </a:extLst>
          </p:cNvPr>
          <p:cNvSpPr>
            <a:spLocks noGrp="1"/>
          </p:cNvSpPr>
          <p:nvPr>
            <p:ph type="sldNum" sz="quarter" idx="12"/>
          </p:nvPr>
        </p:nvSpPr>
        <p:spPr>
          <a:xfrm>
            <a:off x="5091881" y="6492240"/>
            <a:ext cx="548497" cy="365125"/>
          </a:xfrm>
        </p:spPr>
        <p:txBody>
          <a:bodyPr vert="horz" lIns="91440" tIns="45720" rIns="91440" bIns="45720" rtlCol="0" anchor="ctr">
            <a:normAutofit/>
          </a:bodyPr>
          <a:lstStyle/>
          <a:p>
            <a:pPr defTabSz="914400">
              <a:spcAft>
                <a:spcPts val="600"/>
              </a:spcAft>
              <a:defRPr/>
            </a:pPr>
            <a:fld id="{549076F7-5D9D-4E10-A7E9-1A83E524F28B}" type="slidenum">
              <a:rPr lang="en-US" smtClean="0">
                <a:solidFill>
                  <a:srgbClr val="FFFFFF"/>
                </a:solidFill>
                <a:latin typeface="Calibri" panose="020F0502020204030204"/>
              </a:rPr>
              <a:pPr defTabSz="914400">
                <a:spcAft>
                  <a:spcPts val="600"/>
                </a:spcAft>
                <a:defRPr/>
              </a:pPr>
              <a:t>15</a:t>
            </a:fld>
            <a:endParaRPr lang="en-US">
              <a:solidFill>
                <a:srgbClr val="FFFFFF"/>
              </a:solidFill>
              <a:latin typeface="Calibri" panose="020F0502020204030204"/>
            </a:endParaRPr>
          </a:p>
        </p:txBody>
      </p:sp>
      <p:sp>
        <p:nvSpPr>
          <p:cNvPr id="95" name="Titre 2">
            <a:extLst>
              <a:ext uri="{FF2B5EF4-FFF2-40B4-BE49-F238E27FC236}">
                <a16:creationId xmlns:a16="http://schemas.microsoft.com/office/drawing/2014/main" id="{0E53F46A-B664-48DF-94C0-193DED31FAC9}"/>
              </a:ext>
            </a:extLst>
          </p:cNvPr>
          <p:cNvSpPr txBox="1">
            <a:spLocks/>
          </p:cNvSpPr>
          <p:nvPr/>
        </p:nvSpPr>
        <p:spPr>
          <a:xfrm>
            <a:off x="643510" y="2038659"/>
            <a:ext cx="2529237" cy="1237909"/>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ctr" defTabSz="1218895" rtl="0" eaLnBrk="1" fontAlgn="auto" latinLnBrk="0" hangingPunct="1">
              <a:lnSpc>
                <a:spcPct val="100000"/>
              </a:lnSpc>
              <a:spcBef>
                <a:spcPct val="0"/>
              </a:spcBef>
              <a:spcAft>
                <a:spcPts val="0"/>
              </a:spcAft>
              <a:buClrTx/>
              <a:buSzTx/>
              <a:buFontTx/>
              <a:buNone/>
              <a:tabLst/>
              <a:defRPr/>
            </a:pP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1) Les données</a:t>
            </a:r>
          </a:p>
        </p:txBody>
      </p:sp>
      <p:sp>
        <p:nvSpPr>
          <p:cNvPr id="102" name="Espace réservé du contenu 4">
            <a:extLst>
              <a:ext uri="{FF2B5EF4-FFF2-40B4-BE49-F238E27FC236}">
                <a16:creationId xmlns:a16="http://schemas.microsoft.com/office/drawing/2014/main" id="{D48C1B25-EDFF-42B6-A7EF-4B8156C74C72}"/>
              </a:ext>
            </a:extLst>
          </p:cNvPr>
          <p:cNvSpPr txBox="1">
            <a:spLocks/>
          </p:cNvSpPr>
          <p:nvPr/>
        </p:nvSpPr>
        <p:spPr>
          <a:xfrm>
            <a:off x="131497" y="5740161"/>
            <a:ext cx="3138837" cy="504434"/>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59910" lvl="1" indent="0" algn="ctr">
              <a:buClr>
                <a:srgbClr val="0066A1"/>
              </a:buClr>
              <a:buNone/>
              <a:defRPr/>
            </a:pPr>
            <a:r>
              <a:rPr lang="fr-FR" sz="1200" dirty="0">
                <a:solidFill>
                  <a:sysClr val="windowText" lastClr="000000"/>
                </a:solidFill>
              </a:rPr>
              <a:t>Représentation d’un signal</a:t>
            </a: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pic>
        <p:nvPicPr>
          <p:cNvPr id="2" name="Image 1">
            <a:extLst>
              <a:ext uri="{FF2B5EF4-FFF2-40B4-BE49-F238E27FC236}">
                <a16:creationId xmlns:a16="http://schemas.microsoft.com/office/drawing/2014/main" id="{20A99E51-AA23-4823-9578-1E80161EB198}"/>
              </a:ext>
            </a:extLst>
          </p:cNvPr>
          <p:cNvPicPr>
            <a:picLocks noChangeAspect="1"/>
          </p:cNvPicPr>
          <p:nvPr/>
        </p:nvPicPr>
        <p:blipFill>
          <a:blip r:embed="rId3"/>
          <a:stretch>
            <a:fillRect/>
          </a:stretch>
        </p:blipFill>
        <p:spPr>
          <a:xfrm>
            <a:off x="4418012" y="-38008"/>
            <a:ext cx="7767765" cy="6539391"/>
          </a:xfrm>
          <a:prstGeom prst="rect">
            <a:avLst/>
          </a:prstGeom>
        </p:spPr>
      </p:pic>
    </p:spTree>
    <p:extLst>
      <p:ext uri="{BB962C8B-B14F-4D97-AF65-F5344CB8AC3E}">
        <p14:creationId xmlns:p14="http://schemas.microsoft.com/office/powerpoint/2010/main" val="1693263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6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71">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0090"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73">
            <a:extLst>
              <a:ext uri="{FF2B5EF4-FFF2-40B4-BE49-F238E27FC236}">
                <a16:creationId xmlns:a16="http://schemas.microsoft.com/office/drawing/2014/main" id="{D00B602F-D8C3-4DD5-B8F5-0212B54C65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52" y="2050133"/>
            <a:ext cx="232900" cy="1340860"/>
            <a:chOff x="56167" y="2050133"/>
            <a:chExt cx="232963" cy="1340860"/>
          </a:xfrm>
        </p:grpSpPr>
        <p:sp>
          <p:nvSpPr>
            <p:cNvPr id="75" name="Rectangle 2">
              <a:extLst>
                <a:ext uri="{FF2B5EF4-FFF2-40B4-BE49-F238E27FC236}">
                  <a16:creationId xmlns:a16="http://schemas.microsoft.com/office/drawing/2014/main" id="{5DECCEC3-7216-4C06-A18A-8E7E3F11F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59">
              <a:extLst>
                <a:ext uri="{FF2B5EF4-FFF2-40B4-BE49-F238E27FC236}">
                  <a16:creationId xmlns:a16="http://schemas.microsoft.com/office/drawing/2014/main" id="{297654B9-956B-45A2-BCFF-C3B8D2A0D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2">
              <a:extLst>
                <a:ext uri="{FF2B5EF4-FFF2-40B4-BE49-F238E27FC236}">
                  <a16:creationId xmlns:a16="http://schemas.microsoft.com/office/drawing/2014/main" id="{E43A9188-A250-45B3-92C6-7B82B99A4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59">
              <a:extLst>
                <a:ext uri="{FF2B5EF4-FFF2-40B4-BE49-F238E27FC236}">
                  <a16:creationId xmlns:a16="http://schemas.microsoft.com/office/drawing/2014/main" id="{18F65A8A-D202-4171-B8B1-A5F871C2F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2">
              <a:extLst>
                <a:ext uri="{FF2B5EF4-FFF2-40B4-BE49-F238E27FC236}">
                  <a16:creationId xmlns:a16="http://schemas.microsoft.com/office/drawing/2014/main" id="{4C61AD47-E0FE-4269-870C-4EA6432EA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59">
              <a:extLst>
                <a:ext uri="{FF2B5EF4-FFF2-40B4-BE49-F238E27FC236}">
                  <a16:creationId xmlns:a16="http://schemas.microsoft.com/office/drawing/2014/main" id="{E3CE99F8-5874-42F1-9117-802AF9130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2">
              <a:extLst>
                <a:ext uri="{FF2B5EF4-FFF2-40B4-BE49-F238E27FC236}">
                  <a16:creationId xmlns:a16="http://schemas.microsoft.com/office/drawing/2014/main" id="{52B0AAFE-2068-4330-B622-F495F6D35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59">
              <a:extLst>
                <a:ext uri="{FF2B5EF4-FFF2-40B4-BE49-F238E27FC236}">
                  <a16:creationId xmlns:a16="http://schemas.microsoft.com/office/drawing/2014/main" id="{D71F60FA-8132-4A8C-8A25-AA12DB1EB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ADBA8AF1-9973-4BF1-A758-89E5E5B41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59">
              <a:extLst>
                <a:ext uri="{FF2B5EF4-FFF2-40B4-BE49-F238E27FC236}">
                  <a16:creationId xmlns:a16="http://schemas.microsoft.com/office/drawing/2014/main" id="{6712147C-1C59-44C2-AC2C-A7A2008BD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a:extLst>
                <a:ext uri="{FF2B5EF4-FFF2-40B4-BE49-F238E27FC236}">
                  <a16:creationId xmlns:a16="http://schemas.microsoft.com/office/drawing/2014/main" id="{F4BD0FA2-8F4E-4E28-A91D-584FE197C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59">
              <a:extLst>
                <a:ext uri="{FF2B5EF4-FFF2-40B4-BE49-F238E27FC236}">
                  <a16:creationId xmlns:a16="http://schemas.microsoft.com/office/drawing/2014/main" id="{3AA1D0D4-C9A8-4316-BB42-7C3D87254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2">
              <a:extLst>
                <a:ext uri="{FF2B5EF4-FFF2-40B4-BE49-F238E27FC236}">
                  <a16:creationId xmlns:a16="http://schemas.microsoft.com/office/drawing/2014/main" id="{BD3E342F-986B-4ED7-840A-6638E1C9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59">
              <a:extLst>
                <a:ext uri="{FF2B5EF4-FFF2-40B4-BE49-F238E27FC236}">
                  <a16:creationId xmlns:a16="http://schemas.microsoft.com/office/drawing/2014/main" id="{5CE8FBB8-BEA6-4B17-B401-A426E7463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2">
              <a:extLst>
                <a:ext uri="{FF2B5EF4-FFF2-40B4-BE49-F238E27FC236}">
                  <a16:creationId xmlns:a16="http://schemas.microsoft.com/office/drawing/2014/main" id="{D5694FEE-ED72-4808-9F69-1491B359D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59">
              <a:extLst>
                <a:ext uri="{FF2B5EF4-FFF2-40B4-BE49-F238E27FC236}">
                  <a16:creationId xmlns:a16="http://schemas.microsoft.com/office/drawing/2014/main" id="{7F6E7FB6-3CBD-489B-B4E4-A69C2D5F4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2">
              <a:extLst>
                <a:ext uri="{FF2B5EF4-FFF2-40B4-BE49-F238E27FC236}">
                  <a16:creationId xmlns:a16="http://schemas.microsoft.com/office/drawing/2014/main" id="{FB1F7333-7CE1-4BA9-A9D3-33CE2697C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59">
              <a:extLst>
                <a:ext uri="{FF2B5EF4-FFF2-40B4-BE49-F238E27FC236}">
                  <a16:creationId xmlns:a16="http://schemas.microsoft.com/office/drawing/2014/main" id="{4458ECA0-C373-47DC-AC47-E90615A43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2">
              <a:extLst>
                <a:ext uri="{FF2B5EF4-FFF2-40B4-BE49-F238E27FC236}">
                  <a16:creationId xmlns:a16="http://schemas.microsoft.com/office/drawing/2014/main" id="{31AD3723-A525-44C9-A1D4-8D540C592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59">
              <a:extLst>
                <a:ext uri="{FF2B5EF4-FFF2-40B4-BE49-F238E27FC236}">
                  <a16:creationId xmlns:a16="http://schemas.microsoft.com/office/drawing/2014/main" id="{71C422B5-B1F4-4725-A106-ACF8DCB28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Rectangle 9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0636"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ce réservé de la date 4">
            <a:extLst>
              <a:ext uri="{FF2B5EF4-FFF2-40B4-BE49-F238E27FC236}">
                <a16:creationId xmlns:a16="http://schemas.microsoft.com/office/drawing/2014/main" id="{B181407A-9B46-4097-8F80-5687A78D56DF}"/>
              </a:ext>
            </a:extLst>
          </p:cNvPr>
          <p:cNvSpPr>
            <a:spLocks noGrp="1"/>
          </p:cNvSpPr>
          <p:nvPr>
            <p:ph type="dt" sz="half" idx="10"/>
          </p:nvPr>
        </p:nvSpPr>
        <p:spPr>
          <a:xfrm>
            <a:off x="594205" y="6492240"/>
            <a:ext cx="1325534" cy="365125"/>
          </a:xfrm>
        </p:spPr>
        <p:txBody>
          <a:bodyPr vert="horz" lIns="91440" tIns="45720" rIns="91440" bIns="45720" rtlCol="0" anchor="ctr">
            <a:normAutofit/>
          </a:bodyPr>
          <a:lstStyle/>
          <a:p>
            <a:pPr defTabSz="914400">
              <a:spcAft>
                <a:spcPts val="600"/>
              </a:spcAft>
              <a:defRPr/>
            </a:pPr>
            <a:fld id="{1E67D3AB-92C5-4A0E-9DF0-0087ADDFB84C}" type="datetime1">
              <a:rPr lang="en-US" smtClean="0">
                <a:solidFill>
                  <a:srgbClr val="FFFFFF"/>
                </a:solidFill>
                <a:latin typeface="Calibri" panose="020F0502020204030204"/>
              </a:rPr>
              <a:pPr defTabSz="914400">
                <a:spcAft>
                  <a:spcPts val="600"/>
                </a:spcAft>
                <a:defRPr/>
              </a:pPr>
              <a:t>3/9/2020</a:t>
            </a:fld>
            <a:endParaRPr lang="en-US">
              <a:solidFill>
                <a:srgbClr val="FFFFFF"/>
              </a:solidFill>
              <a:latin typeface="Calibri" panose="020F0502020204030204"/>
            </a:endParaRPr>
          </a:p>
        </p:txBody>
      </p:sp>
      <p:sp>
        <p:nvSpPr>
          <p:cNvPr id="6" name="Espace réservé du numéro de diapositive 5">
            <a:extLst>
              <a:ext uri="{FF2B5EF4-FFF2-40B4-BE49-F238E27FC236}">
                <a16:creationId xmlns:a16="http://schemas.microsoft.com/office/drawing/2014/main" id="{B084AC4C-F818-4FAC-8D5C-CF04AAB3824D}"/>
              </a:ext>
            </a:extLst>
          </p:cNvPr>
          <p:cNvSpPr>
            <a:spLocks noGrp="1"/>
          </p:cNvSpPr>
          <p:nvPr>
            <p:ph type="sldNum" sz="quarter" idx="12"/>
          </p:nvPr>
        </p:nvSpPr>
        <p:spPr>
          <a:xfrm>
            <a:off x="5091881" y="6492240"/>
            <a:ext cx="548497" cy="365125"/>
          </a:xfrm>
        </p:spPr>
        <p:txBody>
          <a:bodyPr vert="horz" lIns="91440" tIns="45720" rIns="91440" bIns="45720" rtlCol="0" anchor="ctr">
            <a:normAutofit/>
          </a:bodyPr>
          <a:lstStyle/>
          <a:p>
            <a:pPr defTabSz="914400">
              <a:spcAft>
                <a:spcPts val="600"/>
              </a:spcAft>
              <a:defRPr/>
            </a:pPr>
            <a:fld id="{549076F7-5D9D-4E10-A7E9-1A83E524F28B}" type="slidenum">
              <a:rPr lang="en-US" smtClean="0">
                <a:solidFill>
                  <a:srgbClr val="FFFFFF"/>
                </a:solidFill>
                <a:latin typeface="Calibri" panose="020F0502020204030204"/>
              </a:rPr>
              <a:pPr defTabSz="914400">
                <a:spcAft>
                  <a:spcPts val="600"/>
                </a:spcAft>
                <a:defRPr/>
              </a:pPr>
              <a:t>16</a:t>
            </a:fld>
            <a:endParaRPr lang="en-US">
              <a:solidFill>
                <a:srgbClr val="FFFFFF"/>
              </a:solidFill>
              <a:latin typeface="Calibri" panose="020F0502020204030204"/>
            </a:endParaRPr>
          </a:p>
        </p:txBody>
      </p:sp>
      <p:sp>
        <p:nvSpPr>
          <p:cNvPr id="35" name="Titre 2">
            <a:extLst>
              <a:ext uri="{FF2B5EF4-FFF2-40B4-BE49-F238E27FC236}">
                <a16:creationId xmlns:a16="http://schemas.microsoft.com/office/drawing/2014/main" id="{D81942A7-F215-4BAC-AF84-EB507C60A70D}"/>
              </a:ext>
            </a:extLst>
          </p:cNvPr>
          <p:cNvSpPr txBox="1">
            <a:spLocks/>
          </p:cNvSpPr>
          <p:nvPr/>
        </p:nvSpPr>
        <p:spPr>
          <a:xfrm>
            <a:off x="643510" y="2038659"/>
            <a:ext cx="2529237" cy="1237909"/>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ctr" defTabSz="1218895" rtl="0" eaLnBrk="1" fontAlgn="auto" latinLnBrk="0" hangingPunct="1">
              <a:lnSpc>
                <a:spcPct val="100000"/>
              </a:lnSpc>
              <a:spcBef>
                <a:spcPct val="0"/>
              </a:spcBef>
              <a:spcAft>
                <a:spcPts val="0"/>
              </a:spcAft>
              <a:buClrTx/>
              <a:buSzTx/>
              <a:buFontTx/>
              <a:buNone/>
              <a:tabLst/>
              <a:defRPr/>
            </a:pP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1) Les données</a:t>
            </a:r>
          </a:p>
        </p:txBody>
      </p:sp>
      <p:sp>
        <p:nvSpPr>
          <p:cNvPr id="37" name="Espace réservé du contenu 4">
            <a:extLst>
              <a:ext uri="{FF2B5EF4-FFF2-40B4-BE49-F238E27FC236}">
                <a16:creationId xmlns:a16="http://schemas.microsoft.com/office/drawing/2014/main" id="{0822C56E-4030-4F68-A6BA-2BCF2DCF714E}"/>
              </a:ext>
            </a:extLst>
          </p:cNvPr>
          <p:cNvSpPr txBox="1">
            <a:spLocks/>
          </p:cNvSpPr>
          <p:nvPr/>
        </p:nvSpPr>
        <p:spPr>
          <a:xfrm>
            <a:off x="131497" y="5740161"/>
            <a:ext cx="3138837" cy="504434"/>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59910" lvl="1" indent="0" algn="ctr">
              <a:buClr>
                <a:srgbClr val="0066A1"/>
              </a:buClr>
              <a:buNone/>
              <a:defRPr/>
            </a:pPr>
            <a:r>
              <a:rPr lang="fr-FR" sz="1200" dirty="0">
                <a:solidFill>
                  <a:sysClr val="windowText" lastClr="000000"/>
                </a:solidFill>
              </a:rPr>
              <a:t>Représentation d’un signal</a:t>
            </a: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pic>
        <p:nvPicPr>
          <p:cNvPr id="2" name="Image 1">
            <a:extLst>
              <a:ext uri="{FF2B5EF4-FFF2-40B4-BE49-F238E27FC236}">
                <a16:creationId xmlns:a16="http://schemas.microsoft.com/office/drawing/2014/main" id="{C003E7E1-00DF-4424-8526-12CCA07D19FF}"/>
              </a:ext>
            </a:extLst>
          </p:cNvPr>
          <p:cNvPicPr>
            <a:picLocks noChangeAspect="1"/>
          </p:cNvPicPr>
          <p:nvPr/>
        </p:nvPicPr>
        <p:blipFill>
          <a:blip r:embed="rId3"/>
          <a:stretch>
            <a:fillRect/>
          </a:stretch>
        </p:blipFill>
        <p:spPr>
          <a:xfrm>
            <a:off x="4355075" y="0"/>
            <a:ext cx="7833749" cy="6501384"/>
          </a:xfrm>
          <a:prstGeom prst="rect">
            <a:avLst/>
          </a:prstGeom>
        </p:spPr>
      </p:pic>
    </p:spTree>
    <p:extLst>
      <p:ext uri="{BB962C8B-B14F-4D97-AF65-F5344CB8AC3E}">
        <p14:creationId xmlns:p14="http://schemas.microsoft.com/office/powerpoint/2010/main" val="108122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6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71">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0090"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73">
            <a:extLst>
              <a:ext uri="{FF2B5EF4-FFF2-40B4-BE49-F238E27FC236}">
                <a16:creationId xmlns:a16="http://schemas.microsoft.com/office/drawing/2014/main" id="{D00B602F-D8C3-4DD5-B8F5-0212B54C65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52" y="2050133"/>
            <a:ext cx="232900" cy="1340860"/>
            <a:chOff x="56167" y="2050133"/>
            <a:chExt cx="232963" cy="1340860"/>
          </a:xfrm>
        </p:grpSpPr>
        <p:sp>
          <p:nvSpPr>
            <p:cNvPr id="75" name="Rectangle 2">
              <a:extLst>
                <a:ext uri="{FF2B5EF4-FFF2-40B4-BE49-F238E27FC236}">
                  <a16:creationId xmlns:a16="http://schemas.microsoft.com/office/drawing/2014/main" id="{5DECCEC3-7216-4C06-A18A-8E7E3F11F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59">
              <a:extLst>
                <a:ext uri="{FF2B5EF4-FFF2-40B4-BE49-F238E27FC236}">
                  <a16:creationId xmlns:a16="http://schemas.microsoft.com/office/drawing/2014/main" id="{297654B9-956B-45A2-BCFF-C3B8D2A0D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2">
              <a:extLst>
                <a:ext uri="{FF2B5EF4-FFF2-40B4-BE49-F238E27FC236}">
                  <a16:creationId xmlns:a16="http://schemas.microsoft.com/office/drawing/2014/main" id="{E43A9188-A250-45B3-92C6-7B82B99A4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59">
              <a:extLst>
                <a:ext uri="{FF2B5EF4-FFF2-40B4-BE49-F238E27FC236}">
                  <a16:creationId xmlns:a16="http://schemas.microsoft.com/office/drawing/2014/main" id="{18F65A8A-D202-4171-B8B1-A5F871C2F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2">
              <a:extLst>
                <a:ext uri="{FF2B5EF4-FFF2-40B4-BE49-F238E27FC236}">
                  <a16:creationId xmlns:a16="http://schemas.microsoft.com/office/drawing/2014/main" id="{4C61AD47-E0FE-4269-870C-4EA6432EA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59">
              <a:extLst>
                <a:ext uri="{FF2B5EF4-FFF2-40B4-BE49-F238E27FC236}">
                  <a16:creationId xmlns:a16="http://schemas.microsoft.com/office/drawing/2014/main" id="{E3CE99F8-5874-42F1-9117-802AF9130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2">
              <a:extLst>
                <a:ext uri="{FF2B5EF4-FFF2-40B4-BE49-F238E27FC236}">
                  <a16:creationId xmlns:a16="http://schemas.microsoft.com/office/drawing/2014/main" id="{52B0AAFE-2068-4330-B622-F495F6D35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59">
              <a:extLst>
                <a:ext uri="{FF2B5EF4-FFF2-40B4-BE49-F238E27FC236}">
                  <a16:creationId xmlns:a16="http://schemas.microsoft.com/office/drawing/2014/main" id="{D71F60FA-8132-4A8C-8A25-AA12DB1EB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ADBA8AF1-9973-4BF1-A758-89E5E5B41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59">
              <a:extLst>
                <a:ext uri="{FF2B5EF4-FFF2-40B4-BE49-F238E27FC236}">
                  <a16:creationId xmlns:a16="http://schemas.microsoft.com/office/drawing/2014/main" id="{6712147C-1C59-44C2-AC2C-A7A2008BD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a:extLst>
                <a:ext uri="{FF2B5EF4-FFF2-40B4-BE49-F238E27FC236}">
                  <a16:creationId xmlns:a16="http://schemas.microsoft.com/office/drawing/2014/main" id="{F4BD0FA2-8F4E-4E28-A91D-584FE197C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59">
              <a:extLst>
                <a:ext uri="{FF2B5EF4-FFF2-40B4-BE49-F238E27FC236}">
                  <a16:creationId xmlns:a16="http://schemas.microsoft.com/office/drawing/2014/main" id="{3AA1D0D4-C9A8-4316-BB42-7C3D87254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2">
              <a:extLst>
                <a:ext uri="{FF2B5EF4-FFF2-40B4-BE49-F238E27FC236}">
                  <a16:creationId xmlns:a16="http://schemas.microsoft.com/office/drawing/2014/main" id="{BD3E342F-986B-4ED7-840A-6638E1C9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59">
              <a:extLst>
                <a:ext uri="{FF2B5EF4-FFF2-40B4-BE49-F238E27FC236}">
                  <a16:creationId xmlns:a16="http://schemas.microsoft.com/office/drawing/2014/main" id="{5CE8FBB8-BEA6-4B17-B401-A426E7463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2">
              <a:extLst>
                <a:ext uri="{FF2B5EF4-FFF2-40B4-BE49-F238E27FC236}">
                  <a16:creationId xmlns:a16="http://schemas.microsoft.com/office/drawing/2014/main" id="{D5694FEE-ED72-4808-9F69-1491B359D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59">
              <a:extLst>
                <a:ext uri="{FF2B5EF4-FFF2-40B4-BE49-F238E27FC236}">
                  <a16:creationId xmlns:a16="http://schemas.microsoft.com/office/drawing/2014/main" id="{7F6E7FB6-3CBD-489B-B4E4-A69C2D5F4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2">
              <a:extLst>
                <a:ext uri="{FF2B5EF4-FFF2-40B4-BE49-F238E27FC236}">
                  <a16:creationId xmlns:a16="http://schemas.microsoft.com/office/drawing/2014/main" id="{FB1F7333-7CE1-4BA9-A9D3-33CE2697C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59">
              <a:extLst>
                <a:ext uri="{FF2B5EF4-FFF2-40B4-BE49-F238E27FC236}">
                  <a16:creationId xmlns:a16="http://schemas.microsoft.com/office/drawing/2014/main" id="{4458ECA0-C373-47DC-AC47-E90615A43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2">
              <a:extLst>
                <a:ext uri="{FF2B5EF4-FFF2-40B4-BE49-F238E27FC236}">
                  <a16:creationId xmlns:a16="http://schemas.microsoft.com/office/drawing/2014/main" id="{31AD3723-A525-44C9-A1D4-8D540C592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59">
              <a:extLst>
                <a:ext uri="{FF2B5EF4-FFF2-40B4-BE49-F238E27FC236}">
                  <a16:creationId xmlns:a16="http://schemas.microsoft.com/office/drawing/2014/main" id="{71C422B5-B1F4-4725-A106-ACF8DCB28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Rectangle 9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0636"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ce réservé de la date 4">
            <a:extLst>
              <a:ext uri="{FF2B5EF4-FFF2-40B4-BE49-F238E27FC236}">
                <a16:creationId xmlns:a16="http://schemas.microsoft.com/office/drawing/2014/main" id="{B181407A-9B46-4097-8F80-5687A78D56DF}"/>
              </a:ext>
            </a:extLst>
          </p:cNvPr>
          <p:cNvSpPr>
            <a:spLocks noGrp="1"/>
          </p:cNvSpPr>
          <p:nvPr>
            <p:ph type="dt" sz="half" idx="10"/>
          </p:nvPr>
        </p:nvSpPr>
        <p:spPr>
          <a:xfrm>
            <a:off x="594205" y="6492240"/>
            <a:ext cx="1325534" cy="365125"/>
          </a:xfrm>
        </p:spPr>
        <p:txBody>
          <a:bodyPr vert="horz" lIns="91440" tIns="45720" rIns="91440" bIns="45720" rtlCol="0" anchor="ctr">
            <a:normAutofit/>
          </a:bodyPr>
          <a:lstStyle/>
          <a:p>
            <a:pPr defTabSz="914400">
              <a:spcAft>
                <a:spcPts val="600"/>
              </a:spcAft>
              <a:defRPr/>
            </a:pPr>
            <a:fld id="{1E67D3AB-92C5-4A0E-9DF0-0087ADDFB84C}" type="datetime1">
              <a:rPr lang="en-US" smtClean="0">
                <a:solidFill>
                  <a:srgbClr val="FFFFFF"/>
                </a:solidFill>
                <a:latin typeface="Calibri" panose="020F0502020204030204"/>
              </a:rPr>
              <a:pPr defTabSz="914400">
                <a:spcAft>
                  <a:spcPts val="600"/>
                </a:spcAft>
                <a:defRPr/>
              </a:pPr>
              <a:t>3/9/2020</a:t>
            </a:fld>
            <a:endParaRPr lang="en-US">
              <a:solidFill>
                <a:srgbClr val="FFFFFF"/>
              </a:solidFill>
              <a:latin typeface="Calibri" panose="020F0502020204030204"/>
            </a:endParaRPr>
          </a:p>
        </p:txBody>
      </p:sp>
      <p:sp>
        <p:nvSpPr>
          <p:cNvPr id="6" name="Espace réservé du numéro de diapositive 5">
            <a:extLst>
              <a:ext uri="{FF2B5EF4-FFF2-40B4-BE49-F238E27FC236}">
                <a16:creationId xmlns:a16="http://schemas.microsoft.com/office/drawing/2014/main" id="{B084AC4C-F818-4FAC-8D5C-CF04AAB3824D}"/>
              </a:ext>
            </a:extLst>
          </p:cNvPr>
          <p:cNvSpPr>
            <a:spLocks noGrp="1"/>
          </p:cNvSpPr>
          <p:nvPr>
            <p:ph type="sldNum" sz="quarter" idx="12"/>
          </p:nvPr>
        </p:nvSpPr>
        <p:spPr>
          <a:xfrm>
            <a:off x="5091881" y="6492240"/>
            <a:ext cx="548497" cy="365125"/>
          </a:xfrm>
        </p:spPr>
        <p:txBody>
          <a:bodyPr vert="horz" lIns="91440" tIns="45720" rIns="91440" bIns="45720" rtlCol="0" anchor="ctr">
            <a:normAutofit/>
          </a:bodyPr>
          <a:lstStyle/>
          <a:p>
            <a:pPr defTabSz="914400">
              <a:spcAft>
                <a:spcPts val="600"/>
              </a:spcAft>
              <a:defRPr/>
            </a:pPr>
            <a:fld id="{549076F7-5D9D-4E10-A7E9-1A83E524F28B}" type="slidenum">
              <a:rPr lang="en-US" smtClean="0">
                <a:solidFill>
                  <a:srgbClr val="FFFFFF"/>
                </a:solidFill>
                <a:latin typeface="Calibri" panose="020F0502020204030204"/>
              </a:rPr>
              <a:pPr defTabSz="914400">
                <a:spcAft>
                  <a:spcPts val="600"/>
                </a:spcAft>
                <a:defRPr/>
              </a:pPr>
              <a:t>17</a:t>
            </a:fld>
            <a:endParaRPr lang="en-US">
              <a:solidFill>
                <a:srgbClr val="FFFFFF"/>
              </a:solidFill>
              <a:latin typeface="Calibri" panose="020F0502020204030204"/>
            </a:endParaRPr>
          </a:p>
        </p:txBody>
      </p:sp>
      <p:sp>
        <p:nvSpPr>
          <p:cNvPr id="35" name="Titre 2">
            <a:extLst>
              <a:ext uri="{FF2B5EF4-FFF2-40B4-BE49-F238E27FC236}">
                <a16:creationId xmlns:a16="http://schemas.microsoft.com/office/drawing/2014/main" id="{D81942A7-F215-4BAC-AF84-EB507C60A70D}"/>
              </a:ext>
            </a:extLst>
          </p:cNvPr>
          <p:cNvSpPr txBox="1">
            <a:spLocks/>
          </p:cNvSpPr>
          <p:nvPr/>
        </p:nvSpPr>
        <p:spPr>
          <a:xfrm>
            <a:off x="643510" y="2038659"/>
            <a:ext cx="2529237" cy="1237909"/>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ctr" defTabSz="1218895" rtl="0" eaLnBrk="1" fontAlgn="auto" latinLnBrk="0" hangingPunct="1">
              <a:lnSpc>
                <a:spcPct val="100000"/>
              </a:lnSpc>
              <a:spcBef>
                <a:spcPct val="0"/>
              </a:spcBef>
              <a:spcAft>
                <a:spcPts val="0"/>
              </a:spcAft>
              <a:buClrTx/>
              <a:buSzTx/>
              <a:buFontTx/>
              <a:buNone/>
              <a:tabLst/>
              <a:defRPr/>
            </a:pP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1) Les données</a:t>
            </a:r>
          </a:p>
        </p:txBody>
      </p:sp>
      <p:sp>
        <p:nvSpPr>
          <p:cNvPr id="32" name="Espace réservé du contenu 4">
            <a:extLst>
              <a:ext uri="{FF2B5EF4-FFF2-40B4-BE49-F238E27FC236}">
                <a16:creationId xmlns:a16="http://schemas.microsoft.com/office/drawing/2014/main" id="{F27AD5AF-6ABD-43D3-8D46-37BD7A6434F9}"/>
              </a:ext>
            </a:extLst>
          </p:cNvPr>
          <p:cNvSpPr txBox="1">
            <a:spLocks/>
          </p:cNvSpPr>
          <p:nvPr/>
        </p:nvSpPr>
        <p:spPr>
          <a:xfrm>
            <a:off x="131497" y="5740161"/>
            <a:ext cx="3138837" cy="504434"/>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59910" lvl="1" indent="0" algn="ctr">
              <a:buClr>
                <a:srgbClr val="0066A1"/>
              </a:buClr>
              <a:buNone/>
              <a:defRPr/>
            </a:pPr>
            <a:r>
              <a:rPr lang="fr-FR" sz="1200" dirty="0">
                <a:solidFill>
                  <a:sysClr val="windowText" lastClr="000000"/>
                </a:solidFill>
              </a:rPr>
              <a:t>Représentation d’un signal</a:t>
            </a: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pic>
        <p:nvPicPr>
          <p:cNvPr id="3" name="Image 2">
            <a:extLst>
              <a:ext uri="{FF2B5EF4-FFF2-40B4-BE49-F238E27FC236}">
                <a16:creationId xmlns:a16="http://schemas.microsoft.com/office/drawing/2014/main" id="{509ADA1E-D6EE-46AC-A339-F5A8FF6CC59F}"/>
              </a:ext>
            </a:extLst>
          </p:cNvPr>
          <p:cNvPicPr>
            <a:picLocks noChangeAspect="1"/>
          </p:cNvPicPr>
          <p:nvPr/>
        </p:nvPicPr>
        <p:blipFill>
          <a:blip r:embed="rId3"/>
          <a:stretch>
            <a:fillRect/>
          </a:stretch>
        </p:blipFill>
        <p:spPr>
          <a:xfrm>
            <a:off x="4552263" y="0"/>
            <a:ext cx="7633513" cy="6489184"/>
          </a:xfrm>
          <a:prstGeom prst="rect">
            <a:avLst/>
          </a:prstGeom>
        </p:spPr>
      </p:pic>
    </p:spTree>
    <p:extLst>
      <p:ext uri="{BB962C8B-B14F-4D97-AF65-F5344CB8AC3E}">
        <p14:creationId xmlns:p14="http://schemas.microsoft.com/office/powerpoint/2010/main" val="3972261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18</a:t>
            </a:fld>
            <a:endParaRPr lang="fr-FR"/>
          </a:p>
        </p:txBody>
      </p:sp>
      <p:sp>
        <p:nvSpPr>
          <p:cNvPr id="6" name="Titre 2">
            <a:extLst>
              <a:ext uri="{FF2B5EF4-FFF2-40B4-BE49-F238E27FC236}">
                <a16:creationId xmlns:a16="http://schemas.microsoft.com/office/drawing/2014/main" id="{AB62679C-56B7-45A7-B43C-9EFC95B53FE2}"/>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1) Les données</a:t>
            </a:r>
          </a:p>
        </p:txBody>
      </p:sp>
      <p:sp>
        <p:nvSpPr>
          <p:cNvPr id="9" name="Espace réservé du contenu 4">
            <a:extLst>
              <a:ext uri="{FF2B5EF4-FFF2-40B4-BE49-F238E27FC236}">
                <a16:creationId xmlns:a16="http://schemas.microsoft.com/office/drawing/2014/main" id="{FF08F309-66B5-4E86-B409-BF7C8A63234C}"/>
              </a:ext>
            </a:extLst>
          </p:cNvPr>
          <p:cNvSpPr txBox="1">
            <a:spLocks/>
          </p:cNvSpPr>
          <p:nvPr/>
        </p:nvSpPr>
        <p:spPr>
          <a:xfrm>
            <a:off x="-35154" y="1295400"/>
            <a:ext cx="6205766" cy="49464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1">
              <a:buClr>
                <a:srgbClr val="0066A1"/>
              </a:buClr>
              <a:buFont typeface="Wingdings" panose="05000000000000000000" pitchFamily="2" charset="2"/>
              <a:buChar char="v"/>
              <a:defRPr/>
            </a:pPr>
            <a:r>
              <a:rPr lang="fr-FR" sz="1600" b="1" dirty="0">
                <a:solidFill>
                  <a:sysClr val="windowText" lastClr="000000"/>
                </a:solidFill>
              </a:rPr>
              <a:t>Pré-traitements</a:t>
            </a:r>
            <a:br>
              <a:rPr lang="fr-FR" sz="1600" dirty="0">
                <a:solidFill>
                  <a:sysClr val="windowText" lastClr="000000"/>
                </a:solidFill>
              </a:rPr>
            </a:br>
            <a:endParaRPr lang="fr-FR" sz="1600" dirty="0">
              <a:solidFill>
                <a:sysClr val="windowText" lastClr="000000"/>
              </a:solidFill>
            </a:endParaRPr>
          </a:p>
          <a:p>
            <a:pPr lvl="2">
              <a:buClr>
                <a:srgbClr val="0066A1"/>
              </a:buClr>
              <a:buFont typeface="Wingdings" panose="05000000000000000000" pitchFamily="2" charset="2"/>
              <a:buChar char="§"/>
              <a:defRPr/>
            </a:pPr>
            <a:r>
              <a:rPr lang="fr-FR" sz="1600" dirty="0">
                <a:solidFill>
                  <a:sysClr val="windowText" lastClr="000000"/>
                </a:solidFill>
              </a:rPr>
              <a:t>Modification des valeurs de la Durée d’impulsion et de la fréquence du jeu de données : </a:t>
            </a:r>
            <a:br>
              <a:rPr lang="fr-FR" sz="1600" dirty="0">
                <a:solidFill>
                  <a:sysClr val="windowText" lastClr="000000"/>
                </a:solidFill>
              </a:rPr>
            </a:br>
            <a:endParaRPr lang="fr-FR" sz="1600" dirty="0">
              <a:solidFill>
                <a:sysClr val="windowText" lastClr="000000"/>
              </a:solidFill>
            </a:endParaRPr>
          </a:p>
          <a:p>
            <a:pPr lvl="3">
              <a:buClr>
                <a:srgbClr val="0066A1"/>
              </a:buClr>
              <a:buFont typeface="Arial" panose="020B0604020202020204" pitchFamily="34" charset="0"/>
              <a:buChar char="•"/>
              <a:defRPr/>
            </a:pPr>
            <a:r>
              <a:rPr lang="fr-FR" sz="1600" b="1" dirty="0">
                <a:solidFill>
                  <a:srgbClr val="C00000"/>
                </a:solidFill>
              </a:rPr>
              <a:t>Problème : </a:t>
            </a:r>
          </a:p>
          <a:p>
            <a:pPr lvl="4">
              <a:buClr>
                <a:srgbClr val="0066A1"/>
              </a:buClr>
              <a:buFont typeface="Wingdings" panose="05000000000000000000" pitchFamily="2" charset="2"/>
              <a:buChar char="Ø"/>
              <a:defRPr/>
            </a:pPr>
            <a:r>
              <a:rPr lang="fr-FR" sz="1600" dirty="0">
                <a:solidFill>
                  <a:sysClr val="windowText" lastClr="000000"/>
                </a:solidFill>
              </a:rPr>
              <a:t>Erreur de quantification des données</a:t>
            </a:r>
          </a:p>
          <a:p>
            <a:pPr lvl="4">
              <a:buClr>
                <a:srgbClr val="0066A1"/>
              </a:buClr>
              <a:buFont typeface="Wingdings" panose="05000000000000000000" pitchFamily="2" charset="2"/>
              <a:buChar char="Ø"/>
              <a:defRPr/>
            </a:pPr>
            <a:r>
              <a:rPr lang="fr-FR" sz="1600" dirty="0">
                <a:solidFill>
                  <a:sysClr val="windowText" lastClr="000000"/>
                </a:solidFill>
              </a:rPr>
              <a:t>Les données sont trop espacées </a:t>
            </a:r>
            <a:br>
              <a:rPr lang="fr-FR" sz="1600" dirty="0">
                <a:solidFill>
                  <a:sysClr val="windowText" lastClr="000000"/>
                </a:solidFill>
              </a:rPr>
            </a:br>
            <a:endParaRPr lang="fr-FR" sz="1600" dirty="0">
              <a:solidFill>
                <a:sysClr val="windowText" lastClr="000000"/>
              </a:solidFill>
            </a:endParaRPr>
          </a:p>
          <a:p>
            <a:pPr lvl="3">
              <a:buClr>
                <a:srgbClr val="0066A1"/>
              </a:buClr>
              <a:buFont typeface="Arial" panose="020B0604020202020204" pitchFamily="34" charset="0"/>
              <a:buChar char="•"/>
              <a:defRPr/>
            </a:pPr>
            <a:r>
              <a:rPr lang="fr-FR" sz="1600" b="1" dirty="0">
                <a:solidFill>
                  <a:srgbClr val="92D050"/>
                </a:solidFill>
              </a:rPr>
              <a:t>Solution : </a:t>
            </a:r>
          </a:p>
          <a:p>
            <a:pPr lvl="4">
              <a:buClr>
                <a:srgbClr val="0066A1"/>
              </a:buClr>
              <a:buFont typeface="Wingdings" panose="05000000000000000000" pitchFamily="2" charset="2"/>
              <a:buChar char="Ø"/>
              <a:defRPr/>
            </a:pPr>
            <a:r>
              <a:rPr lang="fr-FR" sz="1600" dirty="0">
                <a:solidFill>
                  <a:sysClr val="windowText" lastClr="000000"/>
                </a:solidFill>
              </a:rPr>
              <a:t>Récupération de la plus petite valeur du pas de quantification pour chaque variable</a:t>
            </a:r>
          </a:p>
          <a:p>
            <a:pPr lvl="4">
              <a:buClr>
                <a:srgbClr val="0066A1"/>
              </a:buClr>
              <a:buFont typeface="Wingdings" panose="05000000000000000000" pitchFamily="2" charset="2"/>
              <a:buChar char="Ø"/>
              <a:defRPr/>
            </a:pPr>
            <a:r>
              <a:rPr lang="fr-FR" sz="1600" dirty="0">
                <a:solidFill>
                  <a:sysClr val="windowText" lastClr="000000"/>
                </a:solidFill>
              </a:rPr>
              <a:t>Création d’un échantillon uniformément réparti sur l’intervalle +/- du pas de quantification</a:t>
            </a:r>
          </a:p>
          <a:p>
            <a:pPr lvl="4">
              <a:buClr>
                <a:srgbClr val="0066A1"/>
              </a:buClr>
              <a:buFont typeface="Wingdings" panose="05000000000000000000" pitchFamily="2" charset="2"/>
              <a:buChar char="Ø"/>
              <a:defRPr/>
            </a:pPr>
            <a:r>
              <a:rPr lang="fr-FR" sz="1600" dirty="0">
                <a:solidFill>
                  <a:sysClr val="windowText" lastClr="000000"/>
                </a:solidFill>
              </a:rPr>
              <a:t>Ajout de ces valeurs à celles de la variable</a:t>
            </a: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pic>
        <p:nvPicPr>
          <p:cNvPr id="3" name="Image 2">
            <a:extLst>
              <a:ext uri="{FF2B5EF4-FFF2-40B4-BE49-F238E27FC236}">
                <a16:creationId xmlns:a16="http://schemas.microsoft.com/office/drawing/2014/main" id="{3A330A6B-A482-44A7-94C2-59B3FC9A8EF0}"/>
              </a:ext>
            </a:extLst>
          </p:cNvPr>
          <p:cNvPicPr>
            <a:picLocks noChangeAspect="1"/>
          </p:cNvPicPr>
          <p:nvPr/>
        </p:nvPicPr>
        <p:blipFill>
          <a:blip r:embed="rId4"/>
          <a:stretch>
            <a:fillRect/>
          </a:stretch>
        </p:blipFill>
        <p:spPr>
          <a:xfrm>
            <a:off x="6094412" y="1468438"/>
            <a:ext cx="6048375" cy="4486275"/>
          </a:xfrm>
          <a:prstGeom prst="rect">
            <a:avLst/>
          </a:prstGeom>
        </p:spPr>
      </p:pic>
    </p:spTree>
    <p:extLst>
      <p:ext uri="{BB962C8B-B14F-4D97-AF65-F5344CB8AC3E}">
        <p14:creationId xmlns:p14="http://schemas.microsoft.com/office/powerpoint/2010/main" val="1875641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414F5D7-9711-415C-9E5E-7A2635D09960}"/>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2) Stratégie de </a:t>
            </a:r>
            <a:r>
              <a:rPr kumimoji="0" lang="fr-FR" sz="3199" b="1" i="0" u="none" strike="noStrike" kern="1200" cap="none" spc="0" normalizeH="0" baseline="0" noProof="0" dirty="0" err="1">
                <a:ln>
                  <a:noFill/>
                </a:ln>
                <a:solidFill>
                  <a:sysClr val="windowText" lastClr="000000"/>
                </a:solidFill>
                <a:effectLst/>
                <a:uLnTx/>
                <a:uFillTx/>
                <a:latin typeface="Verdana" pitchFamily="34" charset="0"/>
                <a:ea typeface="Verdana" pitchFamily="34" charset="0"/>
                <a:cs typeface="Verdana" pitchFamily="34" charset="0"/>
              </a:rPr>
              <a:t>désentrelacement</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a:t>
            </a: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D92CAF95-E949-425F-A06B-0D10082CE7B3}" type="datetime1">
              <a:rPr lang="fr-FR" smtClean="0"/>
              <a:t>09/03/2020</a:t>
            </a:fld>
            <a:endParaRPr lang="fr-FR"/>
          </a:p>
        </p:txBody>
      </p:sp>
      <p:sp>
        <p:nvSpPr>
          <p:cNvPr id="2" name="Espace réservé du numéro de diapositive 1">
            <a:extLst>
              <a:ext uri="{FF2B5EF4-FFF2-40B4-BE49-F238E27FC236}">
                <a16:creationId xmlns:a16="http://schemas.microsoft.com/office/drawing/2014/main" id="{77DB2474-4A89-434A-8969-1E1024D2133F}"/>
              </a:ext>
            </a:extLst>
          </p:cNvPr>
          <p:cNvSpPr>
            <a:spLocks noGrp="1"/>
          </p:cNvSpPr>
          <p:nvPr>
            <p:ph type="sldNum" sz="quarter" idx="12"/>
          </p:nvPr>
        </p:nvSpPr>
        <p:spPr/>
        <p:txBody>
          <a:bodyPr/>
          <a:lstStyle/>
          <a:p>
            <a:fld id="{549076F7-5D9D-4E10-A7E9-1A83E524F28B}" type="slidenum">
              <a:rPr lang="fr-FR" smtClean="0"/>
              <a:t>19</a:t>
            </a:fld>
            <a:endParaRPr lang="fr-FR"/>
          </a:p>
        </p:txBody>
      </p:sp>
      <p:sp>
        <p:nvSpPr>
          <p:cNvPr id="23" name="Rectangle 13">
            <a:extLst>
              <a:ext uri="{FF2B5EF4-FFF2-40B4-BE49-F238E27FC236}">
                <a16:creationId xmlns:a16="http://schemas.microsoft.com/office/drawing/2014/main" id="{E930710E-42CC-4F2D-9584-8AC437BFECF2}"/>
              </a:ext>
            </a:extLst>
          </p:cNvPr>
          <p:cNvSpPr/>
          <p:nvPr/>
        </p:nvSpPr>
        <p:spPr>
          <a:xfrm rot="13464380">
            <a:off x="8156276" y="2985162"/>
            <a:ext cx="1725437" cy="1858097"/>
          </a:xfrm>
          <a:custGeom>
            <a:avLst/>
            <a:gdLst>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923" h="1102580">
                <a:moveTo>
                  <a:pt x="0" y="0"/>
                </a:moveTo>
                <a:cubicBezTo>
                  <a:pt x="801540" y="212142"/>
                  <a:pt x="1156851" y="160934"/>
                  <a:pt x="1877923" y="0"/>
                </a:cubicBezTo>
                <a:lnTo>
                  <a:pt x="1877923" y="1102580"/>
                </a:lnTo>
                <a:cubicBezTo>
                  <a:pt x="1193427" y="883124"/>
                  <a:pt x="625974" y="912385"/>
                  <a:pt x="0" y="1102580"/>
                </a:cubicBezTo>
                <a:lnTo>
                  <a:pt x="0" y="0"/>
                </a:lnTo>
                <a:close/>
              </a:path>
            </a:pathLst>
          </a:custGeom>
          <a:solidFill>
            <a:srgbClr val="3C8A2E">
              <a:lumMod val="60000"/>
              <a:lumOff val="40000"/>
            </a:srgbClr>
          </a:solidFill>
          <a:ln w="12700" cap="flat" cmpd="sng" algn="ctr">
            <a:noFill/>
            <a:prstDash val="solid"/>
          </a:ln>
          <a:effectLst/>
        </p:spPr>
        <p:txBody>
          <a:bodyPr lIns="36000" tIns="36000" rIns="36000" bIns="3600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313131"/>
              </a:solidFill>
              <a:effectLst/>
              <a:uLnTx/>
              <a:uFillTx/>
              <a:latin typeface="Arial"/>
              <a:ea typeface="+mn-ea"/>
              <a:cs typeface="+mn-cs"/>
            </a:endParaRPr>
          </a:p>
        </p:txBody>
      </p:sp>
      <p:sp>
        <p:nvSpPr>
          <p:cNvPr id="24" name="Rectangle 13">
            <a:extLst>
              <a:ext uri="{FF2B5EF4-FFF2-40B4-BE49-F238E27FC236}">
                <a16:creationId xmlns:a16="http://schemas.microsoft.com/office/drawing/2014/main" id="{1702D704-9355-4F5F-BAC7-F13E2C226E04}"/>
              </a:ext>
            </a:extLst>
          </p:cNvPr>
          <p:cNvSpPr/>
          <p:nvPr/>
        </p:nvSpPr>
        <p:spPr>
          <a:xfrm rot="9073758">
            <a:off x="5520669" y="2662743"/>
            <a:ext cx="1725437" cy="1858097"/>
          </a:xfrm>
          <a:custGeom>
            <a:avLst/>
            <a:gdLst>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923" h="1102580">
                <a:moveTo>
                  <a:pt x="0" y="0"/>
                </a:moveTo>
                <a:cubicBezTo>
                  <a:pt x="801540" y="212142"/>
                  <a:pt x="1156851" y="160934"/>
                  <a:pt x="1877923" y="0"/>
                </a:cubicBezTo>
                <a:lnTo>
                  <a:pt x="1877923" y="1102580"/>
                </a:lnTo>
                <a:cubicBezTo>
                  <a:pt x="1193427" y="883124"/>
                  <a:pt x="625974" y="912385"/>
                  <a:pt x="0" y="1102580"/>
                </a:cubicBezTo>
                <a:lnTo>
                  <a:pt x="0" y="0"/>
                </a:lnTo>
                <a:close/>
              </a:path>
            </a:pathLst>
          </a:custGeom>
          <a:solidFill>
            <a:srgbClr val="00A1DE"/>
          </a:solidFill>
          <a:ln w="12700" cap="flat" cmpd="sng" algn="ctr">
            <a:noFill/>
            <a:prstDash val="solid"/>
          </a:ln>
          <a:effectLst/>
        </p:spPr>
        <p:txBody>
          <a:bodyPr lIns="36000" tIns="36000" rIns="36000" bIns="3600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313131"/>
              </a:solidFill>
              <a:effectLst/>
              <a:uLnTx/>
              <a:uFillTx/>
              <a:latin typeface="Arial"/>
              <a:ea typeface="+mn-ea"/>
              <a:cs typeface="+mn-cs"/>
            </a:endParaRPr>
          </a:p>
        </p:txBody>
      </p:sp>
      <p:sp>
        <p:nvSpPr>
          <p:cNvPr id="25" name="Rectangle 13">
            <a:extLst>
              <a:ext uri="{FF2B5EF4-FFF2-40B4-BE49-F238E27FC236}">
                <a16:creationId xmlns:a16="http://schemas.microsoft.com/office/drawing/2014/main" id="{AF5C16A1-4D30-44E1-83CD-3E02FBBD1E4F}"/>
              </a:ext>
            </a:extLst>
          </p:cNvPr>
          <p:cNvSpPr/>
          <p:nvPr/>
        </p:nvSpPr>
        <p:spPr>
          <a:xfrm rot="1806303">
            <a:off x="3292160" y="3012135"/>
            <a:ext cx="2271212" cy="2198351"/>
          </a:xfrm>
          <a:custGeom>
            <a:avLst/>
            <a:gdLst>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923" h="1102580">
                <a:moveTo>
                  <a:pt x="0" y="0"/>
                </a:moveTo>
                <a:cubicBezTo>
                  <a:pt x="801540" y="212142"/>
                  <a:pt x="1156851" y="160934"/>
                  <a:pt x="1877923" y="0"/>
                </a:cubicBezTo>
                <a:lnTo>
                  <a:pt x="1877923" y="1102580"/>
                </a:lnTo>
                <a:cubicBezTo>
                  <a:pt x="1193427" y="883124"/>
                  <a:pt x="625974" y="912385"/>
                  <a:pt x="0" y="1102580"/>
                </a:cubicBezTo>
                <a:lnTo>
                  <a:pt x="0" y="0"/>
                </a:lnTo>
                <a:close/>
              </a:path>
            </a:pathLst>
          </a:custGeom>
          <a:solidFill>
            <a:srgbClr val="B4B4B4"/>
          </a:solidFill>
          <a:ln w="12700" cap="flat" cmpd="sng" algn="ctr">
            <a:noFill/>
            <a:prstDash val="solid"/>
          </a:ln>
          <a:effectLst/>
        </p:spPr>
        <p:txBody>
          <a:bodyPr lIns="36000" tIns="36000" rIns="36000" bIns="3600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313131"/>
              </a:solidFill>
              <a:effectLst/>
              <a:uLnTx/>
              <a:uFillTx/>
              <a:latin typeface="Arial"/>
              <a:ea typeface="+mn-ea"/>
              <a:cs typeface="+mn-cs"/>
            </a:endParaRPr>
          </a:p>
        </p:txBody>
      </p:sp>
      <p:sp>
        <p:nvSpPr>
          <p:cNvPr id="26" name="Oval 20">
            <a:extLst>
              <a:ext uri="{FF2B5EF4-FFF2-40B4-BE49-F238E27FC236}">
                <a16:creationId xmlns:a16="http://schemas.microsoft.com/office/drawing/2014/main" id="{6596B3F8-2D85-4530-9B82-E9997740D746}"/>
              </a:ext>
            </a:extLst>
          </p:cNvPr>
          <p:cNvSpPr>
            <a:spLocks noChangeAspect="1"/>
          </p:cNvSpPr>
          <p:nvPr/>
        </p:nvSpPr>
        <p:spPr>
          <a:xfrm rot="21372311">
            <a:off x="6655272" y="1453438"/>
            <a:ext cx="2557745" cy="2556472"/>
          </a:xfrm>
          <a:prstGeom prst="ellipse">
            <a:avLst/>
          </a:prstGeom>
          <a:solidFill>
            <a:srgbClr val="002776"/>
          </a:solidFill>
          <a:ln w="19050" cap="flat" cmpd="sng" algn="ctr">
            <a:solidFill>
              <a:srgbClr val="FFFFFF"/>
            </a:solidFill>
            <a:prstDash val="solid"/>
          </a:ln>
          <a:effectLst/>
        </p:spPr>
        <p:txBody>
          <a:bodyPr wrap="square" lIns="36000" tIns="36000" rIns="36000" bIns="3600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313131"/>
              </a:solidFill>
              <a:effectLst/>
              <a:uLnTx/>
              <a:uFillTx/>
              <a:latin typeface="Arial"/>
              <a:ea typeface="+mn-ea"/>
              <a:cs typeface="+mn-cs"/>
            </a:endParaRPr>
          </a:p>
        </p:txBody>
      </p:sp>
      <p:sp>
        <p:nvSpPr>
          <p:cNvPr id="27" name="Oval 21">
            <a:extLst>
              <a:ext uri="{FF2B5EF4-FFF2-40B4-BE49-F238E27FC236}">
                <a16:creationId xmlns:a16="http://schemas.microsoft.com/office/drawing/2014/main" id="{F70AD620-319B-4916-8FF5-EAB9A681998B}"/>
              </a:ext>
            </a:extLst>
          </p:cNvPr>
          <p:cNvSpPr/>
          <p:nvPr/>
        </p:nvSpPr>
        <p:spPr>
          <a:xfrm>
            <a:off x="989012" y="1748544"/>
            <a:ext cx="3158648" cy="2968930"/>
          </a:xfrm>
          <a:prstGeom prst="ellipse">
            <a:avLst/>
          </a:prstGeom>
          <a:solidFill>
            <a:srgbClr val="313131"/>
          </a:solidFill>
          <a:ln w="19050" cap="flat" cmpd="sng" algn="ctr">
            <a:solidFill>
              <a:sysClr val="window" lastClr="FFFFFF"/>
            </a:solidFill>
            <a:prstDash val="solid"/>
          </a:ln>
          <a:effectLst/>
        </p:spPr>
        <p:txBody>
          <a:bodyPr wrap="square" lIns="36000" tIns="36000" rIns="36000" bIns="3600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313131"/>
              </a:solidFill>
              <a:effectLst/>
              <a:uLnTx/>
              <a:uFillTx/>
              <a:latin typeface="Arial"/>
              <a:ea typeface="+mn-ea"/>
              <a:cs typeface="+mn-cs"/>
            </a:endParaRPr>
          </a:p>
        </p:txBody>
      </p:sp>
      <p:sp>
        <p:nvSpPr>
          <p:cNvPr id="28" name="Oval 22">
            <a:extLst>
              <a:ext uri="{FF2B5EF4-FFF2-40B4-BE49-F238E27FC236}">
                <a16:creationId xmlns:a16="http://schemas.microsoft.com/office/drawing/2014/main" id="{BB761E4D-B3A6-489A-9DDF-A9B5EB5A20D8}"/>
              </a:ext>
            </a:extLst>
          </p:cNvPr>
          <p:cNvSpPr>
            <a:spLocks noChangeAspect="1"/>
          </p:cNvSpPr>
          <p:nvPr/>
        </p:nvSpPr>
        <p:spPr>
          <a:xfrm>
            <a:off x="4083158" y="2929213"/>
            <a:ext cx="2863413" cy="2861988"/>
          </a:xfrm>
          <a:prstGeom prst="ellipse">
            <a:avLst/>
          </a:prstGeom>
          <a:solidFill>
            <a:srgbClr val="8C8C8C"/>
          </a:solidFill>
          <a:ln w="19050" cap="flat" cmpd="sng" algn="ctr">
            <a:solidFill>
              <a:srgbClr val="FFFFFF"/>
            </a:solidFill>
            <a:prstDash val="solid"/>
          </a:ln>
          <a:effectLst/>
        </p:spPr>
        <p:txBody>
          <a:bodyPr wrap="square" lIns="36000" tIns="36000" rIns="36000" bIns="3600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313131"/>
              </a:solidFill>
              <a:effectLst/>
              <a:uLnTx/>
              <a:uFillTx/>
              <a:latin typeface="Arial"/>
              <a:ea typeface="+mn-ea"/>
              <a:cs typeface="+mn-cs"/>
            </a:endParaRPr>
          </a:p>
        </p:txBody>
      </p:sp>
      <p:sp>
        <p:nvSpPr>
          <p:cNvPr id="29" name="Oval 23">
            <a:extLst>
              <a:ext uri="{FF2B5EF4-FFF2-40B4-BE49-F238E27FC236}">
                <a16:creationId xmlns:a16="http://schemas.microsoft.com/office/drawing/2014/main" id="{7F88EA2A-D1F8-4CFE-93B9-D54DB3BCFE40}"/>
              </a:ext>
            </a:extLst>
          </p:cNvPr>
          <p:cNvSpPr>
            <a:spLocks noChangeAspect="1"/>
          </p:cNvSpPr>
          <p:nvPr/>
        </p:nvSpPr>
        <p:spPr>
          <a:xfrm>
            <a:off x="8686400" y="3463576"/>
            <a:ext cx="2405018" cy="2403824"/>
          </a:xfrm>
          <a:prstGeom prst="ellipse">
            <a:avLst/>
          </a:prstGeom>
          <a:solidFill>
            <a:srgbClr val="3C8A2E"/>
          </a:solidFill>
          <a:ln w="19050" cap="flat" cmpd="sng" algn="ctr">
            <a:solidFill>
              <a:srgbClr val="FFFFFF"/>
            </a:solidFill>
            <a:prstDash val="solid"/>
          </a:ln>
          <a:effectLst/>
        </p:spPr>
        <p:txBody>
          <a:bodyPr wrap="square" lIns="36000" tIns="36000" rIns="36000" bIns="3600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313131"/>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468ED64A-AA67-4B45-9CFB-68F519BC9E61}"/>
              </a:ext>
            </a:extLst>
          </p:cNvPr>
          <p:cNvSpPr/>
          <p:nvPr/>
        </p:nvSpPr>
        <p:spPr>
          <a:xfrm>
            <a:off x="1598611" y="2373630"/>
            <a:ext cx="2119431" cy="1723549"/>
          </a:xfrm>
          <a:prstGeom prst="rect">
            <a:avLst/>
          </a:prstGeom>
        </p:spPr>
        <p:txBody>
          <a:bodyPr wrap="square" lIns="0" tIns="0" rIns="0" bIns="0">
            <a:spAutoFit/>
          </a:bodyPr>
          <a:lstStyle/>
          <a:p>
            <a:r>
              <a:rPr lang="en-US" sz="1600" b="1" u="sng" dirty="0">
                <a:solidFill>
                  <a:srgbClr val="FFFFFF"/>
                </a:solidFill>
                <a:latin typeface="Arial"/>
              </a:rPr>
              <a:t>Clustering Classique </a:t>
            </a:r>
          </a:p>
          <a:p>
            <a:endParaRPr lang="en-US" sz="1600" b="1" dirty="0">
              <a:solidFill>
                <a:srgbClr val="FFFFFF"/>
              </a:solidFill>
              <a:latin typeface="Arial"/>
            </a:endParaRPr>
          </a:p>
          <a:p>
            <a:r>
              <a:rPr lang="en-US" sz="1600" dirty="0" err="1">
                <a:solidFill>
                  <a:srgbClr val="FFFFFF"/>
                </a:solidFill>
                <a:latin typeface="Arial"/>
              </a:rPr>
              <a:t>Utilisation</a:t>
            </a:r>
            <a:r>
              <a:rPr lang="en-US" sz="1600" dirty="0">
                <a:solidFill>
                  <a:srgbClr val="FFFFFF"/>
                </a:solidFill>
                <a:latin typeface="Arial"/>
              </a:rPr>
              <a:t> d’un </a:t>
            </a:r>
            <a:r>
              <a:rPr lang="en-US" sz="1600" dirty="0" err="1">
                <a:solidFill>
                  <a:srgbClr val="FFFFFF"/>
                </a:solidFill>
                <a:latin typeface="Arial"/>
              </a:rPr>
              <a:t>algorithme</a:t>
            </a:r>
            <a:r>
              <a:rPr lang="en-US" sz="1600" dirty="0">
                <a:solidFill>
                  <a:srgbClr val="FFFFFF"/>
                </a:solidFill>
                <a:latin typeface="Arial"/>
              </a:rPr>
              <a:t> de clustering sur la Durée </a:t>
            </a:r>
            <a:r>
              <a:rPr lang="en-US" sz="1600" dirty="0" err="1">
                <a:solidFill>
                  <a:srgbClr val="FFFFFF"/>
                </a:solidFill>
                <a:latin typeface="Arial"/>
              </a:rPr>
              <a:t>d’impulsion</a:t>
            </a:r>
            <a:r>
              <a:rPr lang="en-US" sz="1600" dirty="0">
                <a:solidFill>
                  <a:srgbClr val="FFFFFF"/>
                </a:solidFill>
                <a:latin typeface="Arial"/>
              </a:rPr>
              <a:t> et la </a:t>
            </a:r>
            <a:r>
              <a:rPr lang="en-US" sz="1600" dirty="0" err="1">
                <a:solidFill>
                  <a:srgbClr val="FFFFFF"/>
                </a:solidFill>
                <a:latin typeface="Arial"/>
              </a:rPr>
              <a:t>fréquence</a:t>
            </a:r>
            <a:endParaRPr lang="en-US" sz="1600" dirty="0">
              <a:solidFill>
                <a:srgbClr val="FFFFFF"/>
              </a:solidFill>
              <a:latin typeface="Arial"/>
            </a:endParaRPr>
          </a:p>
        </p:txBody>
      </p:sp>
      <p:sp>
        <p:nvSpPr>
          <p:cNvPr id="31" name="TextBox 25">
            <a:extLst>
              <a:ext uri="{FF2B5EF4-FFF2-40B4-BE49-F238E27FC236}">
                <a16:creationId xmlns:a16="http://schemas.microsoft.com/office/drawing/2014/main" id="{0AC4CFF7-7143-4530-99B8-5595B7FCCE7B}"/>
              </a:ext>
            </a:extLst>
          </p:cNvPr>
          <p:cNvSpPr txBox="1"/>
          <p:nvPr/>
        </p:nvSpPr>
        <p:spPr>
          <a:xfrm>
            <a:off x="1096406" y="2691736"/>
            <a:ext cx="890389" cy="1117673"/>
          </a:xfrm>
          <a:prstGeom prst="rect">
            <a:avLst/>
          </a:prstGeom>
          <a:noFill/>
        </p:spPr>
        <p:txBody>
          <a:bodyPr wrap="square" lIns="36000" tIns="36000" rIns="36000" bIns="36000" rtlCol="0">
            <a:spAutoFit/>
          </a:bodyPr>
          <a:lstStyle/>
          <a:p>
            <a:r>
              <a:rPr lang="en-US" sz="6600" dirty="0">
                <a:solidFill>
                  <a:srgbClr val="FFFFFF"/>
                </a:solidFill>
                <a:latin typeface="Arial"/>
              </a:rPr>
              <a:t>1</a:t>
            </a:r>
          </a:p>
        </p:txBody>
      </p:sp>
      <p:cxnSp>
        <p:nvCxnSpPr>
          <p:cNvPr id="32" name="Straight Connector 26">
            <a:extLst>
              <a:ext uri="{FF2B5EF4-FFF2-40B4-BE49-F238E27FC236}">
                <a16:creationId xmlns:a16="http://schemas.microsoft.com/office/drawing/2014/main" id="{0983FF65-3F11-49A4-AA35-CAF2A4A3BFE2}"/>
              </a:ext>
            </a:extLst>
          </p:cNvPr>
          <p:cNvCxnSpPr>
            <a:cxnSpLocks/>
          </p:cNvCxnSpPr>
          <p:nvPr/>
        </p:nvCxnSpPr>
        <p:spPr>
          <a:xfrm>
            <a:off x="1549553" y="2435073"/>
            <a:ext cx="0" cy="1919697"/>
          </a:xfrm>
          <a:prstGeom prst="line">
            <a:avLst/>
          </a:prstGeom>
          <a:noFill/>
          <a:ln w="6350" cap="flat" cmpd="sng" algn="ctr">
            <a:solidFill>
              <a:srgbClr val="FFFFFF"/>
            </a:solidFill>
            <a:prstDash val="solid"/>
            <a:headEnd type="none"/>
            <a:tailEnd type="none"/>
          </a:ln>
          <a:effectLst/>
        </p:spPr>
      </p:cxnSp>
      <p:sp>
        <p:nvSpPr>
          <p:cNvPr id="33" name="Rectangle 32">
            <a:extLst>
              <a:ext uri="{FF2B5EF4-FFF2-40B4-BE49-F238E27FC236}">
                <a16:creationId xmlns:a16="http://schemas.microsoft.com/office/drawing/2014/main" id="{9C47B332-BE27-4867-B3C2-086EE5E87D33}"/>
              </a:ext>
            </a:extLst>
          </p:cNvPr>
          <p:cNvSpPr/>
          <p:nvPr/>
        </p:nvSpPr>
        <p:spPr>
          <a:xfrm>
            <a:off x="4780778" y="3657600"/>
            <a:ext cx="1906339" cy="1723549"/>
          </a:xfrm>
          <a:prstGeom prst="rect">
            <a:avLst/>
          </a:prstGeom>
        </p:spPr>
        <p:txBody>
          <a:bodyPr wrap="square" lIns="0" tIns="0" rIns="0" bIns="0">
            <a:spAutoFit/>
          </a:bodyPr>
          <a:lstStyle/>
          <a:p>
            <a:r>
              <a:rPr lang="en-US" sz="1600" b="1" u="sng" dirty="0" err="1">
                <a:solidFill>
                  <a:srgbClr val="FFFFFF"/>
                </a:solidFill>
                <a:latin typeface="Arial"/>
              </a:rPr>
              <a:t>Regroupement</a:t>
            </a:r>
            <a:r>
              <a:rPr lang="en-US" sz="1600" b="1" u="sng" dirty="0">
                <a:solidFill>
                  <a:srgbClr val="FFFFFF"/>
                </a:solidFill>
                <a:latin typeface="Arial"/>
              </a:rPr>
              <a:t> des clusters</a:t>
            </a:r>
          </a:p>
          <a:p>
            <a:endParaRPr lang="en-US" sz="1600" dirty="0">
              <a:solidFill>
                <a:srgbClr val="FFFFFF"/>
              </a:solidFill>
              <a:latin typeface="Arial"/>
            </a:endParaRPr>
          </a:p>
          <a:p>
            <a:r>
              <a:rPr lang="en-US" sz="1600" dirty="0" err="1">
                <a:solidFill>
                  <a:srgbClr val="FFFFFF"/>
                </a:solidFill>
                <a:latin typeface="Arial"/>
              </a:rPr>
              <a:t>Comparaison</a:t>
            </a:r>
            <a:r>
              <a:rPr lang="en-US" sz="1600" dirty="0">
                <a:solidFill>
                  <a:srgbClr val="FFFFFF"/>
                </a:solidFill>
                <a:latin typeface="Arial"/>
              </a:rPr>
              <a:t> des </a:t>
            </a:r>
            <a:r>
              <a:rPr lang="en-US" sz="1600" dirty="0" err="1">
                <a:solidFill>
                  <a:srgbClr val="FFFFFF"/>
                </a:solidFill>
                <a:latin typeface="Arial"/>
              </a:rPr>
              <a:t>différents</a:t>
            </a:r>
            <a:r>
              <a:rPr lang="en-US" sz="1600" dirty="0">
                <a:solidFill>
                  <a:srgbClr val="FFFFFF"/>
                </a:solidFill>
                <a:latin typeface="Arial"/>
              </a:rPr>
              <a:t> clusters à </a:t>
            </a:r>
            <a:r>
              <a:rPr lang="en-US" sz="1600" dirty="0" err="1">
                <a:solidFill>
                  <a:srgbClr val="FFFFFF"/>
                </a:solidFill>
                <a:latin typeface="Arial"/>
              </a:rPr>
              <a:t>l’aide</a:t>
            </a:r>
            <a:r>
              <a:rPr lang="en-US" sz="1600" dirty="0">
                <a:solidFill>
                  <a:srgbClr val="FFFFFF"/>
                </a:solidFill>
                <a:latin typeface="Arial"/>
              </a:rPr>
              <a:t> du </a:t>
            </a:r>
            <a:r>
              <a:rPr lang="en-US" sz="1600" dirty="0" err="1">
                <a:solidFill>
                  <a:srgbClr val="FFFFFF"/>
                </a:solidFill>
                <a:latin typeface="Arial"/>
              </a:rPr>
              <a:t>Niveau</a:t>
            </a:r>
            <a:r>
              <a:rPr lang="en-US" sz="1600" dirty="0">
                <a:solidFill>
                  <a:srgbClr val="FFFFFF"/>
                </a:solidFill>
                <a:latin typeface="Arial"/>
              </a:rPr>
              <a:t> et de la TOA</a:t>
            </a:r>
          </a:p>
        </p:txBody>
      </p:sp>
      <p:sp>
        <p:nvSpPr>
          <p:cNvPr id="34" name="TextBox 28">
            <a:extLst>
              <a:ext uri="{FF2B5EF4-FFF2-40B4-BE49-F238E27FC236}">
                <a16:creationId xmlns:a16="http://schemas.microsoft.com/office/drawing/2014/main" id="{C27E6745-EF5C-466E-B236-54BF2FFF0B17}"/>
              </a:ext>
            </a:extLst>
          </p:cNvPr>
          <p:cNvSpPr txBox="1"/>
          <p:nvPr/>
        </p:nvSpPr>
        <p:spPr>
          <a:xfrm>
            <a:off x="4188753" y="3934940"/>
            <a:ext cx="890389" cy="1117673"/>
          </a:xfrm>
          <a:prstGeom prst="rect">
            <a:avLst/>
          </a:prstGeom>
          <a:noFill/>
        </p:spPr>
        <p:txBody>
          <a:bodyPr wrap="square" lIns="36000" tIns="36000" rIns="36000" bIns="36000" rtlCol="0">
            <a:spAutoFit/>
          </a:bodyPr>
          <a:lstStyle/>
          <a:p>
            <a:r>
              <a:rPr lang="en-US" sz="6600" dirty="0">
                <a:solidFill>
                  <a:srgbClr val="FFFFFF"/>
                </a:solidFill>
                <a:latin typeface="Arial"/>
              </a:rPr>
              <a:t>2</a:t>
            </a:r>
          </a:p>
        </p:txBody>
      </p:sp>
      <p:cxnSp>
        <p:nvCxnSpPr>
          <p:cNvPr id="35" name="Straight Connector 29">
            <a:extLst>
              <a:ext uri="{FF2B5EF4-FFF2-40B4-BE49-F238E27FC236}">
                <a16:creationId xmlns:a16="http://schemas.microsoft.com/office/drawing/2014/main" id="{3C8ED89A-79DA-4CD4-80ED-7B662B437F41}"/>
              </a:ext>
            </a:extLst>
          </p:cNvPr>
          <p:cNvCxnSpPr>
            <a:cxnSpLocks/>
          </p:cNvCxnSpPr>
          <p:nvPr/>
        </p:nvCxnSpPr>
        <p:spPr>
          <a:xfrm>
            <a:off x="4718100" y="3678277"/>
            <a:ext cx="0" cy="1919697"/>
          </a:xfrm>
          <a:prstGeom prst="line">
            <a:avLst/>
          </a:prstGeom>
          <a:noFill/>
          <a:ln w="6350" cap="flat" cmpd="sng" algn="ctr">
            <a:solidFill>
              <a:srgbClr val="FFFFFF"/>
            </a:solidFill>
            <a:prstDash val="solid"/>
            <a:headEnd type="none"/>
            <a:tailEnd type="none"/>
          </a:ln>
          <a:effectLst/>
        </p:spPr>
      </p:cxnSp>
      <p:sp>
        <p:nvSpPr>
          <p:cNvPr id="36" name="Rectangle 35">
            <a:extLst>
              <a:ext uri="{FF2B5EF4-FFF2-40B4-BE49-F238E27FC236}">
                <a16:creationId xmlns:a16="http://schemas.microsoft.com/office/drawing/2014/main" id="{EEE55D87-5604-4481-8190-631B60D1EB6B}"/>
              </a:ext>
            </a:extLst>
          </p:cNvPr>
          <p:cNvSpPr/>
          <p:nvPr/>
        </p:nvSpPr>
        <p:spPr>
          <a:xfrm>
            <a:off x="7354985" y="1972141"/>
            <a:ext cx="1616774" cy="1231106"/>
          </a:xfrm>
          <a:prstGeom prst="rect">
            <a:avLst/>
          </a:prstGeom>
        </p:spPr>
        <p:txBody>
          <a:bodyPr wrap="square" lIns="0" tIns="0" rIns="0" bIns="0">
            <a:spAutoFit/>
          </a:bodyPr>
          <a:lstStyle/>
          <a:p>
            <a:r>
              <a:rPr lang="en-US" sz="1600" b="1" u="sng" dirty="0">
                <a:solidFill>
                  <a:srgbClr val="FFFFFF"/>
                </a:solidFill>
                <a:latin typeface="Arial"/>
              </a:rPr>
              <a:t>Reconstruction du signal</a:t>
            </a:r>
          </a:p>
          <a:p>
            <a:endParaRPr lang="en-US" sz="1600" b="1" dirty="0">
              <a:solidFill>
                <a:srgbClr val="FFFFFF"/>
              </a:solidFill>
              <a:latin typeface="Arial"/>
            </a:endParaRPr>
          </a:p>
          <a:p>
            <a:r>
              <a:rPr lang="en-US" sz="1600" dirty="0">
                <a:solidFill>
                  <a:srgbClr val="FFFFFF"/>
                </a:solidFill>
                <a:latin typeface="Arial"/>
              </a:rPr>
              <a:t>Validation des clusters</a:t>
            </a:r>
          </a:p>
        </p:txBody>
      </p:sp>
      <p:sp>
        <p:nvSpPr>
          <p:cNvPr id="37" name="TextBox 31">
            <a:extLst>
              <a:ext uri="{FF2B5EF4-FFF2-40B4-BE49-F238E27FC236}">
                <a16:creationId xmlns:a16="http://schemas.microsoft.com/office/drawing/2014/main" id="{A2EE080C-FF4B-412D-81C0-3535F26CD282}"/>
              </a:ext>
            </a:extLst>
          </p:cNvPr>
          <p:cNvSpPr txBox="1"/>
          <p:nvPr/>
        </p:nvSpPr>
        <p:spPr>
          <a:xfrm>
            <a:off x="6740429" y="2172837"/>
            <a:ext cx="890389" cy="1117673"/>
          </a:xfrm>
          <a:prstGeom prst="rect">
            <a:avLst/>
          </a:prstGeom>
          <a:noFill/>
        </p:spPr>
        <p:txBody>
          <a:bodyPr wrap="square" lIns="36000" tIns="36000" rIns="36000" bIns="36000" rtlCol="0">
            <a:spAutoFit/>
          </a:bodyPr>
          <a:lstStyle/>
          <a:p>
            <a:r>
              <a:rPr lang="en-US" sz="6600" dirty="0">
                <a:solidFill>
                  <a:srgbClr val="FFFFFF"/>
                </a:solidFill>
                <a:latin typeface="Arial"/>
              </a:rPr>
              <a:t>3</a:t>
            </a:r>
          </a:p>
        </p:txBody>
      </p:sp>
      <p:cxnSp>
        <p:nvCxnSpPr>
          <p:cNvPr id="38" name="Straight Connector 32">
            <a:extLst>
              <a:ext uri="{FF2B5EF4-FFF2-40B4-BE49-F238E27FC236}">
                <a16:creationId xmlns:a16="http://schemas.microsoft.com/office/drawing/2014/main" id="{804B7A86-88B7-4613-8AA5-A47DB5AF2F94}"/>
              </a:ext>
            </a:extLst>
          </p:cNvPr>
          <p:cNvCxnSpPr>
            <a:cxnSpLocks/>
          </p:cNvCxnSpPr>
          <p:nvPr/>
        </p:nvCxnSpPr>
        <p:spPr>
          <a:xfrm>
            <a:off x="7299075" y="1828800"/>
            <a:ext cx="0" cy="1919697"/>
          </a:xfrm>
          <a:prstGeom prst="line">
            <a:avLst/>
          </a:prstGeom>
          <a:noFill/>
          <a:ln w="6350" cap="flat" cmpd="sng" algn="ctr">
            <a:solidFill>
              <a:srgbClr val="FFFFFF"/>
            </a:solidFill>
            <a:prstDash val="solid"/>
            <a:headEnd type="none"/>
            <a:tailEnd type="none"/>
          </a:ln>
          <a:effectLst/>
        </p:spPr>
      </p:cxnSp>
      <p:sp>
        <p:nvSpPr>
          <p:cNvPr id="39" name="Rectangle 38">
            <a:extLst>
              <a:ext uri="{FF2B5EF4-FFF2-40B4-BE49-F238E27FC236}">
                <a16:creationId xmlns:a16="http://schemas.microsoft.com/office/drawing/2014/main" id="{EDCAA52C-CFF9-4A37-9FC5-A667D7406C77}"/>
              </a:ext>
            </a:extLst>
          </p:cNvPr>
          <p:cNvSpPr/>
          <p:nvPr/>
        </p:nvSpPr>
        <p:spPr>
          <a:xfrm>
            <a:off x="9447212" y="3743742"/>
            <a:ext cx="1599990" cy="2039020"/>
          </a:xfrm>
          <a:prstGeom prst="rect">
            <a:avLst/>
          </a:prstGeom>
        </p:spPr>
        <p:txBody>
          <a:bodyPr wrap="square" lIns="0" tIns="0" rIns="0" bIns="0">
            <a:spAutoFit/>
          </a:bodyPr>
          <a:lstStyle/>
          <a:p>
            <a:pPr>
              <a:spcAft>
                <a:spcPts val="600"/>
              </a:spcAft>
            </a:pPr>
            <a:r>
              <a:rPr lang="en-US" sz="1600" b="1" u="sng" dirty="0">
                <a:solidFill>
                  <a:srgbClr val="FFFFFF"/>
                </a:solidFill>
                <a:latin typeface="Arial"/>
              </a:rPr>
              <a:t>Identification</a:t>
            </a:r>
          </a:p>
          <a:p>
            <a:pPr>
              <a:spcAft>
                <a:spcPts val="600"/>
              </a:spcAft>
            </a:pPr>
            <a:endParaRPr lang="en-US" sz="900" b="1" dirty="0">
              <a:solidFill>
                <a:srgbClr val="FFFFFF"/>
              </a:solidFill>
              <a:latin typeface="Arial"/>
            </a:endParaRPr>
          </a:p>
          <a:p>
            <a:pPr>
              <a:spcAft>
                <a:spcPts val="600"/>
              </a:spcAft>
            </a:pPr>
            <a:r>
              <a:rPr lang="en-US" sz="1600" dirty="0" err="1">
                <a:solidFill>
                  <a:srgbClr val="FFFFFF"/>
                </a:solidFill>
                <a:latin typeface="Arial"/>
              </a:rPr>
              <a:t>Comparaison</a:t>
            </a:r>
            <a:r>
              <a:rPr lang="en-US" sz="1600" dirty="0">
                <a:solidFill>
                  <a:srgbClr val="FFFFFF"/>
                </a:solidFill>
                <a:latin typeface="Arial"/>
              </a:rPr>
              <a:t> des </a:t>
            </a:r>
            <a:r>
              <a:rPr lang="en-US" sz="1600" dirty="0" err="1">
                <a:solidFill>
                  <a:srgbClr val="FFFFFF"/>
                </a:solidFill>
                <a:latin typeface="Arial"/>
              </a:rPr>
              <a:t>caractéristiques</a:t>
            </a:r>
            <a:r>
              <a:rPr lang="en-US" sz="1600" dirty="0">
                <a:solidFill>
                  <a:srgbClr val="FFFFFF"/>
                </a:solidFill>
                <a:latin typeface="Arial"/>
              </a:rPr>
              <a:t> des </a:t>
            </a:r>
            <a:r>
              <a:rPr lang="en-US" sz="1600" dirty="0" err="1">
                <a:solidFill>
                  <a:srgbClr val="FFFFFF"/>
                </a:solidFill>
                <a:latin typeface="Arial"/>
              </a:rPr>
              <a:t>émetteurs</a:t>
            </a:r>
            <a:r>
              <a:rPr lang="en-US" sz="1600" dirty="0">
                <a:solidFill>
                  <a:srgbClr val="FFFFFF"/>
                </a:solidFill>
                <a:latin typeface="Arial"/>
              </a:rPr>
              <a:t> avec </a:t>
            </a:r>
            <a:r>
              <a:rPr lang="en-US" sz="1600" dirty="0" err="1">
                <a:solidFill>
                  <a:srgbClr val="FFFFFF"/>
                </a:solidFill>
                <a:latin typeface="Arial"/>
              </a:rPr>
              <a:t>une</a:t>
            </a:r>
            <a:r>
              <a:rPr lang="en-US" sz="1600" dirty="0">
                <a:solidFill>
                  <a:srgbClr val="FFFFFF"/>
                </a:solidFill>
                <a:latin typeface="Arial"/>
              </a:rPr>
              <a:t> base de </a:t>
            </a:r>
            <a:r>
              <a:rPr lang="en-US" sz="1600" dirty="0" err="1">
                <a:solidFill>
                  <a:srgbClr val="FFFFFF"/>
                </a:solidFill>
                <a:latin typeface="Arial"/>
              </a:rPr>
              <a:t>données</a:t>
            </a:r>
            <a:r>
              <a:rPr lang="en-US" sz="1600" dirty="0">
                <a:solidFill>
                  <a:srgbClr val="FFFFFF"/>
                </a:solidFill>
                <a:latin typeface="Arial"/>
              </a:rPr>
              <a:t> de </a:t>
            </a:r>
            <a:r>
              <a:rPr lang="en-US" sz="1600" dirty="0" err="1">
                <a:solidFill>
                  <a:srgbClr val="FFFFFF"/>
                </a:solidFill>
                <a:latin typeface="Arial"/>
              </a:rPr>
              <a:t>référence</a:t>
            </a:r>
            <a:endParaRPr lang="en-US" sz="1600" dirty="0">
              <a:solidFill>
                <a:srgbClr val="FFFFFF"/>
              </a:solidFill>
              <a:latin typeface="Arial"/>
            </a:endParaRPr>
          </a:p>
        </p:txBody>
      </p:sp>
      <p:sp>
        <p:nvSpPr>
          <p:cNvPr id="40" name="TextBox 34">
            <a:extLst>
              <a:ext uri="{FF2B5EF4-FFF2-40B4-BE49-F238E27FC236}">
                <a16:creationId xmlns:a16="http://schemas.microsoft.com/office/drawing/2014/main" id="{07553981-C10F-4E88-9A89-B59DED87B474}"/>
              </a:ext>
            </a:extLst>
          </p:cNvPr>
          <p:cNvSpPr txBox="1"/>
          <p:nvPr/>
        </p:nvSpPr>
        <p:spPr>
          <a:xfrm>
            <a:off x="8924315" y="3984234"/>
            <a:ext cx="890389" cy="928035"/>
          </a:xfrm>
          <a:prstGeom prst="rect">
            <a:avLst/>
          </a:prstGeom>
          <a:noFill/>
        </p:spPr>
        <p:txBody>
          <a:bodyPr wrap="square" lIns="36000" tIns="36000" rIns="36000" bIns="36000" rtlCol="0">
            <a:spAutoFit/>
          </a:bodyPr>
          <a:lstStyle/>
          <a:p>
            <a:r>
              <a:rPr lang="en-US" sz="5400" dirty="0">
                <a:solidFill>
                  <a:srgbClr val="FFFFFF"/>
                </a:solidFill>
                <a:latin typeface="Arial"/>
              </a:rPr>
              <a:t>4</a:t>
            </a:r>
          </a:p>
        </p:txBody>
      </p:sp>
      <p:cxnSp>
        <p:nvCxnSpPr>
          <p:cNvPr id="41" name="Straight Connector 35">
            <a:extLst>
              <a:ext uri="{FF2B5EF4-FFF2-40B4-BE49-F238E27FC236}">
                <a16:creationId xmlns:a16="http://schemas.microsoft.com/office/drawing/2014/main" id="{21F6076E-571D-4AB7-B804-57E7D6C351C9}"/>
              </a:ext>
            </a:extLst>
          </p:cNvPr>
          <p:cNvCxnSpPr>
            <a:cxnSpLocks/>
          </p:cNvCxnSpPr>
          <p:nvPr/>
        </p:nvCxnSpPr>
        <p:spPr>
          <a:xfrm>
            <a:off x="9399986" y="3733800"/>
            <a:ext cx="0" cy="1898021"/>
          </a:xfrm>
          <a:prstGeom prst="line">
            <a:avLst/>
          </a:prstGeom>
          <a:noFill/>
          <a:ln w="6350" cap="flat" cmpd="sng" algn="ctr">
            <a:solidFill>
              <a:srgbClr val="FFFFFF"/>
            </a:solidFill>
            <a:prstDash val="solid"/>
            <a:headEnd type="none"/>
            <a:tailEnd type="none"/>
          </a:ln>
          <a:effectLst/>
        </p:spPr>
      </p:cxnSp>
    </p:spTree>
    <p:extLst>
      <p:ext uri="{BB962C8B-B14F-4D97-AF65-F5344CB8AC3E}">
        <p14:creationId xmlns:p14="http://schemas.microsoft.com/office/powerpoint/2010/main" val="2760096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766D5569-C4D0-4581-A600-7A074D6C1AE7}" type="datetime1">
              <a:rPr lang="fr-FR" smtClean="0"/>
              <a:t>09/03/2020</a:t>
            </a:fld>
            <a:endParaRPr lang="fr-FR"/>
          </a:p>
        </p:txBody>
      </p:sp>
      <p:sp>
        <p:nvSpPr>
          <p:cNvPr id="35" name="Titre 2">
            <a:extLst>
              <a:ext uri="{FF2B5EF4-FFF2-40B4-BE49-F238E27FC236}">
                <a16:creationId xmlns:a16="http://schemas.microsoft.com/office/drawing/2014/main" id="{1D05B9FB-2B61-4A93-A7E7-21449C18B77F}"/>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Lexique</a:t>
            </a:r>
          </a:p>
        </p:txBody>
      </p:sp>
      <p:sp>
        <p:nvSpPr>
          <p:cNvPr id="3" name="Espace réservé du numéro de diapositive 2">
            <a:extLst>
              <a:ext uri="{FF2B5EF4-FFF2-40B4-BE49-F238E27FC236}">
                <a16:creationId xmlns:a16="http://schemas.microsoft.com/office/drawing/2014/main" id="{D51B5125-B6E2-454F-8FCE-BB0AFDB6F407}"/>
              </a:ext>
            </a:extLst>
          </p:cNvPr>
          <p:cNvSpPr>
            <a:spLocks noGrp="1"/>
          </p:cNvSpPr>
          <p:nvPr>
            <p:ph type="sldNum" sz="quarter" idx="12"/>
          </p:nvPr>
        </p:nvSpPr>
        <p:spPr/>
        <p:txBody>
          <a:bodyPr/>
          <a:lstStyle/>
          <a:p>
            <a:fld id="{549076F7-5D9D-4E10-A7E9-1A83E524F28B}" type="slidenum">
              <a:rPr lang="fr-FR" smtClean="0"/>
              <a:t>2</a:t>
            </a:fld>
            <a:endParaRPr lang="fr-FR"/>
          </a:p>
        </p:txBody>
      </p:sp>
      <p:graphicFrame>
        <p:nvGraphicFramePr>
          <p:cNvPr id="4" name="Tableau 3">
            <a:extLst>
              <a:ext uri="{FF2B5EF4-FFF2-40B4-BE49-F238E27FC236}">
                <a16:creationId xmlns:a16="http://schemas.microsoft.com/office/drawing/2014/main" id="{DE56E27D-1694-4748-AA22-B535B137B651}"/>
              </a:ext>
            </a:extLst>
          </p:cNvPr>
          <p:cNvGraphicFramePr>
            <a:graphicFrameLocks noGrp="1"/>
          </p:cNvGraphicFramePr>
          <p:nvPr>
            <p:extLst>
              <p:ext uri="{D42A27DB-BD31-4B8C-83A1-F6EECF244321}">
                <p14:modId xmlns:p14="http://schemas.microsoft.com/office/powerpoint/2010/main" val="496814285"/>
              </p:ext>
            </p:extLst>
          </p:nvPr>
        </p:nvGraphicFramePr>
        <p:xfrm>
          <a:off x="1794706" y="1866900"/>
          <a:ext cx="8648700" cy="3124200"/>
        </p:xfrm>
        <a:graphic>
          <a:graphicData uri="http://schemas.openxmlformats.org/drawingml/2006/table">
            <a:tbl>
              <a:tblPr firstRow="1" firstCol="1" bandRow="1">
                <a:tableStyleId>{7DF18680-E054-41AD-8BC1-D1AEF772440D}</a:tableStyleId>
              </a:tblPr>
              <a:tblGrid>
                <a:gridCol w="2071327">
                  <a:extLst>
                    <a:ext uri="{9D8B030D-6E8A-4147-A177-3AD203B41FA5}">
                      <a16:colId xmlns:a16="http://schemas.microsoft.com/office/drawing/2014/main" val="2045281724"/>
                    </a:ext>
                  </a:extLst>
                </a:gridCol>
                <a:gridCol w="6577373">
                  <a:extLst>
                    <a:ext uri="{9D8B030D-6E8A-4147-A177-3AD203B41FA5}">
                      <a16:colId xmlns:a16="http://schemas.microsoft.com/office/drawing/2014/main" val="1704864409"/>
                    </a:ext>
                  </a:extLst>
                </a:gridCol>
              </a:tblGrid>
              <a:tr h="443390">
                <a:tc>
                  <a:txBody>
                    <a:bodyPr/>
                    <a:lstStyle/>
                    <a:p>
                      <a:pPr>
                        <a:lnSpc>
                          <a:spcPct val="107000"/>
                        </a:lnSpc>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5274552"/>
                  </a:ext>
                </a:extLst>
              </a:tr>
              <a:tr h="443390">
                <a:tc>
                  <a:txBody>
                    <a:bodyPr/>
                    <a:lstStyle/>
                    <a:p>
                      <a:pPr>
                        <a:lnSpc>
                          <a:spcPct val="107000"/>
                        </a:lnSpc>
                        <a:spcAft>
                          <a:spcPts val="0"/>
                        </a:spcAft>
                      </a:pPr>
                      <a:r>
                        <a:rPr lang="fr-FR" sz="1600" dirty="0">
                          <a:effectLst/>
                        </a:rPr>
                        <a:t>Vocabulaire</a:t>
                      </a:r>
                      <a:endParaRPr lang="fr-F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600" dirty="0">
                          <a:effectLst/>
                        </a:rPr>
                        <a:t>Définition</a:t>
                      </a:r>
                      <a:endParaRPr lang="fr-F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039226"/>
                  </a:ext>
                </a:extLst>
              </a:tr>
              <a:tr h="443390">
                <a:tc>
                  <a:txBody>
                    <a:bodyPr/>
                    <a:lstStyle/>
                    <a:p>
                      <a:pPr>
                        <a:lnSpc>
                          <a:spcPct val="107000"/>
                        </a:lnSpc>
                        <a:spcAft>
                          <a:spcPts val="0"/>
                        </a:spcAft>
                      </a:pPr>
                      <a:r>
                        <a:rPr lang="fr-FR" sz="1600" dirty="0">
                          <a:effectLst/>
                        </a:rPr>
                        <a:t>Base de données radar </a:t>
                      </a:r>
                      <a:endParaRPr lang="fr-F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1600" dirty="0">
                          <a:effectLst/>
                        </a:rPr>
                        <a:t>Regroupement des caractéristiques des radars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27191675"/>
                  </a:ext>
                </a:extLst>
              </a:tr>
              <a:tr h="443390">
                <a:tc>
                  <a:txBody>
                    <a:bodyPr/>
                    <a:lstStyle/>
                    <a:p>
                      <a:pPr>
                        <a:lnSpc>
                          <a:spcPct val="107000"/>
                        </a:lnSpc>
                        <a:spcAft>
                          <a:spcPts val="0"/>
                        </a:spcAft>
                      </a:pPr>
                      <a:r>
                        <a:rPr lang="fr-FR" sz="1600" dirty="0">
                          <a:effectLst/>
                        </a:rPr>
                        <a:t>Jeu de données </a:t>
                      </a:r>
                      <a:endParaRPr lang="fr-F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1600" dirty="0">
                          <a:effectLst/>
                        </a:rPr>
                        <a:t>Regroupement de lots d’impulsions (regroupement de signaux)</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6303186"/>
                  </a:ext>
                </a:extLst>
              </a:tr>
              <a:tr h="443390">
                <a:tc>
                  <a:txBody>
                    <a:bodyPr/>
                    <a:lstStyle/>
                    <a:p>
                      <a:pPr>
                        <a:lnSpc>
                          <a:spcPct val="107000"/>
                        </a:lnSpc>
                        <a:spcAft>
                          <a:spcPts val="0"/>
                        </a:spcAft>
                      </a:pPr>
                      <a:r>
                        <a:rPr lang="fr-FR" sz="1600" dirty="0">
                          <a:effectLst/>
                        </a:rPr>
                        <a:t>Lot d’impulsions</a:t>
                      </a:r>
                      <a:endParaRPr lang="fr-F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1600" dirty="0">
                          <a:effectLst/>
                        </a:rPr>
                        <a:t>Ensemble d’impulsions pouvant contenir un ou plusieurs émetteurs (1 signal)</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5293768"/>
                  </a:ext>
                </a:extLst>
              </a:tr>
              <a:tr h="907250">
                <a:tc>
                  <a:txBody>
                    <a:bodyPr/>
                    <a:lstStyle/>
                    <a:p>
                      <a:pPr>
                        <a:lnSpc>
                          <a:spcPct val="107000"/>
                        </a:lnSpc>
                        <a:spcAft>
                          <a:spcPts val="0"/>
                        </a:spcAft>
                      </a:pPr>
                      <a:r>
                        <a:rPr lang="fr-FR" sz="1600" dirty="0">
                          <a:effectLst/>
                        </a:rPr>
                        <a:t>Impulsion</a:t>
                      </a:r>
                      <a:endParaRPr lang="fr-F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1600" dirty="0">
                          <a:effectLst/>
                        </a:rPr>
                        <a:t>Description d’un lot d’impulsions avec les infos TOA, </a:t>
                      </a:r>
                      <a:r>
                        <a:rPr lang="fr-FR" sz="1600" dirty="0" err="1">
                          <a:effectLst/>
                        </a:rPr>
                        <a:t>dTOA</a:t>
                      </a:r>
                      <a:r>
                        <a:rPr lang="fr-FR" sz="1600" dirty="0">
                          <a:effectLst/>
                        </a:rPr>
                        <a:t>, </a:t>
                      </a:r>
                      <a:r>
                        <a:rPr lang="fr-FR" sz="1600" dirty="0" err="1">
                          <a:effectLst/>
                        </a:rPr>
                        <a:t>Level</a:t>
                      </a:r>
                      <a:r>
                        <a:rPr lang="fr-FR" sz="1600" dirty="0">
                          <a:effectLst/>
                        </a:rPr>
                        <a:t>, Fréquence, Durée d’impulsion</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12478182"/>
                  </a:ext>
                </a:extLst>
              </a:tr>
            </a:tbl>
          </a:graphicData>
        </a:graphic>
      </p:graphicFrame>
    </p:spTree>
    <p:extLst>
      <p:ext uri="{BB962C8B-B14F-4D97-AF65-F5344CB8AC3E}">
        <p14:creationId xmlns:p14="http://schemas.microsoft.com/office/powerpoint/2010/main" val="466556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clustering</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20</a:t>
            </a:fld>
            <a:endParaRPr lang="fr-FR"/>
          </a:p>
        </p:txBody>
      </p:sp>
      <p:sp>
        <p:nvSpPr>
          <p:cNvPr id="6" name="Rectangle 5">
            <a:extLst>
              <a:ext uri="{FF2B5EF4-FFF2-40B4-BE49-F238E27FC236}">
                <a16:creationId xmlns:a16="http://schemas.microsoft.com/office/drawing/2014/main" id="{3AE24900-8725-40C5-9176-EBB625DBFD5F}"/>
              </a:ext>
            </a:extLst>
          </p:cNvPr>
          <p:cNvSpPr/>
          <p:nvPr/>
        </p:nvSpPr>
        <p:spPr>
          <a:xfrm>
            <a:off x="509083" y="1600200"/>
            <a:ext cx="11219946" cy="4031873"/>
          </a:xfrm>
          <a:prstGeom prst="rect">
            <a:avLst/>
          </a:prstGeom>
        </p:spPr>
        <p:txBody>
          <a:bodyPr wrap="square">
            <a:spAutoFit/>
          </a:bodyPr>
          <a:lstStyle/>
          <a:p>
            <a:pPr marL="285750" indent="-285750">
              <a:buClr>
                <a:srgbClr val="0066A1"/>
              </a:buClr>
              <a:buFont typeface="Wingdings" panose="05000000000000000000" pitchFamily="2" charset="2"/>
              <a:buChar char="v"/>
              <a:defRPr/>
            </a:pPr>
            <a:r>
              <a:rPr lang="fr-FR" sz="1600" b="1" dirty="0">
                <a:solidFill>
                  <a:sysClr val="windowText" lastClr="000000"/>
                </a:solidFill>
                <a:latin typeface="Verdana" panose="020B0604030504040204" pitchFamily="34" charset="0"/>
                <a:ea typeface="Verdana" panose="020B0604030504040204" pitchFamily="34" charset="0"/>
              </a:rPr>
              <a:t>Méthodes testées : DBSCAN</a:t>
            </a:r>
            <a:r>
              <a:rPr lang="fr-FR" sz="1600" dirty="0">
                <a:solidFill>
                  <a:sysClr val="windowText" lastClr="000000"/>
                </a:solidFill>
                <a:latin typeface="Verdana" panose="020B0604030504040204" pitchFamily="34" charset="0"/>
                <a:ea typeface="Verdana" panose="020B0604030504040204" pitchFamily="34" charset="0"/>
              </a:rPr>
              <a:t> </a:t>
            </a:r>
            <a:r>
              <a:rPr lang="fr-FR" sz="1600" i="1" dirty="0">
                <a:solidFill>
                  <a:sysClr val="windowText" lastClr="000000"/>
                </a:solidFill>
                <a:latin typeface="Verdana" panose="020B0604030504040204" pitchFamily="34" charset="0"/>
                <a:ea typeface="Verdana" panose="020B0604030504040204" pitchFamily="34" charset="0"/>
              </a:rPr>
              <a:t>(Density-</a:t>
            </a:r>
            <a:r>
              <a:rPr lang="fr-FR" sz="1600" i="1" dirty="0" err="1">
                <a:solidFill>
                  <a:sysClr val="windowText" lastClr="000000"/>
                </a:solidFill>
                <a:latin typeface="Verdana" panose="020B0604030504040204" pitchFamily="34" charset="0"/>
                <a:ea typeface="Verdana" panose="020B0604030504040204" pitchFamily="34" charset="0"/>
              </a:rPr>
              <a:t>based</a:t>
            </a:r>
            <a:r>
              <a:rPr lang="fr-FR" sz="1600" i="1" dirty="0">
                <a:solidFill>
                  <a:sysClr val="windowText" lastClr="000000"/>
                </a:solidFill>
                <a:latin typeface="Verdana" panose="020B0604030504040204" pitchFamily="34" charset="0"/>
                <a:ea typeface="Verdana" panose="020B0604030504040204" pitchFamily="34" charset="0"/>
              </a:rPr>
              <a:t> spatial clustering of application </a:t>
            </a:r>
            <a:r>
              <a:rPr lang="fr-FR" sz="1600" i="1" dirty="0" err="1">
                <a:solidFill>
                  <a:sysClr val="windowText" lastClr="000000"/>
                </a:solidFill>
                <a:latin typeface="Verdana" panose="020B0604030504040204" pitchFamily="34" charset="0"/>
                <a:ea typeface="Verdana" panose="020B0604030504040204" pitchFamily="34" charset="0"/>
              </a:rPr>
              <a:t>with</a:t>
            </a:r>
            <a:r>
              <a:rPr lang="fr-FR" sz="1600" i="1" dirty="0">
                <a:solidFill>
                  <a:sysClr val="windowText" lastClr="000000"/>
                </a:solidFill>
                <a:latin typeface="Verdana" panose="020B0604030504040204" pitchFamily="34" charset="0"/>
                <a:ea typeface="Verdana" panose="020B0604030504040204" pitchFamily="34" charset="0"/>
              </a:rPr>
              <a:t> noise) :</a:t>
            </a:r>
            <a:br>
              <a:rPr lang="fr-FR" sz="1600" i="1" dirty="0">
                <a:solidFill>
                  <a:sysClr val="windowText" lastClr="000000"/>
                </a:solidFill>
                <a:latin typeface="Verdana" panose="020B0604030504040204" pitchFamily="34" charset="0"/>
                <a:ea typeface="Verdana" panose="020B0604030504040204" pitchFamily="34" charset="0"/>
              </a:rPr>
            </a:br>
            <a:endParaRPr lang="fr-FR" sz="1600" dirty="0">
              <a:solidFill>
                <a:sysClr val="windowText" lastClr="000000"/>
              </a:solidFill>
              <a:latin typeface="Verdana" panose="020B0604030504040204" pitchFamily="34" charset="0"/>
              <a:ea typeface="Verdana" panose="020B0604030504040204" pitchFamily="34" charset="0"/>
            </a:endParaRPr>
          </a:p>
          <a:p>
            <a:pPr marL="895243" lvl="1" indent="-285750">
              <a:buClr>
                <a:srgbClr val="0066A1"/>
              </a:buClr>
              <a:buFont typeface="Wingdings" panose="05000000000000000000" pitchFamily="2" charset="2"/>
              <a:buChar char="§"/>
              <a:defRPr/>
            </a:pPr>
            <a:r>
              <a:rPr lang="fr-FR" sz="1600" u="sng" dirty="0">
                <a:solidFill>
                  <a:sysClr val="windowText" lastClr="000000"/>
                </a:solidFill>
                <a:latin typeface="Verdana" panose="020B0604030504040204" pitchFamily="34" charset="0"/>
                <a:ea typeface="Verdana" panose="020B0604030504040204" pitchFamily="34" charset="0"/>
              </a:rPr>
              <a:t>Vocabulaire</a:t>
            </a:r>
            <a:r>
              <a:rPr lang="fr-FR" sz="1600" b="1" dirty="0">
                <a:solidFill>
                  <a:sysClr val="windowText" lastClr="000000"/>
                </a:solidFill>
                <a:latin typeface="Verdana" panose="020B0604030504040204" pitchFamily="34" charset="0"/>
                <a:ea typeface="Verdana" panose="020B0604030504040204" pitchFamily="34" charset="0"/>
              </a:rPr>
              <a:t> </a:t>
            </a:r>
            <a:r>
              <a:rPr lang="fr-FR" sz="1600" dirty="0">
                <a:solidFill>
                  <a:sysClr val="windowText" lastClr="000000"/>
                </a:solidFill>
                <a:latin typeface="Verdana" panose="020B0604030504040204" pitchFamily="34" charset="0"/>
                <a:ea typeface="Verdana" panose="020B0604030504040204" pitchFamily="34" charset="0"/>
              </a:rPr>
              <a:t>:</a:t>
            </a:r>
          </a:p>
          <a:p>
            <a:pPr lvl="0">
              <a:buClr>
                <a:srgbClr val="0066A1"/>
              </a:buClr>
              <a:buFont typeface="Wingdings" panose="05000000000000000000" pitchFamily="2" charset="2"/>
              <a:buChar char="§"/>
              <a:defRPr/>
            </a:pPr>
            <a:endParaRPr lang="fr-FR" sz="1600" b="1" u="sng" dirty="0">
              <a:solidFill>
                <a:sysClr val="windowText" lastClr="000000"/>
              </a:solidFill>
              <a:latin typeface="Verdana" panose="020B0604030504040204" pitchFamily="34" charset="0"/>
              <a:ea typeface="Verdana" panose="020B0604030504040204" pitchFamily="34" charset="0"/>
            </a:endParaRPr>
          </a:p>
          <a:p>
            <a:pPr marL="1504737" lvl="2" indent="-285750">
              <a:buClr>
                <a:srgbClr val="0066A1"/>
              </a:buClr>
              <a:buFont typeface="Arial" panose="020B0604020202020204" pitchFamily="34" charset="0"/>
              <a:buChar char="•"/>
              <a:defRPr/>
            </a:pPr>
            <a:r>
              <a:rPr lang="fr-FR" sz="1600" b="1" dirty="0">
                <a:solidFill>
                  <a:sysClr val="windowText" lastClr="000000"/>
                </a:solidFill>
                <a:latin typeface="Verdana" panose="020B0604030504040204" pitchFamily="34" charset="0"/>
                <a:ea typeface="Verdana" panose="020B0604030504040204" pitchFamily="34" charset="0"/>
              </a:rPr>
              <a:t>Eps</a:t>
            </a:r>
            <a:r>
              <a:rPr lang="fr-FR" sz="1600" dirty="0">
                <a:solidFill>
                  <a:sysClr val="windowText" lastClr="000000"/>
                </a:solidFill>
                <a:latin typeface="Verdana" panose="020B0604030504040204" pitchFamily="34" charset="0"/>
                <a:ea typeface="Verdana" panose="020B0604030504040204" pitchFamily="34" charset="0"/>
              </a:rPr>
              <a:t> : Rayon/distance qui forme une région sphérique autour de chaque point (nombre positif)</a:t>
            </a:r>
            <a:br>
              <a:rPr lang="fr-FR" sz="1600" dirty="0">
                <a:solidFill>
                  <a:sysClr val="windowText" lastClr="000000"/>
                </a:solidFill>
                <a:latin typeface="Verdana" panose="020B0604030504040204" pitchFamily="34" charset="0"/>
                <a:ea typeface="Verdana" panose="020B0604030504040204" pitchFamily="34" charset="0"/>
              </a:rPr>
            </a:br>
            <a:endParaRPr lang="fr-FR" sz="1600" dirty="0">
              <a:solidFill>
                <a:sysClr val="windowText" lastClr="000000"/>
              </a:solidFill>
              <a:latin typeface="Verdana" panose="020B0604030504040204" pitchFamily="34" charset="0"/>
              <a:ea typeface="Verdana" panose="020B0604030504040204" pitchFamily="34" charset="0"/>
            </a:endParaRPr>
          </a:p>
          <a:p>
            <a:pPr marL="1504737" lvl="2" indent="-285750">
              <a:buClr>
                <a:srgbClr val="0066A1"/>
              </a:buClr>
              <a:buFont typeface="Arial" panose="020B0604020202020204" pitchFamily="34" charset="0"/>
              <a:buChar char="•"/>
              <a:defRPr/>
            </a:pPr>
            <a:r>
              <a:rPr lang="fr-FR" sz="1600" b="1" dirty="0" err="1">
                <a:solidFill>
                  <a:sysClr val="windowText" lastClr="000000"/>
                </a:solidFill>
                <a:latin typeface="Verdana" panose="020B0604030504040204" pitchFamily="34" charset="0"/>
                <a:ea typeface="Verdana" panose="020B0604030504040204" pitchFamily="34" charset="0"/>
              </a:rPr>
              <a:t>MinPts</a:t>
            </a:r>
            <a:r>
              <a:rPr lang="fr-FR" sz="1600" dirty="0">
                <a:solidFill>
                  <a:sysClr val="windowText" lastClr="000000"/>
                </a:solidFill>
                <a:latin typeface="Verdana" panose="020B0604030504040204" pitchFamily="34" charset="0"/>
                <a:ea typeface="Verdana" panose="020B0604030504040204" pitchFamily="34" charset="0"/>
              </a:rPr>
              <a:t> : Nombre de points minimum devant se trouver dans le rayon Eps pour que ce points soit considéré comme un cluster</a:t>
            </a:r>
            <a:br>
              <a:rPr lang="fr-FR" sz="1600" dirty="0">
                <a:solidFill>
                  <a:sysClr val="windowText" lastClr="000000"/>
                </a:solidFill>
                <a:latin typeface="Verdana" panose="020B0604030504040204" pitchFamily="34" charset="0"/>
                <a:ea typeface="Verdana" panose="020B0604030504040204" pitchFamily="34" charset="0"/>
              </a:rPr>
            </a:br>
            <a:endParaRPr lang="fr-FR" sz="1600" dirty="0">
              <a:solidFill>
                <a:sysClr val="windowText" lastClr="000000"/>
              </a:solidFill>
              <a:latin typeface="Verdana" panose="020B0604030504040204" pitchFamily="34" charset="0"/>
              <a:ea typeface="Verdana" panose="020B0604030504040204" pitchFamily="34" charset="0"/>
            </a:endParaRPr>
          </a:p>
          <a:p>
            <a:pPr marL="1504737" lvl="2" indent="-285750">
              <a:buClr>
                <a:srgbClr val="0066A1"/>
              </a:buClr>
              <a:buFont typeface="Arial" panose="020B0604020202020204" pitchFamily="34" charset="0"/>
              <a:buChar char="•"/>
              <a:defRPr/>
            </a:pPr>
            <a:r>
              <a:rPr lang="fr-FR" sz="1600" b="1" dirty="0">
                <a:solidFill>
                  <a:sysClr val="windowText" lastClr="000000"/>
                </a:solidFill>
                <a:latin typeface="Verdana" panose="020B0604030504040204" pitchFamily="34" charset="0"/>
                <a:ea typeface="Verdana" panose="020B0604030504040204" pitchFamily="34" charset="0"/>
              </a:rPr>
              <a:t>Eps-voisinage de x </a:t>
            </a:r>
            <a:r>
              <a:rPr lang="fr-FR" sz="1600" dirty="0">
                <a:solidFill>
                  <a:sysClr val="windowText" lastClr="000000"/>
                </a:solidFill>
                <a:latin typeface="Verdana" panose="020B0604030504040204" pitchFamily="34" charset="0"/>
                <a:ea typeface="Verdana" panose="020B0604030504040204" pitchFamily="34" charset="0"/>
              </a:rPr>
              <a:t>: Ensemble des points dont la distance à x est inférieure à Eps</a:t>
            </a:r>
          </a:p>
          <a:p>
            <a:pPr lvl="2">
              <a:buClr>
                <a:srgbClr val="0066A1"/>
              </a:buClr>
              <a:defRPr/>
            </a:pPr>
            <a:endParaRPr lang="fr-FR" sz="1600" dirty="0">
              <a:solidFill>
                <a:sysClr val="windowText" lastClr="000000"/>
              </a:solidFill>
              <a:latin typeface="Verdana" panose="020B0604030504040204" pitchFamily="34" charset="0"/>
              <a:ea typeface="Verdana" panose="020B0604030504040204" pitchFamily="34" charset="0"/>
            </a:endParaRPr>
          </a:p>
          <a:p>
            <a:pPr marL="2114230" lvl="3" indent="-285750">
              <a:buClr>
                <a:srgbClr val="0066A1"/>
              </a:buClr>
              <a:buFont typeface="Wingdings" panose="05000000000000000000" pitchFamily="2" charset="2"/>
              <a:buChar char="Ø"/>
              <a:defRPr/>
            </a:pPr>
            <a:r>
              <a:rPr lang="fr-FR" sz="1600" b="1" dirty="0">
                <a:solidFill>
                  <a:sysClr val="windowText" lastClr="000000"/>
                </a:solidFill>
                <a:latin typeface="Verdana" panose="020B0604030504040204" pitchFamily="34" charset="0"/>
                <a:ea typeface="Verdana" panose="020B0604030504040204" pitchFamily="34" charset="0"/>
              </a:rPr>
              <a:t>Core point </a:t>
            </a:r>
            <a:r>
              <a:rPr lang="fr-FR" sz="1600" dirty="0">
                <a:solidFill>
                  <a:sysClr val="windowText" lastClr="000000"/>
                </a:solidFill>
                <a:latin typeface="Verdana" panose="020B0604030504040204" pitchFamily="34" charset="0"/>
                <a:ea typeface="Verdana" panose="020B0604030504040204" pitchFamily="34" charset="0"/>
              </a:rPr>
              <a:t>: Point dont l’Eps-voisinage contient au moins </a:t>
            </a:r>
            <a:r>
              <a:rPr lang="fr-FR" sz="1600" dirty="0" err="1">
                <a:solidFill>
                  <a:sysClr val="windowText" lastClr="000000"/>
                </a:solidFill>
                <a:latin typeface="Verdana" panose="020B0604030504040204" pitchFamily="34" charset="0"/>
                <a:ea typeface="Verdana" panose="020B0604030504040204" pitchFamily="34" charset="0"/>
              </a:rPr>
              <a:t>MinPts</a:t>
            </a:r>
            <a:r>
              <a:rPr lang="fr-FR" sz="1600" dirty="0">
                <a:solidFill>
                  <a:sysClr val="windowText" lastClr="000000"/>
                </a:solidFill>
                <a:latin typeface="Verdana" panose="020B0604030504040204" pitchFamily="34" charset="0"/>
                <a:ea typeface="Verdana" panose="020B0604030504040204" pitchFamily="34" charset="0"/>
              </a:rPr>
              <a:t> points</a:t>
            </a:r>
          </a:p>
          <a:p>
            <a:pPr marL="2114230" lvl="3" indent="-285750">
              <a:buClr>
                <a:srgbClr val="0066A1"/>
              </a:buClr>
              <a:buFont typeface="Wingdings" panose="05000000000000000000" pitchFamily="2" charset="2"/>
              <a:buChar char="Ø"/>
              <a:defRPr/>
            </a:pPr>
            <a:r>
              <a:rPr lang="fr-FR" sz="1600" b="1" dirty="0">
                <a:solidFill>
                  <a:sysClr val="windowText" lastClr="000000"/>
                </a:solidFill>
                <a:latin typeface="Verdana" panose="020B0604030504040204" pitchFamily="34" charset="0"/>
                <a:ea typeface="Verdana" panose="020B0604030504040204" pitchFamily="34" charset="0"/>
              </a:rPr>
              <a:t>Border point </a:t>
            </a:r>
            <a:r>
              <a:rPr lang="fr-FR" sz="1600" dirty="0">
                <a:solidFill>
                  <a:sysClr val="windowText" lastClr="000000"/>
                </a:solidFill>
                <a:latin typeface="Verdana" panose="020B0604030504040204" pitchFamily="34" charset="0"/>
                <a:ea typeface="Verdana" panose="020B0604030504040204" pitchFamily="34" charset="0"/>
              </a:rPr>
              <a:t>: Point dont l’Eps-voisinage </a:t>
            </a:r>
            <a:r>
              <a:rPr lang="fr-FR" sz="1600" dirty="0" err="1">
                <a:solidFill>
                  <a:sysClr val="windowText" lastClr="000000"/>
                </a:solidFill>
                <a:latin typeface="Verdana" panose="020B0604030504040204" pitchFamily="34" charset="0"/>
                <a:ea typeface="Verdana" panose="020B0604030504040204" pitchFamily="34" charset="0"/>
              </a:rPr>
              <a:t>cointient</a:t>
            </a:r>
            <a:r>
              <a:rPr lang="fr-FR" sz="1600" dirty="0">
                <a:solidFill>
                  <a:sysClr val="windowText" lastClr="000000"/>
                </a:solidFill>
                <a:latin typeface="Verdana" panose="020B0604030504040204" pitchFamily="34" charset="0"/>
                <a:ea typeface="Verdana" panose="020B0604030504040204" pitchFamily="34" charset="0"/>
              </a:rPr>
              <a:t> moins de </a:t>
            </a:r>
            <a:r>
              <a:rPr lang="fr-FR" sz="1600" dirty="0" err="1">
                <a:solidFill>
                  <a:sysClr val="windowText" lastClr="000000"/>
                </a:solidFill>
                <a:latin typeface="Verdana" panose="020B0604030504040204" pitchFamily="34" charset="0"/>
                <a:ea typeface="Verdana" panose="020B0604030504040204" pitchFamily="34" charset="0"/>
              </a:rPr>
              <a:t>MinPts</a:t>
            </a:r>
            <a:endParaRPr lang="fr-FR" sz="1600" dirty="0">
              <a:solidFill>
                <a:sysClr val="windowText" lastClr="000000"/>
              </a:solidFill>
              <a:latin typeface="Verdana" panose="020B0604030504040204" pitchFamily="34" charset="0"/>
              <a:ea typeface="Verdana" panose="020B0604030504040204" pitchFamily="34" charset="0"/>
            </a:endParaRPr>
          </a:p>
          <a:p>
            <a:pPr marL="2114230" lvl="3" indent="-285750">
              <a:buClr>
                <a:srgbClr val="0066A1"/>
              </a:buClr>
              <a:buFont typeface="Wingdings" panose="05000000000000000000" pitchFamily="2" charset="2"/>
              <a:buChar char="Ø"/>
              <a:defRPr/>
            </a:pPr>
            <a:r>
              <a:rPr lang="fr-FR" sz="1600" b="1" dirty="0">
                <a:solidFill>
                  <a:sysClr val="windowText" lastClr="000000"/>
                </a:solidFill>
                <a:latin typeface="Verdana" panose="020B0604030504040204" pitchFamily="34" charset="0"/>
                <a:ea typeface="Verdana" panose="020B0604030504040204" pitchFamily="34" charset="0"/>
              </a:rPr>
              <a:t>Noise Point </a:t>
            </a:r>
            <a:r>
              <a:rPr lang="fr-FR" sz="1600" dirty="0">
                <a:solidFill>
                  <a:sysClr val="windowText" lastClr="000000"/>
                </a:solidFill>
                <a:latin typeface="Verdana" panose="020B0604030504040204" pitchFamily="34" charset="0"/>
                <a:ea typeface="Verdana" panose="020B0604030504040204" pitchFamily="34" charset="0"/>
              </a:rPr>
              <a:t>: Point qui n’est ni un border point ni un </a:t>
            </a:r>
            <a:r>
              <a:rPr lang="fr-FR" sz="1600" dirty="0" err="1">
                <a:solidFill>
                  <a:sysClr val="windowText" lastClr="000000"/>
                </a:solidFill>
                <a:latin typeface="Verdana" panose="020B0604030504040204" pitchFamily="34" charset="0"/>
                <a:ea typeface="Verdana" panose="020B0604030504040204" pitchFamily="34" charset="0"/>
              </a:rPr>
              <a:t>core</a:t>
            </a:r>
            <a:r>
              <a:rPr lang="fr-FR" sz="1600" dirty="0">
                <a:solidFill>
                  <a:sysClr val="windowText" lastClr="000000"/>
                </a:solidFill>
                <a:latin typeface="Verdana" panose="020B0604030504040204" pitchFamily="34" charset="0"/>
                <a:ea typeface="Verdana" panose="020B0604030504040204" pitchFamily="34" charset="0"/>
              </a:rPr>
              <a:t> point</a:t>
            </a:r>
          </a:p>
          <a:p>
            <a:pPr lvl="3">
              <a:buClr>
                <a:srgbClr val="0066A1"/>
              </a:buClr>
              <a:defRPr/>
            </a:pPr>
            <a:endParaRPr lang="fr-FR" sz="1600" dirty="0">
              <a:solidFill>
                <a:sysClr val="windowText" lastClr="00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67444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507224" y="1295400"/>
            <a:ext cx="11421676" cy="48768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buClr>
                <a:srgbClr val="0066A1"/>
              </a:buClr>
              <a:buFont typeface="Wingdings" panose="05000000000000000000" pitchFamily="2" charset="2"/>
              <a:buChar char="v"/>
              <a:defRPr/>
            </a:pPr>
            <a:r>
              <a:rPr lang="fr-FR" sz="1600" b="1" dirty="0">
                <a:solidFill>
                  <a:sysClr val="windowText" lastClr="000000"/>
                </a:solidFill>
              </a:rPr>
              <a:t>Méthodes testées : DBSCAN</a:t>
            </a:r>
            <a:r>
              <a:rPr lang="fr-FR" sz="1600" dirty="0">
                <a:solidFill>
                  <a:sysClr val="windowText" lastClr="000000"/>
                </a:solidFill>
              </a:rPr>
              <a:t> </a:t>
            </a:r>
            <a:r>
              <a:rPr lang="fr-FR" sz="1600" b="1" i="1" dirty="0">
                <a:solidFill>
                  <a:sysClr val="windowText" lastClr="000000"/>
                </a:solidFill>
              </a:rPr>
              <a:t>(Density-</a:t>
            </a:r>
            <a:r>
              <a:rPr lang="fr-FR" sz="1600" b="1" i="1" dirty="0" err="1">
                <a:solidFill>
                  <a:sysClr val="windowText" lastClr="000000"/>
                </a:solidFill>
              </a:rPr>
              <a:t>based</a:t>
            </a:r>
            <a:r>
              <a:rPr lang="fr-FR" sz="1600" b="1" i="1" dirty="0">
                <a:solidFill>
                  <a:sysClr val="windowText" lastClr="000000"/>
                </a:solidFill>
              </a:rPr>
              <a:t> spatial clustering of application </a:t>
            </a:r>
            <a:r>
              <a:rPr lang="fr-FR" sz="1600" b="1" i="1" dirty="0" err="1">
                <a:solidFill>
                  <a:sysClr val="windowText" lastClr="000000"/>
                </a:solidFill>
              </a:rPr>
              <a:t>with</a:t>
            </a:r>
            <a:r>
              <a:rPr lang="fr-FR" sz="1600" b="1" i="1" dirty="0">
                <a:solidFill>
                  <a:sysClr val="windowText" lastClr="000000"/>
                </a:solidFill>
              </a:rPr>
              <a:t> noise) :</a:t>
            </a:r>
            <a:br>
              <a:rPr lang="fr-FR" sz="1600" b="1" i="1" dirty="0">
                <a:solidFill>
                  <a:sysClr val="windowText" lastClr="000000"/>
                </a:solidFill>
              </a:rPr>
            </a:br>
            <a:endParaRPr lang="fr-FR" sz="1600" b="1" dirty="0">
              <a:solidFill>
                <a:sysClr val="windowText" lastClr="000000"/>
              </a:solidFill>
            </a:endParaRPr>
          </a:p>
          <a:p>
            <a:pPr lvl="2">
              <a:buClr>
                <a:srgbClr val="0066A1"/>
              </a:buClr>
              <a:buFont typeface="Wingdings" panose="05000000000000000000" pitchFamily="2" charset="2"/>
              <a:buChar char="§"/>
              <a:defRPr/>
            </a:pPr>
            <a:r>
              <a:rPr lang="fr-FR" sz="1600" u="sng" dirty="0">
                <a:solidFill>
                  <a:sysClr val="windowText" lastClr="000000"/>
                </a:solidFill>
              </a:rPr>
              <a:t>Fonctionnement</a:t>
            </a:r>
            <a:r>
              <a:rPr lang="fr-FR" sz="1600" dirty="0">
                <a:solidFill>
                  <a:sysClr val="windowText" lastClr="000000"/>
                </a:solidFill>
              </a:rPr>
              <a:t> :</a:t>
            </a:r>
            <a:br>
              <a:rPr lang="fr-FR" sz="1600" dirty="0">
                <a:solidFill>
                  <a:sysClr val="windowText" lastClr="000000"/>
                </a:solidFill>
              </a:rPr>
            </a:b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Sélection arbitraire d'un point et construction de l’ensemble des points atteignables par densité puis analyse :</a:t>
            </a:r>
          </a:p>
          <a:p>
            <a:pPr lvl="3">
              <a:buClr>
                <a:srgbClr val="0066A1"/>
              </a:buClr>
              <a:buFont typeface="Arial" panose="020B0604020202020204" pitchFamily="34" charset="0"/>
              <a:buChar char="•"/>
              <a:defRPr/>
            </a:pPr>
            <a:endParaRPr lang="fr-FR" sz="1600" dirty="0">
              <a:solidFill>
                <a:sysClr val="windowText" lastClr="000000"/>
              </a:solidFill>
            </a:endParaRPr>
          </a:p>
          <a:p>
            <a:pPr lvl="4">
              <a:buClr>
                <a:srgbClr val="0066A1"/>
              </a:buClr>
              <a:buFont typeface="Wingdings" panose="05000000000000000000" pitchFamily="2" charset="2"/>
              <a:buChar char="Ø"/>
              <a:defRPr/>
            </a:pPr>
            <a:r>
              <a:rPr lang="fr-FR" sz="1600" dirty="0">
                <a:solidFill>
                  <a:sysClr val="windowText" lastClr="000000"/>
                </a:solidFill>
                <a:latin typeface="Verdana" panose="020B0604030504040204" pitchFamily="34" charset="0"/>
                <a:ea typeface="Verdana" panose="020B0604030504040204" pitchFamily="34" charset="0"/>
              </a:rPr>
              <a:t>Si Eps-voisinage &gt; </a:t>
            </a:r>
            <a:r>
              <a:rPr lang="fr-FR" sz="1600" dirty="0" err="1">
                <a:solidFill>
                  <a:sysClr val="windowText" lastClr="000000"/>
                </a:solidFill>
                <a:latin typeface="Verdana" panose="020B0604030504040204" pitchFamily="34" charset="0"/>
                <a:ea typeface="Verdana" panose="020B0604030504040204" pitchFamily="34" charset="0"/>
              </a:rPr>
              <a:t>MinPts</a:t>
            </a:r>
            <a:r>
              <a:rPr lang="fr-FR" sz="1600" dirty="0">
                <a:solidFill>
                  <a:sysClr val="windowText" lastClr="000000"/>
                </a:solidFill>
                <a:latin typeface="Verdana" panose="020B0604030504040204" pitchFamily="34" charset="0"/>
                <a:ea typeface="Verdana" panose="020B0604030504040204" pitchFamily="34" charset="0"/>
              </a:rPr>
              <a:t> alors </a:t>
            </a:r>
            <a:r>
              <a:rPr lang="fr-FR" sz="1600" dirty="0" err="1">
                <a:solidFill>
                  <a:sysClr val="windowText" lastClr="000000"/>
                </a:solidFill>
                <a:latin typeface="Verdana" panose="020B0604030504040204" pitchFamily="34" charset="0"/>
                <a:ea typeface="Verdana" panose="020B0604030504040204" pitchFamily="34" charset="0"/>
              </a:rPr>
              <a:t>Dbscan</a:t>
            </a:r>
            <a:r>
              <a:rPr lang="fr-FR" sz="1600" dirty="0">
                <a:solidFill>
                  <a:sysClr val="windowText" lastClr="000000"/>
                </a:solidFill>
                <a:latin typeface="Verdana" panose="020B0604030504040204" pitchFamily="34" charset="0"/>
                <a:ea typeface="Verdana" panose="020B0604030504040204" pitchFamily="34" charset="0"/>
              </a:rPr>
              <a:t> reconsidère chaque point de l’Eps-voisinage jusqu’à ne plus pouvoir agrandir le cluster</a:t>
            </a:r>
          </a:p>
          <a:p>
            <a:pPr lvl="4">
              <a:buClr>
                <a:srgbClr val="0066A1"/>
              </a:buClr>
              <a:buFont typeface="Wingdings" panose="05000000000000000000" pitchFamily="2" charset="2"/>
              <a:buChar char="Ø"/>
              <a:defRPr/>
            </a:pPr>
            <a:r>
              <a:rPr lang="fr-FR" sz="1600" dirty="0">
                <a:solidFill>
                  <a:sysClr val="windowText" lastClr="000000"/>
                </a:solidFill>
                <a:latin typeface="Verdana" panose="020B0604030504040204" pitchFamily="34" charset="0"/>
                <a:ea typeface="Verdana" panose="020B0604030504040204" pitchFamily="34" charset="0"/>
              </a:rPr>
              <a:t>Sinon ce point est considéré comme du bruit </a:t>
            </a:r>
          </a:p>
          <a:p>
            <a:pPr lvl="4">
              <a:buClr>
                <a:srgbClr val="0066A1"/>
              </a:buClr>
              <a:buFont typeface="Wingdings" panose="05000000000000000000" pitchFamily="2" charset="2"/>
              <a:buChar char="ü"/>
              <a:defRPr/>
            </a:pPr>
            <a:endParaRPr lang="fr-FR" sz="1600" dirty="0">
              <a:solidFill>
                <a:sysClr val="windowText" lastClr="000000"/>
              </a:solidFill>
              <a:latin typeface="Verdana" panose="020B0604030504040204" pitchFamily="34" charset="0"/>
              <a:ea typeface="Verdana" panose="020B0604030504040204" pitchFamily="34" charset="0"/>
            </a:endParaRPr>
          </a:p>
          <a:p>
            <a:pPr lvl="3">
              <a:buClr>
                <a:srgbClr val="0066A1"/>
              </a:buClr>
              <a:buFont typeface="Arial" panose="020B0604020202020204" pitchFamily="34" charset="0"/>
              <a:buChar char="•"/>
              <a:defRPr/>
            </a:pPr>
            <a:r>
              <a:rPr lang="fr-FR" sz="1600" dirty="0">
                <a:solidFill>
                  <a:sysClr val="windowText" lastClr="000000"/>
                </a:solidFill>
              </a:rPr>
              <a:t>Parcours de l'</a:t>
            </a:r>
            <a:r>
              <a:rPr lang="fr-FR" sz="1600" dirty="0" err="1">
                <a:solidFill>
                  <a:sysClr val="windowText" lastClr="000000"/>
                </a:solidFill>
              </a:rPr>
              <a:t>Eps</a:t>
            </a:r>
            <a:r>
              <a:rPr lang="fr-FR" sz="1600" dirty="0">
                <a:solidFill>
                  <a:sysClr val="windowText" lastClr="000000"/>
                </a:solidFill>
              </a:rPr>
              <a:t>-voisinage de proche en proche pour trouver l'ensemble des points des clusters</a:t>
            </a:r>
          </a:p>
          <a:p>
            <a:pPr lvl="3">
              <a:buClr>
                <a:srgbClr val="0066A1"/>
              </a:buClr>
              <a:buFont typeface="Arial" panose="020B0604020202020204" pitchFamily="34" charset="0"/>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Arrêt de l'algorithme lorsque tous les points sont étiquetés</a:t>
            </a:r>
          </a:p>
          <a:p>
            <a:pPr lvl="3">
              <a:buClr>
                <a:srgbClr val="0066A1"/>
              </a:buClr>
              <a:buFont typeface="Wingdings" panose="05000000000000000000" pitchFamily="2" charset="2"/>
              <a:buChar char="Ø"/>
              <a:defRPr/>
            </a:pPr>
            <a:endParaRPr lang="fr-FR" sz="1600" dirty="0">
              <a:solidFill>
                <a:sysClr val="windowText" lastClr="000000"/>
              </a:solidFill>
            </a:endParaRPr>
          </a:p>
          <a:p>
            <a:pPr lvl="2">
              <a:buClr>
                <a:srgbClr val="0066A1"/>
              </a:buClr>
              <a:buFont typeface="Wingdings" panose="05000000000000000000" pitchFamily="2" charset="2"/>
              <a:buChar char="Ø"/>
              <a:defRPr/>
            </a:pPr>
            <a:endParaRPr lang="fr-FR" sz="1600" dirty="0">
              <a:solidFill>
                <a:sysClr val="windowText" lastClr="000000"/>
              </a:solidFill>
            </a:endParaRPr>
          </a:p>
          <a:p>
            <a:pPr lvl="1">
              <a:buClr>
                <a:srgbClr val="0066A1"/>
              </a:buClr>
              <a:buFont typeface="+mj-lt"/>
              <a:buAutoNum type="romanLcPeriod"/>
              <a:defRPr/>
            </a:pPr>
            <a:endParaRPr lang="fr-FR" sz="1600" dirty="0">
              <a:solidFill>
                <a:sysClr val="windowText" lastClr="000000"/>
              </a:solidFill>
            </a:endParaRPr>
          </a:p>
          <a:p>
            <a:pPr lvl="1">
              <a:buClr>
                <a:srgbClr val="0066A1"/>
              </a:buClr>
              <a:buFont typeface="+mj-lt"/>
              <a:buAutoNum type="romanLcPeriod"/>
              <a:defRPr/>
            </a:pPr>
            <a:endParaRPr lang="fr-FR" sz="1600" dirty="0">
              <a:solidFill>
                <a:sysClr val="windowText" lastClr="000000"/>
              </a:solidFill>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clustering</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21</a:t>
            </a:fld>
            <a:endParaRPr lang="fr-FR"/>
          </a:p>
        </p:txBody>
      </p:sp>
    </p:spTree>
    <p:extLst>
      <p:ext uri="{BB962C8B-B14F-4D97-AF65-F5344CB8AC3E}">
        <p14:creationId xmlns:p14="http://schemas.microsoft.com/office/powerpoint/2010/main" val="2849079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288575" y="1524000"/>
            <a:ext cx="11520837" cy="43434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buClr>
                <a:srgbClr val="0066A1"/>
              </a:buClr>
              <a:buFont typeface="Wingdings" panose="05000000000000000000" pitchFamily="2" charset="2"/>
              <a:buChar char="v"/>
              <a:defRPr/>
            </a:pPr>
            <a:r>
              <a:rPr lang="fr-FR" sz="1600" b="1" dirty="0">
                <a:solidFill>
                  <a:sysClr val="windowText" lastClr="000000"/>
                </a:solidFill>
              </a:rPr>
              <a:t>Méthodes testées : DBSCAN</a:t>
            </a:r>
            <a:r>
              <a:rPr lang="fr-FR" sz="1600" dirty="0">
                <a:solidFill>
                  <a:sysClr val="windowText" lastClr="000000"/>
                </a:solidFill>
              </a:rPr>
              <a:t> </a:t>
            </a:r>
            <a:r>
              <a:rPr lang="fr-FR" sz="1600" b="1" i="1" dirty="0">
                <a:solidFill>
                  <a:sysClr val="windowText" lastClr="000000"/>
                </a:solidFill>
              </a:rPr>
              <a:t>(Density-</a:t>
            </a:r>
            <a:r>
              <a:rPr lang="fr-FR" sz="1600" b="1" i="1" dirty="0" err="1">
                <a:solidFill>
                  <a:sysClr val="windowText" lastClr="000000"/>
                </a:solidFill>
              </a:rPr>
              <a:t>based</a:t>
            </a:r>
            <a:r>
              <a:rPr lang="fr-FR" sz="1600" b="1" i="1" dirty="0">
                <a:solidFill>
                  <a:sysClr val="windowText" lastClr="000000"/>
                </a:solidFill>
              </a:rPr>
              <a:t> spatial clustering of application </a:t>
            </a:r>
            <a:r>
              <a:rPr lang="fr-FR" sz="1600" b="1" i="1" dirty="0" err="1">
                <a:solidFill>
                  <a:sysClr val="windowText" lastClr="000000"/>
                </a:solidFill>
              </a:rPr>
              <a:t>with</a:t>
            </a:r>
            <a:r>
              <a:rPr lang="fr-FR" sz="1600" b="1" i="1" dirty="0">
                <a:solidFill>
                  <a:sysClr val="windowText" lastClr="000000"/>
                </a:solidFill>
              </a:rPr>
              <a:t> noise) :</a:t>
            </a:r>
            <a:br>
              <a:rPr lang="fr-FR" sz="1600" b="1" i="1" dirty="0">
                <a:solidFill>
                  <a:sysClr val="windowText" lastClr="000000"/>
                </a:solidFill>
              </a:rPr>
            </a:br>
            <a:endParaRPr lang="fr-FR" sz="1600" b="1" dirty="0">
              <a:solidFill>
                <a:sysClr val="windowText" lastClr="000000"/>
              </a:solidFill>
            </a:endParaRPr>
          </a:p>
          <a:p>
            <a:pPr lvl="2">
              <a:buClr>
                <a:srgbClr val="0066A1"/>
              </a:buClr>
              <a:defRPr/>
            </a:pPr>
            <a:endParaRPr lang="fr-FR" sz="1600" b="1" i="1" u="sng" dirty="0">
              <a:solidFill>
                <a:sysClr val="windowText" lastClr="000000"/>
              </a:solidFill>
            </a:endParaRPr>
          </a:p>
          <a:p>
            <a:pPr lvl="2">
              <a:buClr>
                <a:srgbClr val="0066A1"/>
              </a:buClr>
              <a:buFont typeface="Wingdings" panose="05000000000000000000" pitchFamily="2" charset="2"/>
              <a:buChar char="§"/>
              <a:defRPr/>
            </a:pPr>
            <a:r>
              <a:rPr lang="fr-FR" sz="1600" b="1" u="sng" dirty="0">
                <a:solidFill>
                  <a:srgbClr val="92D050"/>
                </a:solidFill>
              </a:rPr>
              <a:t>Avantages</a:t>
            </a:r>
            <a:r>
              <a:rPr lang="fr-FR" sz="1600" b="1" dirty="0">
                <a:solidFill>
                  <a:sysClr val="windowText" lastClr="000000"/>
                </a:solidFill>
              </a:rPr>
              <a:t> </a:t>
            </a:r>
            <a:r>
              <a:rPr lang="fr-FR" sz="1600" b="1" dirty="0">
                <a:solidFill>
                  <a:srgbClr val="92D050"/>
                </a:solidFill>
              </a:rPr>
              <a:t>:</a:t>
            </a:r>
          </a:p>
          <a:p>
            <a:pPr lvl="2">
              <a:buClr>
                <a:srgbClr val="0066A1"/>
              </a:buCl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2 paramètres à régler : Eps &amp; </a:t>
            </a:r>
            <a:r>
              <a:rPr lang="fr-FR" sz="1600" dirty="0" err="1">
                <a:solidFill>
                  <a:sysClr val="windowText" lastClr="000000"/>
                </a:solidFill>
              </a:rPr>
              <a:t>MinPts</a:t>
            </a: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Méthode de clustering par densité qui permet de détecter n’importe quelle forme de cluster</a:t>
            </a:r>
          </a:p>
          <a:p>
            <a:pPr lvl="3">
              <a:buClr>
                <a:srgbClr val="0066A1"/>
              </a:buClr>
              <a:buFont typeface="Arial" panose="020B0604020202020204" pitchFamily="34" charset="0"/>
              <a:buChar char="•"/>
              <a:defRPr/>
            </a:pPr>
            <a:r>
              <a:rPr lang="fr-FR" sz="1600" dirty="0">
                <a:solidFill>
                  <a:sysClr val="windowText" lastClr="000000"/>
                </a:solidFill>
              </a:rPr>
              <a:t>Robuste aux valeurs aberrantes et permet de détecter les </a:t>
            </a:r>
            <a:r>
              <a:rPr lang="fr-FR" sz="1600" dirty="0" err="1">
                <a:solidFill>
                  <a:sysClr val="windowText" lastClr="000000"/>
                </a:solidFill>
              </a:rPr>
              <a:t>outliers</a:t>
            </a: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Inutile de fixer au préalable le nombre de clusters</a:t>
            </a:r>
          </a:p>
          <a:p>
            <a:pPr lvl="3">
              <a:buClr>
                <a:srgbClr val="0066A1"/>
              </a:buClr>
              <a:buFont typeface="Arial" panose="020B0604020202020204" pitchFamily="34" charset="0"/>
              <a:buChar char="•"/>
              <a:defRPr/>
            </a:pPr>
            <a:endParaRPr lang="fr-FR" sz="1600" dirty="0">
              <a:solidFill>
                <a:sysClr val="windowText" lastClr="000000"/>
              </a:solidFill>
            </a:endParaRPr>
          </a:p>
          <a:p>
            <a:pPr lvl="2">
              <a:buClr>
                <a:srgbClr val="0066A1"/>
              </a:buClr>
              <a:buFont typeface="Wingdings" panose="05000000000000000000" pitchFamily="2" charset="2"/>
              <a:buChar char="§"/>
              <a:defRPr/>
            </a:pPr>
            <a:r>
              <a:rPr lang="fr-FR" sz="1600" b="1" u="sng" dirty="0">
                <a:solidFill>
                  <a:srgbClr val="C00000"/>
                </a:solidFill>
              </a:rPr>
              <a:t>Inconvénients</a:t>
            </a:r>
            <a:r>
              <a:rPr lang="fr-FR" sz="1600" b="1" dirty="0">
                <a:solidFill>
                  <a:srgbClr val="C00000"/>
                </a:solidFill>
              </a:rPr>
              <a:t> :</a:t>
            </a:r>
          </a:p>
          <a:p>
            <a:pPr lvl="2">
              <a:buClr>
                <a:srgbClr val="0066A1"/>
              </a:buCl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Difficile à utiliser en grande dimension</a:t>
            </a:r>
          </a:p>
          <a:p>
            <a:pPr lvl="3">
              <a:buClr>
                <a:srgbClr val="0066A1"/>
              </a:buClr>
              <a:buFont typeface="Arial" panose="020B0604020202020204" pitchFamily="34" charset="0"/>
              <a:buChar char="•"/>
              <a:defRPr/>
            </a:pPr>
            <a:r>
              <a:rPr lang="fr-FR" sz="1600" dirty="0">
                <a:solidFill>
                  <a:sysClr val="windowText" lastClr="000000"/>
                </a:solidFill>
              </a:rPr>
              <a:t>Ne permet pas de détecter des clusters de densités différentes</a:t>
            </a:r>
            <a:br>
              <a:rPr lang="fr-FR" sz="1600" dirty="0">
                <a:solidFill>
                  <a:sysClr val="windowText" lastClr="000000"/>
                </a:solidFill>
              </a:rPr>
            </a:br>
            <a:endParaRPr lang="fr-FR" sz="1600" dirty="0">
              <a:solidFill>
                <a:sysClr val="windowText" lastClr="000000"/>
              </a:solidFill>
            </a:endParaRPr>
          </a:p>
          <a:p>
            <a:pPr lvl="3">
              <a:buClr>
                <a:srgbClr val="0066A1"/>
              </a:buClr>
              <a:buFont typeface="Arial" panose="020B0604020202020204" pitchFamily="34" charset="0"/>
              <a:buChar char="•"/>
              <a:defRPr/>
            </a:pPr>
            <a:endParaRPr lang="fr-FR" sz="1600" dirty="0">
              <a:solidFill>
                <a:sysClr val="windowText" lastClr="000000"/>
              </a:solidFill>
            </a:endParaRPr>
          </a:p>
          <a:p>
            <a:pPr lvl="4">
              <a:buClr>
                <a:srgbClr val="0066A1"/>
              </a:buClr>
              <a:buFont typeface="Arial" panose="020B0604020202020204" pitchFamily="34" charset="0"/>
              <a:buChar char="•"/>
              <a:defRPr/>
            </a:pPr>
            <a:endParaRPr lang="fr-FR" sz="1600" dirty="0">
              <a:solidFill>
                <a:sysClr val="windowText" lastClr="000000"/>
              </a:solidFill>
            </a:endParaRPr>
          </a:p>
          <a:p>
            <a:pPr lvl="2">
              <a:buClr>
                <a:srgbClr val="0066A1"/>
              </a:buClr>
              <a:defRPr/>
            </a:pPr>
            <a:endParaRPr lang="fr-FR" sz="1600" dirty="0">
              <a:solidFill>
                <a:sysClr val="windowText" lastClr="000000"/>
              </a:solidFill>
            </a:endParaRPr>
          </a:p>
          <a:p>
            <a:pPr lvl="1">
              <a:buClr>
                <a:srgbClr val="0066A1"/>
              </a:buClr>
              <a:buFont typeface="Arial" panose="020B0604020202020204" pitchFamily="34" charset="0"/>
              <a:buChar char="•"/>
              <a:defRPr/>
            </a:pPr>
            <a:endParaRPr lang="fr-FR" sz="1600" dirty="0">
              <a:solidFill>
                <a:sysClr val="windowText" lastClr="000000"/>
              </a:solidFill>
            </a:endParaRPr>
          </a:p>
          <a:p>
            <a:pPr lvl="1">
              <a:buClr>
                <a:srgbClr val="0066A1"/>
              </a:buClr>
              <a:buFont typeface="Arial" panose="020B0604020202020204" pitchFamily="34" charset="0"/>
              <a:buChar char="•"/>
              <a:defRPr/>
            </a:pPr>
            <a:endParaRPr lang="fr-FR" sz="1600" dirty="0">
              <a:solidFill>
                <a:sysClr val="windowText" lastClr="000000"/>
              </a:solidFill>
            </a:endParaRPr>
          </a:p>
          <a:p>
            <a:pPr marR="0" lvl="0" algn="l" defTabSz="1218895" rtl="0" eaLnBrk="1" fontAlgn="auto" latinLnBrk="0" hangingPunct="1">
              <a:lnSpc>
                <a:spcPct val="100000"/>
              </a:lnSpc>
              <a:spcBef>
                <a:spcPct val="20000"/>
              </a:spcBef>
              <a:spcAft>
                <a:spcPts val="0"/>
              </a:spcAft>
              <a:buClr>
                <a:srgbClr val="0066A1"/>
              </a:buClr>
              <a:buSzTx/>
              <a:buFont typeface="Arial" panose="020B0604020202020204"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endParaRPr>
          </a:p>
          <a:p>
            <a:pPr marR="0" lvl="0" algn="l" defTabSz="1218895" rtl="0" eaLnBrk="1" fontAlgn="auto" latinLnBrk="0" hangingPunct="1">
              <a:lnSpc>
                <a:spcPct val="100000"/>
              </a:lnSpc>
              <a:spcBef>
                <a:spcPct val="20000"/>
              </a:spcBef>
              <a:spcAft>
                <a:spcPts val="0"/>
              </a:spcAft>
              <a:buClr>
                <a:srgbClr val="0066A1"/>
              </a:buClr>
              <a:buSzTx/>
              <a:buFont typeface="Arial" panose="020B0604020202020204"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clustering</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22</a:t>
            </a:fld>
            <a:endParaRPr lang="fr-FR"/>
          </a:p>
        </p:txBody>
      </p:sp>
    </p:spTree>
    <p:extLst>
      <p:ext uri="{BB962C8B-B14F-4D97-AF65-F5344CB8AC3E}">
        <p14:creationId xmlns:p14="http://schemas.microsoft.com/office/powerpoint/2010/main" val="1623364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6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71">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0090"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0" name="Group 73">
            <a:extLst>
              <a:ext uri="{FF2B5EF4-FFF2-40B4-BE49-F238E27FC236}">
                <a16:creationId xmlns:a16="http://schemas.microsoft.com/office/drawing/2014/main" id="{D00B602F-D8C3-4DD5-B8F5-0212B54C65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52" y="2050133"/>
            <a:ext cx="232900" cy="1340860"/>
            <a:chOff x="56167" y="2050133"/>
            <a:chExt cx="232963" cy="1340860"/>
          </a:xfrm>
        </p:grpSpPr>
        <p:sp>
          <p:nvSpPr>
            <p:cNvPr id="75" name="Rectangle 2">
              <a:extLst>
                <a:ext uri="{FF2B5EF4-FFF2-40B4-BE49-F238E27FC236}">
                  <a16:creationId xmlns:a16="http://schemas.microsoft.com/office/drawing/2014/main" id="{5DECCEC3-7216-4C06-A18A-8E7E3F11F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59">
              <a:extLst>
                <a:ext uri="{FF2B5EF4-FFF2-40B4-BE49-F238E27FC236}">
                  <a16:creationId xmlns:a16="http://schemas.microsoft.com/office/drawing/2014/main" id="{297654B9-956B-45A2-BCFF-C3B8D2A0D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2">
              <a:extLst>
                <a:ext uri="{FF2B5EF4-FFF2-40B4-BE49-F238E27FC236}">
                  <a16:creationId xmlns:a16="http://schemas.microsoft.com/office/drawing/2014/main" id="{E43A9188-A250-45B3-92C6-7B82B99A4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59">
              <a:extLst>
                <a:ext uri="{FF2B5EF4-FFF2-40B4-BE49-F238E27FC236}">
                  <a16:creationId xmlns:a16="http://schemas.microsoft.com/office/drawing/2014/main" id="{18F65A8A-D202-4171-B8B1-A5F871C2F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2">
              <a:extLst>
                <a:ext uri="{FF2B5EF4-FFF2-40B4-BE49-F238E27FC236}">
                  <a16:creationId xmlns:a16="http://schemas.microsoft.com/office/drawing/2014/main" id="{4C61AD47-E0FE-4269-870C-4EA6432EA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59">
              <a:extLst>
                <a:ext uri="{FF2B5EF4-FFF2-40B4-BE49-F238E27FC236}">
                  <a16:creationId xmlns:a16="http://schemas.microsoft.com/office/drawing/2014/main" id="{E3CE99F8-5874-42F1-9117-802AF9130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2">
              <a:extLst>
                <a:ext uri="{FF2B5EF4-FFF2-40B4-BE49-F238E27FC236}">
                  <a16:creationId xmlns:a16="http://schemas.microsoft.com/office/drawing/2014/main" id="{52B0AAFE-2068-4330-B622-F495F6D35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59">
              <a:extLst>
                <a:ext uri="{FF2B5EF4-FFF2-40B4-BE49-F238E27FC236}">
                  <a16:creationId xmlns:a16="http://schemas.microsoft.com/office/drawing/2014/main" id="{D71F60FA-8132-4A8C-8A25-AA12DB1EB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2">
              <a:extLst>
                <a:ext uri="{FF2B5EF4-FFF2-40B4-BE49-F238E27FC236}">
                  <a16:creationId xmlns:a16="http://schemas.microsoft.com/office/drawing/2014/main" id="{ADBA8AF1-9973-4BF1-A758-89E5E5B41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59">
              <a:extLst>
                <a:ext uri="{FF2B5EF4-FFF2-40B4-BE49-F238E27FC236}">
                  <a16:creationId xmlns:a16="http://schemas.microsoft.com/office/drawing/2014/main" id="{6712147C-1C59-44C2-AC2C-A7A2008BD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2">
              <a:extLst>
                <a:ext uri="{FF2B5EF4-FFF2-40B4-BE49-F238E27FC236}">
                  <a16:creationId xmlns:a16="http://schemas.microsoft.com/office/drawing/2014/main" id="{F4BD0FA2-8F4E-4E28-A91D-584FE197C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59">
              <a:extLst>
                <a:ext uri="{FF2B5EF4-FFF2-40B4-BE49-F238E27FC236}">
                  <a16:creationId xmlns:a16="http://schemas.microsoft.com/office/drawing/2014/main" id="{3AA1D0D4-C9A8-4316-BB42-7C3D87254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2">
              <a:extLst>
                <a:ext uri="{FF2B5EF4-FFF2-40B4-BE49-F238E27FC236}">
                  <a16:creationId xmlns:a16="http://schemas.microsoft.com/office/drawing/2014/main" id="{BD3E342F-986B-4ED7-840A-6638E1C9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59">
              <a:extLst>
                <a:ext uri="{FF2B5EF4-FFF2-40B4-BE49-F238E27FC236}">
                  <a16:creationId xmlns:a16="http://schemas.microsoft.com/office/drawing/2014/main" id="{5CE8FBB8-BEA6-4B17-B401-A426E7463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2">
              <a:extLst>
                <a:ext uri="{FF2B5EF4-FFF2-40B4-BE49-F238E27FC236}">
                  <a16:creationId xmlns:a16="http://schemas.microsoft.com/office/drawing/2014/main" id="{D5694FEE-ED72-4808-9F69-1491B359D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59">
              <a:extLst>
                <a:ext uri="{FF2B5EF4-FFF2-40B4-BE49-F238E27FC236}">
                  <a16:creationId xmlns:a16="http://schemas.microsoft.com/office/drawing/2014/main" id="{7F6E7FB6-3CBD-489B-B4E4-A69C2D5F4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2">
              <a:extLst>
                <a:ext uri="{FF2B5EF4-FFF2-40B4-BE49-F238E27FC236}">
                  <a16:creationId xmlns:a16="http://schemas.microsoft.com/office/drawing/2014/main" id="{FB1F7333-7CE1-4BA9-A9D3-33CE2697C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59">
              <a:extLst>
                <a:ext uri="{FF2B5EF4-FFF2-40B4-BE49-F238E27FC236}">
                  <a16:creationId xmlns:a16="http://schemas.microsoft.com/office/drawing/2014/main" id="{4458ECA0-C373-47DC-AC47-E90615A43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2">
              <a:extLst>
                <a:ext uri="{FF2B5EF4-FFF2-40B4-BE49-F238E27FC236}">
                  <a16:creationId xmlns:a16="http://schemas.microsoft.com/office/drawing/2014/main" id="{31AD3723-A525-44C9-A1D4-8D540C592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59">
              <a:extLst>
                <a:ext uri="{FF2B5EF4-FFF2-40B4-BE49-F238E27FC236}">
                  <a16:creationId xmlns:a16="http://schemas.microsoft.com/office/drawing/2014/main" id="{71C422B5-B1F4-4725-A106-ACF8DCB28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1" name="Rectangle 9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0636"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Espace réservé de la date 4">
            <a:extLst>
              <a:ext uri="{FF2B5EF4-FFF2-40B4-BE49-F238E27FC236}">
                <a16:creationId xmlns:a16="http://schemas.microsoft.com/office/drawing/2014/main" id="{B181407A-9B46-4097-8F80-5687A78D56DF}"/>
              </a:ext>
            </a:extLst>
          </p:cNvPr>
          <p:cNvSpPr>
            <a:spLocks noGrp="1"/>
          </p:cNvSpPr>
          <p:nvPr>
            <p:ph type="dt" sz="half" idx="10"/>
          </p:nvPr>
        </p:nvSpPr>
        <p:spPr>
          <a:xfrm>
            <a:off x="594205" y="6492240"/>
            <a:ext cx="1325534"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1E67D3AB-92C5-4A0E-9DF0-0087ADDFB84C}" type="datetime1">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3/9/2020</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Espace réservé du numéro de diapositive 5">
            <a:extLst>
              <a:ext uri="{FF2B5EF4-FFF2-40B4-BE49-F238E27FC236}">
                <a16:creationId xmlns:a16="http://schemas.microsoft.com/office/drawing/2014/main" id="{B084AC4C-F818-4FAC-8D5C-CF04AAB3824D}"/>
              </a:ext>
            </a:extLst>
          </p:cNvPr>
          <p:cNvSpPr>
            <a:spLocks noGrp="1"/>
          </p:cNvSpPr>
          <p:nvPr>
            <p:ph type="sldNum" sz="quarter" idx="12"/>
          </p:nvPr>
        </p:nvSpPr>
        <p:spPr>
          <a:xfrm>
            <a:off x="5091881" y="6492240"/>
            <a:ext cx="54849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49076F7-5D9D-4E10-A7E9-1A83E524F28B}"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Titre 2">
            <a:extLst>
              <a:ext uri="{FF2B5EF4-FFF2-40B4-BE49-F238E27FC236}">
                <a16:creationId xmlns:a16="http://schemas.microsoft.com/office/drawing/2014/main" id="{DA351D1E-4588-4C4A-B35F-813C2948A9AB}"/>
              </a:ext>
            </a:extLst>
          </p:cNvPr>
          <p:cNvSpPr txBox="1">
            <a:spLocks/>
          </p:cNvSpPr>
          <p:nvPr/>
        </p:nvSpPr>
        <p:spPr>
          <a:xfrm>
            <a:off x="391782" y="1928852"/>
            <a:ext cx="3138837" cy="1490473"/>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ctr" defTabSz="1218895"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err="1">
                <a:ln>
                  <a:noFill/>
                </a:ln>
                <a:solidFill>
                  <a:sysClr val="windowText" lastClr="000000"/>
                </a:solidFill>
                <a:effectLst/>
                <a:uLnTx/>
                <a:uFillTx/>
                <a:latin typeface="Verdana" pitchFamily="34" charset="0"/>
                <a:ea typeface="Verdana" pitchFamily="34" charset="0"/>
              </a:rPr>
              <a:t>Dbscan</a:t>
            </a:r>
            <a:endPar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pic>
        <p:nvPicPr>
          <p:cNvPr id="3" name="Image 2">
            <a:extLst>
              <a:ext uri="{FF2B5EF4-FFF2-40B4-BE49-F238E27FC236}">
                <a16:creationId xmlns:a16="http://schemas.microsoft.com/office/drawing/2014/main" id="{45821B93-B2C8-4C83-AF1B-897C2E2374A2}"/>
              </a:ext>
            </a:extLst>
          </p:cNvPr>
          <p:cNvPicPr>
            <a:picLocks noChangeAspect="1"/>
          </p:cNvPicPr>
          <p:nvPr/>
        </p:nvPicPr>
        <p:blipFill>
          <a:blip r:embed="rId3"/>
          <a:stretch>
            <a:fillRect/>
          </a:stretch>
        </p:blipFill>
        <p:spPr>
          <a:xfrm>
            <a:off x="4064269" y="0"/>
            <a:ext cx="8124556" cy="6501384"/>
          </a:xfrm>
          <a:prstGeom prst="rect">
            <a:avLst/>
          </a:prstGeom>
        </p:spPr>
      </p:pic>
    </p:spTree>
    <p:extLst>
      <p:ext uri="{BB962C8B-B14F-4D97-AF65-F5344CB8AC3E}">
        <p14:creationId xmlns:p14="http://schemas.microsoft.com/office/powerpoint/2010/main" val="1309497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F83072-C8B0-416B-AF57-05611BB3968C}"/>
              </a:ext>
            </a:extLst>
          </p:cNvPr>
          <p:cNvSpPr/>
          <p:nvPr/>
        </p:nvSpPr>
        <p:spPr>
          <a:xfrm>
            <a:off x="518356" y="1278791"/>
            <a:ext cx="10757656" cy="4770537"/>
          </a:xfrm>
          <a:prstGeom prst="rect">
            <a:avLst/>
          </a:prstGeom>
        </p:spPr>
        <p:txBody>
          <a:bodyPr wrap="square">
            <a:spAutoFit/>
          </a:bodyPr>
          <a:lstStyle/>
          <a:p>
            <a:pPr marL="285750" indent="-285750">
              <a:buClr>
                <a:srgbClr val="0066A1"/>
              </a:buClr>
              <a:buFont typeface="Wingdings" panose="05000000000000000000" pitchFamily="2" charset="2"/>
              <a:buChar char="v"/>
              <a:defRPr/>
            </a:pPr>
            <a:r>
              <a:rPr lang="fr-FR" sz="1600" b="1" dirty="0">
                <a:solidFill>
                  <a:sysClr val="windowText" lastClr="000000"/>
                </a:solidFill>
                <a:latin typeface="Verdana" panose="020B0604030504040204" pitchFamily="34" charset="0"/>
                <a:ea typeface="Verdana" panose="020B0604030504040204" pitchFamily="34" charset="0"/>
              </a:rPr>
              <a:t>Méthodes testées : OPTICS (</a:t>
            </a:r>
            <a:r>
              <a:rPr lang="fr-FR" sz="1600" b="1" i="1" dirty="0" err="1">
                <a:solidFill>
                  <a:sysClr val="windowText" lastClr="000000"/>
                </a:solidFill>
                <a:latin typeface="Verdana" panose="020B0604030504040204" pitchFamily="34" charset="0"/>
                <a:ea typeface="Verdana" panose="020B0604030504040204" pitchFamily="34" charset="0"/>
              </a:rPr>
              <a:t>Ordering</a:t>
            </a:r>
            <a:r>
              <a:rPr lang="fr-FR" sz="1600" b="1" i="1" dirty="0">
                <a:solidFill>
                  <a:sysClr val="windowText" lastClr="000000"/>
                </a:solidFill>
                <a:latin typeface="Verdana" panose="020B0604030504040204" pitchFamily="34" charset="0"/>
                <a:ea typeface="Verdana" panose="020B0604030504040204" pitchFamily="34" charset="0"/>
              </a:rPr>
              <a:t> Points To </a:t>
            </a:r>
            <a:r>
              <a:rPr lang="fr-FR" sz="1600" b="1" i="1" dirty="0" err="1">
                <a:solidFill>
                  <a:sysClr val="windowText" lastClr="000000"/>
                </a:solidFill>
                <a:latin typeface="Verdana" panose="020B0604030504040204" pitchFamily="34" charset="0"/>
                <a:ea typeface="Verdana" panose="020B0604030504040204" pitchFamily="34" charset="0"/>
              </a:rPr>
              <a:t>Identify</a:t>
            </a:r>
            <a:r>
              <a:rPr lang="fr-FR" sz="1600" b="1" i="1" dirty="0">
                <a:solidFill>
                  <a:sysClr val="windowText" lastClr="000000"/>
                </a:solidFill>
                <a:latin typeface="Verdana" panose="020B0604030504040204" pitchFamily="34" charset="0"/>
                <a:ea typeface="Verdana" panose="020B0604030504040204" pitchFamily="34" charset="0"/>
              </a:rPr>
              <a:t> The Clustering Structure</a:t>
            </a:r>
            <a:r>
              <a:rPr lang="fr-FR" sz="1600" b="1" dirty="0">
                <a:solidFill>
                  <a:sysClr val="windowText" lastClr="000000"/>
                </a:solidFill>
                <a:latin typeface="Verdana" panose="020B0604030504040204" pitchFamily="34" charset="0"/>
                <a:ea typeface="Verdana" panose="020B0604030504040204" pitchFamily="34" charset="0"/>
              </a:rPr>
              <a:t>) :</a:t>
            </a:r>
          </a:p>
          <a:p>
            <a:pPr marL="895243" lvl="1" indent="-285750">
              <a:buClr>
                <a:srgbClr val="0066A1"/>
              </a:buClr>
              <a:buFont typeface="Wingdings" panose="05000000000000000000" pitchFamily="2" charset="2"/>
              <a:buChar char="v"/>
              <a:defRPr/>
            </a:pPr>
            <a:endParaRPr lang="fr-FR" sz="1600" u="sng" dirty="0">
              <a:solidFill>
                <a:sysClr val="windowText" lastClr="000000"/>
              </a:solidFill>
              <a:latin typeface="Verdana" panose="020B0604030504040204" pitchFamily="34" charset="0"/>
              <a:ea typeface="Verdana" panose="020B0604030504040204" pitchFamily="34" charset="0"/>
            </a:endParaRPr>
          </a:p>
          <a:p>
            <a:pPr lvl="0">
              <a:buClr>
                <a:srgbClr val="0066A1"/>
              </a:buClr>
              <a:buFont typeface="Wingdings" panose="05000000000000000000" pitchFamily="2" charset="2"/>
              <a:buNone/>
              <a:defRPr/>
            </a:pPr>
            <a:endParaRPr lang="fr-FR" sz="1600" u="sng" dirty="0">
              <a:solidFill>
                <a:sysClr val="windowText" lastClr="000000"/>
              </a:solidFill>
              <a:latin typeface="Verdana" panose="020B0604030504040204" pitchFamily="34" charset="0"/>
              <a:ea typeface="Verdana" panose="020B0604030504040204" pitchFamily="34" charset="0"/>
            </a:endParaRPr>
          </a:p>
          <a:p>
            <a:pPr marL="895243" lvl="1" indent="-285750">
              <a:buClr>
                <a:srgbClr val="0066A1"/>
              </a:buClr>
              <a:buFont typeface="Wingdings" panose="05000000000000000000" pitchFamily="2" charset="2"/>
              <a:buChar char="§"/>
              <a:defRPr/>
            </a:pPr>
            <a:r>
              <a:rPr lang="fr-FR" sz="1600" u="sng" dirty="0">
                <a:solidFill>
                  <a:sysClr val="windowText" lastClr="000000"/>
                </a:solidFill>
                <a:latin typeface="Verdana" panose="020B0604030504040204" pitchFamily="34" charset="0"/>
                <a:ea typeface="Verdana" panose="020B0604030504040204" pitchFamily="34" charset="0"/>
              </a:rPr>
              <a:t>Vocabulaire</a:t>
            </a:r>
            <a:r>
              <a:rPr lang="fr-FR" sz="1600" dirty="0">
                <a:solidFill>
                  <a:sysClr val="windowText" lastClr="000000"/>
                </a:solidFill>
                <a:latin typeface="Verdana" panose="020B0604030504040204" pitchFamily="34" charset="0"/>
                <a:ea typeface="Verdana" panose="020B0604030504040204" pitchFamily="34" charset="0"/>
              </a:rPr>
              <a:t> :</a:t>
            </a:r>
            <a:endParaRPr lang="fr-FR" sz="1600" u="sng" dirty="0">
              <a:solidFill>
                <a:sysClr val="windowText" lastClr="000000"/>
              </a:solidFill>
              <a:latin typeface="Verdana" panose="020B0604030504040204" pitchFamily="34" charset="0"/>
              <a:ea typeface="Verdana" panose="020B0604030504040204" pitchFamily="34" charset="0"/>
            </a:endParaRPr>
          </a:p>
          <a:p>
            <a:pPr lvl="1">
              <a:buClr>
                <a:srgbClr val="0066A1"/>
              </a:buClr>
              <a:buFont typeface="Wingdings" panose="05000000000000000000" pitchFamily="2" charset="2"/>
              <a:buChar char="§"/>
              <a:defRPr/>
            </a:pPr>
            <a:endParaRPr lang="fr-FR" sz="1600" b="1" u="sng" dirty="0">
              <a:solidFill>
                <a:sysClr val="windowText" lastClr="000000"/>
              </a:solidFill>
              <a:latin typeface="Verdana" panose="020B0604030504040204" pitchFamily="34" charset="0"/>
              <a:ea typeface="Verdana" panose="020B0604030504040204" pitchFamily="34" charset="0"/>
            </a:endParaRPr>
          </a:p>
          <a:p>
            <a:pPr marL="1199830" lvl="1" indent="-285750">
              <a:buClr>
                <a:srgbClr val="0066A1"/>
              </a:buClr>
              <a:buFont typeface="Arial" panose="020B0604020202020204" pitchFamily="34" charset="0"/>
              <a:buChar char="•"/>
              <a:defRPr/>
            </a:pPr>
            <a:r>
              <a:rPr lang="fr-FR" sz="1600" b="1" dirty="0">
                <a:solidFill>
                  <a:sysClr val="windowText" lastClr="000000"/>
                </a:solidFill>
                <a:latin typeface="Verdana" panose="020B0604030504040204" pitchFamily="34" charset="0"/>
                <a:ea typeface="Verdana" panose="020B0604030504040204" pitchFamily="34" charset="0"/>
              </a:rPr>
              <a:t>Eps’ : </a:t>
            </a:r>
            <a:r>
              <a:rPr lang="fr-FR" sz="1600" dirty="0" err="1">
                <a:solidFill>
                  <a:sysClr val="windowText" lastClr="000000"/>
                </a:solidFill>
                <a:latin typeface="Verdana" panose="020B0604030504040204" pitchFamily="34" charset="0"/>
                <a:ea typeface="Verdana" panose="020B0604030504040204" pitchFamily="34" charset="0"/>
              </a:rPr>
              <a:t>L’Eps</a:t>
            </a:r>
            <a:r>
              <a:rPr lang="fr-FR" sz="1600" dirty="0">
                <a:solidFill>
                  <a:sysClr val="windowText" lastClr="000000"/>
                </a:solidFill>
                <a:latin typeface="Verdana" panose="020B0604030504040204" pitchFamily="34" charset="0"/>
                <a:ea typeface="Verdana" panose="020B0604030504040204" pitchFamily="34" charset="0"/>
              </a:rPr>
              <a:t> minimal afin de faire d’un point x un </a:t>
            </a:r>
            <a:r>
              <a:rPr lang="fr-FR" sz="1600" dirty="0" err="1">
                <a:solidFill>
                  <a:sysClr val="windowText" lastClr="000000"/>
                </a:solidFill>
                <a:latin typeface="Verdana" panose="020B0604030504040204" pitchFamily="34" charset="0"/>
                <a:ea typeface="Verdana" panose="020B0604030504040204" pitchFamily="34" charset="0"/>
              </a:rPr>
              <a:t>core</a:t>
            </a:r>
            <a:r>
              <a:rPr lang="fr-FR" sz="1600" dirty="0">
                <a:solidFill>
                  <a:sysClr val="windowText" lastClr="000000"/>
                </a:solidFill>
                <a:latin typeface="Verdana" panose="020B0604030504040204" pitchFamily="34" charset="0"/>
                <a:ea typeface="Verdana" panose="020B0604030504040204" pitchFamily="34" charset="0"/>
              </a:rPr>
              <a:t> point (</a:t>
            </a:r>
            <a:r>
              <a:rPr lang="fr-FR" sz="1600" dirty="0" err="1">
                <a:solidFill>
                  <a:sysClr val="windowText" lastClr="000000"/>
                </a:solidFill>
                <a:latin typeface="Verdana" panose="020B0604030504040204" pitchFamily="34" charset="0"/>
                <a:ea typeface="Verdana" panose="020B0604030504040204" pitchFamily="34" charset="0"/>
              </a:rPr>
              <a:t>MinPts</a:t>
            </a:r>
            <a:r>
              <a:rPr lang="fr-FR" sz="1600" dirty="0">
                <a:solidFill>
                  <a:sysClr val="windowText" lastClr="000000"/>
                </a:solidFill>
                <a:latin typeface="Verdana" panose="020B0604030504040204" pitchFamily="34" charset="0"/>
                <a:ea typeface="Verdana" panose="020B0604030504040204" pitchFamily="34" charset="0"/>
              </a:rPr>
              <a:t> fixé)</a:t>
            </a:r>
          </a:p>
          <a:p>
            <a:pPr marL="1199830" lvl="1" indent="-285750">
              <a:buClr>
                <a:srgbClr val="0066A1"/>
              </a:buClr>
              <a:buFont typeface="Arial" panose="020B0604020202020204" pitchFamily="34" charset="0"/>
              <a:buChar char="•"/>
              <a:defRPr/>
            </a:pPr>
            <a:endParaRPr lang="fr-FR" sz="1600" b="1" dirty="0">
              <a:solidFill>
                <a:sysClr val="windowText" lastClr="000000"/>
              </a:solidFill>
              <a:latin typeface="Verdana" panose="020B0604030504040204" pitchFamily="34" charset="0"/>
              <a:ea typeface="Verdana" panose="020B0604030504040204" pitchFamily="34" charset="0"/>
            </a:endParaRPr>
          </a:p>
          <a:p>
            <a:pPr marL="1199830" lvl="1" indent="-285750">
              <a:buClr>
                <a:srgbClr val="0066A1"/>
              </a:buClr>
              <a:buFont typeface="Arial" panose="020B0604020202020204" pitchFamily="34" charset="0"/>
              <a:buChar char="•"/>
              <a:defRPr/>
            </a:pPr>
            <a:r>
              <a:rPr lang="fr-FR" sz="1600" b="1" dirty="0">
                <a:solidFill>
                  <a:sysClr val="windowText" lastClr="000000"/>
                </a:solidFill>
                <a:latin typeface="Verdana" panose="020B0604030504040204" pitchFamily="34" charset="0"/>
                <a:ea typeface="Verdana" panose="020B0604030504040204" pitchFamily="34" charset="0"/>
              </a:rPr>
              <a:t>Core distance</a:t>
            </a:r>
            <a:r>
              <a:rPr lang="fr-FR" sz="1600" dirty="0">
                <a:solidFill>
                  <a:sysClr val="windowText" lastClr="000000"/>
                </a:solidFill>
                <a:latin typeface="Verdana" panose="020B0604030504040204" pitchFamily="34" charset="0"/>
                <a:ea typeface="Verdana" panose="020B0604030504040204" pitchFamily="34" charset="0"/>
              </a:rPr>
              <a:t>: distance calculée pour un point :</a:t>
            </a:r>
          </a:p>
          <a:p>
            <a:pPr marL="1199830" lvl="1" indent="-285750">
              <a:buClr>
                <a:srgbClr val="0066A1"/>
              </a:buClr>
              <a:buFont typeface="Arial" panose="020B0604020202020204" pitchFamily="34" charset="0"/>
              <a:buChar char="•"/>
              <a:defRPr/>
            </a:pPr>
            <a:endParaRPr lang="fr-FR" sz="1600" dirty="0">
              <a:solidFill>
                <a:sysClr val="windowText" lastClr="000000"/>
              </a:solidFill>
              <a:latin typeface="Verdana" panose="020B0604030504040204" pitchFamily="34" charset="0"/>
              <a:ea typeface="Verdana" panose="020B0604030504040204" pitchFamily="34" charset="0"/>
            </a:endParaRPr>
          </a:p>
          <a:p>
            <a:pPr marL="1657030" lvl="2" indent="-285750">
              <a:buClr>
                <a:srgbClr val="0066A1"/>
              </a:buClr>
              <a:buFont typeface="Wingdings" panose="05000000000000000000" pitchFamily="2" charset="2"/>
              <a:buChar char="Ø"/>
              <a:defRPr/>
            </a:pPr>
            <a:r>
              <a:rPr lang="fr-FR" sz="1600" dirty="0">
                <a:solidFill>
                  <a:sysClr val="windowText" lastClr="000000"/>
                </a:solidFill>
                <a:latin typeface="Verdana" panose="020B0604030504040204" pitchFamily="34" charset="0"/>
                <a:ea typeface="Verdana" panose="020B0604030504040204" pitchFamily="34" charset="0"/>
              </a:rPr>
              <a:t>Si Eps-voisinage(x)&gt; </a:t>
            </a:r>
            <a:r>
              <a:rPr lang="fr-FR" sz="1600" dirty="0" err="1">
                <a:solidFill>
                  <a:sysClr val="windowText" lastClr="000000"/>
                </a:solidFill>
                <a:latin typeface="Verdana" panose="020B0604030504040204" pitchFamily="34" charset="0"/>
                <a:ea typeface="Verdana" panose="020B0604030504040204" pitchFamily="34" charset="0"/>
              </a:rPr>
              <a:t>MinPts</a:t>
            </a:r>
            <a:r>
              <a:rPr lang="fr-FR" sz="1600" dirty="0">
                <a:solidFill>
                  <a:sysClr val="windowText" lastClr="000000"/>
                </a:solidFill>
                <a:latin typeface="Verdana" panose="020B0604030504040204" pitchFamily="34" charset="0"/>
                <a:ea typeface="Verdana" panose="020B0604030504040204" pitchFamily="34" charset="0"/>
              </a:rPr>
              <a:t> alors </a:t>
            </a:r>
            <a:r>
              <a:rPr lang="fr-FR" sz="1600" dirty="0" err="1">
                <a:solidFill>
                  <a:sysClr val="windowText" lastClr="000000"/>
                </a:solidFill>
                <a:latin typeface="Verdana" panose="020B0604030504040204" pitchFamily="34" charset="0"/>
                <a:ea typeface="Verdana" panose="020B0604030504040204" pitchFamily="34" charset="0"/>
              </a:rPr>
              <a:t>core</a:t>
            </a:r>
            <a:r>
              <a:rPr lang="fr-FR" sz="1600" dirty="0">
                <a:solidFill>
                  <a:sysClr val="windowText" lastClr="000000"/>
                </a:solidFill>
                <a:latin typeface="Verdana" panose="020B0604030504040204" pitchFamily="34" charset="0"/>
                <a:ea typeface="Verdana" panose="020B0604030504040204" pitchFamily="34" charset="0"/>
              </a:rPr>
              <a:t>-distance(x) = Eps’(x)</a:t>
            </a:r>
          </a:p>
          <a:p>
            <a:pPr marL="1657030" lvl="2" indent="-285750">
              <a:buClr>
                <a:srgbClr val="0066A1"/>
              </a:buClr>
              <a:buFont typeface="Wingdings" panose="05000000000000000000" pitchFamily="2" charset="2"/>
              <a:buChar char="Ø"/>
              <a:defRPr/>
            </a:pPr>
            <a:r>
              <a:rPr lang="fr-FR" sz="1600" dirty="0">
                <a:solidFill>
                  <a:sysClr val="windowText" lastClr="000000"/>
                </a:solidFill>
                <a:latin typeface="Verdana" panose="020B0604030504040204" pitchFamily="34" charset="0"/>
                <a:ea typeface="Verdana" panose="020B0604030504040204" pitchFamily="34" charset="0"/>
              </a:rPr>
              <a:t>Sinon </a:t>
            </a:r>
            <a:r>
              <a:rPr lang="fr-FR" sz="1600" dirty="0" err="1">
                <a:solidFill>
                  <a:sysClr val="windowText" lastClr="000000"/>
                </a:solidFill>
                <a:latin typeface="Verdana" panose="020B0604030504040204" pitchFamily="34" charset="0"/>
                <a:ea typeface="Verdana" panose="020B0604030504040204" pitchFamily="34" charset="0"/>
              </a:rPr>
              <a:t>core</a:t>
            </a:r>
            <a:r>
              <a:rPr lang="fr-FR" sz="1600" dirty="0">
                <a:solidFill>
                  <a:sysClr val="windowText" lastClr="000000"/>
                </a:solidFill>
                <a:latin typeface="Verdana" panose="020B0604030504040204" pitchFamily="34" charset="0"/>
                <a:ea typeface="Verdana" panose="020B0604030504040204" pitchFamily="34" charset="0"/>
              </a:rPr>
              <a:t>-distance(x) = indéfinie</a:t>
            </a:r>
          </a:p>
          <a:p>
            <a:pPr marL="1523573" lvl="2">
              <a:buClr>
                <a:srgbClr val="0066A1"/>
              </a:buClr>
              <a:defRPr/>
            </a:pPr>
            <a:endParaRPr lang="fr-FR" sz="1600" dirty="0">
              <a:solidFill>
                <a:sysClr val="windowText" lastClr="000000"/>
              </a:solidFill>
              <a:latin typeface="Verdana" panose="020B0604030504040204" pitchFamily="34" charset="0"/>
              <a:ea typeface="Verdana" panose="020B0604030504040204" pitchFamily="34" charset="0"/>
            </a:endParaRPr>
          </a:p>
          <a:p>
            <a:pPr marL="1809323" lvl="2" indent="-285750">
              <a:buClr>
                <a:srgbClr val="0066A1"/>
              </a:buClr>
              <a:buFont typeface="Arial" panose="020B0604020202020204" pitchFamily="34" charset="0"/>
              <a:buChar char="•"/>
              <a:defRPr/>
            </a:pPr>
            <a:endParaRPr lang="fr-FR" sz="1600" dirty="0">
              <a:solidFill>
                <a:sysClr val="windowText" lastClr="000000"/>
              </a:solidFill>
              <a:latin typeface="Verdana" panose="020B0604030504040204" pitchFamily="34" charset="0"/>
              <a:ea typeface="Verdana" panose="020B0604030504040204" pitchFamily="34" charset="0"/>
            </a:endParaRPr>
          </a:p>
          <a:p>
            <a:pPr marL="1199830" lvl="1" indent="-285750">
              <a:buClr>
                <a:srgbClr val="0066A1"/>
              </a:buClr>
              <a:buFont typeface="Arial" panose="020B0604020202020204" pitchFamily="34" charset="0"/>
              <a:buChar char="•"/>
              <a:defRPr/>
            </a:pPr>
            <a:r>
              <a:rPr lang="fr-FR" sz="1600" b="1" dirty="0" err="1">
                <a:solidFill>
                  <a:sysClr val="windowText" lastClr="000000"/>
                </a:solidFill>
                <a:latin typeface="Verdana" panose="020B0604030504040204" pitchFamily="34" charset="0"/>
                <a:ea typeface="Verdana" panose="020B0604030504040204" pitchFamily="34" charset="0"/>
              </a:rPr>
              <a:t>Reachability</a:t>
            </a:r>
            <a:r>
              <a:rPr lang="fr-FR" sz="1600" b="1" dirty="0">
                <a:solidFill>
                  <a:sysClr val="windowText" lastClr="000000"/>
                </a:solidFill>
                <a:latin typeface="Verdana" panose="020B0604030504040204" pitchFamily="34" charset="0"/>
                <a:ea typeface="Verdana" panose="020B0604030504040204" pitchFamily="34" charset="0"/>
              </a:rPr>
              <a:t>-distance</a:t>
            </a:r>
            <a:r>
              <a:rPr lang="fr-FR" sz="1600" dirty="0">
                <a:solidFill>
                  <a:sysClr val="windowText" lastClr="000000"/>
                </a:solidFill>
                <a:latin typeface="Verdana" panose="020B0604030504040204" pitchFamily="34" charset="0"/>
                <a:ea typeface="Verdana" panose="020B0604030504040204" pitchFamily="34" charset="0"/>
              </a:rPr>
              <a:t>: matrice de distance calculée entre les points :</a:t>
            </a:r>
          </a:p>
          <a:p>
            <a:pPr marL="1199830" lvl="1" indent="-285750">
              <a:buClr>
                <a:srgbClr val="0066A1"/>
              </a:buClr>
              <a:buFont typeface="Arial" panose="020B0604020202020204" pitchFamily="34" charset="0"/>
              <a:buChar char="•"/>
              <a:defRPr/>
            </a:pPr>
            <a:endParaRPr lang="fr-FR" sz="1600" dirty="0">
              <a:solidFill>
                <a:sysClr val="windowText" lastClr="000000"/>
              </a:solidFill>
              <a:latin typeface="Verdana" panose="020B0604030504040204" pitchFamily="34" charset="0"/>
              <a:ea typeface="Verdana" panose="020B0604030504040204" pitchFamily="34" charset="0"/>
            </a:endParaRPr>
          </a:p>
          <a:p>
            <a:pPr marL="1657030" lvl="2" indent="-285750">
              <a:buClr>
                <a:srgbClr val="0066A1"/>
              </a:buClr>
              <a:buFont typeface="Wingdings" panose="05000000000000000000" pitchFamily="2" charset="2"/>
              <a:buChar char="Ø"/>
              <a:defRPr/>
            </a:pPr>
            <a:r>
              <a:rPr lang="fr-FR" sz="1600" dirty="0">
                <a:solidFill>
                  <a:sysClr val="windowText" lastClr="000000"/>
                </a:solidFill>
                <a:latin typeface="Verdana" panose="020B0604030504040204" pitchFamily="34" charset="0"/>
                <a:ea typeface="Verdana" panose="020B0604030504040204" pitchFamily="34" charset="0"/>
              </a:rPr>
              <a:t>Si Eps-voisinage(x) &gt; </a:t>
            </a:r>
            <a:r>
              <a:rPr lang="fr-FR" sz="1600" dirty="0" err="1">
                <a:solidFill>
                  <a:sysClr val="windowText" lastClr="000000"/>
                </a:solidFill>
                <a:latin typeface="Verdana" panose="020B0604030504040204" pitchFamily="34" charset="0"/>
                <a:ea typeface="Verdana" panose="020B0604030504040204" pitchFamily="34" charset="0"/>
              </a:rPr>
              <a:t>MinPts</a:t>
            </a:r>
            <a:r>
              <a:rPr lang="fr-FR" sz="1600" dirty="0">
                <a:solidFill>
                  <a:sysClr val="windowText" lastClr="000000"/>
                </a:solidFill>
                <a:latin typeface="Verdana" panose="020B0604030504040204" pitchFamily="34" charset="0"/>
                <a:ea typeface="Verdana" panose="020B0604030504040204" pitchFamily="34" charset="0"/>
              </a:rPr>
              <a:t> alors </a:t>
            </a:r>
            <a:r>
              <a:rPr lang="fr-FR" sz="1600" dirty="0" err="1">
                <a:solidFill>
                  <a:sysClr val="windowText" lastClr="000000"/>
                </a:solidFill>
                <a:latin typeface="Verdana" panose="020B0604030504040204" pitchFamily="34" charset="0"/>
                <a:ea typeface="Verdana" panose="020B0604030504040204" pitchFamily="34" charset="0"/>
              </a:rPr>
              <a:t>reachability</a:t>
            </a:r>
            <a:r>
              <a:rPr lang="fr-FR" sz="1600" dirty="0">
                <a:solidFill>
                  <a:sysClr val="windowText" lastClr="000000"/>
                </a:solidFill>
                <a:latin typeface="Verdana" panose="020B0604030504040204" pitchFamily="34" charset="0"/>
                <a:ea typeface="Verdana" panose="020B0604030504040204" pitchFamily="34" charset="0"/>
              </a:rPr>
              <a:t>-distance(x, y) = max{</a:t>
            </a:r>
            <a:r>
              <a:rPr lang="fr-FR" sz="1600" dirty="0" err="1">
                <a:solidFill>
                  <a:sysClr val="windowText" lastClr="000000"/>
                </a:solidFill>
                <a:latin typeface="Verdana" panose="020B0604030504040204" pitchFamily="34" charset="0"/>
                <a:ea typeface="Verdana" panose="020B0604030504040204" pitchFamily="34" charset="0"/>
              </a:rPr>
              <a:t>core</a:t>
            </a:r>
            <a:r>
              <a:rPr lang="fr-FR" sz="1600" dirty="0">
                <a:solidFill>
                  <a:sysClr val="windowText" lastClr="000000"/>
                </a:solidFill>
                <a:latin typeface="Verdana" panose="020B0604030504040204" pitchFamily="34" charset="0"/>
                <a:ea typeface="Verdana" panose="020B0604030504040204" pitchFamily="34" charset="0"/>
              </a:rPr>
              <a:t>-distance(x), d(x, y)}</a:t>
            </a:r>
          </a:p>
          <a:p>
            <a:pPr marL="1657030" lvl="2" indent="-285750">
              <a:buClr>
                <a:srgbClr val="0066A1"/>
              </a:buClr>
              <a:buFont typeface="Wingdings" panose="05000000000000000000" pitchFamily="2" charset="2"/>
              <a:buChar char="Ø"/>
              <a:defRPr/>
            </a:pPr>
            <a:r>
              <a:rPr lang="fr-FR" sz="1600" dirty="0">
                <a:solidFill>
                  <a:sysClr val="windowText" lastClr="000000"/>
                </a:solidFill>
                <a:latin typeface="Verdana" panose="020B0604030504040204" pitchFamily="34" charset="0"/>
                <a:ea typeface="Verdana" panose="020B0604030504040204" pitchFamily="34" charset="0"/>
              </a:rPr>
              <a:t>Sinon indéfini</a:t>
            </a:r>
          </a:p>
          <a:p>
            <a:pPr lvl="2">
              <a:buClr>
                <a:srgbClr val="0066A1"/>
              </a:buClr>
              <a:buFont typeface="Wingdings" panose="05000000000000000000" pitchFamily="2" charset="2"/>
              <a:buChar char="§"/>
              <a:defRPr/>
            </a:pPr>
            <a:endParaRPr lang="fr-FR" sz="1600" b="1" u="sng" dirty="0">
              <a:solidFill>
                <a:sysClr val="windowText" lastClr="000000"/>
              </a:solidFill>
              <a:latin typeface="Verdana" panose="020B0604030504040204" pitchFamily="34" charset="0"/>
              <a:ea typeface="Verdana" panose="020B0604030504040204" pitchFamily="34" charset="0"/>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clustering</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24</a:t>
            </a:fld>
            <a:endParaRPr lang="fr-FR"/>
          </a:p>
        </p:txBody>
      </p:sp>
    </p:spTree>
    <p:extLst>
      <p:ext uri="{BB962C8B-B14F-4D97-AF65-F5344CB8AC3E}">
        <p14:creationId xmlns:p14="http://schemas.microsoft.com/office/powerpoint/2010/main" val="1378491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288575" y="1295400"/>
            <a:ext cx="11520837" cy="49530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1">
              <a:buClr>
                <a:srgbClr val="0066A1"/>
              </a:buClr>
              <a:buFont typeface="Wingdings" panose="05000000000000000000" pitchFamily="2" charset="2"/>
              <a:buChar char="v"/>
              <a:defRPr/>
            </a:pPr>
            <a:r>
              <a:rPr lang="fr-FR" sz="1600" b="1" dirty="0">
                <a:solidFill>
                  <a:sysClr val="windowText" lastClr="000000"/>
                </a:solidFill>
              </a:rPr>
              <a:t>Méthodes testées : OPTICS</a:t>
            </a:r>
            <a:r>
              <a:rPr lang="fr-FR" sz="1600" dirty="0">
                <a:solidFill>
                  <a:sysClr val="windowText" lastClr="000000"/>
                </a:solidFill>
              </a:rPr>
              <a:t> </a:t>
            </a:r>
            <a:r>
              <a:rPr lang="fr-FR" sz="1600" b="1" dirty="0">
                <a:solidFill>
                  <a:sysClr val="windowText" lastClr="000000"/>
                </a:solidFill>
              </a:rPr>
              <a:t>(</a:t>
            </a:r>
            <a:r>
              <a:rPr lang="fr-FR" sz="1600" b="1" i="1" dirty="0" err="1">
                <a:solidFill>
                  <a:sysClr val="windowText" lastClr="000000"/>
                </a:solidFill>
              </a:rPr>
              <a:t>Ordering</a:t>
            </a:r>
            <a:r>
              <a:rPr lang="fr-FR" sz="1600" b="1" i="1" dirty="0">
                <a:solidFill>
                  <a:sysClr val="windowText" lastClr="000000"/>
                </a:solidFill>
              </a:rPr>
              <a:t> Points To </a:t>
            </a:r>
            <a:r>
              <a:rPr lang="fr-FR" sz="1600" b="1" i="1" dirty="0" err="1">
                <a:solidFill>
                  <a:sysClr val="windowText" lastClr="000000"/>
                </a:solidFill>
              </a:rPr>
              <a:t>Identify</a:t>
            </a:r>
            <a:r>
              <a:rPr lang="fr-FR" sz="1600" b="1" i="1" dirty="0">
                <a:solidFill>
                  <a:sysClr val="windowText" lastClr="000000"/>
                </a:solidFill>
              </a:rPr>
              <a:t> The Clustering Structure</a:t>
            </a:r>
            <a:r>
              <a:rPr lang="fr-FR" sz="1600" b="1" dirty="0">
                <a:solidFill>
                  <a:sysClr val="windowText" lastClr="000000"/>
                </a:solidFill>
              </a:rPr>
              <a:t>) :</a:t>
            </a:r>
            <a:br>
              <a:rPr lang="fr-FR" sz="1600" b="1" dirty="0">
                <a:solidFill>
                  <a:sysClr val="windowText" lastClr="000000"/>
                </a:solidFill>
              </a:rPr>
            </a:br>
            <a:endParaRPr lang="fr-FR" sz="1600" b="1" dirty="0">
              <a:solidFill>
                <a:sysClr val="windowText" lastClr="000000"/>
              </a:solidFill>
            </a:endParaRPr>
          </a:p>
          <a:p>
            <a:pPr lvl="2">
              <a:buClr>
                <a:srgbClr val="0066A1"/>
              </a:buClr>
              <a:buFont typeface="Wingdings" panose="05000000000000000000" pitchFamily="2" charset="2"/>
              <a:buChar char="§"/>
              <a:defRPr/>
            </a:pPr>
            <a:r>
              <a:rPr lang="fr-FR" sz="1600" dirty="0">
                <a:solidFill>
                  <a:sysClr val="windowText" lastClr="000000"/>
                </a:solidFill>
              </a:rPr>
              <a:t>Basée sur </a:t>
            </a:r>
            <a:r>
              <a:rPr lang="fr-FR" sz="1600" dirty="0" err="1">
                <a:solidFill>
                  <a:sysClr val="windowText" lastClr="000000"/>
                </a:solidFill>
              </a:rPr>
              <a:t>Dbscan</a:t>
            </a:r>
            <a:r>
              <a:rPr lang="fr-FR" sz="1600" dirty="0">
                <a:solidFill>
                  <a:sysClr val="windowText" lastClr="000000"/>
                </a:solidFill>
              </a:rPr>
              <a:t> mais autorise la recherche de clusters de densités différentes</a:t>
            </a:r>
          </a:p>
          <a:p>
            <a:pPr lvl="2">
              <a:buClr>
                <a:srgbClr val="0066A1"/>
              </a:buClr>
              <a:buFont typeface="Wingdings" panose="05000000000000000000" pitchFamily="2" charset="2"/>
              <a:buChar char="§"/>
              <a:defRPr/>
            </a:pPr>
            <a:r>
              <a:rPr lang="fr-FR" sz="1600" dirty="0">
                <a:solidFill>
                  <a:sysClr val="windowText" lastClr="000000"/>
                </a:solidFill>
              </a:rPr>
              <a:t>Actuellement utilisé chez </a:t>
            </a:r>
            <a:r>
              <a:rPr lang="fr-FR" sz="1600" dirty="0" err="1">
                <a:solidFill>
                  <a:sysClr val="windowText" lastClr="000000"/>
                </a:solidFill>
              </a:rPr>
              <a:t>Avantix</a:t>
            </a:r>
            <a:br>
              <a:rPr lang="fr-FR" sz="1600" dirty="0">
                <a:solidFill>
                  <a:sysClr val="windowText" lastClr="000000"/>
                </a:solidFill>
              </a:rPr>
            </a:br>
            <a:r>
              <a:rPr lang="fr-FR" sz="1600" dirty="0">
                <a:solidFill>
                  <a:sysClr val="windowText" lastClr="000000"/>
                </a:solidFill>
              </a:rPr>
              <a:t>	</a:t>
            </a:r>
          </a:p>
          <a:p>
            <a:pPr lvl="2">
              <a:buClr>
                <a:srgbClr val="0066A1"/>
              </a:buClr>
              <a:buFont typeface="Wingdings" panose="05000000000000000000" pitchFamily="2" charset="2"/>
              <a:buChar char="§"/>
              <a:defRPr/>
            </a:pPr>
            <a:endParaRPr lang="fr-FR" sz="1600" dirty="0">
              <a:solidFill>
                <a:sysClr val="windowText" lastClr="000000"/>
              </a:solidFill>
            </a:endParaRPr>
          </a:p>
          <a:p>
            <a:pPr lvl="2">
              <a:buClr>
                <a:srgbClr val="0066A1"/>
              </a:buClr>
              <a:buFont typeface="Wingdings" panose="05000000000000000000" pitchFamily="2" charset="2"/>
              <a:buChar char="§"/>
              <a:defRPr/>
            </a:pPr>
            <a:r>
              <a:rPr lang="fr-FR" sz="1600" u="sng" dirty="0">
                <a:solidFill>
                  <a:sysClr val="windowText" lastClr="000000"/>
                </a:solidFill>
              </a:rPr>
              <a:t>Fonctionnement</a:t>
            </a:r>
            <a:r>
              <a:rPr lang="fr-FR" sz="1600" dirty="0">
                <a:solidFill>
                  <a:sysClr val="windowText" lastClr="000000"/>
                </a:solidFill>
              </a:rPr>
              <a:t> :</a:t>
            </a:r>
            <a:br>
              <a:rPr lang="fr-FR" sz="1600" u="sng" dirty="0">
                <a:solidFill>
                  <a:sysClr val="windowText" lastClr="000000"/>
                </a:solidFill>
              </a:rPr>
            </a:br>
            <a:endParaRPr lang="fr-FR" sz="1600" u="sng"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Calcul de </a:t>
            </a:r>
            <a:r>
              <a:rPr lang="fr-FR" sz="1600" dirty="0" err="1">
                <a:solidFill>
                  <a:sysClr val="windowText" lastClr="000000"/>
                </a:solidFill>
              </a:rPr>
              <a:t>cores</a:t>
            </a:r>
            <a:r>
              <a:rPr lang="fr-FR" sz="1600" dirty="0">
                <a:solidFill>
                  <a:sysClr val="windowText" lastClr="000000"/>
                </a:solidFill>
              </a:rPr>
              <a:t>-distances de l’ensemble des points</a:t>
            </a:r>
          </a:p>
          <a:p>
            <a:pPr lvl="3">
              <a:buClr>
                <a:srgbClr val="0066A1"/>
              </a:buClr>
              <a:buFont typeface="Arial" panose="020B0604020202020204" pitchFamily="34" charset="0"/>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Calcul de la </a:t>
            </a:r>
            <a:r>
              <a:rPr lang="fr-FR" sz="1600" dirty="0" err="1">
                <a:solidFill>
                  <a:sysClr val="windowText" lastClr="000000"/>
                </a:solidFill>
              </a:rPr>
              <a:t>reachability</a:t>
            </a:r>
            <a:r>
              <a:rPr lang="fr-FR" sz="1600" dirty="0">
                <a:solidFill>
                  <a:sysClr val="windowText" lastClr="000000"/>
                </a:solidFill>
              </a:rPr>
              <a:t>-distance entre les points</a:t>
            </a:r>
          </a:p>
          <a:p>
            <a:pPr lvl="3">
              <a:buClr>
                <a:srgbClr val="0066A1"/>
              </a:buClr>
              <a:buFont typeface="Arial" panose="020B0604020202020204" pitchFamily="34" charset="0"/>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Parcours du voisinage de proche en proche</a:t>
            </a:r>
          </a:p>
          <a:p>
            <a:pPr lvl="3">
              <a:buClr>
                <a:srgbClr val="0066A1"/>
              </a:buClr>
              <a:buFont typeface="Arial" panose="020B0604020202020204" pitchFamily="34" charset="0"/>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Création d’un diagramme d’accès ordonné des distances pour détecter les clusters</a:t>
            </a:r>
          </a:p>
          <a:p>
            <a:pPr lvl="2">
              <a:buClr>
                <a:srgbClr val="0066A1"/>
              </a:buClr>
              <a:buFont typeface="Wingdings" panose="05000000000000000000" pitchFamily="2" charset="2"/>
              <a:buChar char="Ø"/>
              <a:defRPr/>
            </a:pPr>
            <a:endParaRPr lang="fr-FR" sz="1600" dirty="0">
              <a:solidFill>
                <a:sysClr val="windowText" lastClr="000000"/>
              </a:solidFill>
            </a:endParaRPr>
          </a:p>
          <a:p>
            <a:pPr lvl="1">
              <a:buClr>
                <a:srgbClr val="0066A1"/>
              </a:buClr>
              <a:buFont typeface="+mj-lt"/>
              <a:buAutoNum type="romanLcPeriod"/>
              <a:defRPr/>
            </a:pPr>
            <a:endParaRPr lang="fr-FR" sz="1600" dirty="0">
              <a:solidFill>
                <a:sysClr val="windowText" lastClr="000000"/>
              </a:solidFill>
            </a:endParaRPr>
          </a:p>
          <a:p>
            <a:pPr lvl="1">
              <a:buClr>
                <a:srgbClr val="0066A1"/>
              </a:buClr>
              <a:buFont typeface="+mj-lt"/>
              <a:buAutoNum type="romanLcPeriod"/>
              <a:defRPr/>
            </a:pPr>
            <a:endParaRPr lang="fr-FR" sz="1600" dirty="0">
              <a:solidFill>
                <a:sysClr val="windowText" lastClr="000000"/>
              </a:solidFill>
            </a:endParaRPr>
          </a:p>
          <a:p>
            <a:pPr lvl="0">
              <a:buClr>
                <a:srgbClr val="0066A1"/>
              </a:buClr>
              <a:defRPr/>
            </a:pPr>
            <a:endParaRPr lang="fr-FR" sz="1600" dirty="0">
              <a:solidFill>
                <a:sysClr val="windowText" lastClr="000000"/>
              </a:solidFill>
            </a:endParaRPr>
          </a:p>
          <a:p>
            <a:pPr lvl="0">
              <a:buClr>
                <a:srgbClr val="0066A1"/>
              </a:buClr>
              <a:defRPr/>
            </a:pPr>
            <a:endParaRPr lang="fr-FR" sz="1600" dirty="0">
              <a:solidFill>
                <a:sysClr val="windowText" lastClr="000000"/>
              </a:solidFill>
            </a:endParaRPr>
          </a:p>
          <a:p>
            <a:pPr marL="359910" lvl="1" indent="0">
              <a:buClr>
                <a:srgbClr val="0066A1"/>
              </a:buClr>
              <a:buNone/>
              <a:defRPr/>
            </a:pPr>
            <a:endParaRPr lang="fr-FR" sz="1600" dirty="0">
              <a:solidFill>
                <a:sysClr val="windowText" lastClr="000000"/>
              </a:solidFill>
            </a:endParaRPr>
          </a:p>
          <a:p>
            <a:pPr lvl="0">
              <a:buClr>
                <a:srgbClr val="0066A1"/>
              </a:buClr>
              <a:defRPr/>
            </a:pPr>
            <a:endParaRPr lang="fr-FR" sz="1600" dirty="0">
              <a:solidFill>
                <a:sysClr val="windowText" lastClr="000000"/>
              </a:solidFill>
            </a:endParaRPr>
          </a:p>
          <a:p>
            <a:pPr lvl="0">
              <a:buClr>
                <a:srgbClr val="0066A1"/>
              </a:buClr>
              <a:defRPr/>
            </a:pPr>
            <a:endParaRPr lang="fr-FR" sz="1600" dirty="0">
              <a:solidFill>
                <a:sysClr val="windowText" lastClr="000000"/>
              </a:solidFill>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clustering</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25</a:t>
            </a:fld>
            <a:endParaRPr lang="fr-FR"/>
          </a:p>
        </p:txBody>
      </p:sp>
    </p:spTree>
    <p:extLst>
      <p:ext uri="{BB962C8B-B14F-4D97-AF65-F5344CB8AC3E}">
        <p14:creationId xmlns:p14="http://schemas.microsoft.com/office/powerpoint/2010/main" val="2391368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288575" y="1524000"/>
            <a:ext cx="11520837" cy="41910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1">
              <a:buClr>
                <a:srgbClr val="0066A1"/>
              </a:buClr>
              <a:buFont typeface="Wingdings" panose="05000000000000000000" pitchFamily="2" charset="2"/>
              <a:buChar char="v"/>
              <a:defRPr/>
            </a:pPr>
            <a:r>
              <a:rPr lang="fr-FR" sz="1600" b="1" dirty="0">
                <a:solidFill>
                  <a:sysClr val="windowText" lastClr="000000"/>
                </a:solidFill>
              </a:rPr>
              <a:t>Méthodes testées : OPTICS</a:t>
            </a:r>
            <a:r>
              <a:rPr lang="fr-FR" sz="1600" dirty="0">
                <a:solidFill>
                  <a:sysClr val="windowText" lastClr="000000"/>
                </a:solidFill>
              </a:rPr>
              <a:t> (</a:t>
            </a:r>
            <a:r>
              <a:rPr lang="fr-FR" sz="1600" i="1" dirty="0" err="1">
                <a:solidFill>
                  <a:sysClr val="windowText" lastClr="000000"/>
                </a:solidFill>
              </a:rPr>
              <a:t>Ordering</a:t>
            </a:r>
            <a:r>
              <a:rPr lang="fr-FR" sz="1600" i="1" dirty="0">
                <a:solidFill>
                  <a:sysClr val="windowText" lastClr="000000"/>
                </a:solidFill>
              </a:rPr>
              <a:t> Points To </a:t>
            </a:r>
            <a:r>
              <a:rPr lang="fr-FR" sz="1600" i="1" dirty="0" err="1">
                <a:solidFill>
                  <a:sysClr val="windowText" lastClr="000000"/>
                </a:solidFill>
              </a:rPr>
              <a:t>Identify</a:t>
            </a:r>
            <a:r>
              <a:rPr lang="fr-FR" sz="1600" i="1" dirty="0">
                <a:solidFill>
                  <a:sysClr val="windowText" lastClr="000000"/>
                </a:solidFill>
              </a:rPr>
              <a:t> The Clustering Structure</a:t>
            </a:r>
            <a:r>
              <a:rPr lang="fr-FR" sz="1600" dirty="0">
                <a:solidFill>
                  <a:sysClr val="windowText" lastClr="000000"/>
                </a:solidFill>
              </a:rPr>
              <a:t>):</a:t>
            </a:r>
          </a:p>
          <a:p>
            <a:pPr lvl="1">
              <a:buClr>
                <a:srgbClr val="0066A1"/>
              </a:buClr>
              <a:buFont typeface="Wingdings" panose="05000000000000000000" pitchFamily="2" charset="2"/>
              <a:buChar char="v"/>
              <a:defRPr/>
            </a:pPr>
            <a:endParaRPr lang="fr-FR" sz="1600" dirty="0">
              <a:solidFill>
                <a:sysClr val="windowText" lastClr="000000"/>
              </a:solidFill>
            </a:endParaRPr>
          </a:p>
          <a:p>
            <a:pPr lvl="2">
              <a:buClr>
                <a:srgbClr val="0066A1"/>
              </a:buClr>
              <a:buFont typeface="Wingdings" panose="05000000000000000000" pitchFamily="2" charset="2"/>
              <a:buChar char="§"/>
              <a:defRPr/>
            </a:pPr>
            <a:r>
              <a:rPr lang="fr-FR" sz="1600" b="1" u="sng" dirty="0">
                <a:solidFill>
                  <a:srgbClr val="92D050"/>
                </a:solidFill>
              </a:rPr>
              <a:t>Avantages</a:t>
            </a:r>
            <a:r>
              <a:rPr lang="fr-FR" sz="1600" b="1" dirty="0">
                <a:solidFill>
                  <a:srgbClr val="92D050"/>
                </a:solidFill>
              </a:rPr>
              <a:t> : </a:t>
            </a:r>
          </a:p>
          <a:p>
            <a:pPr lvl="2">
              <a:buClr>
                <a:srgbClr val="0066A1"/>
              </a:buClr>
              <a:buFont typeface="Wingdings" panose="05000000000000000000" pitchFamily="2" charset="2"/>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1 seul paramètre à régler : </a:t>
            </a:r>
            <a:r>
              <a:rPr lang="fr-FR" sz="1600" dirty="0" err="1">
                <a:solidFill>
                  <a:sysClr val="windowText" lastClr="000000"/>
                </a:solidFill>
              </a:rPr>
              <a:t>MinPts</a:t>
            </a:r>
            <a:r>
              <a:rPr lang="fr-FR" sz="1600" dirty="0">
                <a:solidFill>
                  <a:sysClr val="windowText" lastClr="000000"/>
                </a:solidFill>
              </a:rPr>
              <a:t>  (Eps est facultatif)</a:t>
            </a:r>
          </a:p>
          <a:p>
            <a:pPr lvl="3">
              <a:buClr>
                <a:srgbClr val="0066A1"/>
              </a:buClr>
              <a:buFont typeface="Arial" panose="020B0604020202020204" pitchFamily="34" charset="0"/>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Permets de détecter des </a:t>
            </a:r>
            <a:r>
              <a:rPr lang="fr-FR" sz="1600" dirty="0" err="1">
                <a:solidFill>
                  <a:sysClr val="windowText" lastClr="000000"/>
                </a:solidFill>
              </a:rPr>
              <a:t>outliers</a:t>
            </a:r>
            <a:endParaRPr lang="fr-FR" sz="1600" dirty="0">
              <a:solidFill>
                <a:sysClr val="windowText" lastClr="000000"/>
              </a:solidFill>
            </a:endParaRPr>
          </a:p>
          <a:p>
            <a:pPr lvl="3">
              <a:buClr>
                <a:srgbClr val="0066A1"/>
              </a:buClr>
              <a:buFont typeface="Arial" panose="020B0604020202020204" pitchFamily="34" charset="0"/>
              <a:buChar char="•"/>
              <a:defRPr/>
            </a:pPr>
            <a:endParaRPr lang="fr-FR" sz="1600" dirty="0">
              <a:solidFill>
                <a:sysClr val="windowText" lastClr="000000"/>
              </a:solidFill>
            </a:endParaRPr>
          </a:p>
          <a:p>
            <a:pPr lvl="3">
              <a:buClr>
                <a:srgbClr val="0066A1"/>
              </a:buClr>
              <a:buFont typeface="Wingdings" panose="05000000000000000000" pitchFamily="2" charset="2"/>
              <a:buChar char="§"/>
              <a:defRPr/>
            </a:pPr>
            <a:endParaRPr lang="fr-FR" sz="1600" dirty="0">
              <a:solidFill>
                <a:sysClr val="windowText" lastClr="000000"/>
              </a:solidFill>
            </a:endParaRPr>
          </a:p>
          <a:p>
            <a:pPr lvl="2">
              <a:buClr>
                <a:srgbClr val="0066A1"/>
              </a:buClr>
              <a:buFont typeface="Wingdings" panose="05000000000000000000" pitchFamily="2" charset="2"/>
              <a:buChar char="§"/>
              <a:defRPr/>
            </a:pPr>
            <a:r>
              <a:rPr lang="fr-FR" sz="1600" b="1" u="sng" dirty="0">
                <a:solidFill>
                  <a:srgbClr val="C00000"/>
                </a:solidFill>
              </a:rPr>
              <a:t>Inconvénients</a:t>
            </a:r>
            <a:r>
              <a:rPr lang="fr-FR" sz="1600" b="1" dirty="0">
                <a:solidFill>
                  <a:srgbClr val="C00000"/>
                </a:solidFill>
              </a:rPr>
              <a:t> :</a:t>
            </a:r>
          </a:p>
          <a:p>
            <a:pPr lvl="2">
              <a:buClr>
                <a:srgbClr val="0066A1"/>
              </a:buClr>
              <a:buFont typeface="Wingdings" panose="05000000000000000000" pitchFamily="2" charset="2"/>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Long à exécuter</a:t>
            </a:r>
          </a:p>
          <a:p>
            <a:pPr lvl="3">
              <a:buClr>
                <a:srgbClr val="0066A1"/>
              </a:buClr>
              <a:buFont typeface="Arial" panose="020B0604020202020204" pitchFamily="34" charset="0"/>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Ordre des points important</a:t>
            </a:r>
            <a:br>
              <a:rPr lang="fr-FR" sz="1600" dirty="0">
                <a:solidFill>
                  <a:sysClr val="windowText" lastClr="000000"/>
                </a:solidFill>
              </a:rPr>
            </a:br>
            <a:r>
              <a:rPr lang="fr-FR" sz="1600" dirty="0">
                <a:solidFill>
                  <a:sysClr val="windowText" lastClr="000000"/>
                </a:solidFill>
              </a:rPr>
              <a:t>	</a:t>
            </a:r>
          </a:p>
          <a:p>
            <a:pPr lvl="3">
              <a:buClr>
                <a:srgbClr val="0066A1"/>
              </a:buClr>
              <a:buFont typeface="Arial" panose="020B0604020202020204" pitchFamily="34" charset="0"/>
              <a:buChar char="•"/>
              <a:defRPr/>
            </a:pPr>
            <a:endParaRPr lang="fr-FR" sz="1600" dirty="0">
              <a:solidFill>
                <a:sysClr val="windowText" lastClr="000000"/>
              </a:solidFill>
            </a:endParaRPr>
          </a:p>
          <a:p>
            <a:pPr marL="359910" lvl="1" indent="0">
              <a:buClr>
                <a:srgbClr val="0066A1"/>
              </a:buClr>
              <a:buNone/>
              <a:defRPr/>
            </a:pPr>
            <a:endParaRPr lang="fr-FR" sz="1600" dirty="0">
              <a:solidFill>
                <a:sysClr val="windowText" lastClr="000000"/>
              </a:solidFill>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clustering</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26</a:t>
            </a:fld>
            <a:endParaRPr lang="fr-FR"/>
          </a:p>
        </p:txBody>
      </p:sp>
    </p:spTree>
    <p:extLst>
      <p:ext uri="{BB962C8B-B14F-4D97-AF65-F5344CB8AC3E}">
        <p14:creationId xmlns:p14="http://schemas.microsoft.com/office/powerpoint/2010/main" val="417045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6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71">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0090"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0" name="Group 73">
            <a:extLst>
              <a:ext uri="{FF2B5EF4-FFF2-40B4-BE49-F238E27FC236}">
                <a16:creationId xmlns:a16="http://schemas.microsoft.com/office/drawing/2014/main" id="{D00B602F-D8C3-4DD5-B8F5-0212B54C65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52" y="2050133"/>
            <a:ext cx="232900" cy="1340860"/>
            <a:chOff x="56167" y="2050133"/>
            <a:chExt cx="232963" cy="1340860"/>
          </a:xfrm>
        </p:grpSpPr>
        <p:sp>
          <p:nvSpPr>
            <p:cNvPr id="75" name="Rectangle 2">
              <a:extLst>
                <a:ext uri="{FF2B5EF4-FFF2-40B4-BE49-F238E27FC236}">
                  <a16:creationId xmlns:a16="http://schemas.microsoft.com/office/drawing/2014/main" id="{5DECCEC3-7216-4C06-A18A-8E7E3F11F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59">
              <a:extLst>
                <a:ext uri="{FF2B5EF4-FFF2-40B4-BE49-F238E27FC236}">
                  <a16:creationId xmlns:a16="http://schemas.microsoft.com/office/drawing/2014/main" id="{297654B9-956B-45A2-BCFF-C3B8D2A0D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2">
              <a:extLst>
                <a:ext uri="{FF2B5EF4-FFF2-40B4-BE49-F238E27FC236}">
                  <a16:creationId xmlns:a16="http://schemas.microsoft.com/office/drawing/2014/main" id="{E43A9188-A250-45B3-92C6-7B82B99A4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59">
              <a:extLst>
                <a:ext uri="{FF2B5EF4-FFF2-40B4-BE49-F238E27FC236}">
                  <a16:creationId xmlns:a16="http://schemas.microsoft.com/office/drawing/2014/main" id="{18F65A8A-D202-4171-B8B1-A5F871C2F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2">
              <a:extLst>
                <a:ext uri="{FF2B5EF4-FFF2-40B4-BE49-F238E27FC236}">
                  <a16:creationId xmlns:a16="http://schemas.microsoft.com/office/drawing/2014/main" id="{4C61AD47-E0FE-4269-870C-4EA6432EA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59">
              <a:extLst>
                <a:ext uri="{FF2B5EF4-FFF2-40B4-BE49-F238E27FC236}">
                  <a16:creationId xmlns:a16="http://schemas.microsoft.com/office/drawing/2014/main" id="{E3CE99F8-5874-42F1-9117-802AF9130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2">
              <a:extLst>
                <a:ext uri="{FF2B5EF4-FFF2-40B4-BE49-F238E27FC236}">
                  <a16:creationId xmlns:a16="http://schemas.microsoft.com/office/drawing/2014/main" id="{52B0AAFE-2068-4330-B622-F495F6D35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59">
              <a:extLst>
                <a:ext uri="{FF2B5EF4-FFF2-40B4-BE49-F238E27FC236}">
                  <a16:creationId xmlns:a16="http://schemas.microsoft.com/office/drawing/2014/main" id="{D71F60FA-8132-4A8C-8A25-AA12DB1EB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2">
              <a:extLst>
                <a:ext uri="{FF2B5EF4-FFF2-40B4-BE49-F238E27FC236}">
                  <a16:creationId xmlns:a16="http://schemas.microsoft.com/office/drawing/2014/main" id="{ADBA8AF1-9973-4BF1-A758-89E5E5B41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59">
              <a:extLst>
                <a:ext uri="{FF2B5EF4-FFF2-40B4-BE49-F238E27FC236}">
                  <a16:creationId xmlns:a16="http://schemas.microsoft.com/office/drawing/2014/main" id="{6712147C-1C59-44C2-AC2C-A7A2008BD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2">
              <a:extLst>
                <a:ext uri="{FF2B5EF4-FFF2-40B4-BE49-F238E27FC236}">
                  <a16:creationId xmlns:a16="http://schemas.microsoft.com/office/drawing/2014/main" id="{F4BD0FA2-8F4E-4E28-A91D-584FE197C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59">
              <a:extLst>
                <a:ext uri="{FF2B5EF4-FFF2-40B4-BE49-F238E27FC236}">
                  <a16:creationId xmlns:a16="http://schemas.microsoft.com/office/drawing/2014/main" id="{3AA1D0D4-C9A8-4316-BB42-7C3D87254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2">
              <a:extLst>
                <a:ext uri="{FF2B5EF4-FFF2-40B4-BE49-F238E27FC236}">
                  <a16:creationId xmlns:a16="http://schemas.microsoft.com/office/drawing/2014/main" id="{BD3E342F-986B-4ED7-840A-6638E1C9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59">
              <a:extLst>
                <a:ext uri="{FF2B5EF4-FFF2-40B4-BE49-F238E27FC236}">
                  <a16:creationId xmlns:a16="http://schemas.microsoft.com/office/drawing/2014/main" id="{5CE8FBB8-BEA6-4B17-B401-A426E7463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2">
              <a:extLst>
                <a:ext uri="{FF2B5EF4-FFF2-40B4-BE49-F238E27FC236}">
                  <a16:creationId xmlns:a16="http://schemas.microsoft.com/office/drawing/2014/main" id="{D5694FEE-ED72-4808-9F69-1491B359D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59">
              <a:extLst>
                <a:ext uri="{FF2B5EF4-FFF2-40B4-BE49-F238E27FC236}">
                  <a16:creationId xmlns:a16="http://schemas.microsoft.com/office/drawing/2014/main" id="{7F6E7FB6-3CBD-489B-B4E4-A69C2D5F4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2">
              <a:extLst>
                <a:ext uri="{FF2B5EF4-FFF2-40B4-BE49-F238E27FC236}">
                  <a16:creationId xmlns:a16="http://schemas.microsoft.com/office/drawing/2014/main" id="{FB1F7333-7CE1-4BA9-A9D3-33CE2697C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59">
              <a:extLst>
                <a:ext uri="{FF2B5EF4-FFF2-40B4-BE49-F238E27FC236}">
                  <a16:creationId xmlns:a16="http://schemas.microsoft.com/office/drawing/2014/main" id="{4458ECA0-C373-47DC-AC47-E90615A43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2">
              <a:extLst>
                <a:ext uri="{FF2B5EF4-FFF2-40B4-BE49-F238E27FC236}">
                  <a16:creationId xmlns:a16="http://schemas.microsoft.com/office/drawing/2014/main" id="{31AD3723-A525-44C9-A1D4-8D540C592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59">
              <a:extLst>
                <a:ext uri="{FF2B5EF4-FFF2-40B4-BE49-F238E27FC236}">
                  <a16:creationId xmlns:a16="http://schemas.microsoft.com/office/drawing/2014/main" id="{71C422B5-B1F4-4725-A106-ACF8DCB28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1" name="Rectangle 9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0636"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Espace réservé de la date 4">
            <a:extLst>
              <a:ext uri="{FF2B5EF4-FFF2-40B4-BE49-F238E27FC236}">
                <a16:creationId xmlns:a16="http://schemas.microsoft.com/office/drawing/2014/main" id="{B181407A-9B46-4097-8F80-5687A78D56DF}"/>
              </a:ext>
            </a:extLst>
          </p:cNvPr>
          <p:cNvSpPr>
            <a:spLocks noGrp="1"/>
          </p:cNvSpPr>
          <p:nvPr>
            <p:ph type="dt" sz="half" idx="10"/>
          </p:nvPr>
        </p:nvSpPr>
        <p:spPr>
          <a:xfrm>
            <a:off x="594205" y="6492240"/>
            <a:ext cx="1325534"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1E67D3AB-92C5-4A0E-9DF0-0087ADDFB84C}" type="datetime1">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3/9/2020</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Espace réservé du numéro de diapositive 5">
            <a:extLst>
              <a:ext uri="{FF2B5EF4-FFF2-40B4-BE49-F238E27FC236}">
                <a16:creationId xmlns:a16="http://schemas.microsoft.com/office/drawing/2014/main" id="{B084AC4C-F818-4FAC-8D5C-CF04AAB3824D}"/>
              </a:ext>
            </a:extLst>
          </p:cNvPr>
          <p:cNvSpPr>
            <a:spLocks noGrp="1"/>
          </p:cNvSpPr>
          <p:nvPr>
            <p:ph type="sldNum" sz="quarter" idx="12"/>
          </p:nvPr>
        </p:nvSpPr>
        <p:spPr>
          <a:xfrm>
            <a:off x="5091881" y="6492240"/>
            <a:ext cx="54849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49076F7-5D9D-4E10-A7E9-1A83E524F28B}"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Titre 2">
            <a:extLst>
              <a:ext uri="{FF2B5EF4-FFF2-40B4-BE49-F238E27FC236}">
                <a16:creationId xmlns:a16="http://schemas.microsoft.com/office/drawing/2014/main" id="{DA351D1E-4588-4C4A-B35F-813C2948A9AB}"/>
              </a:ext>
            </a:extLst>
          </p:cNvPr>
          <p:cNvSpPr txBox="1">
            <a:spLocks/>
          </p:cNvSpPr>
          <p:nvPr/>
        </p:nvSpPr>
        <p:spPr>
          <a:xfrm>
            <a:off x="391782" y="1928852"/>
            <a:ext cx="3138837" cy="1490473"/>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ctr" defTabSz="1218895"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err="1">
                <a:ln>
                  <a:noFill/>
                </a:ln>
                <a:solidFill>
                  <a:sysClr val="windowText" lastClr="000000"/>
                </a:solidFill>
                <a:effectLst/>
                <a:uLnTx/>
                <a:uFillTx/>
                <a:latin typeface="Verdana" pitchFamily="34" charset="0"/>
                <a:ea typeface="Verdana" pitchFamily="34" charset="0"/>
              </a:rPr>
              <a:t>Optics</a:t>
            </a:r>
            <a:endPar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pic>
        <p:nvPicPr>
          <p:cNvPr id="2" name="Image 1">
            <a:extLst>
              <a:ext uri="{FF2B5EF4-FFF2-40B4-BE49-F238E27FC236}">
                <a16:creationId xmlns:a16="http://schemas.microsoft.com/office/drawing/2014/main" id="{A3AC73FE-C541-4559-A300-E69B30F47367}"/>
              </a:ext>
            </a:extLst>
          </p:cNvPr>
          <p:cNvPicPr>
            <a:picLocks noChangeAspect="1"/>
          </p:cNvPicPr>
          <p:nvPr/>
        </p:nvPicPr>
        <p:blipFill>
          <a:blip r:embed="rId3"/>
          <a:stretch>
            <a:fillRect/>
          </a:stretch>
        </p:blipFill>
        <p:spPr>
          <a:xfrm>
            <a:off x="4051465" y="0"/>
            <a:ext cx="8137359" cy="6501384"/>
          </a:xfrm>
          <a:prstGeom prst="rect">
            <a:avLst/>
          </a:prstGeom>
        </p:spPr>
      </p:pic>
    </p:spTree>
    <p:extLst>
      <p:ext uri="{BB962C8B-B14F-4D97-AF65-F5344CB8AC3E}">
        <p14:creationId xmlns:p14="http://schemas.microsoft.com/office/powerpoint/2010/main" val="1591975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288575" y="1447800"/>
            <a:ext cx="10911237" cy="44958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buClr>
                <a:srgbClr val="0066A1"/>
              </a:buClr>
              <a:buFont typeface="Wingdings" panose="05000000000000000000" pitchFamily="2" charset="2"/>
              <a:buChar char="v"/>
              <a:defRPr/>
            </a:pPr>
            <a:r>
              <a:rPr lang="fr-FR" sz="1600" b="1" dirty="0">
                <a:solidFill>
                  <a:sysClr val="windowText" lastClr="000000"/>
                </a:solidFill>
              </a:rPr>
              <a:t>Méthodes testées : </a:t>
            </a:r>
            <a:r>
              <a:rPr lang="fr-FR" sz="1600" b="1" dirty="0" err="1">
                <a:solidFill>
                  <a:sysClr val="windowText" lastClr="000000"/>
                </a:solidFill>
              </a:rPr>
              <a:t>Kmeans</a:t>
            </a:r>
            <a:r>
              <a:rPr lang="fr-FR" sz="1600" b="1" dirty="0">
                <a:solidFill>
                  <a:sysClr val="windowText" lastClr="000000"/>
                </a:solidFill>
              </a:rPr>
              <a:t> :</a:t>
            </a:r>
            <a:br>
              <a:rPr lang="fr-FR" sz="1600" dirty="0">
                <a:solidFill>
                  <a:sysClr val="windowText" lastClr="000000"/>
                </a:solidFill>
              </a:rPr>
            </a:br>
            <a:endParaRPr lang="fr-FR" sz="1600" dirty="0">
              <a:solidFill>
                <a:sysClr val="windowText" lastClr="000000"/>
              </a:solidFill>
            </a:endParaRPr>
          </a:p>
          <a:p>
            <a:pPr lvl="2">
              <a:buClr>
                <a:srgbClr val="0066A1"/>
              </a:buClr>
              <a:buFont typeface="Wingdings" panose="05000000000000000000" pitchFamily="2" charset="2"/>
              <a:buChar char="§"/>
              <a:defRPr/>
            </a:pPr>
            <a:endParaRPr lang="fr-FR" sz="1600" dirty="0">
              <a:solidFill>
                <a:sysClr val="windowText" lastClr="000000"/>
              </a:solidFill>
            </a:endParaRPr>
          </a:p>
          <a:p>
            <a:pPr lvl="2">
              <a:buClr>
                <a:srgbClr val="0066A1"/>
              </a:buClr>
              <a:buFont typeface="Wingdings" panose="05000000000000000000" pitchFamily="2" charset="2"/>
              <a:buChar char="§"/>
              <a:defRPr/>
            </a:pPr>
            <a:r>
              <a:rPr lang="fr-FR" sz="1600" u="sng" dirty="0">
                <a:solidFill>
                  <a:sysClr val="windowText" lastClr="000000"/>
                </a:solidFill>
              </a:rPr>
              <a:t>Fonctionnement :</a:t>
            </a:r>
          </a:p>
          <a:p>
            <a:pPr lvl="2">
              <a:buClr>
                <a:srgbClr val="0066A1"/>
              </a:buCl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Sélection aléatoire de K observations à partir des données comme centres de classes</a:t>
            </a:r>
          </a:p>
          <a:p>
            <a:pPr lvl="3">
              <a:buClr>
                <a:srgbClr val="0066A1"/>
              </a:buClr>
              <a:buFont typeface="Arial" panose="020B0604020202020204" pitchFamily="34" charset="0"/>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Affectation des observations à leurs centres de classes le plus proche afin d’obtenir K clusters</a:t>
            </a:r>
          </a:p>
          <a:p>
            <a:pPr lvl="3">
              <a:buClr>
                <a:srgbClr val="0066A1"/>
              </a:buClr>
              <a:buFont typeface="Arial" panose="020B0604020202020204" pitchFamily="34" charset="0"/>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Recalcul des centres de classes à partir des observations rattachées</a:t>
            </a:r>
          </a:p>
          <a:p>
            <a:pPr lvl="3">
              <a:buClr>
                <a:srgbClr val="0066A1"/>
              </a:buClr>
              <a:buFont typeface="Arial" panose="020B0604020202020204" pitchFamily="34" charset="0"/>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Répétition des étapes jusqu’à convergence de l’algorithme</a:t>
            </a:r>
          </a:p>
          <a:p>
            <a:pPr marL="719820" lvl="2" indent="0">
              <a:buClr>
                <a:srgbClr val="0066A1"/>
              </a:buClr>
              <a:buNone/>
              <a:defRPr/>
            </a:pPr>
            <a:endParaRPr lang="fr-FR" sz="1600" dirty="0">
              <a:solidFill>
                <a:sysClr val="windowText" lastClr="000000"/>
              </a:solidFill>
            </a:endParaRPr>
          </a:p>
          <a:p>
            <a:pPr lvl="3">
              <a:buClr>
                <a:srgbClr val="0066A1"/>
              </a:buClr>
              <a:buFont typeface="Arial" panose="020B0604020202020204" pitchFamily="34" charset="0"/>
              <a:buChar char="•"/>
              <a:defRPr/>
            </a:pPr>
            <a:endParaRPr lang="fr-FR" sz="1600" dirty="0">
              <a:solidFill>
                <a:sysClr val="windowText" lastClr="000000"/>
              </a:solidFill>
            </a:endParaRPr>
          </a:p>
          <a:p>
            <a:pPr lvl="2">
              <a:buClr>
                <a:srgbClr val="0066A1"/>
              </a:buClr>
              <a:buFont typeface="+mj-lt"/>
              <a:buAutoNum type="romanLcPeriod"/>
              <a:defRPr/>
            </a:pPr>
            <a:endParaRPr lang="fr-FR" sz="1600" dirty="0">
              <a:solidFill>
                <a:sysClr val="windowText" lastClr="000000"/>
              </a:solidFill>
            </a:endParaRPr>
          </a:p>
          <a:p>
            <a:pPr lvl="1">
              <a:buClr>
                <a:srgbClr val="0066A1"/>
              </a:buClr>
              <a:buFont typeface="+mj-lt"/>
              <a:buAutoNum type="romanLcPeriod"/>
              <a:defRPr/>
            </a:pPr>
            <a:endParaRPr lang="fr-FR" sz="1600" dirty="0">
              <a:solidFill>
                <a:sysClr val="windowText" lastClr="000000"/>
              </a:solidFill>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clustering</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28</a:t>
            </a:fld>
            <a:endParaRPr lang="fr-FR"/>
          </a:p>
        </p:txBody>
      </p:sp>
    </p:spTree>
    <p:extLst>
      <p:ext uri="{BB962C8B-B14F-4D97-AF65-F5344CB8AC3E}">
        <p14:creationId xmlns:p14="http://schemas.microsoft.com/office/powerpoint/2010/main" val="3325295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288575" y="1447800"/>
            <a:ext cx="10911237" cy="44958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buClr>
                <a:srgbClr val="0066A1"/>
              </a:buClr>
              <a:buFont typeface="Wingdings" panose="05000000000000000000" pitchFamily="2" charset="2"/>
              <a:buChar char="v"/>
              <a:defRPr/>
            </a:pPr>
            <a:r>
              <a:rPr lang="fr-FR" sz="1600" b="1" dirty="0">
                <a:solidFill>
                  <a:sysClr val="windowText" lastClr="000000"/>
                </a:solidFill>
              </a:rPr>
              <a:t>Méthodes testées : </a:t>
            </a:r>
            <a:r>
              <a:rPr lang="fr-FR" sz="1600" b="1" dirty="0" err="1">
                <a:solidFill>
                  <a:sysClr val="windowText" lastClr="000000"/>
                </a:solidFill>
              </a:rPr>
              <a:t>Kmeans</a:t>
            </a:r>
            <a:r>
              <a:rPr lang="fr-FR" sz="1600" b="1" dirty="0">
                <a:solidFill>
                  <a:sysClr val="windowText" lastClr="000000"/>
                </a:solidFill>
              </a:rPr>
              <a:t> :</a:t>
            </a:r>
          </a:p>
          <a:p>
            <a:pPr>
              <a:buClr>
                <a:srgbClr val="0066A1"/>
              </a:buClr>
              <a:buFont typeface="Wingdings" panose="05000000000000000000" pitchFamily="2" charset="2"/>
              <a:buChar char="v"/>
              <a:defRPr/>
            </a:pPr>
            <a:endParaRPr lang="fr-FR" sz="1600" b="1" u="sng" dirty="0">
              <a:solidFill>
                <a:srgbClr val="92D050"/>
              </a:solidFill>
            </a:endParaRPr>
          </a:p>
          <a:p>
            <a:pPr lvl="2">
              <a:buClr>
                <a:srgbClr val="0066A1"/>
              </a:buClr>
              <a:buFont typeface="Wingdings" panose="05000000000000000000" pitchFamily="2" charset="2"/>
              <a:buChar char="§"/>
              <a:defRPr/>
            </a:pPr>
            <a:r>
              <a:rPr lang="fr-FR" sz="1600" b="1" u="sng" dirty="0">
                <a:solidFill>
                  <a:srgbClr val="92D050"/>
                </a:solidFill>
              </a:rPr>
              <a:t>Avantages</a:t>
            </a:r>
            <a:r>
              <a:rPr lang="fr-FR" sz="1600" b="1" dirty="0">
                <a:solidFill>
                  <a:srgbClr val="92D050"/>
                </a:solidFill>
              </a:rPr>
              <a:t> : </a:t>
            </a:r>
            <a:br>
              <a:rPr lang="fr-FR" sz="1600" dirty="0">
                <a:solidFill>
                  <a:sysClr val="windowText" lastClr="000000"/>
                </a:solidFill>
              </a:rPr>
            </a:b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Efficace sur les gros jeux de données </a:t>
            </a:r>
          </a:p>
          <a:p>
            <a:pPr lvl="3">
              <a:buClr>
                <a:srgbClr val="0066A1"/>
              </a:buClr>
              <a:buFont typeface="Arial" panose="020B0604020202020204" pitchFamily="34" charset="0"/>
              <a:buChar char="•"/>
              <a:defRPr/>
            </a:pPr>
            <a:r>
              <a:rPr lang="fr-FR" sz="1600" dirty="0">
                <a:solidFill>
                  <a:sysClr val="windowText" lastClr="000000"/>
                </a:solidFill>
              </a:rPr>
              <a:t>Facile à interpréter et rapide à exécuter</a:t>
            </a:r>
          </a:p>
          <a:p>
            <a:pPr lvl="3">
              <a:buClr>
                <a:srgbClr val="0066A1"/>
              </a:buClr>
              <a:buFont typeface="Arial" panose="020B0604020202020204" pitchFamily="34" charset="0"/>
              <a:buChar char="•"/>
              <a:defRPr/>
            </a:pPr>
            <a:endParaRPr lang="fr-FR" sz="1600" dirty="0">
              <a:solidFill>
                <a:sysClr val="windowText" lastClr="000000"/>
              </a:solidFill>
            </a:endParaRPr>
          </a:p>
          <a:p>
            <a:pPr lvl="3">
              <a:buClr>
                <a:srgbClr val="0066A1"/>
              </a:buClr>
              <a:buFont typeface="Wingdings" panose="05000000000000000000" pitchFamily="2" charset="2"/>
              <a:buChar char="§"/>
              <a:defRPr/>
            </a:pPr>
            <a:endParaRPr lang="fr-FR" sz="1600" dirty="0">
              <a:solidFill>
                <a:sysClr val="windowText" lastClr="000000"/>
              </a:solidFill>
            </a:endParaRPr>
          </a:p>
          <a:p>
            <a:pPr lvl="2">
              <a:buClr>
                <a:srgbClr val="0066A1"/>
              </a:buClr>
              <a:buFont typeface="Wingdings" panose="05000000000000000000" pitchFamily="2" charset="2"/>
              <a:buChar char="§"/>
              <a:defRPr/>
            </a:pPr>
            <a:r>
              <a:rPr lang="fr-FR" sz="1600" b="1" u="sng" dirty="0">
                <a:solidFill>
                  <a:srgbClr val="C00000"/>
                </a:solidFill>
              </a:rPr>
              <a:t>Inconvénients</a:t>
            </a:r>
            <a:r>
              <a:rPr lang="fr-FR" sz="1600" b="1" dirty="0">
                <a:solidFill>
                  <a:srgbClr val="C00000"/>
                </a:solidFill>
              </a:rPr>
              <a:t> :</a:t>
            </a:r>
            <a:br>
              <a:rPr lang="fr-FR" sz="1600" dirty="0">
                <a:solidFill>
                  <a:sysClr val="windowText" lastClr="000000"/>
                </a:solidFill>
              </a:rPr>
            </a:b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Fixation manuelle du nombre de clusters à trouver</a:t>
            </a:r>
          </a:p>
          <a:p>
            <a:pPr lvl="3">
              <a:buClr>
                <a:srgbClr val="0066A1"/>
              </a:buClr>
              <a:buFont typeface="Arial" panose="020B0604020202020204" pitchFamily="34" charset="0"/>
              <a:buChar char="•"/>
              <a:defRPr/>
            </a:pPr>
            <a:r>
              <a:rPr lang="fr-FR" sz="1600" dirty="0">
                <a:solidFill>
                  <a:sysClr val="windowText" lastClr="000000"/>
                </a:solidFill>
              </a:rPr>
              <a:t>Sensible aux valeurs extrêmes et à l’initialisation des centres de classes</a:t>
            </a:r>
          </a:p>
          <a:p>
            <a:pPr lvl="3">
              <a:buClr>
                <a:srgbClr val="0066A1"/>
              </a:buClr>
              <a:buFont typeface="Arial" panose="020B0604020202020204" pitchFamily="34" charset="0"/>
              <a:buChar char="•"/>
              <a:defRPr/>
            </a:pPr>
            <a:r>
              <a:rPr lang="fr-FR" sz="1600" dirty="0">
                <a:solidFill>
                  <a:sysClr val="windowText" lastClr="000000"/>
                </a:solidFill>
              </a:rPr>
              <a:t>Ne détecte pas n’importe quelle forme de cluster</a:t>
            </a:r>
          </a:p>
          <a:p>
            <a:pPr lvl="3">
              <a:buClr>
                <a:srgbClr val="0066A1"/>
              </a:buClr>
              <a:buFont typeface="Arial" panose="020B0604020202020204" pitchFamily="34" charset="0"/>
              <a:buChar char="•"/>
              <a:defRPr/>
            </a:pPr>
            <a:r>
              <a:rPr lang="fr-FR" sz="1600" dirty="0">
                <a:solidFill>
                  <a:sysClr val="windowText" lastClr="000000"/>
                </a:solidFill>
              </a:rPr>
              <a:t>Fonctionne très bien lorsque les clusters sont sphériques et de même taille</a:t>
            </a:r>
          </a:p>
          <a:p>
            <a:pPr marL="1079730" lvl="3" indent="0">
              <a:buClr>
                <a:srgbClr val="0066A1"/>
              </a:buClr>
              <a:buNone/>
              <a:defRPr/>
            </a:pPr>
            <a:endParaRPr lang="fr-FR" sz="1600" dirty="0">
              <a:solidFill>
                <a:sysClr val="windowText" lastClr="000000"/>
              </a:solidFill>
            </a:endParaRPr>
          </a:p>
          <a:p>
            <a:pPr lvl="3">
              <a:buClr>
                <a:srgbClr val="0066A1"/>
              </a:buClr>
              <a:buFont typeface="Arial" panose="020B0604020202020204" pitchFamily="34" charset="0"/>
              <a:buChar char="•"/>
              <a:defRPr/>
            </a:pPr>
            <a:endParaRPr lang="fr-FR" sz="1600" dirty="0">
              <a:solidFill>
                <a:sysClr val="windowText" lastClr="000000"/>
              </a:solidFill>
            </a:endParaRPr>
          </a:p>
          <a:p>
            <a:pPr lvl="2">
              <a:buClr>
                <a:srgbClr val="0066A1"/>
              </a:buClr>
              <a:buFont typeface="+mj-lt"/>
              <a:buAutoNum type="romanLcPeriod"/>
              <a:defRPr/>
            </a:pPr>
            <a:endParaRPr lang="fr-FR" sz="1600" dirty="0">
              <a:solidFill>
                <a:sysClr val="windowText" lastClr="000000"/>
              </a:solidFill>
            </a:endParaRPr>
          </a:p>
          <a:p>
            <a:pPr lvl="1">
              <a:buClr>
                <a:srgbClr val="0066A1"/>
              </a:buClr>
              <a:buFont typeface="+mj-lt"/>
              <a:buAutoNum type="romanLcPeriod"/>
              <a:defRPr/>
            </a:pPr>
            <a:endParaRPr lang="fr-FR" sz="1600" dirty="0">
              <a:solidFill>
                <a:sysClr val="windowText" lastClr="000000"/>
              </a:solidFill>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clustering</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29</a:t>
            </a:fld>
            <a:endParaRPr lang="fr-FR"/>
          </a:p>
        </p:txBody>
      </p:sp>
    </p:spTree>
    <p:extLst>
      <p:ext uri="{BB962C8B-B14F-4D97-AF65-F5344CB8AC3E}">
        <p14:creationId xmlns:p14="http://schemas.microsoft.com/office/powerpoint/2010/main" val="432234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414F5D7-9711-415C-9E5E-7A2635D09960}"/>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Plan</a:t>
            </a:r>
          </a:p>
        </p:txBody>
      </p:sp>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810994" y="1295400"/>
            <a:ext cx="8864818" cy="48006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59910" marR="0" lvl="0" indent="-359910" algn="l" defTabSz="1218895" rtl="0" eaLnBrk="1" fontAlgn="auto" latinLnBrk="0" hangingPunct="1">
              <a:lnSpc>
                <a:spcPct val="100000"/>
              </a:lnSpc>
              <a:spcBef>
                <a:spcPct val="20000"/>
              </a:spcBef>
              <a:spcAft>
                <a:spcPts val="0"/>
              </a:spcAft>
              <a:buClr>
                <a:srgbClr val="0066A1"/>
              </a:buClr>
              <a:buSzTx/>
              <a:buFont typeface="+mj-lt"/>
              <a:buAutoNum type="romanUcPeriod"/>
              <a:tabLst/>
              <a:defRPr/>
            </a:pPr>
            <a:r>
              <a:rPr kumimoji="0" lang="fr-FR" sz="11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Introduction </a:t>
            </a:r>
          </a:p>
          <a:p>
            <a:pPr marL="359910" marR="0" lvl="0" indent="-359910" algn="l" defTabSz="1218895" rtl="0" eaLnBrk="1" fontAlgn="auto" latinLnBrk="0" hangingPunct="1">
              <a:lnSpc>
                <a:spcPct val="100000"/>
              </a:lnSpc>
              <a:spcBef>
                <a:spcPct val="20000"/>
              </a:spcBef>
              <a:spcAft>
                <a:spcPts val="0"/>
              </a:spcAft>
              <a:buClr>
                <a:srgbClr val="0066A1"/>
              </a:buClr>
              <a:buSzTx/>
              <a:buFont typeface="+mj-lt"/>
              <a:buAutoNum type="romanUcPeriod"/>
              <a:tabLst/>
              <a:defRPr/>
            </a:pPr>
            <a:endParaRPr lang="fr-FR" sz="1100" dirty="0">
              <a:solidFill>
                <a:sysClr val="windowText" lastClr="000000"/>
              </a:solidFill>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mj-lt"/>
              <a:buAutoNum type="romanUcPeriod"/>
              <a:tabLst/>
              <a:defRPr/>
            </a:pPr>
            <a:r>
              <a:rPr kumimoji="0" lang="fr-FR" sz="11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Etat de l’art</a:t>
            </a:r>
          </a:p>
          <a:p>
            <a:pPr marL="359910" marR="0" lvl="0" indent="-359910" algn="l" defTabSz="1218895" rtl="0" eaLnBrk="1" fontAlgn="auto" latinLnBrk="0" hangingPunct="1">
              <a:lnSpc>
                <a:spcPct val="100000"/>
              </a:lnSpc>
              <a:spcBef>
                <a:spcPct val="20000"/>
              </a:spcBef>
              <a:spcAft>
                <a:spcPts val="0"/>
              </a:spcAft>
              <a:buClr>
                <a:srgbClr val="0066A1"/>
              </a:buClr>
              <a:buSzTx/>
              <a:buFont typeface="+mj-lt"/>
              <a:buAutoNum type="romanUcPeriod"/>
              <a:tabLst/>
              <a:defRPr/>
            </a:pPr>
            <a:endParaRPr kumimoji="0" lang="fr-FR" sz="11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mj-lt"/>
              <a:buAutoNum type="romanUcPeriod"/>
              <a:tabLst/>
              <a:defRPr/>
            </a:pPr>
            <a:r>
              <a:rPr kumimoji="0" lang="fr-FR" sz="11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Avancements</a:t>
            </a:r>
          </a:p>
          <a:p>
            <a:pPr lvl="1">
              <a:spcBef>
                <a:spcPct val="20000"/>
              </a:spcBef>
              <a:buClr>
                <a:srgbClr val="0066A1"/>
              </a:buClr>
              <a:buFont typeface="+mj-lt"/>
              <a:buAutoNum type="arabicParenR"/>
              <a:defRPr/>
            </a:pPr>
            <a:r>
              <a:rPr kumimoji="0" lang="fr-FR" sz="11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Les données</a:t>
            </a:r>
          </a:p>
          <a:p>
            <a:pPr marL="719820" marR="0" lvl="1" indent="-359910" algn="l" defTabSz="1218895" rtl="0" eaLnBrk="1" fontAlgn="auto" latinLnBrk="0" hangingPunct="1">
              <a:lnSpc>
                <a:spcPct val="100000"/>
              </a:lnSpc>
              <a:spcBef>
                <a:spcPts val="512"/>
              </a:spcBef>
              <a:spcAft>
                <a:spcPts val="0"/>
              </a:spcAft>
              <a:buClr>
                <a:srgbClr val="0066A1"/>
              </a:buClr>
              <a:buSzTx/>
              <a:buFont typeface="+mj-lt"/>
              <a:buAutoNum type="arabicParenR"/>
              <a:tabLst/>
              <a:defRPr/>
            </a:pPr>
            <a:r>
              <a:rPr kumimoji="0" lang="fr-FR" sz="11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Stratégie de </a:t>
            </a:r>
            <a:r>
              <a:rPr kumimoji="0" lang="fr-FR" sz="1100" b="0" i="0" u="none" strike="noStrike" kern="1200" cap="none" spc="0" normalizeH="0" baseline="0" noProof="0" dirty="0" err="1">
                <a:ln>
                  <a:noFill/>
                </a:ln>
                <a:solidFill>
                  <a:sysClr val="windowText" lastClr="000000"/>
                </a:solidFill>
                <a:effectLst/>
                <a:uLnTx/>
                <a:uFillTx/>
                <a:latin typeface="Verdana" pitchFamily="34" charset="0"/>
                <a:ea typeface="Verdana" pitchFamily="34" charset="0"/>
                <a:cs typeface="Verdana" pitchFamily="34" charset="0"/>
              </a:rPr>
              <a:t>désentrelacement</a:t>
            </a:r>
            <a:endParaRPr kumimoji="0" lang="fr-FR" sz="11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lvl="2">
              <a:spcBef>
                <a:spcPts val="512"/>
              </a:spcBef>
              <a:buClr>
                <a:srgbClr val="0066A1"/>
              </a:buClr>
              <a:buFont typeface="+mj-lt"/>
              <a:buAutoNum type="alphaLcParenR"/>
              <a:defRPr/>
            </a:pPr>
            <a:r>
              <a:rPr lang="fr-FR" sz="1100" dirty="0">
                <a:solidFill>
                  <a:sysClr val="windowText" lastClr="000000"/>
                </a:solidFill>
              </a:rPr>
              <a:t>Phase 1 : clustering</a:t>
            </a:r>
            <a:endParaRPr kumimoji="0" lang="fr-FR" sz="11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lvl="3">
              <a:spcBef>
                <a:spcPts val="512"/>
              </a:spcBef>
              <a:buClr>
                <a:srgbClr val="0066A1"/>
              </a:buClr>
              <a:buFont typeface="+mj-lt"/>
              <a:buAutoNum type="romanLcPeriod"/>
              <a:defRPr/>
            </a:pPr>
            <a:r>
              <a:rPr lang="fr-FR" sz="1100" dirty="0">
                <a:solidFill>
                  <a:sysClr val="windowText" lastClr="000000"/>
                </a:solidFill>
              </a:rPr>
              <a:t>Méthodes testées</a:t>
            </a:r>
          </a:p>
          <a:p>
            <a:pPr lvl="3">
              <a:spcBef>
                <a:spcPts val="512"/>
              </a:spcBef>
              <a:buClr>
                <a:srgbClr val="0066A1"/>
              </a:buClr>
              <a:buFont typeface="+mj-lt"/>
              <a:buAutoNum type="romanLcPeriod"/>
              <a:defRPr/>
            </a:pPr>
            <a:r>
              <a:rPr lang="fr-FR" sz="1100" dirty="0">
                <a:solidFill>
                  <a:sysClr val="windowText" lastClr="000000"/>
                </a:solidFill>
              </a:rPr>
              <a:t>Méthode retenue : </a:t>
            </a:r>
            <a:r>
              <a:rPr lang="fr-FR" sz="1100" dirty="0" err="1">
                <a:solidFill>
                  <a:sysClr val="windowText" lastClr="000000"/>
                </a:solidFill>
              </a:rPr>
              <a:t>Hdbscan</a:t>
            </a:r>
            <a:endParaRPr lang="fr-FR" sz="1100" dirty="0">
              <a:solidFill>
                <a:sysClr val="windowText" lastClr="000000"/>
              </a:solidFill>
            </a:endParaRPr>
          </a:p>
          <a:p>
            <a:pPr lvl="3">
              <a:spcBef>
                <a:spcPts val="512"/>
              </a:spcBef>
              <a:buClr>
                <a:srgbClr val="0066A1"/>
              </a:buClr>
              <a:buFont typeface="+mj-lt"/>
              <a:buAutoNum type="romanLcPeriod"/>
              <a:defRPr/>
            </a:pPr>
            <a:r>
              <a:rPr lang="fr-FR" sz="1100" dirty="0">
                <a:solidFill>
                  <a:sysClr val="windowText" lastClr="000000"/>
                </a:solidFill>
              </a:rPr>
              <a:t>Conclusions</a:t>
            </a:r>
            <a:br>
              <a:rPr lang="fr-FR" sz="1100" dirty="0">
                <a:solidFill>
                  <a:sysClr val="windowText" lastClr="000000"/>
                </a:solidFill>
              </a:rPr>
            </a:br>
            <a:endParaRPr kumimoji="0" lang="fr-FR" sz="11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lvl="2">
              <a:spcBef>
                <a:spcPts val="512"/>
              </a:spcBef>
              <a:buClr>
                <a:srgbClr val="0066A1"/>
              </a:buClr>
              <a:buFont typeface="+mj-lt"/>
              <a:buAutoNum type="alphaLcParenR"/>
              <a:defRPr/>
            </a:pPr>
            <a:r>
              <a:rPr lang="fr-FR" sz="1100" dirty="0">
                <a:solidFill>
                  <a:sysClr val="windowText" lastClr="000000"/>
                </a:solidFill>
              </a:rPr>
              <a:t>Phase 2 : regroupement des clusters</a:t>
            </a:r>
          </a:p>
          <a:p>
            <a:pPr lvl="3">
              <a:spcBef>
                <a:spcPts val="512"/>
              </a:spcBef>
              <a:buClr>
                <a:srgbClr val="0066A1"/>
              </a:buClr>
              <a:buFont typeface="+mj-lt"/>
              <a:buAutoNum type="romanLcPeriod"/>
              <a:defRPr/>
            </a:pPr>
            <a:r>
              <a:rPr lang="fr-FR" sz="1100" dirty="0">
                <a:solidFill>
                  <a:sysClr val="windowText" lastClr="000000"/>
                </a:solidFill>
              </a:rPr>
              <a:t>Méthode testée</a:t>
            </a:r>
          </a:p>
          <a:p>
            <a:pPr lvl="3">
              <a:spcBef>
                <a:spcPts val="512"/>
              </a:spcBef>
              <a:buClr>
                <a:srgbClr val="0066A1"/>
              </a:buClr>
              <a:buFont typeface="+mj-lt"/>
              <a:buAutoNum type="romanLcPeriod"/>
              <a:defRPr/>
            </a:pPr>
            <a:r>
              <a:rPr kumimoji="0" lang="fr-FR" sz="11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Méthode retenue : Transport optimal</a:t>
            </a:r>
          </a:p>
          <a:p>
            <a:pPr lvl="3">
              <a:spcBef>
                <a:spcPts val="512"/>
              </a:spcBef>
              <a:buClr>
                <a:srgbClr val="0066A1"/>
              </a:buClr>
              <a:buFont typeface="+mj-lt"/>
              <a:buAutoNum type="romanLcPeriod"/>
              <a:defRPr/>
            </a:pPr>
            <a:r>
              <a:rPr lang="fr-FR" sz="1100" dirty="0">
                <a:solidFill>
                  <a:sysClr val="windowText" lastClr="000000"/>
                </a:solidFill>
              </a:rPr>
              <a:t>Conclusions</a:t>
            </a:r>
            <a:endParaRPr kumimoji="0" lang="fr-FR" sz="11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marL="719820" marR="0" lvl="1" indent="-359910" algn="l" defTabSz="1218895" rtl="0" eaLnBrk="1" fontAlgn="auto" latinLnBrk="0" hangingPunct="1">
              <a:lnSpc>
                <a:spcPct val="100000"/>
              </a:lnSpc>
              <a:spcBef>
                <a:spcPts val="512"/>
              </a:spcBef>
              <a:spcAft>
                <a:spcPts val="0"/>
              </a:spcAft>
              <a:buClr>
                <a:srgbClr val="0066A1"/>
              </a:buClr>
              <a:buSzTx/>
              <a:buFont typeface="+mj-lt"/>
              <a:buAutoNum type="arabicParenR"/>
              <a:tabLst/>
              <a:defRPr/>
            </a:pPr>
            <a:endParaRPr kumimoji="0" lang="fr-FR" sz="11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a:buClr>
                <a:srgbClr val="0066A1"/>
              </a:buClr>
              <a:buFont typeface="+mj-lt"/>
              <a:buAutoNum type="romanUcPeriod"/>
            </a:pPr>
            <a:r>
              <a:rPr lang="fr-FR" sz="1100" dirty="0">
                <a:solidFill>
                  <a:sysClr val="windowText" lastClr="000000"/>
                </a:solidFill>
              </a:rPr>
              <a:t>Conclusions &amp; </a:t>
            </a:r>
            <a:r>
              <a:rPr kumimoji="0" lang="fr-FR" sz="11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Perspectives</a:t>
            </a:r>
          </a:p>
          <a:p>
            <a:pPr lvl="1">
              <a:buClr>
                <a:srgbClr val="0066A1"/>
              </a:buClr>
              <a:buFont typeface="+mj-lt"/>
              <a:buAutoNum type="arabicParenR"/>
            </a:pPr>
            <a:r>
              <a:rPr lang="fr-FR" sz="1100" dirty="0">
                <a:solidFill>
                  <a:sysClr val="windowText" lastClr="000000"/>
                </a:solidFill>
              </a:rPr>
              <a:t>Conclusions</a:t>
            </a:r>
          </a:p>
          <a:p>
            <a:pPr lvl="1">
              <a:buClr>
                <a:srgbClr val="0066A1"/>
              </a:buClr>
              <a:buFont typeface="+mj-lt"/>
              <a:buAutoNum type="arabicParenR"/>
            </a:pPr>
            <a:r>
              <a:rPr kumimoji="0" lang="fr-FR" sz="11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Besoins</a:t>
            </a:r>
          </a:p>
          <a:p>
            <a:pPr lvl="1">
              <a:buClr>
                <a:srgbClr val="0066A1"/>
              </a:buClr>
              <a:buFont typeface="+mj-lt"/>
              <a:buAutoNum type="arabicParenR"/>
            </a:pPr>
            <a:r>
              <a:rPr lang="fr-FR" sz="1100" dirty="0">
                <a:solidFill>
                  <a:sysClr val="windowText" lastClr="000000"/>
                </a:solidFill>
              </a:rPr>
              <a:t>Perspectives</a:t>
            </a:r>
            <a:endParaRPr kumimoji="0" lang="fr-FR" sz="11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1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1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15C260AB-7D85-4B9C-AF25-51A2FA056A6A}" type="datetime1">
              <a:rPr lang="fr-FR" smtClean="0"/>
              <a:t>09/03/2020</a:t>
            </a:fld>
            <a:endParaRPr lang="fr-FR" dirty="0"/>
          </a:p>
        </p:txBody>
      </p:sp>
      <p:sp>
        <p:nvSpPr>
          <p:cNvPr id="2" name="Espace réservé du numéro de diapositive 1">
            <a:extLst>
              <a:ext uri="{FF2B5EF4-FFF2-40B4-BE49-F238E27FC236}">
                <a16:creationId xmlns:a16="http://schemas.microsoft.com/office/drawing/2014/main" id="{87E7CE93-0F72-40BD-8C56-6DD547970693}"/>
              </a:ext>
            </a:extLst>
          </p:cNvPr>
          <p:cNvSpPr>
            <a:spLocks noGrp="1"/>
          </p:cNvSpPr>
          <p:nvPr>
            <p:ph type="sldNum" sz="quarter" idx="12"/>
          </p:nvPr>
        </p:nvSpPr>
        <p:spPr/>
        <p:txBody>
          <a:bodyPr/>
          <a:lstStyle/>
          <a:p>
            <a:fld id="{549076F7-5D9D-4E10-A7E9-1A83E524F28B}" type="slidenum">
              <a:rPr lang="fr-FR" smtClean="0"/>
              <a:t>3</a:t>
            </a:fld>
            <a:endParaRPr lang="fr-FR"/>
          </a:p>
        </p:txBody>
      </p:sp>
    </p:spTree>
    <p:extLst>
      <p:ext uri="{BB962C8B-B14F-4D97-AF65-F5344CB8AC3E}">
        <p14:creationId xmlns:p14="http://schemas.microsoft.com/office/powerpoint/2010/main" val="169274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6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71">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0090"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0" name="Group 73">
            <a:extLst>
              <a:ext uri="{FF2B5EF4-FFF2-40B4-BE49-F238E27FC236}">
                <a16:creationId xmlns:a16="http://schemas.microsoft.com/office/drawing/2014/main" id="{D00B602F-D8C3-4DD5-B8F5-0212B54C65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52" y="2050133"/>
            <a:ext cx="232900" cy="1340860"/>
            <a:chOff x="56167" y="2050133"/>
            <a:chExt cx="232963" cy="1340860"/>
          </a:xfrm>
        </p:grpSpPr>
        <p:sp>
          <p:nvSpPr>
            <p:cNvPr id="75" name="Rectangle 2">
              <a:extLst>
                <a:ext uri="{FF2B5EF4-FFF2-40B4-BE49-F238E27FC236}">
                  <a16:creationId xmlns:a16="http://schemas.microsoft.com/office/drawing/2014/main" id="{5DECCEC3-7216-4C06-A18A-8E7E3F11F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59">
              <a:extLst>
                <a:ext uri="{FF2B5EF4-FFF2-40B4-BE49-F238E27FC236}">
                  <a16:creationId xmlns:a16="http://schemas.microsoft.com/office/drawing/2014/main" id="{297654B9-956B-45A2-BCFF-C3B8D2A0D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2">
              <a:extLst>
                <a:ext uri="{FF2B5EF4-FFF2-40B4-BE49-F238E27FC236}">
                  <a16:creationId xmlns:a16="http://schemas.microsoft.com/office/drawing/2014/main" id="{E43A9188-A250-45B3-92C6-7B82B99A4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59">
              <a:extLst>
                <a:ext uri="{FF2B5EF4-FFF2-40B4-BE49-F238E27FC236}">
                  <a16:creationId xmlns:a16="http://schemas.microsoft.com/office/drawing/2014/main" id="{18F65A8A-D202-4171-B8B1-A5F871C2F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2">
              <a:extLst>
                <a:ext uri="{FF2B5EF4-FFF2-40B4-BE49-F238E27FC236}">
                  <a16:creationId xmlns:a16="http://schemas.microsoft.com/office/drawing/2014/main" id="{4C61AD47-E0FE-4269-870C-4EA6432EA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59">
              <a:extLst>
                <a:ext uri="{FF2B5EF4-FFF2-40B4-BE49-F238E27FC236}">
                  <a16:creationId xmlns:a16="http://schemas.microsoft.com/office/drawing/2014/main" id="{E3CE99F8-5874-42F1-9117-802AF9130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2">
              <a:extLst>
                <a:ext uri="{FF2B5EF4-FFF2-40B4-BE49-F238E27FC236}">
                  <a16:creationId xmlns:a16="http://schemas.microsoft.com/office/drawing/2014/main" id="{52B0AAFE-2068-4330-B622-F495F6D35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59">
              <a:extLst>
                <a:ext uri="{FF2B5EF4-FFF2-40B4-BE49-F238E27FC236}">
                  <a16:creationId xmlns:a16="http://schemas.microsoft.com/office/drawing/2014/main" id="{D71F60FA-8132-4A8C-8A25-AA12DB1EB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2">
              <a:extLst>
                <a:ext uri="{FF2B5EF4-FFF2-40B4-BE49-F238E27FC236}">
                  <a16:creationId xmlns:a16="http://schemas.microsoft.com/office/drawing/2014/main" id="{ADBA8AF1-9973-4BF1-A758-89E5E5B41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59">
              <a:extLst>
                <a:ext uri="{FF2B5EF4-FFF2-40B4-BE49-F238E27FC236}">
                  <a16:creationId xmlns:a16="http://schemas.microsoft.com/office/drawing/2014/main" id="{6712147C-1C59-44C2-AC2C-A7A2008BD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2">
              <a:extLst>
                <a:ext uri="{FF2B5EF4-FFF2-40B4-BE49-F238E27FC236}">
                  <a16:creationId xmlns:a16="http://schemas.microsoft.com/office/drawing/2014/main" id="{F4BD0FA2-8F4E-4E28-A91D-584FE197C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59">
              <a:extLst>
                <a:ext uri="{FF2B5EF4-FFF2-40B4-BE49-F238E27FC236}">
                  <a16:creationId xmlns:a16="http://schemas.microsoft.com/office/drawing/2014/main" id="{3AA1D0D4-C9A8-4316-BB42-7C3D87254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2">
              <a:extLst>
                <a:ext uri="{FF2B5EF4-FFF2-40B4-BE49-F238E27FC236}">
                  <a16:creationId xmlns:a16="http://schemas.microsoft.com/office/drawing/2014/main" id="{BD3E342F-986B-4ED7-840A-6638E1C9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59">
              <a:extLst>
                <a:ext uri="{FF2B5EF4-FFF2-40B4-BE49-F238E27FC236}">
                  <a16:creationId xmlns:a16="http://schemas.microsoft.com/office/drawing/2014/main" id="{5CE8FBB8-BEA6-4B17-B401-A426E7463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2">
              <a:extLst>
                <a:ext uri="{FF2B5EF4-FFF2-40B4-BE49-F238E27FC236}">
                  <a16:creationId xmlns:a16="http://schemas.microsoft.com/office/drawing/2014/main" id="{D5694FEE-ED72-4808-9F69-1491B359D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59">
              <a:extLst>
                <a:ext uri="{FF2B5EF4-FFF2-40B4-BE49-F238E27FC236}">
                  <a16:creationId xmlns:a16="http://schemas.microsoft.com/office/drawing/2014/main" id="{7F6E7FB6-3CBD-489B-B4E4-A69C2D5F4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2">
              <a:extLst>
                <a:ext uri="{FF2B5EF4-FFF2-40B4-BE49-F238E27FC236}">
                  <a16:creationId xmlns:a16="http://schemas.microsoft.com/office/drawing/2014/main" id="{FB1F7333-7CE1-4BA9-A9D3-33CE2697C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59">
              <a:extLst>
                <a:ext uri="{FF2B5EF4-FFF2-40B4-BE49-F238E27FC236}">
                  <a16:creationId xmlns:a16="http://schemas.microsoft.com/office/drawing/2014/main" id="{4458ECA0-C373-47DC-AC47-E90615A43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2">
              <a:extLst>
                <a:ext uri="{FF2B5EF4-FFF2-40B4-BE49-F238E27FC236}">
                  <a16:creationId xmlns:a16="http://schemas.microsoft.com/office/drawing/2014/main" id="{31AD3723-A525-44C9-A1D4-8D540C592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59">
              <a:extLst>
                <a:ext uri="{FF2B5EF4-FFF2-40B4-BE49-F238E27FC236}">
                  <a16:creationId xmlns:a16="http://schemas.microsoft.com/office/drawing/2014/main" id="{71C422B5-B1F4-4725-A106-ACF8DCB28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1" name="Rectangle 9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0636"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Espace réservé de la date 4">
            <a:extLst>
              <a:ext uri="{FF2B5EF4-FFF2-40B4-BE49-F238E27FC236}">
                <a16:creationId xmlns:a16="http://schemas.microsoft.com/office/drawing/2014/main" id="{B181407A-9B46-4097-8F80-5687A78D56DF}"/>
              </a:ext>
            </a:extLst>
          </p:cNvPr>
          <p:cNvSpPr>
            <a:spLocks noGrp="1"/>
          </p:cNvSpPr>
          <p:nvPr>
            <p:ph type="dt" sz="half" idx="10"/>
          </p:nvPr>
        </p:nvSpPr>
        <p:spPr>
          <a:xfrm>
            <a:off x="594205" y="6492240"/>
            <a:ext cx="1325534"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1E67D3AB-92C5-4A0E-9DF0-0087ADDFB84C}" type="datetime1">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3/9/2020</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Espace réservé du numéro de diapositive 5">
            <a:extLst>
              <a:ext uri="{FF2B5EF4-FFF2-40B4-BE49-F238E27FC236}">
                <a16:creationId xmlns:a16="http://schemas.microsoft.com/office/drawing/2014/main" id="{B084AC4C-F818-4FAC-8D5C-CF04AAB3824D}"/>
              </a:ext>
            </a:extLst>
          </p:cNvPr>
          <p:cNvSpPr>
            <a:spLocks noGrp="1"/>
          </p:cNvSpPr>
          <p:nvPr>
            <p:ph type="sldNum" sz="quarter" idx="12"/>
          </p:nvPr>
        </p:nvSpPr>
        <p:spPr>
          <a:xfrm>
            <a:off x="5091881" y="6492240"/>
            <a:ext cx="54849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49076F7-5D9D-4E10-A7E9-1A83E524F28B}"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30</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Titre 2">
            <a:extLst>
              <a:ext uri="{FF2B5EF4-FFF2-40B4-BE49-F238E27FC236}">
                <a16:creationId xmlns:a16="http://schemas.microsoft.com/office/drawing/2014/main" id="{DA351D1E-4588-4C4A-B35F-813C2948A9AB}"/>
              </a:ext>
            </a:extLst>
          </p:cNvPr>
          <p:cNvSpPr txBox="1">
            <a:spLocks/>
          </p:cNvSpPr>
          <p:nvPr/>
        </p:nvSpPr>
        <p:spPr>
          <a:xfrm>
            <a:off x="391782" y="1928852"/>
            <a:ext cx="3138837" cy="1490473"/>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lvl="0" algn="ctr">
              <a:defRPr/>
            </a:pPr>
            <a:r>
              <a:rPr lang="fr-FR" sz="3200" dirty="0" err="1">
                <a:solidFill>
                  <a:sysClr val="windowText" lastClr="000000"/>
                </a:solidFill>
              </a:rPr>
              <a:t>Kmeans</a:t>
            </a:r>
            <a:endPar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pic>
        <p:nvPicPr>
          <p:cNvPr id="2" name="Image 1">
            <a:extLst>
              <a:ext uri="{FF2B5EF4-FFF2-40B4-BE49-F238E27FC236}">
                <a16:creationId xmlns:a16="http://schemas.microsoft.com/office/drawing/2014/main" id="{7AD87A3A-D97F-4EA3-973C-60539DC5EB13}"/>
              </a:ext>
            </a:extLst>
          </p:cNvPr>
          <p:cNvPicPr>
            <a:picLocks noChangeAspect="1"/>
          </p:cNvPicPr>
          <p:nvPr/>
        </p:nvPicPr>
        <p:blipFill>
          <a:blip r:embed="rId3"/>
          <a:stretch>
            <a:fillRect/>
          </a:stretch>
        </p:blipFill>
        <p:spPr>
          <a:xfrm>
            <a:off x="4162263" y="0"/>
            <a:ext cx="8026562" cy="6498328"/>
          </a:xfrm>
          <a:prstGeom prst="rect">
            <a:avLst/>
          </a:prstGeom>
        </p:spPr>
      </p:pic>
    </p:spTree>
    <p:extLst>
      <p:ext uri="{BB962C8B-B14F-4D97-AF65-F5344CB8AC3E}">
        <p14:creationId xmlns:p14="http://schemas.microsoft.com/office/powerpoint/2010/main" val="1760534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288575" y="1447800"/>
            <a:ext cx="11660963" cy="45720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buClr>
                <a:srgbClr val="0066A1"/>
              </a:buClr>
              <a:buFont typeface="Wingdings" panose="05000000000000000000" pitchFamily="2" charset="2"/>
              <a:buChar char="v"/>
              <a:defRPr/>
            </a:pPr>
            <a:r>
              <a:rPr lang="fr-FR" sz="1600" b="1" dirty="0">
                <a:solidFill>
                  <a:sysClr val="windowText" lastClr="000000"/>
                </a:solidFill>
              </a:rPr>
              <a:t>Méthodes testées : GMM (</a:t>
            </a:r>
            <a:r>
              <a:rPr lang="fr-FR" sz="1600" b="1" i="1" dirty="0" err="1">
                <a:solidFill>
                  <a:sysClr val="windowText" lastClr="000000"/>
                </a:solidFill>
              </a:rPr>
              <a:t>Gaussian</a:t>
            </a:r>
            <a:r>
              <a:rPr lang="fr-FR" sz="1600" b="1" i="1" dirty="0">
                <a:solidFill>
                  <a:sysClr val="windowText" lastClr="000000"/>
                </a:solidFill>
              </a:rPr>
              <a:t> mixture model</a:t>
            </a:r>
            <a:r>
              <a:rPr lang="fr-FR" sz="1600" b="1" dirty="0">
                <a:solidFill>
                  <a:sysClr val="windowText" lastClr="000000"/>
                </a:solidFill>
              </a:rPr>
              <a:t>) :</a:t>
            </a:r>
            <a:br>
              <a:rPr lang="fr-FR" sz="1600" dirty="0">
                <a:solidFill>
                  <a:sysClr val="windowText" lastClr="000000"/>
                </a:solidFill>
              </a:rPr>
            </a:br>
            <a:endParaRPr lang="fr-FR" sz="1600" dirty="0">
              <a:solidFill>
                <a:sysClr val="windowText" lastClr="000000"/>
              </a:solidFill>
            </a:endParaRPr>
          </a:p>
          <a:p>
            <a:pPr lvl="2">
              <a:buClr>
                <a:srgbClr val="0066A1"/>
              </a:buClr>
              <a:buFont typeface="Wingdings" panose="05000000000000000000" pitchFamily="2" charset="2"/>
              <a:buChar char="§"/>
              <a:defRPr/>
            </a:pPr>
            <a:r>
              <a:rPr lang="fr-FR" sz="1600" dirty="0">
                <a:solidFill>
                  <a:sysClr val="windowText" lastClr="000000"/>
                </a:solidFill>
              </a:rPr>
              <a:t>Similaire aux K-</a:t>
            </a:r>
            <a:r>
              <a:rPr lang="fr-FR" sz="1600" dirty="0" err="1">
                <a:solidFill>
                  <a:sysClr val="windowText" lastClr="000000"/>
                </a:solidFill>
              </a:rPr>
              <a:t>means</a:t>
            </a:r>
            <a:r>
              <a:rPr lang="fr-FR" sz="1600" dirty="0">
                <a:solidFill>
                  <a:sysClr val="windowText" lastClr="000000"/>
                </a:solidFill>
              </a:rPr>
              <a:t> </a:t>
            </a:r>
          </a:p>
          <a:p>
            <a:pPr lvl="2">
              <a:buClr>
                <a:srgbClr val="0066A1"/>
              </a:buClr>
              <a:buFont typeface="Wingdings" panose="05000000000000000000" pitchFamily="2" charset="2"/>
              <a:buChar char="§"/>
              <a:defRPr/>
            </a:pPr>
            <a:r>
              <a:rPr lang="fr-FR" sz="1600" dirty="0">
                <a:solidFill>
                  <a:sysClr val="windowText" lastClr="000000"/>
                </a:solidFill>
              </a:rPr>
              <a:t>Soft-clustering</a:t>
            </a:r>
          </a:p>
          <a:p>
            <a:pPr>
              <a:buClr>
                <a:srgbClr val="0066A1"/>
              </a:buClr>
              <a:buFont typeface="Wingdings" panose="05000000000000000000" pitchFamily="2" charset="2"/>
              <a:buChar char="§"/>
              <a:defRPr/>
            </a:pPr>
            <a:endParaRPr lang="fr-FR" sz="1600" dirty="0">
              <a:solidFill>
                <a:sysClr val="windowText" lastClr="000000"/>
              </a:solidFill>
            </a:endParaRPr>
          </a:p>
          <a:p>
            <a:pPr>
              <a:buClr>
                <a:srgbClr val="0066A1"/>
              </a:buClr>
              <a:buFont typeface="Wingdings" panose="05000000000000000000" pitchFamily="2" charset="2"/>
              <a:buChar char="§"/>
              <a:defRPr/>
            </a:pPr>
            <a:endParaRPr lang="fr-FR" sz="1600" dirty="0">
              <a:solidFill>
                <a:sysClr val="windowText" lastClr="000000"/>
              </a:solidFill>
            </a:endParaRPr>
          </a:p>
          <a:p>
            <a:pPr lvl="2">
              <a:buClr>
                <a:srgbClr val="0066A1"/>
              </a:buClr>
              <a:buFont typeface="Wingdings" panose="05000000000000000000" pitchFamily="2" charset="2"/>
              <a:buChar char="§"/>
              <a:defRPr/>
            </a:pPr>
            <a:r>
              <a:rPr lang="fr-FR" sz="1600" u="sng" dirty="0">
                <a:solidFill>
                  <a:sysClr val="windowText" lastClr="000000"/>
                </a:solidFill>
              </a:rPr>
              <a:t>Fonctionnement</a:t>
            </a:r>
            <a:r>
              <a:rPr lang="fr-FR" sz="1600" dirty="0">
                <a:solidFill>
                  <a:sysClr val="windowText" lastClr="000000"/>
                </a:solidFill>
              </a:rPr>
              <a:t> : </a:t>
            </a:r>
            <a:br>
              <a:rPr lang="fr-FR" sz="1600" dirty="0">
                <a:solidFill>
                  <a:sysClr val="windowText" lastClr="000000"/>
                </a:solidFill>
              </a:rPr>
            </a:b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Fixation aléatoire d’hypothèses sur les paramètres des gaussiennes</a:t>
            </a:r>
          </a:p>
          <a:p>
            <a:pPr lvl="3">
              <a:buClr>
                <a:srgbClr val="0066A1"/>
              </a:buClr>
              <a:buFont typeface="Arial" panose="020B0604020202020204" pitchFamily="34" charset="0"/>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Attribution pour chaque observation d’une probabilité/poids d’appartenance à chaque cluster</a:t>
            </a:r>
          </a:p>
          <a:p>
            <a:pPr lvl="3">
              <a:buClr>
                <a:srgbClr val="0066A1"/>
              </a:buClr>
              <a:buFont typeface="Arial" panose="020B0604020202020204" pitchFamily="34" charset="0"/>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Mise à jour de leurs paramètres jusqu’à convergence</a:t>
            </a:r>
          </a:p>
          <a:p>
            <a:pPr lvl="1">
              <a:buClr>
                <a:srgbClr val="0066A1"/>
              </a:buClr>
              <a:buFont typeface="Wingdings" panose="05000000000000000000" pitchFamily="2" charset="2"/>
              <a:buChar char="§"/>
              <a:defRPr/>
            </a:pPr>
            <a:endParaRPr lang="fr-FR" sz="1600" dirty="0">
              <a:solidFill>
                <a:sysClr val="windowText" lastClr="000000"/>
              </a:solidFill>
            </a:endParaRPr>
          </a:p>
          <a:p>
            <a:pPr lvl="0">
              <a:buClr>
                <a:srgbClr val="0066A1"/>
              </a:buClr>
              <a:defRPr/>
            </a:pPr>
            <a:endParaRPr lang="fr-FR" sz="1600" dirty="0">
              <a:solidFill>
                <a:sysClr val="windowText" lastClr="000000"/>
              </a:solidFill>
            </a:endParaRPr>
          </a:p>
          <a:p>
            <a:pPr lvl="0">
              <a:buClr>
                <a:srgbClr val="0066A1"/>
              </a:buClr>
              <a:defRPr/>
            </a:pPr>
            <a:endParaRPr lang="fr-FR" sz="1600" dirty="0">
              <a:solidFill>
                <a:sysClr val="windowText" lastClr="000000"/>
              </a:solidFill>
            </a:endParaRPr>
          </a:p>
          <a:p>
            <a:pPr marL="1079730" lvl="3" indent="0">
              <a:buClr>
                <a:srgbClr val="0066A1"/>
              </a:buClr>
              <a:buNone/>
              <a:defRPr/>
            </a:pPr>
            <a:endParaRPr lang="fr-FR" sz="1600" dirty="0">
              <a:solidFill>
                <a:sysClr val="windowText" lastClr="000000"/>
              </a:solidFill>
            </a:endParaRPr>
          </a:p>
          <a:p>
            <a:pPr lvl="3">
              <a:buClr>
                <a:srgbClr val="0066A1"/>
              </a:buClr>
              <a:buFont typeface="Arial" panose="020B0604020202020204" pitchFamily="34" charset="0"/>
              <a:buChar char="•"/>
              <a:defRPr/>
            </a:pPr>
            <a:endParaRPr lang="fr-FR" sz="1600" dirty="0">
              <a:solidFill>
                <a:sysClr val="windowText" lastClr="000000"/>
              </a:solidFill>
            </a:endParaRPr>
          </a:p>
          <a:p>
            <a:pPr lvl="2">
              <a:buClr>
                <a:srgbClr val="0066A1"/>
              </a:buClr>
              <a:buFont typeface="+mj-lt"/>
              <a:buAutoNum type="romanLcPeriod"/>
              <a:defRPr/>
            </a:pPr>
            <a:endParaRPr lang="fr-FR" sz="1600" dirty="0">
              <a:solidFill>
                <a:sysClr val="windowText" lastClr="000000"/>
              </a:solidFill>
            </a:endParaRPr>
          </a:p>
          <a:p>
            <a:pPr lvl="1">
              <a:buClr>
                <a:srgbClr val="0066A1"/>
              </a:buClr>
              <a:buFont typeface="+mj-lt"/>
              <a:buAutoNum type="romanLcPeriod"/>
              <a:defRPr/>
            </a:pPr>
            <a:endParaRPr lang="fr-FR" sz="1600" dirty="0">
              <a:solidFill>
                <a:sysClr val="windowText" lastClr="000000"/>
              </a:solidFill>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marL="0" marR="0" lvl="0" indent="0" algn="l" defTabSz="1218895" rtl="0" eaLnBrk="1" fontAlgn="auto" latinLnBrk="0" hangingPunct="1">
              <a:lnSpc>
                <a:spcPct val="100000"/>
              </a:lnSpc>
              <a:spcBef>
                <a:spcPct val="20000"/>
              </a:spcBef>
              <a:spcAft>
                <a:spcPts val="0"/>
              </a:spcAft>
              <a:buClr>
                <a:srgbClr val="0066A1"/>
              </a:buClr>
              <a:buSzTx/>
              <a:buNone/>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clustering</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31</a:t>
            </a:fld>
            <a:endParaRPr lang="fr-FR"/>
          </a:p>
        </p:txBody>
      </p:sp>
    </p:spTree>
    <p:extLst>
      <p:ext uri="{BB962C8B-B14F-4D97-AF65-F5344CB8AC3E}">
        <p14:creationId xmlns:p14="http://schemas.microsoft.com/office/powerpoint/2010/main" val="1466402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288575" y="1371600"/>
            <a:ext cx="10835037" cy="45720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buClr>
                <a:srgbClr val="0066A1"/>
              </a:buClr>
              <a:buFont typeface="Wingdings" panose="05000000000000000000" pitchFamily="2" charset="2"/>
              <a:buChar char="v"/>
              <a:defRPr/>
            </a:pPr>
            <a:r>
              <a:rPr lang="fr-FR" sz="1600" b="1" dirty="0">
                <a:solidFill>
                  <a:sysClr val="windowText" lastClr="000000"/>
                </a:solidFill>
              </a:rPr>
              <a:t>Méthodes testées : GMM (</a:t>
            </a:r>
            <a:r>
              <a:rPr lang="fr-FR" sz="1600" b="1" i="1" dirty="0" err="1">
                <a:solidFill>
                  <a:sysClr val="windowText" lastClr="000000"/>
                </a:solidFill>
              </a:rPr>
              <a:t>Gaussian</a:t>
            </a:r>
            <a:r>
              <a:rPr lang="fr-FR" sz="1600" b="1" i="1" dirty="0">
                <a:solidFill>
                  <a:sysClr val="windowText" lastClr="000000"/>
                </a:solidFill>
              </a:rPr>
              <a:t> mixture model</a:t>
            </a:r>
            <a:r>
              <a:rPr lang="fr-FR" sz="1600" b="1" dirty="0">
                <a:solidFill>
                  <a:sysClr val="windowText" lastClr="000000"/>
                </a:solidFill>
              </a:rPr>
              <a:t>)</a:t>
            </a:r>
          </a:p>
          <a:p>
            <a:pPr>
              <a:buClr>
                <a:srgbClr val="0066A1"/>
              </a:buClr>
              <a:buFont typeface="Wingdings" panose="05000000000000000000" pitchFamily="2" charset="2"/>
              <a:buChar char="v"/>
              <a:defRPr/>
            </a:pPr>
            <a:endParaRPr lang="fr-FR" sz="1600" dirty="0">
              <a:solidFill>
                <a:sysClr val="windowText" lastClr="000000"/>
              </a:solidFill>
            </a:endParaRPr>
          </a:p>
          <a:p>
            <a:pPr lvl="2">
              <a:buClr>
                <a:srgbClr val="0066A1"/>
              </a:buClr>
              <a:buFont typeface="Wingdings" panose="05000000000000000000" pitchFamily="2" charset="2"/>
              <a:buChar char="§"/>
              <a:defRPr/>
            </a:pPr>
            <a:r>
              <a:rPr lang="fr-FR" sz="1600" b="1" u="sng" dirty="0">
                <a:solidFill>
                  <a:srgbClr val="92D050"/>
                </a:solidFill>
              </a:rPr>
              <a:t>Avantages</a:t>
            </a:r>
            <a:r>
              <a:rPr lang="fr-FR" sz="1600" b="1" dirty="0">
                <a:solidFill>
                  <a:srgbClr val="92D050"/>
                </a:solidFill>
              </a:rPr>
              <a:t> :</a:t>
            </a:r>
          </a:p>
          <a:p>
            <a:pPr lvl="2">
              <a:buClr>
                <a:srgbClr val="0066A1"/>
              </a:buClr>
              <a:buFont typeface="Wingdings" panose="05000000000000000000" pitchFamily="2" charset="2"/>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Moins restrictif sur la forme des clusters retournés </a:t>
            </a:r>
          </a:p>
          <a:p>
            <a:pPr lvl="3">
              <a:buClr>
                <a:srgbClr val="0066A1"/>
              </a:buClr>
              <a:buFont typeface="Arial" panose="020B0604020202020204" pitchFamily="34" charset="0"/>
              <a:buChar char="•"/>
              <a:defRPr/>
            </a:pPr>
            <a:endParaRPr lang="fr-FR" sz="1600" dirty="0">
              <a:solidFill>
                <a:sysClr val="windowText" lastClr="000000"/>
              </a:solidFill>
            </a:endParaRPr>
          </a:p>
          <a:p>
            <a:pPr lvl="2">
              <a:buClr>
                <a:srgbClr val="0066A1"/>
              </a:buClr>
              <a:buFont typeface="Wingdings" panose="05000000000000000000" pitchFamily="2" charset="2"/>
              <a:buChar char="§"/>
              <a:defRPr/>
            </a:pPr>
            <a:endParaRPr lang="fr-FR" sz="1600" dirty="0">
              <a:solidFill>
                <a:sysClr val="windowText" lastClr="000000"/>
              </a:solidFill>
            </a:endParaRPr>
          </a:p>
          <a:p>
            <a:pPr lvl="2">
              <a:buClr>
                <a:srgbClr val="0066A1"/>
              </a:buClr>
              <a:buFont typeface="Wingdings" panose="05000000000000000000" pitchFamily="2" charset="2"/>
              <a:buChar char="§"/>
              <a:defRPr/>
            </a:pPr>
            <a:r>
              <a:rPr lang="fr-FR" sz="1600" b="1" u="sng" dirty="0">
                <a:solidFill>
                  <a:srgbClr val="C00000"/>
                </a:solidFill>
              </a:rPr>
              <a:t>Inconvénients</a:t>
            </a:r>
            <a:r>
              <a:rPr lang="fr-FR" sz="1600" b="1" dirty="0">
                <a:solidFill>
                  <a:srgbClr val="C00000"/>
                </a:solidFill>
              </a:rPr>
              <a:t> :</a:t>
            </a:r>
          </a:p>
          <a:p>
            <a:pPr lvl="2">
              <a:buClr>
                <a:srgbClr val="0066A1"/>
              </a:buClr>
              <a:buFont typeface="Wingdings" panose="05000000000000000000" pitchFamily="2" charset="2"/>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Fixation du nombre de clusters</a:t>
            </a:r>
          </a:p>
          <a:p>
            <a:pPr lvl="3">
              <a:buClr>
                <a:srgbClr val="0066A1"/>
              </a:buClr>
              <a:buFont typeface="Arial" panose="020B0604020202020204" pitchFamily="34" charset="0"/>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Difficile à interpréter</a:t>
            </a:r>
          </a:p>
          <a:p>
            <a:pPr lvl="3">
              <a:buClr>
                <a:srgbClr val="0066A1"/>
              </a:buClr>
              <a:buFont typeface="Arial" panose="020B0604020202020204" pitchFamily="34" charset="0"/>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Limitation de la forme des clusters</a:t>
            </a:r>
          </a:p>
          <a:p>
            <a:pPr lvl="3">
              <a:buClr>
                <a:srgbClr val="0066A1"/>
              </a:buClr>
              <a:buFont typeface="Arial" panose="020B0604020202020204" pitchFamily="34" charset="0"/>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Sensible au bruit </a:t>
            </a: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clustering</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32</a:t>
            </a:fld>
            <a:endParaRPr lang="fr-FR"/>
          </a:p>
        </p:txBody>
      </p:sp>
    </p:spTree>
    <p:extLst>
      <p:ext uri="{BB962C8B-B14F-4D97-AF65-F5344CB8AC3E}">
        <p14:creationId xmlns:p14="http://schemas.microsoft.com/office/powerpoint/2010/main" val="922327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6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71">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0090"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0" name="Group 73">
            <a:extLst>
              <a:ext uri="{FF2B5EF4-FFF2-40B4-BE49-F238E27FC236}">
                <a16:creationId xmlns:a16="http://schemas.microsoft.com/office/drawing/2014/main" id="{D00B602F-D8C3-4DD5-B8F5-0212B54C65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52" y="2050133"/>
            <a:ext cx="232900" cy="1340860"/>
            <a:chOff x="56167" y="2050133"/>
            <a:chExt cx="232963" cy="1340860"/>
          </a:xfrm>
        </p:grpSpPr>
        <p:sp>
          <p:nvSpPr>
            <p:cNvPr id="75" name="Rectangle 2">
              <a:extLst>
                <a:ext uri="{FF2B5EF4-FFF2-40B4-BE49-F238E27FC236}">
                  <a16:creationId xmlns:a16="http://schemas.microsoft.com/office/drawing/2014/main" id="{5DECCEC3-7216-4C06-A18A-8E7E3F11F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59">
              <a:extLst>
                <a:ext uri="{FF2B5EF4-FFF2-40B4-BE49-F238E27FC236}">
                  <a16:creationId xmlns:a16="http://schemas.microsoft.com/office/drawing/2014/main" id="{297654B9-956B-45A2-BCFF-C3B8D2A0D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2">
              <a:extLst>
                <a:ext uri="{FF2B5EF4-FFF2-40B4-BE49-F238E27FC236}">
                  <a16:creationId xmlns:a16="http://schemas.microsoft.com/office/drawing/2014/main" id="{E43A9188-A250-45B3-92C6-7B82B99A4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59">
              <a:extLst>
                <a:ext uri="{FF2B5EF4-FFF2-40B4-BE49-F238E27FC236}">
                  <a16:creationId xmlns:a16="http://schemas.microsoft.com/office/drawing/2014/main" id="{18F65A8A-D202-4171-B8B1-A5F871C2F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2">
              <a:extLst>
                <a:ext uri="{FF2B5EF4-FFF2-40B4-BE49-F238E27FC236}">
                  <a16:creationId xmlns:a16="http://schemas.microsoft.com/office/drawing/2014/main" id="{4C61AD47-E0FE-4269-870C-4EA6432EA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59">
              <a:extLst>
                <a:ext uri="{FF2B5EF4-FFF2-40B4-BE49-F238E27FC236}">
                  <a16:creationId xmlns:a16="http://schemas.microsoft.com/office/drawing/2014/main" id="{E3CE99F8-5874-42F1-9117-802AF9130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2">
              <a:extLst>
                <a:ext uri="{FF2B5EF4-FFF2-40B4-BE49-F238E27FC236}">
                  <a16:creationId xmlns:a16="http://schemas.microsoft.com/office/drawing/2014/main" id="{52B0AAFE-2068-4330-B622-F495F6D35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59">
              <a:extLst>
                <a:ext uri="{FF2B5EF4-FFF2-40B4-BE49-F238E27FC236}">
                  <a16:creationId xmlns:a16="http://schemas.microsoft.com/office/drawing/2014/main" id="{D71F60FA-8132-4A8C-8A25-AA12DB1EB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2">
              <a:extLst>
                <a:ext uri="{FF2B5EF4-FFF2-40B4-BE49-F238E27FC236}">
                  <a16:creationId xmlns:a16="http://schemas.microsoft.com/office/drawing/2014/main" id="{ADBA8AF1-9973-4BF1-A758-89E5E5B41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59">
              <a:extLst>
                <a:ext uri="{FF2B5EF4-FFF2-40B4-BE49-F238E27FC236}">
                  <a16:creationId xmlns:a16="http://schemas.microsoft.com/office/drawing/2014/main" id="{6712147C-1C59-44C2-AC2C-A7A2008BD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2">
              <a:extLst>
                <a:ext uri="{FF2B5EF4-FFF2-40B4-BE49-F238E27FC236}">
                  <a16:creationId xmlns:a16="http://schemas.microsoft.com/office/drawing/2014/main" id="{F4BD0FA2-8F4E-4E28-A91D-584FE197C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59">
              <a:extLst>
                <a:ext uri="{FF2B5EF4-FFF2-40B4-BE49-F238E27FC236}">
                  <a16:creationId xmlns:a16="http://schemas.microsoft.com/office/drawing/2014/main" id="{3AA1D0D4-C9A8-4316-BB42-7C3D87254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2">
              <a:extLst>
                <a:ext uri="{FF2B5EF4-FFF2-40B4-BE49-F238E27FC236}">
                  <a16:creationId xmlns:a16="http://schemas.microsoft.com/office/drawing/2014/main" id="{BD3E342F-986B-4ED7-840A-6638E1C9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59">
              <a:extLst>
                <a:ext uri="{FF2B5EF4-FFF2-40B4-BE49-F238E27FC236}">
                  <a16:creationId xmlns:a16="http://schemas.microsoft.com/office/drawing/2014/main" id="{5CE8FBB8-BEA6-4B17-B401-A426E7463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2">
              <a:extLst>
                <a:ext uri="{FF2B5EF4-FFF2-40B4-BE49-F238E27FC236}">
                  <a16:creationId xmlns:a16="http://schemas.microsoft.com/office/drawing/2014/main" id="{D5694FEE-ED72-4808-9F69-1491B359D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59">
              <a:extLst>
                <a:ext uri="{FF2B5EF4-FFF2-40B4-BE49-F238E27FC236}">
                  <a16:creationId xmlns:a16="http://schemas.microsoft.com/office/drawing/2014/main" id="{7F6E7FB6-3CBD-489B-B4E4-A69C2D5F4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2">
              <a:extLst>
                <a:ext uri="{FF2B5EF4-FFF2-40B4-BE49-F238E27FC236}">
                  <a16:creationId xmlns:a16="http://schemas.microsoft.com/office/drawing/2014/main" id="{FB1F7333-7CE1-4BA9-A9D3-33CE2697C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59">
              <a:extLst>
                <a:ext uri="{FF2B5EF4-FFF2-40B4-BE49-F238E27FC236}">
                  <a16:creationId xmlns:a16="http://schemas.microsoft.com/office/drawing/2014/main" id="{4458ECA0-C373-47DC-AC47-E90615A43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2">
              <a:extLst>
                <a:ext uri="{FF2B5EF4-FFF2-40B4-BE49-F238E27FC236}">
                  <a16:creationId xmlns:a16="http://schemas.microsoft.com/office/drawing/2014/main" id="{31AD3723-A525-44C9-A1D4-8D540C592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59">
              <a:extLst>
                <a:ext uri="{FF2B5EF4-FFF2-40B4-BE49-F238E27FC236}">
                  <a16:creationId xmlns:a16="http://schemas.microsoft.com/office/drawing/2014/main" id="{71C422B5-B1F4-4725-A106-ACF8DCB28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1" name="Rectangle 9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0636"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Espace réservé de la date 4">
            <a:extLst>
              <a:ext uri="{FF2B5EF4-FFF2-40B4-BE49-F238E27FC236}">
                <a16:creationId xmlns:a16="http://schemas.microsoft.com/office/drawing/2014/main" id="{B181407A-9B46-4097-8F80-5687A78D56DF}"/>
              </a:ext>
            </a:extLst>
          </p:cNvPr>
          <p:cNvSpPr>
            <a:spLocks noGrp="1"/>
          </p:cNvSpPr>
          <p:nvPr>
            <p:ph type="dt" sz="half" idx="10"/>
          </p:nvPr>
        </p:nvSpPr>
        <p:spPr>
          <a:xfrm>
            <a:off x="594205" y="6492240"/>
            <a:ext cx="1325534"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1E67D3AB-92C5-4A0E-9DF0-0087ADDFB84C}" type="datetime1">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3/9/2020</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Espace réservé du numéro de diapositive 5">
            <a:extLst>
              <a:ext uri="{FF2B5EF4-FFF2-40B4-BE49-F238E27FC236}">
                <a16:creationId xmlns:a16="http://schemas.microsoft.com/office/drawing/2014/main" id="{B084AC4C-F818-4FAC-8D5C-CF04AAB3824D}"/>
              </a:ext>
            </a:extLst>
          </p:cNvPr>
          <p:cNvSpPr>
            <a:spLocks noGrp="1"/>
          </p:cNvSpPr>
          <p:nvPr>
            <p:ph type="sldNum" sz="quarter" idx="12"/>
          </p:nvPr>
        </p:nvSpPr>
        <p:spPr>
          <a:xfrm>
            <a:off x="5091881" y="6492240"/>
            <a:ext cx="54849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49076F7-5D9D-4E10-A7E9-1A83E524F28B}"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33</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Titre 2">
            <a:extLst>
              <a:ext uri="{FF2B5EF4-FFF2-40B4-BE49-F238E27FC236}">
                <a16:creationId xmlns:a16="http://schemas.microsoft.com/office/drawing/2014/main" id="{DA351D1E-4588-4C4A-B35F-813C2948A9AB}"/>
              </a:ext>
            </a:extLst>
          </p:cNvPr>
          <p:cNvSpPr txBox="1">
            <a:spLocks/>
          </p:cNvSpPr>
          <p:nvPr/>
        </p:nvSpPr>
        <p:spPr>
          <a:xfrm>
            <a:off x="391782" y="1928852"/>
            <a:ext cx="3138837" cy="1490473"/>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ctr" defTabSz="1218895"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sysClr val="windowText" lastClr="000000"/>
                </a:solidFill>
                <a:effectLst/>
                <a:uLnTx/>
                <a:uFillTx/>
                <a:latin typeface="Verdana" pitchFamily="34" charset="0"/>
                <a:ea typeface="Verdana" pitchFamily="34" charset="0"/>
              </a:rPr>
              <a:t>GMM</a:t>
            </a:r>
            <a:endPar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pic>
        <p:nvPicPr>
          <p:cNvPr id="3" name="Image 2">
            <a:extLst>
              <a:ext uri="{FF2B5EF4-FFF2-40B4-BE49-F238E27FC236}">
                <a16:creationId xmlns:a16="http://schemas.microsoft.com/office/drawing/2014/main" id="{A8DA10E8-2F81-4E09-9A48-401E7442F358}"/>
              </a:ext>
            </a:extLst>
          </p:cNvPr>
          <p:cNvPicPr>
            <a:picLocks noChangeAspect="1"/>
          </p:cNvPicPr>
          <p:nvPr/>
        </p:nvPicPr>
        <p:blipFill>
          <a:blip r:embed="rId3"/>
          <a:stretch>
            <a:fillRect/>
          </a:stretch>
        </p:blipFill>
        <p:spPr>
          <a:xfrm>
            <a:off x="4038312" y="15706"/>
            <a:ext cx="8152100" cy="6485678"/>
          </a:xfrm>
          <a:prstGeom prst="rect">
            <a:avLst/>
          </a:prstGeom>
        </p:spPr>
      </p:pic>
    </p:spTree>
    <p:extLst>
      <p:ext uri="{BB962C8B-B14F-4D97-AF65-F5344CB8AC3E}">
        <p14:creationId xmlns:p14="http://schemas.microsoft.com/office/powerpoint/2010/main" val="1731901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288575" y="1371600"/>
            <a:ext cx="11520837" cy="48006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buClr>
                <a:srgbClr val="0066A1"/>
              </a:buClr>
              <a:buFont typeface="Wingdings" panose="05000000000000000000" pitchFamily="2" charset="2"/>
              <a:buChar char="v"/>
              <a:defRPr/>
            </a:pPr>
            <a:r>
              <a:rPr lang="fr-FR" sz="1600" b="1" dirty="0">
                <a:solidFill>
                  <a:sysClr val="windowText" lastClr="000000"/>
                </a:solidFill>
              </a:rPr>
              <a:t>Méthodes testées : FCM (</a:t>
            </a:r>
            <a:r>
              <a:rPr lang="fr-FR" sz="1600" b="1" i="1" dirty="0" err="1">
                <a:solidFill>
                  <a:sysClr val="windowText" lastClr="000000"/>
                </a:solidFill>
              </a:rPr>
              <a:t>Fuzzy</a:t>
            </a:r>
            <a:r>
              <a:rPr lang="fr-FR" sz="1600" b="1" i="1" dirty="0">
                <a:solidFill>
                  <a:sysClr val="windowText" lastClr="000000"/>
                </a:solidFill>
              </a:rPr>
              <a:t> C-</a:t>
            </a:r>
            <a:r>
              <a:rPr lang="fr-FR" sz="1600" b="1" i="1" dirty="0" err="1">
                <a:solidFill>
                  <a:sysClr val="windowText" lastClr="000000"/>
                </a:solidFill>
              </a:rPr>
              <a:t>Means</a:t>
            </a:r>
            <a:r>
              <a:rPr lang="fr-FR" sz="1600" b="1" dirty="0">
                <a:solidFill>
                  <a:sysClr val="windowText" lastClr="000000"/>
                </a:solidFill>
              </a:rPr>
              <a:t>) :</a:t>
            </a:r>
            <a:br>
              <a:rPr lang="fr-FR" sz="1600" b="1" dirty="0">
                <a:solidFill>
                  <a:sysClr val="windowText" lastClr="000000"/>
                </a:solidFill>
              </a:rPr>
            </a:br>
            <a:endParaRPr lang="fr-FR" sz="1600" b="1" dirty="0">
              <a:solidFill>
                <a:sysClr val="windowText" lastClr="000000"/>
              </a:solidFill>
            </a:endParaRPr>
          </a:p>
          <a:p>
            <a:pPr lvl="2">
              <a:buClr>
                <a:srgbClr val="0066A1"/>
              </a:buClr>
              <a:buFont typeface="Wingdings" panose="05000000000000000000" pitchFamily="2" charset="2"/>
              <a:buChar char="§"/>
              <a:defRPr/>
            </a:pPr>
            <a:r>
              <a:rPr lang="fr-FR" sz="1600" dirty="0">
                <a:solidFill>
                  <a:sysClr val="windowText" lastClr="000000"/>
                </a:solidFill>
              </a:rPr>
              <a:t>Algorithme similaire à celui des K-</a:t>
            </a:r>
            <a:r>
              <a:rPr lang="fr-FR" sz="1600" dirty="0" err="1">
                <a:solidFill>
                  <a:sysClr val="windowText" lastClr="000000"/>
                </a:solidFill>
              </a:rPr>
              <a:t>means</a:t>
            </a:r>
            <a:endParaRPr lang="fr-FR" sz="1600" dirty="0">
              <a:solidFill>
                <a:sysClr val="windowText" lastClr="000000"/>
              </a:solidFill>
            </a:endParaRPr>
          </a:p>
          <a:p>
            <a:pPr lvl="2">
              <a:buClr>
                <a:srgbClr val="0066A1"/>
              </a:buClr>
              <a:buFont typeface="Wingdings" panose="05000000000000000000" pitchFamily="2" charset="2"/>
              <a:buChar char="§"/>
              <a:defRPr/>
            </a:pPr>
            <a:endParaRPr lang="fr-FR" sz="1600" dirty="0">
              <a:solidFill>
                <a:sysClr val="windowText" lastClr="000000"/>
              </a:solidFill>
            </a:endParaRPr>
          </a:p>
          <a:p>
            <a:pPr lvl="2">
              <a:buClr>
                <a:srgbClr val="0066A1"/>
              </a:buClr>
              <a:buFont typeface="Wingdings" panose="05000000000000000000" pitchFamily="2" charset="2"/>
              <a:buChar char="§"/>
              <a:defRPr/>
            </a:pPr>
            <a:endParaRPr lang="fr-FR" sz="1600" dirty="0">
              <a:solidFill>
                <a:sysClr val="windowText" lastClr="000000"/>
              </a:solidFill>
            </a:endParaRPr>
          </a:p>
          <a:p>
            <a:pPr lvl="2">
              <a:buClr>
                <a:srgbClr val="0066A1"/>
              </a:buClr>
              <a:buFont typeface="Wingdings" panose="05000000000000000000" pitchFamily="2" charset="2"/>
              <a:buChar char="§"/>
              <a:defRPr/>
            </a:pPr>
            <a:r>
              <a:rPr lang="fr-FR" sz="1600" u="sng" dirty="0">
                <a:solidFill>
                  <a:sysClr val="windowText" lastClr="000000"/>
                </a:solidFill>
              </a:rPr>
              <a:t>Fonctionnement</a:t>
            </a:r>
            <a:r>
              <a:rPr lang="fr-FR" sz="1600" dirty="0">
                <a:solidFill>
                  <a:sysClr val="windowText" lastClr="000000"/>
                </a:solidFill>
              </a:rPr>
              <a:t> :</a:t>
            </a:r>
          </a:p>
          <a:p>
            <a:pPr lvl="2">
              <a:buClr>
                <a:srgbClr val="0066A1"/>
              </a:buClr>
              <a:buFont typeface="Wingdings" panose="05000000000000000000" pitchFamily="2" charset="2"/>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Sélection aléatoire de K centres de classes</a:t>
            </a:r>
          </a:p>
          <a:p>
            <a:pPr lvl="3">
              <a:buClr>
                <a:srgbClr val="0066A1"/>
              </a:buClr>
              <a:buFont typeface="Arial" panose="020B0604020202020204" pitchFamily="34" charset="0"/>
              <a:buChar char="•"/>
              <a:defRPr/>
            </a:pPr>
            <a:r>
              <a:rPr lang="fr-FR" sz="1600" dirty="0">
                <a:solidFill>
                  <a:sysClr val="windowText" lastClr="000000"/>
                </a:solidFill>
              </a:rPr>
              <a:t>Création d'une matrice de distance entre les observations et les centres de classes</a:t>
            </a:r>
          </a:p>
          <a:p>
            <a:pPr lvl="3">
              <a:buClr>
                <a:srgbClr val="0066A1"/>
              </a:buClr>
              <a:buFont typeface="Arial" panose="020B0604020202020204" pitchFamily="34" charset="0"/>
              <a:buChar char="•"/>
              <a:defRPr/>
            </a:pPr>
            <a:r>
              <a:rPr lang="fr-FR" sz="1600" dirty="0">
                <a:solidFill>
                  <a:sysClr val="windowText" lastClr="000000"/>
                </a:solidFill>
              </a:rPr>
              <a:t>Création d'une matrice d'appartenance à partir d'une </a:t>
            </a:r>
            <a:r>
              <a:rPr lang="fr-FR" sz="1600" dirty="0" err="1">
                <a:solidFill>
                  <a:sysClr val="windowText" lastClr="000000"/>
                </a:solidFill>
              </a:rPr>
              <a:t>fuzzy</a:t>
            </a:r>
            <a:r>
              <a:rPr lang="fr-FR" sz="1600" dirty="0">
                <a:solidFill>
                  <a:sysClr val="windowText" lastClr="000000"/>
                </a:solidFill>
              </a:rPr>
              <a:t> mesure utilisant les distances précédentes</a:t>
            </a:r>
          </a:p>
          <a:p>
            <a:pPr lvl="3">
              <a:buClr>
                <a:srgbClr val="0066A1"/>
              </a:buClr>
              <a:buFont typeface="Arial" panose="020B0604020202020204" pitchFamily="34" charset="0"/>
              <a:buChar char="•"/>
              <a:defRPr/>
            </a:pPr>
            <a:r>
              <a:rPr lang="fr-FR" sz="1600" dirty="0">
                <a:solidFill>
                  <a:sysClr val="windowText" lastClr="000000"/>
                </a:solidFill>
              </a:rPr>
              <a:t>Mise à jour des centres de classes et réaffectation des observations</a:t>
            </a:r>
          </a:p>
          <a:p>
            <a:pPr lvl="3">
              <a:buClr>
                <a:srgbClr val="0066A1"/>
              </a:buClr>
              <a:buFont typeface="Arial" panose="020B0604020202020204" pitchFamily="34" charset="0"/>
              <a:buChar char="•"/>
              <a:defRPr/>
            </a:pPr>
            <a:r>
              <a:rPr lang="fr-FR" sz="1600" dirty="0">
                <a:solidFill>
                  <a:sysClr val="windowText" lastClr="000000"/>
                </a:solidFill>
              </a:rPr>
              <a:t>Répétition des étapes précédentes jusqu’à convergence</a:t>
            </a:r>
          </a:p>
          <a:p>
            <a:pPr lvl="1">
              <a:buClr>
                <a:srgbClr val="0066A1"/>
              </a:buClr>
              <a:defRPr/>
            </a:pPr>
            <a:endParaRPr lang="fr-FR" sz="1600" dirty="0">
              <a:solidFill>
                <a:sysClr val="windowText" lastClr="000000"/>
              </a:solidFill>
            </a:endParaRPr>
          </a:p>
          <a:p>
            <a:pPr lvl="1">
              <a:buClr>
                <a:srgbClr val="0066A1"/>
              </a:buClr>
              <a:buFont typeface="+mj-lt"/>
              <a:buAutoNum type="romanLcPeriod"/>
              <a:defRPr/>
            </a:pPr>
            <a:endParaRPr lang="fr-FR" sz="1600" dirty="0">
              <a:solidFill>
                <a:sysClr val="windowText" lastClr="000000"/>
              </a:solidFill>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clustering</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34</a:t>
            </a:fld>
            <a:endParaRPr lang="fr-FR"/>
          </a:p>
        </p:txBody>
      </p:sp>
    </p:spTree>
    <p:extLst>
      <p:ext uri="{BB962C8B-B14F-4D97-AF65-F5344CB8AC3E}">
        <p14:creationId xmlns:p14="http://schemas.microsoft.com/office/powerpoint/2010/main" val="3859061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288575" y="1600200"/>
            <a:ext cx="11520837" cy="39624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buClr>
                <a:srgbClr val="0066A1"/>
              </a:buClr>
              <a:buFont typeface="Wingdings" panose="05000000000000000000" pitchFamily="2" charset="2"/>
              <a:buChar char="v"/>
              <a:defRPr/>
            </a:pPr>
            <a:r>
              <a:rPr lang="fr-FR" sz="1600" b="1" dirty="0">
                <a:solidFill>
                  <a:sysClr val="windowText" lastClr="000000"/>
                </a:solidFill>
              </a:rPr>
              <a:t>Méthodes testées : FCM (</a:t>
            </a:r>
            <a:r>
              <a:rPr lang="fr-FR" sz="1600" b="1" i="1" dirty="0" err="1">
                <a:solidFill>
                  <a:sysClr val="windowText" lastClr="000000"/>
                </a:solidFill>
              </a:rPr>
              <a:t>Fuzzy</a:t>
            </a:r>
            <a:r>
              <a:rPr lang="fr-FR" sz="1600" b="1" i="1" dirty="0">
                <a:solidFill>
                  <a:sysClr val="windowText" lastClr="000000"/>
                </a:solidFill>
              </a:rPr>
              <a:t> C-</a:t>
            </a:r>
            <a:r>
              <a:rPr lang="fr-FR" sz="1600" b="1" i="1" dirty="0" err="1">
                <a:solidFill>
                  <a:sysClr val="windowText" lastClr="000000"/>
                </a:solidFill>
              </a:rPr>
              <a:t>Means</a:t>
            </a:r>
            <a:r>
              <a:rPr lang="fr-FR" sz="1600" b="1" dirty="0">
                <a:solidFill>
                  <a:sysClr val="windowText" lastClr="000000"/>
                </a:solidFill>
              </a:rPr>
              <a:t>):</a:t>
            </a:r>
            <a:endParaRPr lang="fr-FR" sz="1600" b="1" u="sng" dirty="0">
              <a:solidFill>
                <a:srgbClr val="92D050"/>
              </a:solidFill>
            </a:endParaRPr>
          </a:p>
          <a:p>
            <a:pPr lvl="2">
              <a:buClr>
                <a:srgbClr val="0066A1"/>
              </a:buClr>
              <a:buFont typeface="Wingdings" panose="05000000000000000000" pitchFamily="2" charset="2"/>
              <a:buChar char="§"/>
              <a:defRPr/>
            </a:pPr>
            <a:endParaRPr lang="fr-FR" sz="1600" b="1" u="sng" dirty="0">
              <a:solidFill>
                <a:srgbClr val="92D050"/>
              </a:solidFill>
            </a:endParaRPr>
          </a:p>
          <a:p>
            <a:pPr lvl="2">
              <a:buClr>
                <a:srgbClr val="0066A1"/>
              </a:buClr>
              <a:buFont typeface="Wingdings" panose="05000000000000000000" pitchFamily="2" charset="2"/>
              <a:buChar char="§"/>
              <a:defRPr/>
            </a:pPr>
            <a:r>
              <a:rPr lang="fr-FR" sz="1600" b="1" u="sng" dirty="0">
                <a:solidFill>
                  <a:srgbClr val="92D050"/>
                </a:solidFill>
              </a:rPr>
              <a:t>Avantages</a:t>
            </a:r>
            <a:r>
              <a:rPr lang="fr-FR" sz="1600" b="1" dirty="0">
                <a:solidFill>
                  <a:srgbClr val="92D050"/>
                </a:solidFill>
              </a:rPr>
              <a:t> : </a:t>
            </a:r>
          </a:p>
          <a:p>
            <a:pPr lvl="2">
              <a:buClr>
                <a:srgbClr val="0066A1"/>
              </a:buClr>
              <a:buFont typeface="Wingdings" panose="05000000000000000000" pitchFamily="2" charset="2"/>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Pas d'exclusivité d'appartenance : une observation peut appartenir à plusieurs clusters avec une certaine probabilité</a:t>
            </a:r>
          </a:p>
          <a:p>
            <a:pPr lvl="3">
              <a:buClr>
                <a:srgbClr val="0066A1"/>
              </a:buClr>
              <a:buFont typeface="Arial" panose="020B0604020202020204" pitchFamily="34" charset="0"/>
              <a:buChar char="•"/>
              <a:defRPr/>
            </a:pPr>
            <a:endParaRPr lang="fr-FR" sz="1600" dirty="0">
              <a:solidFill>
                <a:sysClr val="windowText" lastClr="000000"/>
              </a:solidFill>
            </a:endParaRPr>
          </a:p>
          <a:p>
            <a:pPr lvl="3">
              <a:buClr>
                <a:srgbClr val="0066A1"/>
              </a:buClr>
              <a:buFont typeface="Wingdings" panose="05000000000000000000" pitchFamily="2" charset="2"/>
              <a:buChar char="§"/>
              <a:defRPr/>
            </a:pPr>
            <a:endParaRPr lang="fr-FR" sz="1600" dirty="0">
              <a:solidFill>
                <a:sysClr val="windowText" lastClr="000000"/>
              </a:solidFill>
            </a:endParaRPr>
          </a:p>
          <a:p>
            <a:pPr lvl="2">
              <a:buClr>
                <a:srgbClr val="0066A1"/>
              </a:buClr>
              <a:buFont typeface="Wingdings" panose="05000000000000000000" pitchFamily="2" charset="2"/>
              <a:buChar char="§"/>
              <a:defRPr/>
            </a:pPr>
            <a:r>
              <a:rPr lang="fr-FR" sz="1600" b="1" u="sng" dirty="0">
                <a:solidFill>
                  <a:srgbClr val="C00000"/>
                </a:solidFill>
              </a:rPr>
              <a:t>Inconvénients</a:t>
            </a:r>
            <a:r>
              <a:rPr lang="fr-FR" sz="1600" b="1" dirty="0">
                <a:solidFill>
                  <a:srgbClr val="C00000"/>
                </a:solidFill>
              </a:rPr>
              <a:t> :</a:t>
            </a:r>
          </a:p>
          <a:p>
            <a:pPr lvl="2">
              <a:buClr>
                <a:srgbClr val="0066A1"/>
              </a:buClr>
              <a:buFont typeface="Wingdings" panose="05000000000000000000" pitchFamily="2" charset="2"/>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Fixation du nombre de clusters au préalable</a:t>
            </a:r>
          </a:p>
          <a:p>
            <a:pPr lvl="3">
              <a:buClr>
                <a:srgbClr val="0066A1"/>
              </a:buClr>
              <a:buFont typeface="Arial" panose="020B0604020202020204" pitchFamily="34" charset="0"/>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Temps d’exécution</a:t>
            </a:r>
          </a:p>
          <a:p>
            <a:pPr lvl="3">
              <a:buClr>
                <a:srgbClr val="0066A1"/>
              </a:buClr>
              <a:buFont typeface="Wingdings" panose="05000000000000000000" pitchFamily="2" charset="2"/>
              <a:buChar char="§"/>
              <a:defRPr/>
            </a:pPr>
            <a:endParaRPr lang="fr-FR" sz="1600" dirty="0">
              <a:solidFill>
                <a:sysClr val="windowText" lastClr="000000"/>
              </a:solidFill>
            </a:endParaRPr>
          </a:p>
          <a:p>
            <a:pPr lvl="2">
              <a:buClr>
                <a:srgbClr val="0066A1"/>
              </a:buClr>
              <a:defRPr/>
            </a:pPr>
            <a:endParaRPr lang="fr-FR" sz="1600" dirty="0">
              <a:solidFill>
                <a:sysClr val="windowText" lastClr="000000"/>
              </a:solidFill>
            </a:endParaRPr>
          </a:p>
          <a:p>
            <a:pPr lvl="1">
              <a:buClr>
                <a:srgbClr val="0066A1"/>
              </a:buClr>
              <a:buFont typeface="+mj-lt"/>
              <a:buAutoNum type="romanLcPeriod"/>
              <a:defRPr/>
            </a:pPr>
            <a:endParaRPr lang="fr-FR" sz="1600" dirty="0">
              <a:solidFill>
                <a:sysClr val="windowText" lastClr="000000"/>
              </a:solidFill>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clustering</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35</a:t>
            </a:fld>
            <a:endParaRPr lang="fr-FR"/>
          </a:p>
        </p:txBody>
      </p:sp>
    </p:spTree>
    <p:extLst>
      <p:ext uri="{BB962C8B-B14F-4D97-AF65-F5344CB8AC3E}">
        <p14:creationId xmlns:p14="http://schemas.microsoft.com/office/powerpoint/2010/main" val="18902914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6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71">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0090"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0" name="Group 73">
            <a:extLst>
              <a:ext uri="{FF2B5EF4-FFF2-40B4-BE49-F238E27FC236}">
                <a16:creationId xmlns:a16="http://schemas.microsoft.com/office/drawing/2014/main" id="{D00B602F-D8C3-4DD5-B8F5-0212B54C65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52" y="2050133"/>
            <a:ext cx="232900" cy="1340860"/>
            <a:chOff x="56167" y="2050133"/>
            <a:chExt cx="232963" cy="1340860"/>
          </a:xfrm>
        </p:grpSpPr>
        <p:sp>
          <p:nvSpPr>
            <p:cNvPr id="75" name="Rectangle 2">
              <a:extLst>
                <a:ext uri="{FF2B5EF4-FFF2-40B4-BE49-F238E27FC236}">
                  <a16:creationId xmlns:a16="http://schemas.microsoft.com/office/drawing/2014/main" id="{5DECCEC3-7216-4C06-A18A-8E7E3F11F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59">
              <a:extLst>
                <a:ext uri="{FF2B5EF4-FFF2-40B4-BE49-F238E27FC236}">
                  <a16:creationId xmlns:a16="http://schemas.microsoft.com/office/drawing/2014/main" id="{297654B9-956B-45A2-BCFF-C3B8D2A0D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2">
              <a:extLst>
                <a:ext uri="{FF2B5EF4-FFF2-40B4-BE49-F238E27FC236}">
                  <a16:creationId xmlns:a16="http://schemas.microsoft.com/office/drawing/2014/main" id="{E43A9188-A250-45B3-92C6-7B82B99A4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59">
              <a:extLst>
                <a:ext uri="{FF2B5EF4-FFF2-40B4-BE49-F238E27FC236}">
                  <a16:creationId xmlns:a16="http://schemas.microsoft.com/office/drawing/2014/main" id="{18F65A8A-D202-4171-B8B1-A5F871C2F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2">
              <a:extLst>
                <a:ext uri="{FF2B5EF4-FFF2-40B4-BE49-F238E27FC236}">
                  <a16:creationId xmlns:a16="http://schemas.microsoft.com/office/drawing/2014/main" id="{4C61AD47-E0FE-4269-870C-4EA6432EA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59">
              <a:extLst>
                <a:ext uri="{FF2B5EF4-FFF2-40B4-BE49-F238E27FC236}">
                  <a16:creationId xmlns:a16="http://schemas.microsoft.com/office/drawing/2014/main" id="{E3CE99F8-5874-42F1-9117-802AF9130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2">
              <a:extLst>
                <a:ext uri="{FF2B5EF4-FFF2-40B4-BE49-F238E27FC236}">
                  <a16:creationId xmlns:a16="http://schemas.microsoft.com/office/drawing/2014/main" id="{52B0AAFE-2068-4330-B622-F495F6D35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59">
              <a:extLst>
                <a:ext uri="{FF2B5EF4-FFF2-40B4-BE49-F238E27FC236}">
                  <a16:creationId xmlns:a16="http://schemas.microsoft.com/office/drawing/2014/main" id="{D71F60FA-8132-4A8C-8A25-AA12DB1EB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2">
              <a:extLst>
                <a:ext uri="{FF2B5EF4-FFF2-40B4-BE49-F238E27FC236}">
                  <a16:creationId xmlns:a16="http://schemas.microsoft.com/office/drawing/2014/main" id="{ADBA8AF1-9973-4BF1-A758-89E5E5B41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59">
              <a:extLst>
                <a:ext uri="{FF2B5EF4-FFF2-40B4-BE49-F238E27FC236}">
                  <a16:creationId xmlns:a16="http://schemas.microsoft.com/office/drawing/2014/main" id="{6712147C-1C59-44C2-AC2C-A7A2008BD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2">
              <a:extLst>
                <a:ext uri="{FF2B5EF4-FFF2-40B4-BE49-F238E27FC236}">
                  <a16:creationId xmlns:a16="http://schemas.microsoft.com/office/drawing/2014/main" id="{F4BD0FA2-8F4E-4E28-A91D-584FE197C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59">
              <a:extLst>
                <a:ext uri="{FF2B5EF4-FFF2-40B4-BE49-F238E27FC236}">
                  <a16:creationId xmlns:a16="http://schemas.microsoft.com/office/drawing/2014/main" id="{3AA1D0D4-C9A8-4316-BB42-7C3D87254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2">
              <a:extLst>
                <a:ext uri="{FF2B5EF4-FFF2-40B4-BE49-F238E27FC236}">
                  <a16:creationId xmlns:a16="http://schemas.microsoft.com/office/drawing/2014/main" id="{BD3E342F-986B-4ED7-840A-6638E1C9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59">
              <a:extLst>
                <a:ext uri="{FF2B5EF4-FFF2-40B4-BE49-F238E27FC236}">
                  <a16:creationId xmlns:a16="http://schemas.microsoft.com/office/drawing/2014/main" id="{5CE8FBB8-BEA6-4B17-B401-A426E7463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2">
              <a:extLst>
                <a:ext uri="{FF2B5EF4-FFF2-40B4-BE49-F238E27FC236}">
                  <a16:creationId xmlns:a16="http://schemas.microsoft.com/office/drawing/2014/main" id="{D5694FEE-ED72-4808-9F69-1491B359D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59">
              <a:extLst>
                <a:ext uri="{FF2B5EF4-FFF2-40B4-BE49-F238E27FC236}">
                  <a16:creationId xmlns:a16="http://schemas.microsoft.com/office/drawing/2014/main" id="{7F6E7FB6-3CBD-489B-B4E4-A69C2D5F4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2">
              <a:extLst>
                <a:ext uri="{FF2B5EF4-FFF2-40B4-BE49-F238E27FC236}">
                  <a16:creationId xmlns:a16="http://schemas.microsoft.com/office/drawing/2014/main" id="{FB1F7333-7CE1-4BA9-A9D3-33CE2697C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59">
              <a:extLst>
                <a:ext uri="{FF2B5EF4-FFF2-40B4-BE49-F238E27FC236}">
                  <a16:creationId xmlns:a16="http://schemas.microsoft.com/office/drawing/2014/main" id="{4458ECA0-C373-47DC-AC47-E90615A43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2">
              <a:extLst>
                <a:ext uri="{FF2B5EF4-FFF2-40B4-BE49-F238E27FC236}">
                  <a16:creationId xmlns:a16="http://schemas.microsoft.com/office/drawing/2014/main" id="{31AD3723-A525-44C9-A1D4-8D540C592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59">
              <a:extLst>
                <a:ext uri="{FF2B5EF4-FFF2-40B4-BE49-F238E27FC236}">
                  <a16:creationId xmlns:a16="http://schemas.microsoft.com/office/drawing/2014/main" id="{71C422B5-B1F4-4725-A106-ACF8DCB28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1" name="Rectangle 9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0636"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Espace réservé de la date 4">
            <a:extLst>
              <a:ext uri="{FF2B5EF4-FFF2-40B4-BE49-F238E27FC236}">
                <a16:creationId xmlns:a16="http://schemas.microsoft.com/office/drawing/2014/main" id="{B181407A-9B46-4097-8F80-5687A78D56DF}"/>
              </a:ext>
            </a:extLst>
          </p:cNvPr>
          <p:cNvSpPr>
            <a:spLocks noGrp="1"/>
          </p:cNvSpPr>
          <p:nvPr>
            <p:ph type="dt" sz="half" idx="10"/>
          </p:nvPr>
        </p:nvSpPr>
        <p:spPr>
          <a:xfrm>
            <a:off x="594205" y="6492240"/>
            <a:ext cx="1325534"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1E67D3AB-92C5-4A0E-9DF0-0087ADDFB84C}" type="datetime1">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3/9/2020</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Espace réservé du numéro de diapositive 5">
            <a:extLst>
              <a:ext uri="{FF2B5EF4-FFF2-40B4-BE49-F238E27FC236}">
                <a16:creationId xmlns:a16="http://schemas.microsoft.com/office/drawing/2014/main" id="{B084AC4C-F818-4FAC-8D5C-CF04AAB3824D}"/>
              </a:ext>
            </a:extLst>
          </p:cNvPr>
          <p:cNvSpPr>
            <a:spLocks noGrp="1"/>
          </p:cNvSpPr>
          <p:nvPr>
            <p:ph type="sldNum" sz="quarter" idx="12"/>
          </p:nvPr>
        </p:nvSpPr>
        <p:spPr>
          <a:xfrm>
            <a:off x="5091881" y="6492240"/>
            <a:ext cx="54849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49076F7-5D9D-4E10-A7E9-1A83E524F28B}"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36</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Titre 2">
            <a:extLst>
              <a:ext uri="{FF2B5EF4-FFF2-40B4-BE49-F238E27FC236}">
                <a16:creationId xmlns:a16="http://schemas.microsoft.com/office/drawing/2014/main" id="{DA351D1E-4588-4C4A-B35F-813C2948A9AB}"/>
              </a:ext>
            </a:extLst>
          </p:cNvPr>
          <p:cNvSpPr txBox="1">
            <a:spLocks/>
          </p:cNvSpPr>
          <p:nvPr/>
        </p:nvSpPr>
        <p:spPr>
          <a:xfrm>
            <a:off x="391782" y="1928852"/>
            <a:ext cx="3138837" cy="1490473"/>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ctr" defTabSz="1218895"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sysClr val="windowText" lastClr="000000"/>
                </a:solidFill>
                <a:effectLst/>
                <a:uLnTx/>
                <a:uFillTx/>
                <a:latin typeface="Verdana" pitchFamily="34" charset="0"/>
                <a:ea typeface="Verdana" pitchFamily="34" charset="0"/>
              </a:rPr>
              <a:t>FCM</a:t>
            </a:r>
            <a:endPar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pic>
        <p:nvPicPr>
          <p:cNvPr id="2" name="Image 1">
            <a:extLst>
              <a:ext uri="{FF2B5EF4-FFF2-40B4-BE49-F238E27FC236}">
                <a16:creationId xmlns:a16="http://schemas.microsoft.com/office/drawing/2014/main" id="{B74D3E0D-CCD4-4DFC-A198-C1620E47E284}"/>
              </a:ext>
            </a:extLst>
          </p:cNvPr>
          <p:cNvPicPr>
            <a:picLocks noChangeAspect="1"/>
          </p:cNvPicPr>
          <p:nvPr/>
        </p:nvPicPr>
        <p:blipFill>
          <a:blip r:embed="rId3"/>
          <a:stretch>
            <a:fillRect/>
          </a:stretch>
        </p:blipFill>
        <p:spPr>
          <a:xfrm>
            <a:off x="4055377" y="9676"/>
            <a:ext cx="8128812" cy="6491708"/>
          </a:xfrm>
          <a:prstGeom prst="rect">
            <a:avLst/>
          </a:prstGeom>
        </p:spPr>
      </p:pic>
    </p:spTree>
    <p:extLst>
      <p:ext uri="{BB962C8B-B14F-4D97-AF65-F5344CB8AC3E}">
        <p14:creationId xmlns:p14="http://schemas.microsoft.com/office/powerpoint/2010/main" val="3889804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0" y="1447800"/>
            <a:ext cx="12188825" cy="37338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1">
              <a:buClr>
                <a:srgbClr val="0066A1"/>
              </a:buClr>
              <a:buFont typeface="Wingdings" panose="05000000000000000000" pitchFamily="2" charset="2"/>
              <a:buChar char="v"/>
              <a:defRPr/>
            </a:pPr>
            <a:r>
              <a:rPr lang="fr-FR" sz="1600" b="1" dirty="0">
                <a:solidFill>
                  <a:sysClr val="windowText" lastClr="000000"/>
                </a:solidFill>
              </a:rPr>
              <a:t>Méthodes testées : conclusions</a:t>
            </a:r>
          </a:p>
          <a:p>
            <a:pPr marL="359910" lvl="1" indent="0">
              <a:buClr>
                <a:srgbClr val="0066A1"/>
              </a:buClr>
              <a:buNone/>
              <a:defRPr/>
            </a:pPr>
            <a:endParaRPr lang="fr-FR" sz="1600" dirty="0">
              <a:solidFill>
                <a:sysClr val="windowText" lastClr="000000"/>
              </a:solidFill>
            </a:endParaRPr>
          </a:p>
          <a:p>
            <a:pPr lvl="2">
              <a:buClr>
                <a:srgbClr val="0066A1"/>
              </a:buClr>
              <a:buFont typeface="Wingdings" panose="05000000000000000000" pitchFamily="2" charset="2"/>
              <a:buChar char="§"/>
              <a:defRPr/>
            </a:pPr>
            <a:r>
              <a:rPr lang="fr-FR" sz="1600" dirty="0">
                <a:solidFill>
                  <a:sysClr val="windowText" lastClr="000000"/>
                </a:solidFill>
              </a:rPr>
              <a:t>Les algorithmes classiques sont limités :</a:t>
            </a:r>
          </a:p>
          <a:p>
            <a:pPr lvl="2">
              <a:buClr>
                <a:srgbClr val="0066A1"/>
              </a:buClr>
              <a:buFont typeface="Wingdings" panose="05000000000000000000" pitchFamily="2" charset="2"/>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Forme des clusters</a:t>
            </a:r>
          </a:p>
          <a:p>
            <a:pPr lvl="3">
              <a:buClr>
                <a:srgbClr val="0066A1"/>
              </a:buClr>
              <a:buFont typeface="Arial" panose="020B0604020202020204" pitchFamily="34" charset="0"/>
              <a:buChar char="•"/>
              <a:defRPr/>
            </a:pPr>
            <a:r>
              <a:rPr lang="fr-FR" sz="1600" dirty="0">
                <a:solidFill>
                  <a:sysClr val="windowText" lastClr="000000"/>
                </a:solidFill>
              </a:rPr>
              <a:t>Densité</a:t>
            </a:r>
          </a:p>
          <a:p>
            <a:pPr lvl="3">
              <a:buClr>
                <a:srgbClr val="0066A1"/>
              </a:buClr>
              <a:buFont typeface="Arial" panose="020B0604020202020204" pitchFamily="34" charset="0"/>
              <a:buChar char="•"/>
              <a:defRPr/>
            </a:pPr>
            <a:r>
              <a:rPr lang="fr-FR" sz="1600" dirty="0">
                <a:solidFill>
                  <a:sysClr val="windowText" lastClr="000000"/>
                </a:solidFill>
              </a:rPr>
              <a:t>Fixation du nombre de clusters </a:t>
            </a:r>
          </a:p>
          <a:p>
            <a:pPr lvl="3">
              <a:buClr>
                <a:srgbClr val="0066A1"/>
              </a:buClr>
              <a:buFont typeface="Arial" panose="020B0604020202020204" pitchFamily="34" charset="0"/>
              <a:buChar char="•"/>
              <a:defRPr/>
            </a:pPr>
            <a:r>
              <a:rPr lang="fr-FR" sz="1600" dirty="0">
                <a:solidFill>
                  <a:sysClr val="windowText" lastClr="000000"/>
                </a:solidFill>
              </a:rPr>
              <a:t>Temps d’exécution </a:t>
            </a:r>
          </a:p>
          <a:p>
            <a:pPr lvl="3">
              <a:buClr>
                <a:srgbClr val="0066A1"/>
              </a:buClr>
              <a:buFont typeface="Arial" panose="020B0604020202020204" pitchFamily="34" charset="0"/>
              <a:buChar char="•"/>
              <a:defRPr/>
            </a:pPr>
            <a:r>
              <a:rPr lang="fr-FR" sz="1600" dirty="0">
                <a:solidFill>
                  <a:sysClr val="windowText" lastClr="000000"/>
                </a:solidFill>
              </a:rPr>
              <a:t>Paramétrage</a:t>
            </a:r>
          </a:p>
          <a:p>
            <a:pPr lvl="3">
              <a:buClr>
                <a:srgbClr val="0066A1"/>
              </a:buClr>
              <a:buFont typeface="Arial" panose="020B0604020202020204" pitchFamily="34" charset="0"/>
              <a:buChar char="•"/>
              <a:defRPr/>
            </a:pPr>
            <a:endParaRPr lang="fr-FR" sz="1600" dirty="0">
              <a:solidFill>
                <a:sysClr val="windowText" lastClr="000000"/>
              </a:solidFill>
            </a:endParaRPr>
          </a:p>
          <a:p>
            <a:pPr lvl="4">
              <a:buClr>
                <a:srgbClr val="0066A1"/>
              </a:buClr>
              <a:buFont typeface="Wingdings" panose="05000000000000000000" pitchFamily="2" charset="2"/>
              <a:buChar char="Ø"/>
              <a:defRPr/>
            </a:pPr>
            <a:r>
              <a:rPr lang="fr-FR" sz="1600" dirty="0">
                <a:solidFill>
                  <a:sysClr val="windowText" lastClr="000000"/>
                </a:solidFill>
              </a:rPr>
              <a:t>Nécessité d’avoir recours à un algorithme de clustering plus souple : </a:t>
            </a:r>
            <a:r>
              <a:rPr lang="fr-FR" sz="1600" dirty="0" err="1">
                <a:solidFill>
                  <a:sysClr val="windowText" lastClr="000000"/>
                </a:solidFill>
              </a:rPr>
              <a:t>Hdbscan</a:t>
            </a:r>
            <a:endParaRPr lang="fr-FR" sz="1600" dirty="0">
              <a:solidFill>
                <a:sysClr val="windowText" lastClr="000000"/>
              </a:solidFill>
            </a:endParaRPr>
          </a:p>
          <a:p>
            <a:pPr lvl="3">
              <a:buClr>
                <a:srgbClr val="0066A1"/>
              </a:buClr>
              <a:buFont typeface="Wingdings" panose="05000000000000000000" pitchFamily="2" charset="2"/>
              <a:buChar char="§"/>
              <a:defRPr/>
            </a:pPr>
            <a:endParaRPr lang="fr-FR" sz="1600" dirty="0">
              <a:solidFill>
                <a:sysClr val="windowText" lastClr="000000"/>
              </a:solidFill>
            </a:endParaRPr>
          </a:p>
          <a:p>
            <a:pPr lvl="2">
              <a:buClr>
                <a:srgbClr val="0066A1"/>
              </a:buClr>
              <a:buFont typeface="Wingdings" panose="05000000000000000000" pitchFamily="2" charset="2"/>
              <a:buChar char="§"/>
              <a:defRPr/>
            </a:pPr>
            <a:endParaRPr lang="fr-FR" sz="1600" dirty="0">
              <a:solidFill>
                <a:sysClr val="windowText" lastClr="000000"/>
              </a:solidFill>
            </a:endParaRPr>
          </a:p>
          <a:p>
            <a:pPr lvl="2">
              <a:buClr>
                <a:srgbClr val="0066A1"/>
              </a:buClr>
              <a:buFont typeface="Wingdings" panose="05000000000000000000" pitchFamily="2" charset="2"/>
              <a:buChar char="§"/>
              <a:defRPr/>
            </a:pPr>
            <a:endParaRPr lang="fr-FR" sz="1600" dirty="0">
              <a:solidFill>
                <a:sysClr val="windowText" lastClr="000000"/>
              </a:solidFill>
            </a:endParaRPr>
          </a:p>
          <a:p>
            <a:pPr lvl="1">
              <a:buClr>
                <a:srgbClr val="0066A1"/>
              </a:buClr>
              <a:buFont typeface="Wingdings" panose="05000000000000000000" pitchFamily="2" charset="2"/>
              <a:buChar char="v"/>
              <a:defRPr/>
            </a:pPr>
            <a:endParaRPr lang="fr-FR" sz="1600" dirty="0">
              <a:solidFill>
                <a:sysClr val="windowText" lastClr="000000"/>
              </a:solidFill>
            </a:endParaRPr>
          </a:p>
          <a:p>
            <a:pPr lvl="2">
              <a:buClr>
                <a:srgbClr val="0066A1"/>
              </a:buClr>
              <a:buFont typeface="Wingdings" panose="05000000000000000000" pitchFamily="2" charset="2"/>
              <a:buChar char="§"/>
              <a:defRPr/>
            </a:pPr>
            <a:endParaRPr lang="fr-FR" sz="1600" dirty="0">
              <a:solidFill>
                <a:sysClr val="windowText" lastClr="000000"/>
              </a:solidFill>
            </a:endParaRPr>
          </a:p>
          <a:p>
            <a:pPr marL="359910" lvl="1" indent="0">
              <a:buClr>
                <a:srgbClr val="0066A1"/>
              </a:buClr>
              <a:buNone/>
              <a:defRPr/>
            </a:pPr>
            <a:endParaRPr lang="fr-FR" sz="1600" dirty="0">
              <a:solidFill>
                <a:sysClr val="windowText" lastClr="000000"/>
              </a:solidFill>
            </a:endParaRPr>
          </a:p>
          <a:p>
            <a:pPr lvl="2">
              <a:buClr>
                <a:srgbClr val="0066A1"/>
              </a:buClr>
              <a:buFont typeface="Wingdings" panose="05000000000000000000" pitchFamily="2" charset="2"/>
              <a:buChar char="§"/>
              <a:defRPr/>
            </a:pPr>
            <a:endParaRPr lang="fr-FR" sz="1600" dirty="0">
              <a:solidFill>
                <a:sysClr val="windowText" lastClr="000000"/>
              </a:solidFill>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clustering</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37</a:t>
            </a:fld>
            <a:endParaRPr lang="fr-FR"/>
          </a:p>
        </p:txBody>
      </p:sp>
    </p:spTree>
    <p:extLst>
      <p:ext uri="{BB962C8B-B14F-4D97-AF65-F5344CB8AC3E}">
        <p14:creationId xmlns:p14="http://schemas.microsoft.com/office/powerpoint/2010/main" val="3859254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clustering</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38</a:t>
            </a:fld>
            <a:endParaRPr lang="fr-FR"/>
          </a:p>
        </p:txBody>
      </p:sp>
      <p:sp>
        <p:nvSpPr>
          <p:cNvPr id="8" name="Rectangle 7">
            <a:extLst>
              <a:ext uri="{FF2B5EF4-FFF2-40B4-BE49-F238E27FC236}">
                <a16:creationId xmlns:a16="http://schemas.microsoft.com/office/drawing/2014/main" id="{373411B7-4AA1-4BCD-8ACE-28ACDEE68BE7}"/>
              </a:ext>
            </a:extLst>
          </p:cNvPr>
          <p:cNvSpPr/>
          <p:nvPr/>
        </p:nvSpPr>
        <p:spPr>
          <a:xfrm>
            <a:off x="288575" y="1295400"/>
            <a:ext cx="11660962" cy="5509200"/>
          </a:xfrm>
          <a:prstGeom prst="rect">
            <a:avLst/>
          </a:prstGeom>
        </p:spPr>
        <p:txBody>
          <a:bodyPr wrap="square">
            <a:spAutoFit/>
          </a:bodyPr>
          <a:lstStyle/>
          <a:p>
            <a:pPr marL="285750" indent="-285750">
              <a:buClr>
                <a:srgbClr val="0066A1"/>
              </a:buClr>
              <a:buFont typeface="Wingdings" panose="05000000000000000000" pitchFamily="2" charset="2"/>
              <a:buChar char="v"/>
              <a:defRPr/>
            </a:pPr>
            <a:r>
              <a:rPr lang="fr-FR" sz="1600" b="1" dirty="0">
                <a:solidFill>
                  <a:sysClr val="windowText" lastClr="000000"/>
                </a:solidFill>
                <a:latin typeface="Verdana" panose="020B0604030504040204" pitchFamily="34" charset="0"/>
                <a:ea typeface="Verdana" panose="020B0604030504040204" pitchFamily="34" charset="0"/>
              </a:rPr>
              <a:t>Méthode retenue : </a:t>
            </a:r>
            <a:r>
              <a:rPr lang="fr-FR" sz="1600" b="1" dirty="0" err="1">
                <a:solidFill>
                  <a:sysClr val="windowText" lastClr="000000"/>
                </a:solidFill>
                <a:latin typeface="Verdana" panose="020B0604030504040204" pitchFamily="34" charset="0"/>
                <a:ea typeface="Verdana" panose="020B0604030504040204" pitchFamily="34" charset="0"/>
              </a:rPr>
              <a:t>Hdbscan</a:t>
            </a:r>
            <a:r>
              <a:rPr lang="fr-FR" sz="1600" b="1" dirty="0">
                <a:solidFill>
                  <a:sysClr val="windowText" lastClr="000000"/>
                </a:solidFill>
                <a:latin typeface="Verdana" panose="020B0604030504040204" pitchFamily="34" charset="0"/>
                <a:ea typeface="Verdana" panose="020B0604030504040204" pitchFamily="34" charset="0"/>
              </a:rPr>
              <a:t> (</a:t>
            </a:r>
            <a:r>
              <a:rPr lang="fr-FR" sz="1600" b="1" i="1" dirty="0" err="1">
                <a:solidFill>
                  <a:sysClr val="windowText" lastClr="000000"/>
                </a:solidFill>
                <a:latin typeface="Verdana" panose="020B0604030504040204" pitchFamily="34" charset="0"/>
                <a:ea typeface="Verdana" panose="020B0604030504040204" pitchFamily="34" charset="0"/>
              </a:rPr>
              <a:t>Hierarchical</a:t>
            </a:r>
            <a:r>
              <a:rPr lang="fr-FR" sz="1600" b="1" i="1" dirty="0">
                <a:solidFill>
                  <a:sysClr val="windowText" lastClr="000000"/>
                </a:solidFill>
                <a:latin typeface="Verdana" panose="020B0604030504040204" pitchFamily="34" charset="0"/>
                <a:ea typeface="Verdana" panose="020B0604030504040204" pitchFamily="34" charset="0"/>
              </a:rPr>
              <a:t> </a:t>
            </a:r>
            <a:r>
              <a:rPr lang="fr-FR" sz="1600" b="1" i="1" dirty="0" err="1">
                <a:solidFill>
                  <a:sysClr val="windowText" lastClr="000000"/>
                </a:solidFill>
                <a:latin typeface="Verdana" panose="020B0604030504040204" pitchFamily="34" charset="0"/>
                <a:ea typeface="Verdana" panose="020B0604030504040204" pitchFamily="34" charset="0"/>
              </a:rPr>
              <a:t>Dbscan</a:t>
            </a:r>
            <a:r>
              <a:rPr lang="fr-FR" sz="1600" b="1" dirty="0">
                <a:solidFill>
                  <a:sysClr val="windowText" lastClr="000000"/>
                </a:solidFill>
                <a:latin typeface="Verdana" panose="020B0604030504040204" pitchFamily="34" charset="0"/>
                <a:ea typeface="Verdana" panose="020B0604030504040204" pitchFamily="34" charset="0"/>
              </a:rPr>
              <a:t>) :</a:t>
            </a:r>
          </a:p>
          <a:p>
            <a:pPr marL="285750" indent="-285750">
              <a:buClr>
                <a:srgbClr val="0066A1"/>
              </a:buClr>
              <a:buFont typeface="Wingdings" panose="05000000000000000000" pitchFamily="2" charset="2"/>
              <a:buChar char="v"/>
              <a:defRPr/>
            </a:pPr>
            <a:endParaRPr lang="fr-FR" sz="1600" b="1" dirty="0">
              <a:solidFill>
                <a:sysClr val="windowText" lastClr="000000"/>
              </a:solidFill>
              <a:latin typeface="Verdana" panose="020B0604030504040204" pitchFamily="34" charset="0"/>
              <a:ea typeface="Verdana" panose="020B0604030504040204" pitchFamily="34" charset="0"/>
            </a:endParaRPr>
          </a:p>
          <a:p>
            <a:pPr lvl="1">
              <a:buClr>
                <a:srgbClr val="0066A1"/>
              </a:buClr>
              <a:defRPr/>
            </a:pPr>
            <a:endParaRPr lang="fr-FR" sz="1600" b="1" u="sng" dirty="0">
              <a:solidFill>
                <a:sysClr val="windowText" lastClr="000000"/>
              </a:solidFill>
              <a:latin typeface="Verdana" panose="020B0604030504040204" pitchFamily="34" charset="0"/>
              <a:ea typeface="Verdana" panose="020B0604030504040204" pitchFamily="34" charset="0"/>
            </a:endParaRPr>
          </a:p>
          <a:p>
            <a:pPr marL="895243" lvl="1" indent="-285750">
              <a:buClr>
                <a:srgbClr val="0066A1"/>
              </a:buClr>
              <a:buFont typeface="Wingdings" panose="05000000000000000000" pitchFamily="2" charset="2"/>
              <a:buChar char="§"/>
              <a:defRPr/>
            </a:pPr>
            <a:r>
              <a:rPr lang="fr-FR" sz="1600" u="sng" dirty="0">
                <a:solidFill>
                  <a:sysClr val="windowText" lastClr="000000"/>
                </a:solidFill>
                <a:latin typeface="Verdana" panose="020B0604030504040204" pitchFamily="34" charset="0"/>
                <a:ea typeface="Verdana" panose="020B0604030504040204" pitchFamily="34" charset="0"/>
              </a:rPr>
              <a:t>Vocabulaire</a:t>
            </a:r>
            <a:r>
              <a:rPr lang="fr-FR" sz="1600" dirty="0">
                <a:solidFill>
                  <a:sysClr val="windowText" lastClr="000000"/>
                </a:solidFill>
                <a:latin typeface="Verdana" panose="020B0604030504040204" pitchFamily="34" charset="0"/>
                <a:ea typeface="Verdana" panose="020B0604030504040204" pitchFamily="34" charset="0"/>
              </a:rPr>
              <a:t> :</a:t>
            </a:r>
          </a:p>
          <a:p>
            <a:pPr marL="304587">
              <a:buClr>
                <a:srgbClr val="0066A1"/>
              </a:buClr>
              <a:defRPr/>
            </a:pPr>
            <a:endParaRPr lang="fr-FR" sz="1600" b="1" dirty="0">
              <a:solidFill>
                <a:sysClr val="windowText" lastClr="000000"/>
              </a:solidFill>
              <a:latin typeface="Verdana" panose="020B0604030504040204" pitchFamily="34" charset="0"/>
              <a:ea typeface="Verdana" panose="020B0604030504040204" pitchFamily="34" charset="0"/>
            </a:endParaRPr>
          </a:p>
          <a:p>
            <a:pPr marL="1199830" lvl="1" indent="-285750">
              <a:buClr>
                <a:srgbClr val="0066A1"/>
              </a:buClr>
              <a:buFont typeface="Arial" panose="020B0604020202020204" pitchFamily="34" charset="0"/>
              <a:buChar char="•"/>
              <a:defRPr/>
            </a:pPr>
            <a:r>
              <a:rPr lang="fr-FR" sz="1600" b="1" dirty="0">
                <a:solidFill>
                  <a:sysClr val="windowText" lastClr="000000"/>
                </a:solidFill>
                <a:latin typeface="Verdana" panose="020B0604030504040204" pitchFamily="34" charset="0"/>
                <a:ea typeface="Verdana" panose="020B0604030504040204" pitchFamily="34" charset="0"/>
              </a:rPr>
              <a:t>Core distance</a:t>
            </a:r>
            <a:r>
              <a:rPr lang="fr-FR" sz="1600" dirty="0">
                <a:solidFill>
                  <a:sysClr val="windowText" lastClr="000000"/>
                </a:solidFill>
                <a:latin typeface="Verdana" panose="020B0604030504040204" pitchFamily="34" charset="0"/>
                <a:ea typeface="Verdana" panose="020B0604030504040204" pitchFamily="34" charset="0"/>
              </a:rPr>
              <a:t>: distance avec le </a:t>
            </a:r>
            <a:r>
              <a:rPr lang="fr-FR" sz="1600" dirty="0" err="1">
                <a:solidFill>
                  <a:sysClr val="windowText" lastClr="000000"/>
                </a:solidFill>
                <a:latin typeface="Verdana" panose="020B0604030504040204" pitchFamily="34" charset="0"/>
                <a:ea typeface="Verdana" panose="020B0604030504040204" pitchFamily="34" charset="0"/>
              </a:rPr>
              <a:t>MinPts</a:t>
            </a:r>
            <a:r>
              <a:rPr lang="fr-FR" sz="1600" dirty="0">
                <a:solidFill>
                  <a:sysClr val="windowText" lastClr="000000"/>
                </a:solidFill>
                <a:latin typeface="Verdana" panose="020B0604030504040204" pitchFamily="34" charset="0"/>
                <a:ea typeface="Verdana" panose="020B0604030504040204" pitchFamily="34" charset="0"/>
              </a:rPr>
              <a:t> </a:t>
            </a:r>
            <a:r>
              <a:rPr lang="fr-FR" sz="1600" dirty="0" err="1">
                <a:solidFill>
                  <a:sysClr val="windowText" lastClr="000000"/>
                </a:solidFill>
                <a:latin typeface="Verdana" panose="020B0604030504040204" pitchFamily="34" charset="0"/>
                <a:ea typeface="Verdana" panose="020B0604030504040204" pitchFamily="34" charset="0"/>
              </a:rPr>
              <a:t>ième</a:t>
            </a:r>
            <a:r>
              <a:rPr lang="fr-FR" sz="1600" dirty="0">
                <a:solidFill>
                  <a:sysClr val="windowText" lastClr="000000"/>
                </a:solidFill>
                <a:latin typeface="Verdana" panose="020B0604030504040204" pitchFamily="34" charset="0"/>
                <a:ea typeface="Verdana" panose="020B0604030504040204" pitchFamily="34" charset="0"/>
              </a:rPr>
              <a:t> point le plus proche; distance minimale afin qu’un point soit considéré comme un </a:t>
            </a:r>
            <a:r>
              <a:rPr lang="fr-FR" sz="1600" dirty="0" err="1">
                <a:solidFill>
                  <a:sysClr val="windowText" lastClr="000000"/>
                </a:solidFill>
                <a:latin typeface="Verdana" panose="020B0604030504040204" pitchFamily="34" charset="0"/>
                <a:ea typeface="Verdana" panose="020B0604030504040204" pitchFamily="34" charset="0"/>
              </a:rPr>
              <a:t>core</a:t>
            </a:r>
            <a:r>
              <a:rPr lang="fr-FR" sz="1600" dirty="0">
                <a:solidFill>
                  <a:sysClr val="windowText" lastClr="000000"/>
                </a:solidFill>
                <a:latin typeface="Verdana" panose="020B0604030504040204" pitchFamily="34" charset="0"/>
                <a:ea typeface="Verdana" panose="020B0604030504040204" pitchFamily="34" charset="0"/>
              </a:rPr>
              <a:t>-point</a:t>
            </a:r>
          </a:p>
          <a:p>
            <a:pPr marL="1199830" lvl="1" indent="-285750">
              <a:buClr>
                <a:srgbClr val="0066A1"/>
              </a:buClr>
              <a:buFont typeface="Arial" panose="020B0604020202020204" pitchFamily="34" charset="0"/>
              <a:buChar char="•"/>
              <a:defRPr/>
            </a:pPr>
            <a:endParaRPr lang="fr-FR" sz="1600" b="1" dirty="0">
              <a:solidFill>
                <a:sysClr val="windowText" lastClr="000000"/>
              </a:solidFill>
              <a:latin typeface="Verdana" panose="020B0604030504040204" pitchFamily="34" charset="0"/>
              <a:ea typeface="Verdana" panose="020B0604030504040204" pitchFamily="34" charset="0"/>
            </a:endParaRPr>
          </a:p>
          <a:p>
            <a:pPr marL="1199830" lvl="1" indent="-285750">
              <a:buClr>
                <a:srgbClr val="0066A1"/>
              </a:buClr>
              <a:buFont typeface="Arial" panose="020B0604020202020204" pitchFamily="34" charset="0"/>
              <a:buChar char="•"/>
              <a:defRPr/>
            </a:pPr>
            <a:r>
              <a:rPr lang="fr-FR" sz="1600" b="1" dirty="0" err="1">
                <a:solidFill>
                  <a:sysClr val="windowText" lastClr="000000"/>
                </a:solidFill>
                <a:latin typeface="Verdana" panose="020B0604030504040204" pitchFamily="34" charset="0"/>
                <a:ea typeface="Verdana" panose="020B0604030504040204" pitchFamily="34" charset="0"/>
              </a:rPr>
              <a:t>Mutual</a:t>
            </a:r>
            <a:r>
              <a:rPr lang="fr-FR" sz="1600" b="1" dirty="0">
                <a:solidFill>
                  <a:sysClr val="windowText" lastClr="000000"/>
                </a:solidFill>
                <a:latin typeface="Verdana" panose="020B0604030504040204" pitchFamily="34" charset="0"/>
                <a:ea typeface="Verdana" panose="020B0604030504040204" pitchFamily="34" charset="0"/>
              </a:rPr>
              <a:t> </a:t>
            </a:r>
            <a:r>
              <a:rPr lang="fr-FR" sz="1600" b="1" dirty="0" err="1">
                <a:solidFill>
                  <a:sysClr val="windowText" lastClr="000000"/>
                </a:solidFill>
                <a:latin typeface="Verdana" panose="020B0604030504040204" pitchFamily="34" charset="0"/>
                <a:ea typeface="Verdana" panose="020B0604030504040204" pitchFamily="34" charset="0"/>
              </a:rPr>
              <a:t>reachability</a:t>
            </a:r>
            <a:r>
              <a:rPr lang="fr-FR" sz="1600" b="1" dirty="0">
                <a:solidFill>
                  <a:sysClr val="windowText" lastClr="000000"/>
                </a:solidFill>
                <a:latin typeface="Verdana" panose="020B0604030504040204" pitchFamily="34" charset="0"/>
                <a:ea typeface="Verdana" panose="020B0604030504040204" pitchFamily="34" charset="0"/>
              </a:rPr>
              <a:t> distance</a:t>
            </a:r>
            <a:r>
              <a:rPr lang="fr-FR" sz="1600" dirty="0">
                <a:solidFill>
                  <a:sysClr val="windowText" lastClr="000000"/>
                </a:solidFill>
                <a:latin typeface="Verdana" panose="020B0604030504040204" pitchFamily="34" charset="0"/>
                <a:ea typeface="Verdana" panose="020B0604030504040204" pitchFamily="34" charset="0"/>
              </a:rPr>
              <a:t> : Métrique permettant de sélectionner une distance entre les points</a:t>
            </a:r>
          </a:p>
          <a:p>
            <a:pPr marL="1199830" lvl="1" indent="-285750">
              <a:buClr>
                <a:srgbClr val="0066A1"/>
              </a:buClr>
              <a:buFont typeface="Arial" panose="020B0604020202020204" pitchFamily="34" charset="0"/>
              <a:buChar char="•"/>
              <a:defRPr/>
            </a:pPr>
            <a:endParaRPr lang="fr-FR" sz="1600" dirty="0">
              <a:solidFill>
                <a:sysClr val="windowText" lastClr="000000"/>
              </a:solidFill>
              <a:latin typeface="Verdana" panose="020B0604030504040204" pitchFamily="34" charset="0"/>
              <a:ea typeface="Verdana" panose="020B0604030504040204" pitchFamily="34" charset="0"/>
            </a:endParaRPr>
          </a:p>
          <a:p>
            <a:pPr marL="1657031" lvl="2" indent="-285750">
              <a:buClr>
                <a:srgbClr val="0066A1"/>
              </a:buClr>
              <a:buFont typeface="Wingdings" panose="05000000000000000000" pitchFamily="2" charset="2"/>
              <a:buChar char="Ø"/>
              <a:defRPr/>
            </a:pPr>
            <a:r>
              <a:rPr lang="fr-FR" sz="1600" dirty="0" err="1">
                <a:solidFill>
                  <a:sysClr val="windowText" lastClr="000000"/>
                </a:solidFill>
                <a:latin typeface="Verdana" panose="020B0604030504040204" pitchFamily="34" charset="0"/>
                <a:ea typeface="Verdana" panose="020B0604030504040204" pitchFamily="34" charset="0"/>
              </a:rPr>
              <a:t>Mutual</a:t>
            </a:r>
            <a:r>
              <a:rPr lang="fr-FR" sz="1600" dirty="0">
                <a:solidFill>
                  <a:sysClr val="windowText" lastClr="000000"/>
                </a:solidFill>
                <a:latin typeface="Verdana" panose="020B0604030504040204" pitchFamily="34" charset="0"/>
                <a:ea typeface="Verdana" panose="020B0604030504040204" pitchFamily="34" charset="0"/>
              </a:rPr>
              <a:t>-</a:t>
            </a:r>
            <a:r>
              <a:rPr lang="fr-FR" sz="1600" dirty="0" err="1">
                <a:solidFill>
                  <a:sysClr val="windowText" lastClr="000000"/>
                </a:solidFill>
                <a:latin typeface="Verdana" panose="020B0604030504040204" pitchFamily="34" charset="0"/>
                <a:ea typeface="Verdana" panose="020B0604030504040204" pitchFamily="34" charset="0"/>
              </a:rPr>
              <a:t>reachability</a:t>
            </a:r>
            <a:r>
              <a:rPr lang="fr-FR" sz="1600" dirty="0">
                <a:solidFill>
                  <a:sysClr val="windowText" lastClr="000000"/>
                </a:solidFill>
                <a:latin typeface="Verdana" panose="020B0604030504040204" pitchFamily="34" charset="0"/>
                <a:ea typeface="Verdana" panose="020B0604030504040204" pitchFamily="34" charset="0"/>
              </a:rPr>
              <a:t>-distance(A,B) = max{</a:t>
            </a:r>
            <a:r>
              <a:rPr lang="fr-FR" sz="1600" dirty="0" err="1">
                <a:solidFill>
                  <a:sysClr val="windowText" lastClr="000000"/>
                </a:solidFill>
                <a:latin typeface="Verdana" panose="020B0604030504040204" pitchFamily="34" charset="0"/>
                <a:ea typeface="Verdana" panose="020B0604030504040204" pitchFamily="34" charset="0"/>
              </a:rPr>
              <a:t>core</a:t>
            </a:r>
            <a:r>
              <a:rPr lang="fr-FR" sz="1600" dirty="0">
                <a:solidFill>
                  <a:sysClr val="windowText" lastClr="000000"/>
                </a:solidFill>
                <a:latin typeface="Verdana" panose="020B0604030504040204" pitchFamily="34" charset="0"/>
                <a:ea typeface="Verdana" panose="020B0604030504040204" pitchFamily="34" charset="0"/>
              </a:rPr>
              <a:t>-distance(A), </a:t>
            </a:r>
            <a:r>
              <a:rPr lang="fr-FR" sz="1600" dirty="0" err="1">
                <a:solidFill>
                  <a:sysClr val="windowText" lastClr="000000"/>
                </a:solidFill>
                <a:latin typeface="Verdana" panose="020B0604030504040204" pitchFamily="34" charset="0"/>
                <a:ea typeface="Verdana" panose="020B0604030504040204" pitchFamily="34" charset="0"/>
              </a:rPr>
              <a:t>core</a:t>
            </a:r>
            <a:r>
              <a:rPr lang="fr-FR" sz="1600" dirty="0">
                <a:solidFill>
                  <a:sysClr val="windowText" lastClr="000000"/>
                </a:solidFill>
                <a:latin typeface="Verdana" panose="020B0604030504040204" pitchFamily="34" charset="0"/>
                <a:ea typeface="Verdana" panose="020B0604030504040204" pitchFamily="34" charset="0"/>
              </a:rPr>
              <a:t>-distance(B), d(A,B)}</a:t>
            </a:r>
          </a:p>
          <a:p>
            <a:pPr marL="1657031" lvl="2" indent="-285750">
              <a:buClr>
                <a:srgbClr val="0066A1"/>
              </a:buClr>
              <a:buFont typeface="Wingdings" panose="05000000000000000000" pitchFamily="2" charset="2"/>
              <a:buChar char="Ø"/>
              <a:defRPr/>
            </a:pPr>
            <a:endParaRPr lang="fr-FR" sz="1600" dirty="0">
              <a:solidFill>
                <a:sysClr val="windowText" lastClr="000000"/>
              </a:solidFill>
              <a:latin typeface="Verdana" panose="020B0604030504040204" pitchFamily="34" charset="0"/>
              <a:ea typeface="Verdana" panose="020B0604030504040204" pitchFamily="34" charset="0"/>
            </a:endParaRPr>
          </a:p>
          <a:p>
            <a:pPr marL="1199830" lvl="1" indent="-285750">
              <a:buClr>
                <a:srgbClr val="0066A1"/>
              </a:buClr>
              <a:buFont typeface="Arial" panose="020B0604020202020204" pitchFamily="34" charset="0"/>
              <a:buChar char="•"/>
              <a:defRPr/>
            </a:pPr>
            <a:endParaRPr lang="fr-FR" sz="1600" dirty="0">
              <a:solidFill>
                <a:sysClr val="windowText" lastClr="000000"/>
              </a:solidFill>
              <a:latin typeface="Verdana" panose="020B0604030504040204" pitchFamily="34" charset="0"/>
              <a:ea typeface="Verdana" panose="020B0604030504040204" pitchFamily="34" charset="0"/>
            </a:endParaRPr>
          </a:p>
          <a:p>
            <a:pPr marL="1199830" lvl="1" indent="-285750">
              <a:buClr>
                <a:srgbClr val="0066A1"/>
              </a:buClr>
              <a:buFont typeface="Arial" panose="020B0604020202020204" pitchFamily="34" charset="0"/>
              <a:buChar char="•"/>
              <a:defRPr/>
            </a:pPr>
            <a:r>
              <a:rPr lang="fr-FR" sz="1600" b="1" dirty="0">
                <a:solidFill>
                  <a:sysClr val="windowText" lastClr="000000"/>
                </a:solidFill>
                <a:latin typeface="Verdana" panose="020B0604030504040204" pitchFamily="34" charset="0"/>
                <a:ea typeface="Verdana" panose="020B0604030504040204" pitchFamily="34" charset="0"/>
              </a:rPr>
              <a:t>Arbre couvrant minimal</a:t>
            </a:r>
            <a:r>
              <a:rPr lang="fr-FR" sz="1600" dirty="0">
                <a:solidFill>
                  <a:sysClr val="windowText" lastClr="000000"/>
                </a:solidFill>
                <a:latin typeface="Verdana" panose="020B0604030504040204" pitchFamily="34" charset="0"/>
                <a:ea typeface="Verdana" panose="020B0604030504040204" pitchFamily="34" charset="0"/>
              </a:rPr>
              <a:t>: issu de la théorie des graphes il s’agit de l’arbre reliant tous les points par le chemin le plus court</a:t>
            </a:r>
          </a:p>
          <a:p>
            <a:pPr marL="1199830" lvl="1" indent="-285750">
              <a:buClr>
                <a:srgbClr val="0066A1"/>
              </a:buClr>
              <a:buFont typeface="Arial" panose="020B0604020202020204" pitchFamily="34" charset="0"/>
              <a:buChar char="•"/>
              <a:defRPr/>
            </a:pPr>
            <a:endParaRPr lang="fr-FR" sz="1600" dirty="0">
              <a:solidFill>
                <a:sysClr val="windowText" lastClr="000000"/>
              </a:solidFill>
              <a:latin typeface="Verdana" panose="020B0604030504040204" pitchFamily="34" charset="0"/>
              <a:ea typeface="Verdana" panose="020B0604030504040204" pitchFamily="34" charset="0"/>
            </a:endParaRPr>
          </a:p>
          <a:p>
            <a:pPr marL="1199830" lvl="1" indent="-285750">
              <a:buClr>
                <a:srgbClr val="0066A1"/>
              </a:buClr>
              <a:buFont typeface="Arial" panose="020B0604020202020204" pitchFamily="34" charset="0"/>
              <a:buChar char="•"/>
              <a:defRPr/>
            </a:pPr>
            <a:r>
              <a:rPr lang="fr-FR" sz="1600" b="1" dirty="0">
                <a:solidFill>
                  <a:sysClr val="windowText" lastClr="000000"/>
                </a:solidFill>
                <a:latin typeface="Verdana" panose="020B0604030504040204" pitchFamily="34" charset="0"/>
                <a:ea typeface="Verdana" panose="020B0604030504040204" pitchFamily="34" charset="0"/>
              </a:rPr>
              <a:t>Algorithme de Prim</a:t>
            </a:r>
            <a:r>
              <a:rPr lang="fr-FR" sz="1600" dirty="0">
                <a:solidFill>
                  <a:sysClr val="windowText" lastClr="000000"/>
                </a:solidFill>
                <a:latin typeface="Verdana" panose="020B0604030504040204" pitchFamily="34" charset="0"/>
                <a:ea typeface="Verdana" panose="020B0604030504040204" pitchFamily="34" charset="0"/>
              </a:rPr>
              <a:t>: départ d’un arbre initial à un seul sommet et augmentation de la taille de cet arbre en ajoutant à chaque itération une connexion de poids minimale avec son plus proche voisin</a:t>
            </a:r>
          </a:p>
          <a:p>
            <a:pPr lvl="2">
              <a:buClr>
                <a:srgbClr val="0066A1"/>
              </a:buClr>
              <a:buFont typeface="Wingdings" panose="05000000000000000000" pitchFamily="2" charset="2"/>
              <a:buChar char="§"/>
              <a:defRPr/>
            </a:pPr>
            <a:endParaRPr lang="fr-FR" sz="1600" b="1" u="sng" dirty="0">
              <a:solidFill>
                <a:sysClr val="windowText" lastClr="000000"/>
              </a:solidFill>
              <a:latin typeface="Verdana" panose="020B0604030504040204" pitchFamily="34" charset="0"/>
              <a:ea typeface="Verdana" panose="020B0604030504040204" pitchFamily="34" charset="0"/>
            </a:endParaRPr>
          </a:p>
          <a:p>
            <a:pPr marL="1504737" lvl="2" indent="-285750">
              <a:buClr>
                <a:srgbClr val="0066A1"/>
              </a:buClr>
              <a:buFont typeface="Arial" panose="020B0604020202020204" pitchFamily="34" charset="0"/>
              <a:buChar char="•"/>
              <a:defRPr/>
            </a:pPr>
            <a:endParaRPr lang="fr-FR" sz="1600" dirty="0">
              <a:solidFill>
                <a:sysClr val="windowText" lastClr="000000"/>
              </a:solidFill>
              <a:latin typeface="Verdana" panose="020B0604030504040204" pitchFamily="34" charset="0"/>
              <a:ea typeface="Verdana" panose="020B0604030504040204" pitchFamily="34" charset="0"/>
            </a:endParaRPr>
          </a:p>
          <a:p>
            <a:pPr marL="1504737" lvl="2" indent="-285750">
              <a:buClr>
                <a:srgbClr val="0066A1"/>
              </a:buClr>
              <a:buFont typeface="Arial" panose="020B0604020202020204" pitchFamily="34" charset="0"/>
              <a:buChar char="•"/>
              <a:defRPr/>
            </a:pPr>
            <a:endParaRPr lang="fr-FR" sz="1600" dirty="0">
              <a:solidFill>
                <a:sysClr val="windowText" lastClr="00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028650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0" y="1447800"/>
            <a:ext cx="12188825" cy="44958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1">
              <a:buClr>
                <a:srgbClr val="0066A1"/>
              </a:buClr>
              <a:buFont typeface="Wingdings" panose="05000000000000000000" pitchFamily="2" charset="2"/>
              <a:buChar char="v"/>
              <a:defRPr/>
            </a:pPr>
            <a:r>
              <a:rPr lang="fr-FR" sz="1600" b="1" dirty="0">
                <a:solidFill>
                  <a:sysClr val="windowText" lastClr="000000"/>
                </a:solidFill>
              </a:rPr>
              <a:t>Méthode retenue : </a:t>
            </a:r>
            <a:r>
              <a:rPr lang="fr-FR" sz="1600" b="1" dirty="0" err="1">
                <a:solidFill>
                  <a:sysClr val="windowText" lastClr="000000"/>
                </a:solidFill>
              </a:rPr>
              <a:t>Hdbscan</a:t>
            </a:r>
            <a:r>
              <a:rPr lang="fr-FR" sz="1600" b="1" dirty="0">
                <a:solidFill>
                  <a:sysClr val="windowText" lastClr="000000"/>
                </a:solidFill>
              </a:rPr>
              <a:t> (</a:t>
            </a:r>
            <a:r>
              <a:rPr lang="fr-FR" sz="1600" b="1" i="1" dirty="0" err="1">
                <a:solidFill>
                  <a:sysClr val="windowText" lastClr="000000"/>
                </a:solidFill>
              </a:rPr>
              <a:t>Hierarchical</a:t>
            </a:r>
            <a:r>
              <a:rPr lang="fr-FR" sz="1600" b="1" i="1" dirty="0">
                <a:solidFill>
                  <a:sysClr val="windowText" lastClr="000000"/>
                </a:solidFill>
              </a:rPr>
              <a:t> </a:t>
            </a:r>
            <a:r>
              <a:rPr lang="fr-FR" sz="1600" b="1" i="1" dirty="0" err="1">
                <a:solidFill>
                  <a:sysClr val="windowText" lastClr="000000"/>
                </a:solidFill>
              </a:rPr>
              <a:t>Dbscan</a:t>
            </a:r>
            <a:r>
              <a:rPr lang="fr-FR" sz="1600" b="1" dirty="0">
                <a:solidFill>
                  <a:sysClr val="windowText" lastClr="000000"/>
                </a:solidFill>
              </a:rPr>
              <a:t>) :</a:t>
            </a:r>
          </a:p>
          <a:p>
            <a:pPr lvl="2">
              <a:buClr>
                <a:srgbClr val="0066A1"/>
              </a:buClr>
              <a:buFont typeface="Wingdings" panose="05000000000000000000" pitchFamily="2" charset="2"/>
              <a:buChar char="§"/>
              <a:defRPr/>
            </a:pPr>
            <a:endParaRPr lang="fr-FR" sz="1600" u="sng" dirty="0">
              <a:solidFill>
                <a:sysClr val="windowText" lastClr="000000"/>
              </a:solidFill>
            </a:endParaRPr>
          </a:p>
          <a:p>
            <a:pPr lvl="2">
              <a:buClr>
                <a:srgbClr val="0066A1"/>
              </a:buClr>
              <a:buFont typeface="Wingdings" panose="05000000000000000000" pitchFamily="2" charset="2"/>
              <a:buChar char="§"/>
              <a:defRPr/>
            </a:pPr>
            <a:r>
              <a:rPr lang="fr-FR" sz="1600" u="sng" dirty="0">
                <a:solidFill>
                  <a:sysClr val="windowText" lastClr="000000"/>
                </a:solidFill>
              </a:rPr>
              <a:t>Fonctionnement</a:t>
            </a:r>
            <a:r>
              <a:rPr lang="fr-FR" sz="1600" dirty="0">
                <a:solidFill>
                  <a:sysClr val="windowText" lastClr="000000"/>
                </a:solidFill>
              </a:rPr>
              <a:t> :</a:t>
            </a:r>
          </a:p>
          <a:p>
            <a:pPr lvl="2">
              <a:buClr>
                <a:srgbClr val="0066A1"/>
              </a:buClr>
              <a:buFont typeface="Wingdings" panose="05000000000000000000" pitchFamily="2" charset="2"/>
              <a:buChar char="§"/>
              <a:defRPr/>
            </a:pPr>
            <a:endParaRPr lang="fr-FR" sz="1100" dirty="0">
              <a:solidFill>
                <a:sysClr val="windowText" lastClr="000000"/>
              </a:solidFill>
            </a:endParaRPr>
          </a:p>
          <a:p>
            <a:pPr lvl="3">
              <a:buClr>
                <a:srgbClr val="0066A1"/>
              </a:buClr>
              <a:buFont typeface="Arial" panose="020B0604020202020204" pitchFamily="34" charset="0"/>
              <a:buChar char="•"/>
              <a:defRPr/>
            </a:pPr>
            <a:r>
              <a:rPr lang="en-US" sz="1600" dirty="0">
                <a:solidFill>
                  <a:sysClr val="windowText" lastClr="000000"/>
                </a:solidFill>
              </a:rPr>
              <a:t>Transformation de </a:t>
            </a:r>
            <a:r>
              <a:rPr lang="en-US" sz="1600" dirty="0" err="1">
                <a:solidFill>
                  <a:sysClr val="windowText" lastClr="000000"/>
                </a:solidFill>
              </a:rPr>
              <a:t>l’espace</a:t>
            </a:r>
            <a:r>
              <a:rPr lang="en-US" sz="1600" dirty="0">
                <a:solidFill>
                  <a:sysClr val="windowText" lastClr="000000"/>
                </a:solidFill>
              </a:rPr>
              <a:t> </a:t>
            </a:r>
            <a:r>
              <a:rPr lang="en-US" sz="1600" dirty="0" err="1">
                <a:solidFill>
                  <a:sysClr val="windowText" lastClr="000000"/>
                </a:solidFill>
              </a:rPr>
              <a:t>selon</a:t>
            </a:r>
            <a:r>
              <a:rPr lang="en-US" sz="1600" dirty="0">
                <a:solidFill>
                  <a:sysClr val="windowText" lastClr="000000"/>
                </a:solidFill>
              </a:rPr>
              <a:t> les </a:t>
            </a:r>
            <a:r>
              <a:rPr lang="en-US" sz="1600" dirty="0" err="1">
                <a:solidFill>
                  <a:sysClr val="windowText" lastClr="000000"/>
                </a:solidFill>
              </a:rPr>
              <a:t>densités</a:t>
            </a:r>
            <a:endParaRPr lang="en-US" sz="1600" dirty="0">
              <a:solidFill>
                <a:sysClr val="windowText" lastClr="000000"/>
              </a:solidFill>
            </a:endParaRPr>
          </a:p>
          <a:p>
            <a:pPr lvl="3">
              <a:buClr>
                <a:srgbClr val="0066A1"/>
              </a:buClr>
              <a:buFont typeface="Arial" panose="020B0604020202020204" pitchFamily="34" charset="0"/>
              <a:buChar char="•"/>
              <a:defRPr/>
            </a:pPr>
            <a:endParaRPr lang="en-US" sz="1600" dirty="0">
              <a:solidFill>
                <a:sysClr val="windowText" lastClr="000000"/>
              </a:solidFill>
            </a:endParaRPr>
          </a:p>
          <a:p>
            <a:pPr lvl="4">
              <a:buClr>
                <a:srgbClr val="0066A1"/>
              </a:buClr>
              <a:buFont typeface="Wingdings" panose="05000000000000000000" pitchFamily="2" charset="2"/>
              <a:buChar char="Ø"/>
              <a:defRPr/>
            </a:pPr>
            <a:r>
              <a:rPr lang="fr-FR" sz="1600" dirty="0">
                <a:solidFill>
                  <a:sysClr val="windowText" lastClr="000000"/>
                </a:solidFill>
              </a:rPr>
              <a:t>Calcul des </a:t>
            </a:r>
            <a:r>
              <a:rPr lang="fr-FR" sz="1600" dirty="0" err="1">
                <a:solidFill>
                  <a:sysClr val="windowText" lastClr="000000"/>
                </a:solidFill>
              </a:rPr>
              <a:t>cores</a:t>
            </a:r>
            <a:r>
              <a:rPr lang="fr-FR" sz="1600" dirty="0">
                <a:solidFill>
                  <a:sysClr val="windowText" lastClr="000000"/>
                </a:solidFill>
              </a:rPr>
              <a:t>-distances de chaque point</a:t>
            </a:r>
          </a:p>
          <a:p>
            <a:pPr lvl="4">
              <a:buClr>
                <a:srgbClr val="0066A1"/>
              </a:buClr>
              <a:buFont typeface="Wingdings" panose="05000000000000000000" pitchFamily="2" charset="2"/>
              <a:buChar char="Ø"/>
              <a:defRPr/>
            </a:pPr>
            <a:r>
              <a:rPr lang="fr-FR" sz="1600" dirty="0">
                <a:solidFill>
                  <a:sysClr val="windowText" lastClr="000000"/>
                </a:solidFill>
              </a:rPr>
              <a:t>Calcul de la </a:t>
            </a:r>
            <a:r>
              <a:rPr lang="fr-FR" sz="1600" dirty="0" err="1">
                <a:solidFill>
                  <a:sysClr val="windowText" lastClr="000000"/>
                </a:solidFill>
              </a:rPr>
              <a:t>mutual</a:t>
            </a:r>
            <a:r>
              <a:rPr lang="fr-FR" sz="1600" dirty="0">
                <a:solidFill>
                  <a:sysClr val="windowText" lastClr="000000"/>
                </a:solidFill>
              </a:rPr>
              <a:t> </a:t>
            </a:r>
            <a:r>
              <a:rPr lang="fr-FR" sz="1600" dirty="0" err="1">
                <a:solidFill>
                  <a:sysClr val="windowText" lastClr="000000"/>
                </a:solidFill>
              </a:rPr>
              <a:t>reachability</a:t>
            </a:r>
            <a:r>
              <a:rPr lang="fr-FR" sz="1600" dirty="0">
                <a:solidFill>
                  <a:sysClr val="windowText" lastClr="000000"/>
                </a:solidFill>
              </a:rPr>
              <a:t> distance </a:t>
            </a:r>
          </a:p>
          <a:p>
            <a:pPr lvl="4">
              <a:buClr>
                <a:srgbClr val="0066A1"/>
              </a:buClr>
              <a:buFont typeface="Wingdings" panose="05000000000000000000" pitchFamily="2" charset="2"/>
              <a:buChar char="Ø"/>
              <a:defRPr/>
            </a:pPr>
            <a:r>
              <a:rPr lang="fr-FR" sz="1600" dirty="0">
                <a:solidFill>
                  <a:sysClr val="windowText" lastClr="000000"/>
                </a:solidFill>
              </a:rPr>
              <a:t>Construction de la matrice de distance entre les points</a:t>
            </a:r>
          </a:p>
          <a:p>
            <a:pPr lvl="4">
              <a:buClr>
                <a:srgbClr val="0066A1"/>
              </a:buClr>
              <a:buFont typeface="Wingdings" panose="05000000000000000000" pitchFamily="2" charset="2"/>
              <a:buChar char="Ø"/>
              <a:defRPr/>
            </a:pPr>
            <a:endParaRPr lang="en-US" sz="1600" dirty="0">
              <a:solidFill>
                <a:sysClr val="windowText" lastClr="000000"/>
              </a:solidFill>
            </a:endParaRPr>
          </a:p>
          <a:p>
            <a:pPr lvl="3">
              <a:buClr>
                <a:srgbClr val="0066A1"/>
              </a:buClr>
              <a:buFont typeface="Arial" panose="020B0604020202020204" pitchFamily="34" charset="0"/>
              <a:buChar char="•"/>
              <a:defRPr/>
            </a:pPr>
            <a:r>
              <a:rPr lang="en-US" sz="1600" dirty="0">
                <a:solidFill>
                  <a:sysClr val="windowText" lastClr="000000"/>
                </a:solidFill>
              </a:rPr>
              <a:t>Transformation des </a:t>
            </a:r>
            <a:r>
              <a:rPr lang="en-US" sz="1600" dirty="0" err="1">
                <a:solidFill>
                  <a:sysClr val="windowText" lastClr="000000"/>
                </a:solidFill>
              </a:rPr>
              <a:t>données</a:t>
            </a:r>
            <a:r>
              <a:rPr lang="en-US" sz="1600" dirty="0">
                <a:solidFill>
                  <a:sysClr val="windowText" lastClr="000000"/>
                </a:solidFill>
              </a:rPr>
              <a:t> </a:t>
            </a:r>
            <a:r>
              <a:rPr lang="en-US" sz="1600" dirty="0" err="1">
                <a:solidFill>
                  <a:sysClr val="windowText" lastClr="000000"/>
                </a:solidFill>
              </a:rPr>
              <a:t>en</a:t>
            </a:r>
            <a:r>
              <a:rPr lang="en-US" sz="1600" dirty="0">
                <a:solidFill>
                  <a:sysClr val="windowText" lastClr="000000"/>
                </a:solidFill>
              </a:rPr>
              <a:t> un </a:t>
            </a:r>
            <a:r>
              <a:rPr lang="en-US" sz="1600" dirty="0" err="1">
                <a:solidFill>
                  <a:sysClr val="windowText" lastClr="000000"/>
                </a:solidFill>
              </a:rPr>
              <a:t>arbre</a:t>
            </a:r>
            <a:r>
              <a:rPr lang="en-US" sz="1600" dirty="0">
                <a:solidFill>
                  <a:sysClr val="windowText" lastClr="000000"/>
                </a:solidFill>
              </a:rPr>
              <a:t> </a:t>
            </a:r>
            <a:r>
              <a:rPr lang="en-US" sz="1600" dirty="0" err="1">
                <a:solidFill>
                  <a:sysClr val="windowText" lastClr="000000"/>
                </a:solidFill>
              </a:rPr>
              <a:t>pondéré</a:t>
            </a:r>
            <a:r>
              <a:rPr lang="en-US" sz="1600" dirty="0">
                <a:solidFill>
                  <a:sysClr val="windowText" lastClr="000000"/>
                </a:solidFill>
              </a:rPr>
              <a:t> (</a:t>
            </a:r>
            <a:r>
              <a:rPr lang="en-US" sz="1600" dirty="0" err="1">
                <a:solidFill>
                  <a:sysClr val="windowText" lastClr="000000"/>
                </a:solidFill>
              </a:rPr>
              <a:t>arbre</a:t>
            </a:r>
            <a:r>
              <a:rPr lang="en-US" sz="1600" dirty="0">
                <a:solidFill>
                  <a:sysClr val="windowText" lastClr="000000"/>
                </a:solidFill>
              </a:rPr>
              <a:t> </a:t>
            </a:r>
            <a:r>
              <a:rPr lang="en-US" sz="1600" dirty="0" err="1">
                <a:solidFill>
                  <a:sysClr val="windowText" lastClr="000000"/>
                </a:solidFill>
              </a:rPr>
              <a:t>couvrant</a:t>
            </a:r>
            <a:r>
              <a:rPr lang="en-US" sz="1600" dirty="0">
                <a:solidFill>
                  <a:sysClr val="windowText" lastClr="000000"/>
                </a:solidFill>
              </a:rPr>
              <a:t> minimal)</a:t>
            </a:r>
          </a:p>
          <a:p>
            <a:pPr lvl="3">
              <a:buClr>
                <a:srgbClr val="0066A1"/>
              </a:buClr>
              <a:buFont typeface="Arial" panose="020B0604020202020204" pitchFamily="34" charset="0"/>
              <a:buChar char="•"/>
              <a:defRPr/>
            </a:pPr>
            <a:endParaRPr lang="en-US" sz="1200" dirty="0">
              <a:solidFill>
                <a:sysClr val="windowText" lastClr="000000"/>
              </a:solidFill>
            </a:endParaRPr>
          </a:p>
          <a:p>
            <a:pPr lvl="4">
              <a:buClr>
                <a:srgbClr val="0066A1"/>
              </a:buClr>
              <a:buFont typeface="Wingdings" panose="05000000000000000000" pitchFamily="2" charset="2"/>
              <a:buChar char="Ø"/>
              <a:defRPr/>
            </a:pPr>
            <a:r>
              <a:rPr lang="fr-FR" sz="1600" dirty="0">
                <a:solidFill>
                  <a:sysClr val="windowText" lastClr="000000"/>
                </a:solidFill>
              </a:rPr>
              <a:t>Les sommets représentent les points et les arêtes la </a:t>
            </a:r>
            <a:r>
              <a:rPr lang="fr-FR" sz="1600" dirty="0" err="1">
                <a:solidFill>
                  <a:sysClr val="windowText" lastClr="000000"/>
                </a:solidFill>
              </a:rPr>
              <a:t>mutual</a:t>
            </a:r>
            <a:r>
              <a:rPr lang="fr-FR" sz="1600" dirty="0">
                <a:solidFill>
                  <a:sysClr val="windowText" lastClr="000000"/>
                </a:solidFill>
              </a:rPr>
              <a:t> </a:t>
            </a:r>
            <a:r>
              <a:rPr lang="fr-FR" sz="1600" dirty="0" err="1">
                <a:solidFill>
                  <a:sysClr val="windowText" lastClr="000000"/>
                </a:solidFill>
              </a:rPr>
              <a:t>reachability</a:t>
            </a:r>
            <a:r>
              <a:rPr lang="fr-FR" sz="1600" dirty="0">
                <a:solidFill>
                  <a:sysClr val="windowText" lastClr="000000"/>
                </a:solidFill>
              </a:rPr>
              <a:t> distance</a:t>
            </a:r>
          </a:p>
          <a:p>
            <a:pPr lvl="4">
              <a:buClr>
                <a:srgbClr val="0066A1"/>
              </a:buClr>
              <a:buFont typeface="Wingdings" panose="05000000000000000000" pitchFamily="2" charset="2"/>
              <a:buChar char="Ø"/>
              <a:defRPr/>
            </a:pPr>
            <a:r>
              <a:rPr lang="fr-FR" sz="1600" dirty="0">
                <a:solidFill>
                  <a:sysClr val="windowText" lastClr="000000"/>
                </a:solidFill>
              </a:rPr>
              <a:t>Récupération de l'arbre minimal via l'algorithme de Prim</a:t>
            </a:r>
            <a:endParaRPr lang="en-US" sz="1600" dirty="0">
              <a:solidFill>
                <a:sysClr val="windowText" lastClr="000000"/>
              </a:solidFill>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clustering</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39</a:t>
            </a:fld>
            <a:endParaRPr lang="fr-FR"/>
          </a:p>
        </p:txBody>
      </p:sp>
    </p:spTree>
    <p:extLst>
      <p:ext uri="{BB962C8B-B14F-4D97-AF65-F5344CB8AC3E}">
        <p14:creationId xmlns:p14="http://schemas.microsoft.com/office/powerpoint/2010/main" val="3610515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pPr algn="l"/>
            <a:r>
              <a:rPr lang="en-US" b="1" dirty="0"/>
              <a:t>Introduction</a:t>
            </a:r>
          </a:p>
        </p:txBody>
      </p:sp>
    </p:spTree>
    <p:extLst>
      <p:ext uri="{BB962C8B-B14F-4D97-AF65-F5344CB8AC3E}">
        <p14:creationId xmlns:p14="http://schemas.microsoft.com/office/powerpoint/2010/main" val="29357717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288575" y="1501775"/>
            <a:ext cx="10895012" cy="44958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buClr>
                <a:srgbClr val="0066A1"/>
              </a:buClr>
              <a:buFont typeface="Wingdings" panose="05000000000000000000" pitchFamily="2" charset="2"/>
              <a:buChar char="v"/>
              <a:defRPr/>
            </a:pPr>
            <a:r>
              <a:rPr lang="fr-FR" sz="1600" b="1" dirty="0">
                <a:solidFill>
                  <a:sysClr val="windowText" lastClr="000000"/>
                </a:solidFill>
              </a:rPr>
              <a:t>Méthode retenue : </a:t>
            </a:r>
            <a:r>
              <a:rPr lang="fr-FR" sz="1600" b="1" dirty="0" err="1">
                <a:solidFill>
                  <a:sysClr val="windowText" lastClr="000000"/>
                </a:solidFill>
              </a:rPr>
              <a:t>Hdbscan</a:t>
            </a:r>
            <a:r>
              <a:rPr lang="fr-FR" sz="1600" b="1" dirty="0">
                <a:solidFill>
                  <a:sysClr val="windowText" lastClr="000000"/>
                </a:solidFill>
              </a:rPr>
              <a:t> (</a:t>
            </a:r>
            <a:r>
              <a:rPr lang="fr-FR" sz="1600" b="1" i="1" dirty="0" err="1">
                <a:solidFill>
                  <a:sysClr val="windowText" lastClr="000000"/>
                </a:solidFill>
              </a:rPr>
              <a:t>Hierarchical</a:t>
            </a:r>
            <a:r>
              <a:rPr lang="fr-FR" sz="1600" b="1" i="1" dirty="0">
                <a:solidFill>
                  <a:sysClr val="windowText" lastClr="000000"/>
                </a:solidFill>
              </a:rPr>
              <a:t> </a:t>
            </a:r>
            <a:r>
              <a:rPr lang="fr-FR" sz="1600" b="1" i="1" dirty="0" err="1">
                <a:solidFill>
                  <a:sysClr val="windowText" lastClr="000000"/>
                </a:solidFill>
              </a:rPr>
              <a:t>Dbscan</a:t>
            </a:r>
            <a:r>
              <a:rPr lang="fr-FR" sz="1600" b="1" dirty="0">
                <a:solidFill>
                  <a:sysClr val="windowText" lastClr="000000"/>
                </a:solidFill>
              </a:rPr>
              <a:t>) :</a:t>
            </a:r>
          </a:p>
          <a:p>
            <a:pPr lvl="3">
              <a:buClr>
                <a:srgbClr val="0066A1"/>
              </a:buClr>
              <a:buFont typeface="Arial" panose="020B0604020202020204" pitchFamily="34" charset="0"/>
              <a:buChar char="•"/>
              <a:defRPr/>
            </a:pPr>
            <a:endParaRPr lang="en-US" sz="1600" dirty="0">
              <a:solidFill>
                <a:sysClr val="windowText" lastClr="000000"/>
              </a:solidFill>
            </a:endParaRPr>
          </a:p>
          <a:p>
            <a:pPr lvl="3">
              <a:buClr>
                <a:srgbClr val="0066A1"/>
              </a:buClr>
              <a:buFont typeface="Arial" panose="020B0604020202020204" pitchFamily="34" charset="0"/>
              <a:buChar char="•"/>
              <a:defRPr/>
            </a:pPr>
            <a:r>
              <a:rPr lang="en-US" sz="1600" dirty="0">
                <a:solidFill>
                  <a:sysClr val="windowText" lastClr="000000"/>
                </a:solidFill>
              </a:rPr>
              <a:t>Construction d’un clustering </a:t>
            </a:r>
            <a:r>
              <a:rPr lang="en-US" sz="1600" dirty="0" err="1">
                <a:solidFill>
                  <a:sysClr val="windowText" lastClr="000000"/>
                </a:solidFill>
              </a:rPr>
              <a:t>hiérarchique</a:t>
            </a:r>
            <a:r>
              <a:rPr lang="en-US" sz="1600" dirty="0">
                <a:solidFill>
                  <a:sysClr val="windowText" lastClr="000000"/>
                </a:solidFill>
              </a:rPr>
              <a:t> à </a:t>
            </a:r>
            <a:r>
              <a:rPr lang="en-US" sz="1600" dirty="0" err="1">
                <a:solidFill>
                  <a:sysClr val="windowText" lastClr="000000"/>
                </a:solidFill>
              </a:rPr>
              <a:t>partir</a:t>
            </a:r>
            <a:r>
              <a:rPr lang="en-US" sz="1600" dirty="0">
                <a:solidFill>
                  <a:sysClr val="windowText" lastClr="000000"/>
                </a:solidFill>
              </a:rPr>
              <a:t> de </a:t>
            </a:r>
            <a:r>
              <a:rPr lang="en-US" sz="1600" dirty="0" err="1">
                <a:solidFill>
                  <a:sysClr val="windowText" lastClr="000000"/>
                </a:solidFill>
              </a:rPr>
              <a:t>cet</a:t>
            </a:r>
            <a:r>
              <a:rPr lang="en-US" sz="1600" dirty="0">
                <a:solidFill>
                  <a:sysClr val="windowText" lastClr="000000"/>
                </a:solidFill>
              </a:rPr>
              <a:t> </a:t>
            </a:r>
            <a:r>
              <a:rPr lang="en-US" sz="1600" dirty="0" err="1">
                <a:solidFill>
                  <a:sysClr val="windowText" lastClr="000000"/>
                </a:solidFill>
              </a:rPr>
              <a:t>arbre</a:t>
            </a:r>
            <a:endParaRPr lang="en-US" sz="1600" dirty="0">
              <a:solidFill>
                <a:sysClr val="windowText" lastClr="000000"/>
              </a:solidFill>
            </a:endParaRPr>
          </a:p>
          <a:p>
            <a:pPr lvl="3">
              <a:buClr>
                <a:srgbClr val="0066A1"/>
              </a:buClr>
              <a:buFont typeface="Arial" panose="020B0604020202020204" pitchFamily="34" charset="0"/>
              <a:buChar char="•"/>
              <a:defRPr/>
            </a:pPr>
            <a:endParaRPr lang="en-US" sz="1600" dirty="0">
              <a:solidFill>
                <a:sysClr val="windowText" lastClr="000000"/>
              </a:solidFill>
            </a:endParaRPr>
          </a:p>
          <a:p>
            <a:pPr lvl="4">
              <a:buClr>
                <a:srgbClr val="0066A1"/>
              </a:buClr>
              <a:buFont typeface="Wingdings" panose="05000000000000000000" pitchFamily="2" charset="2"/>
              <a:buChar char="Ø"/>
              <a:defRPr/>
            </a:pPr>
            <a:r>
              <a:rPr lang="fr-FR" sz="1600" dirty="0">
                <a:solidFill>
                  <a:sysClr val="windowText" lastClr="000000"/>
                </a:solidFill>
              </a:rPr>
              <a:t>Triage des arêtes par ordre croissant</a:t>
            </a:r>
          </a:p>
          <a:p>
            <a:pPr lvl="4">
              <a:buClr>
                <a:srgbClr val="0066A1"/>
              </a:buClr>
              <a:buFont typeface="Wingdings" panose="05000000000000000000" pitchFamily="2" charset="2"/>
              <a:buChar char="Ø"/>
              <a:defRPr/>
            </a:pPr>
            <a:r>
              <a:rPr lang="fr-FR" sz="1600" dirty="0">
                <a:solidFill>
                  <a:sysClr val="windowText" lastClr="000000"/>
                </a:solidFill>
              </a:rPr>
              <a:t>Affichage des résultats sous forme de dendrogramme</a:t>
            </a:r>
          </a:p>
          <a:p>
            <a:pPr lvl="4">
              <a:buClr>
                <a:srgbClr val="0066A1"/>
              </a:buClr>
              <a:buFont typeface="Wingdings" panose="05000000000000000000" pitchFamily="2" charset="2"/>
              <a:buChar char="Ø"/>
              <a:defRPr/>
            </a:pPr>
            <a:endParaRPr lang="fr-FR" sz="1600" dirty="0">
              <a:solidFill>
                <a:sysClr val="windowText" lastClr="000000"/>
              </a:solidFill>
            </a:endParaRPr>
          </a:p>
          <a:p>
            <a:pPr lvl="4">
              <a:buClr>
                <a:srgbClr val="0066A1"/>
              </a:buClr>
              <a:buFont typeface="Wingdings" panose="05000000000000000000" pitchFamily="2" charset="2"/>
              <a:buChar char="Ø"/>
              <a:defRPr/>
            </a:pPr>
            <a:endParaRPr lang="en-US" sz="1600" dirty="0">
              <a:solidFill>
                <a:sysClr val="windowText" lastClr="000000"/>
              </a:solidFill>
            </a:endParaRPr>
          </a:p>
          <a:p>
            <a:pPr lvl="3">
              <a:buClr>
                <a:srgbClr val="0066A1"/>
              </a:buClr>
              <a:buFont typeface="Arial" panose="020B0604020202020204" pitchFamily="34" charset="0"/>
              <a:buChar char="•"/>
              <a:defRPr/>
            </a:pPr>
            <a:r>
              <a:rPr lang="en-US" sz="1600" dirty="0">
                <a:solidFill>
                  <a:sysClr val="windowText" lastClr="000000"/>
                </a:solidFill>
              </a:rPr>
              <a:t>Extractions des clusters</a:t>
            </a:r>
          </a:p>
          <a:p>
            <a:pPr lvl="3">
              <a:buClr>
                <a:srgbClr val="0066A1"/>
              </a:buClr>
              <a:buFont typeface="Arial" panose="020B0604020202020204" pitchFamily="34" charset="0"/>
              <a:buChar char="•"/>
              <a:defRPr/>
            </a:pPr>
            <a:endParaRPr lang="en-US" sz="1600" dirty="0">
              <a:solidFill>
                <a:sysClr val="windowText" lastClr="000000"/>
              </a:solidFill>
            </a:endParaRPr>
          </a:p>
          <a:p>
            <a:pPr lvl="4">
              <a:buClr>
                <a:srgbClr val="0066A1"/>
              </a:buClr>
              <a:buFont typeface="Wingdings" panose="05000000000000000000" pitchFamily="2" charset="2"/>
              <a:buChar char="Ø"/>
              <a:defRPr/>
            </a:pPr>
            <a:r>
              <a:rPr lang="fr-FR" sz="1600" dirty="0">
                <a:solidFill>
                  <a:sysClr val="windowText" lastClr="000000"/>
                </a:solidFill>
              </a:rPr>
              <a:t>Calcul pour chaque point de la valeur seuil à partir de laquelle le point sort du cluster</a:t>
            </a:r>
          </a:p>
          <a:p>
            <a:pPr lvl="4">
              <a:buClr>
                <a:srgbClr val="0066A1"/>
              </a:buClr>
              <a:buFont typeface="Wingdings" panose="05000000000000000000" pitchFamily="2" charset="2"/>
              <a:buChar char="Ø"/>
              <a:defRPr/>
            </a:pPr>
            <a:r>
              <a:rPr lang="fr-FR" sz="1600" dirty="0">
                <a:solidFill>
                  <a:sysClr val="windowText" lastClr="000000"/>
                </a:solidFill>
              </a:rPr>
              <a:t>Calcul d'une mesure de stabilité à partir des valeurs précédentes</a:t>
            </a:r>
          </a:p>
          <a:p>
            <a:pPr lvl="4">
              <a:buClr>
                <a:srgbClr val="0066A1"/>
              </a:buClr>
              <a:buFont typeface="Wingdings" panose="05000000000000000000" pitchFamily="2" charset="2"/>
              <a:buChar char="Ø"/>
              <a:defRPr/>
            </a:pPr>
            <a:endParaRPr lang="fr-FR" sz="1600" dirty="0">
              <a:solidFill>
                <a:sysClr val="windowText" lastClr="000000"/>
              </a:solidFill>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clustering</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40</a:t>
            </a:fld>
            <a:endParaRPr lang="fr-FR"/>
          </a:p>
        </p:txBody>
      </p:sp>
    </p:spTree>
    <p:extLst>
      <p:ext uri="{BB962C8B-B14F-4D97-AF65-F5344CB8AC3E}">
        <p14:creationId xmlns:p14="http://schemas.microsoft.com/office/powerpoint/2010/main" val="4362720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0" y="1371600"/>
            <a:ext cx="12188825" cy="49530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1">
              <a:buClr>
                <a:srgbClr val="0066A1"/>
              </a:buClr>
              <a:buFont typeface="Wingdings" panose="05000000000000000000" pitchFamily="2" charset="2"/>
              <a:buChar char="v"/>
              <a:defRPr/>
            </a:pPr>
            <a:r>
              <a:rPr lang="fr-FR" sz="1600" b="1" dirty="0">
                <a:solidFill>
                  <a:sysClr val="windowText" lastClr="000000"/>
                </a:solidFill>
              </a:rPr>
              <a:t>Méthode retenue : </a:t>
            </a:r>
            <a:r>
              <a:rPr lang="fr-FR" sz="1600" b="1" dirty="0" err="1">
                <a:solidFill>
                  <a:sysClr val="windowText" lastClr="000000"/>
                </a:solidFill>
              </a:rPr>
              <a:t>Hdbscan</a:t>
            </a:r>
            <a:r>
              <a:rPr lang="fr-FR" sz="1600" b="1" dirty="0">
                <a:solidFill>
                  <a:sysClr val="windowText" lastClr="000000"/>
                </a:solidFill>
              </a:rPr>
              <a:t> (</a:t>
            </a:r>
            <a:r>
              <a:rPr lang="fr-FR" sz="1600" b="1" i="1" dirty="0" err="1">
                <a:solidFill>
                  <a:sysClr val="windowText" lastClr="000000"/>
                </a:solidFill>
              </a:rPr>
              <a:t>Hierarchical</a:t>
            </a:r>
            <a:r>
              <a:rPr lang="fr-FR" sz="1600" b="1" i="1" dirty="0">
                <a:solidFill>
                  <a:sysClr val="windowText" lastClr="000000"/>
                </a:solidFill>
              </a:rPr>
              <a:t> </a:t>
            </a:r>
            <a:r>
              <a:rPr lang="fr-FR" sz="1600" b="1" i="1" dirty="0" err="1">
                <a:solidFill>
                  <a:sysClr val="windowText" lastClr="000000"/>
                </a:solidFill>
              </a:rPr>
              <a:t>Dbscan</a:t>
            </a:r>
            <a:r>
              <a:rPr lang="fr-FR" sz="1600" b="1" dirty="0">
                <a:solidFill>
                  <a:sysClr val="windowText" lastClr="000000"/>
                </a:solidFill>
              </a:rPr>
              <a:t>) :</a:t>
            </a:r>
          </a:p>
          <a:p>
            <a:pPr marL="359910" lvl="1" indent="0">
              <a:buClr>
                <a:srgbClr val="0066A1"/>
              </a:buClr>
              <a:buNone/>
              <a:defRPr/>
            </a:pPr>
            <a:endParaRPr lang="fr-FR" sz="1600" dirty="0">
              <a:solidFill>
                <a:sysClr val="windowText" lastClr="000000"/>
              </a:solidFill>
            </a:endParaRPr>
          </a:p>
          <a:p>
            <a:pPr lvl="2">
              <a:buClr>
                <a:srgbClr val="0066A1"/>
              </a:buClr>
              <a:buFont typeface="Wingdings" panose="05000000000000000000" pitchFamily="2" charset="2"/>
              <a:buChar char="§"/>
              <a:defRPr/>
            </a:pPr>
            <a:r>
              <a:rPr lang="fr-FR" sz="1600" b="1" u="sng" dirty="0">
                <a:solidFill>
                  <a:srgbClr val="92D050"/>
                </a:solidFill>
              </a:rPr>
              <a:t>Avantages</a:t>
            </a:r>
            <a:r>
              <a:rPr lang="fr-FR" sz="1600" b="1" dirty="0">
                <a:solidFill>
                  <a:srgbClr val="92D050"/>
                </a:solidFill>
              </a:rPr>
              <a:t> :</a:t>
            </a:r>
            <a:br>
              <a:rPr lang="fr-FR" sz="1600" dirty="0">
                <a:solidFill>
                  <a:sysClr val="windowText" lastClr="000000"/>
                </a:solidFill>
              </a:rPr>
            </a:b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Exécute DBSCAN sur différentes valeurs </a:t>
            </a:r>
            <a:r>
              <a:rPr lang="fr-FR" sz="1600" dirty="0" err="1">
                <a:solidFill>
                  <a:sysClr val="windowText" lastClr="000000"/>
                </a:solidFill>
              </a:rPr>
              <a:t>d'Eps</a:t>
            </a:r>
            <a:r>
              <a:rPr lang="fr-FR" sz="1600" dirty="0">
                <a:solidFill>
                  <a:sysClr val="windowText" lastClr="000000"/>
                </a:solidFill>
              </a:rPr>
              <a:t> et intègre le résultat pour trouver une classification qui offre la meilleure stabilité sur Eps</a:t>
            </a:r>
            <a:br>
              <a:rPr lang="fr-FR" sz="1600" dirty="0">
                <a:solidFill>
                  <a:sysClr val="windowText" lastClr="000000"/>
                </a:solidFill>
              </a:rPr>
            </a:b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Successeur d'OPTICS</a:t>
            </a:r>
            <a:br>
              <a:rPr lang="fr-FR" sz="1600" dirty="0">
                <a:solidFill>
                  <a:sysClr val="windowText" lastClr="000000"/>
                </a:solidFill>
              </a:rPr>
            </a:b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Permets à DBSCAN de rechercher des clusters de densités variables </a:t>
            </a:r>
            <a:br>
              <a:rPr lang="fr-FR" sz="1600" dirty="0">
                <a:solidFill>
                  <a:sysClr val="windowText" lastClr="000000"/>
                </a:solidFill>
              </a:rPr>
            </a:b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Moins de paramètres à optimiser</a:t>
            </a:r>
          </a:p>
          <a:p>
            <a:pPr lvl="3">
              <a:buClr>
                <a:srgbClr val="0066A1"/>
              </a:buClr>
              <a:buFont typeface="Arial" panose="020B0604020202020204" pitchFamily="34" charset="0"/>
              <a:buChar char="•"/>
              <a:defRPr/>
            </a:pPr>
            <a:endParaRPr lang="fr-FR" sz="1600" dirty="0">
              <a:solidFill>
                <a:sysClr val="windowText" lastClr="000000"/>
              </a:solidFill>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clustering</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41</a:t>
            </a:fld>
            <a:endParaRPr lang="fr-FR"/>
          </a:p>
        </p:txBody>
      </p:sp>
    </p:spTree>
    <p:extLst>
      <p:ext uri="{BB962C8B-B14F-4D97-AF65-F5344CB8AC3E}">
        <p14:creationId xmlns:p14="http://schemas.microsoft.com/office/powerpoint/2010/main" val="12794263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288575" y="1219200"/>
            <a:ext cx="11520837" cy="49530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1">
              <a:buClr>
                <a:srgbClr val="0066A1"/>
              </a:buClr>
              <a:buFont typeface="Wingdings" panose="05000000000000000000" pitchFamily="2" charset="2"/>
              <a:buChar char="v"/>
              <a:defRPr/>
            </a:pPr>
            <a:r>
              <a:rPr lang="fr-FR" sz="1400" dirty="0">
                <a:solidFill>
                  <a:sysClr val="windowText" lastClr="000000"/>
                </a:solidFill>
              </a:rPr>
              <a:t>Méthodes retenue : </a:t>
            </a:r>
            <a:r>
              <a:rPr lang="fr-FR" sz="1400" b="1" u="sng" dirty="0" err="1">
                <a:solidFill>
                  <a:sysClr val="windowText" lastClr="000000"/>
                </a:solidFill>
              </a:rPr>
              <a:t>Hdbscan</a:t>
            </a:r>
            <a:r>
              <a:rPr lang="fr-FR" sz="1400" dirty="0">
                <a:solidFill>
                  <a:sysClr val="windowText" lastClr="000000"/>
                </a:solidFill>
              </a:rPr>
              <a:t> (</a:t>
            </a:r>
            <a:r>
              <a:rPr lang="fr-FR" sz="1400" i="1" dirty="0" err="1">
                <a:solidFill>
                  <a:sysClr val="windowText" lastClr="000000"/>
                </a:solidFill>
              </a:rPr>
              <a:t>Hierarchical</a:t>
            </a:r>
            <a:r>
              <a:rPr lang="fr-FR" sz="1400" i="1" dirty="0">
                <a:solidFill>
                  <a:sysClr val="windowText" lastClr="000000"/>
                </a:solidFill>
              </a:rPr>
              <a:t> </a:t>
            </a:r>
            <a:r>
              <a:rPr lang="fr-FR" sz="1400" i="1" dirty="0" err="1">
                <a:solidFill>
                  <a:sysClr val="windowText" lastClr="000000"/>
                </a:solidFill>
              </a:rPr>
              <a:t>Dbscan</a:t>
            </a:r>
            <a:r>
              <a:rPr lang="fr-FR" sz="1400" dirty="0">
                <a:solidFill>
                  <a:sysClr val="windowText" lastClr="000000"/>
                </a:solidFill>
              </a:rPr>
              <a:t>) :</a:t>
            </a:r>
          </a:p>
          <a:p>
            <a:pPr marL="1079730" lvl="3" indent="0">
              <a:buClr>
                <a:srgbClr val="0066A1"/>
              </a:buClr>
              <a:buNone/>
              <a:defRPr/>
            </a:pPr>
            <a:endParaRPr lang="fr-FR" sz="1400" dirty="0">
              <a:solidFill>
                <a:sysClr val="windowText" lastClr="000000"/>
              </a:solidFill>
            </a:endParaRPr>
          </a:p>
          <a:p>
            <a:pPr marL="1079730" lvl="3" indent="0">
              <a:buClr>
                <a:srgbClr val="0066A1"/>
              </a:buClr>
              <a:buNone/>
              <a:defRPr/>
            </a:pPr>
            <a:endParaRPr lang="fr-FR" sz="1400" dirty="0">
              <a:solidFill>
                <a:sysClr val="windowText" lastClr="000000"/>
              </a:solidFill>
            </a:endParaRPr>
          </a:p>
          <a:p>
            <a:pPr marL="1079730" lvl="3" indent="0">
              <a:buClr>
                <a:srgbClr val="0066A1"/>
              </a:buClr>
              <a:buNone/>
              <a:defRPr/>
            </a:pPr>
            <a:endParaRPr lang="fr-FR" sz="1400" dirty="0">
              <a:solidFill>
                <a:sysClr val="windowText" lastClr="000000"/>
              </a:solidFill>
            </a:endParaRPr>
          </a:p>
          <a:p>
            <a:pPr lvl="2">
              <a:buClr>
                <a:srgbClr val="0066A1"/>
              </a:buClr>
              <a:buFont typeface="Wingdings" panose="05000000000000000000" pitchFamily="2" charset="2"/>
              <a:buChar char="§"/>
              <a:defRPr/>
            </a:pPr>
            <a:r>
              <a:rPr lang="fr-FR" sz="1400" u="sng" dirty="0">
                <a:solidFill>
                  <a:sysClr val="windowText" lastClr="000000"/>
                </a:solidFill>
              </a:rPr>
              <a:t>Paramétrage</a:t>
            </a:r>
            <a:r>
              <a:rPr lang="fr-FR" sz="1400" dirty="0">
                <a:solidFill>
                  <a:sysClr val="windowText" lastClr="000000"/>
                </a:solidFill>
              </a:rPr>
              <a:t> :</a:t>
            </a:r>
          </a:p>
          <a:p>
            <a:pPr lvl="2">
              <a:buClr>
                <a:srgbClr val="0066A1"/>
              </a:buClr>
              <a:buFont typeface="Wingdings" panose="05000000000000000000" pitchFamily="2" charset="2"/>
              <a:buChar char="§"/>
              <a:defRPr/>
            </a:pPr>
            <a:endParaRPr lang="fr-FR" sz="1400" dirty="0">
              <a:solidFill>
                <a:sysClr val="windowText" lastClr="000000"/>
              </a:solidFill>
            </a:endParaRPr>
          </a:p>
          <a:p>
            <a:pPr lvl="2">
              <a:buClr>
                <a:srgbClr val="0066A1"/>
              </a:buClr>
              <a:buFont typeface="Wingdings" panose="05000000000000000000" pitchFamily="2" charset="2"/>
              <a:buChar char="§"/>
              <a:defRPr/>
            </a:pPr>
            <a:endParaRPr lang="fr-FR" sz="800" dirty="0">
              <a:solidFill>
                <a:sysClr val="windowText" lastClr="000000"/>
              </a:solidFill>
            </a:endParaRPr>
          </a:p>
          <a:p>
            <a:pPr lvl="3">
              <a:buClr>
                <a:srgbClr val="0066A1"/>
              </a:buClr>
              <a:buFont typeface="Arial" panose="020B0604020202020204" pitchFamily="34" charset="0"/>
              <a:buChar char="•"/>
              <a:defRPr/>
            </a:pPr>
            <a:r>
              <a:rPr lang="fr-FR" sz="1400" dirty="0">
                <a:solidFill>
                  <a:sysClr val="windowText" lastClr="000000"/>
                </a:solidFill>
              </a:rPr>
              <a:t>Paramètres fixés selon le bon sens :</a:t>
            </a:r>
          </a:p>
          <a:p>
            <a:pPr lvl="3">
              <a:buClr>
                <a:srgbClr val="0066A1"/>
              </a:buClr>
              <a:buFont typeface="Arial" panose="020B0604020202020204" pitchFamily="34" charset="0"/>
              <a:buChar char="•"/>
              <a:defRPr/>
            </a:pPr>
            <a:endParaRPr lang="fr-FR" sz="1000" dirty="0">
              <a:solidFill>
                <a:sysClr val="windowText" lastClr="000000"/>
              </a:solidFill>
            </a:endParaRPr>
          </a:p>
          <a:p>
            <a:pPr lvl="4">
              <a:buClr>
                <a:srgbClr val="0066A1"/>
              </a:buClr>
              <a:buFont typeface="Wingdings" panose="05000000000000000000" pitchFamily="2" charset="2"/>
              <a:buChar char="Ø"/>
              <a:defRPr/>
            </a:pPr>
            <a:r>
              <a:rPr lang="fr-FR" sz="1400" dirty="0" err="1">
                <a:solidFill>
                  <a:sysClr val="windowText" lastClr="000000"/>
                </a:solidFill>
              </a:rPr>
              <a:t>allow_single_cluster</a:t>
            </a:r>
            <a:r>
              <a:rPr lang="fr-FR" sz="1400" dirty="0">
                <a:solidFill>
                  <a:sysClr val="windowText" lastClr="000000"/>
                </a:solidFill>
              </a:rPr>
              <a:t> = </a:t>
            </a:r>
            <a:r>
              <a:rPr lang="fr-FR" sz="1400" dirty="0" err="1">
                <a:solidFill>
                  <a:sysClr val="windowText" lastClr="000000"/>
                </a:solidFill>
              </a:rPr>
              <a:t>True</a:t>
            </a:r>
            <a:r>
              <a:rPr lang="fr-FR" sz="1400" dirty="0">
                <a:solidFill>
                  <a:sysClr val="windowText" lastClr="000000"/>
                </a:solidFill>
              </a:rPr>
              <a:t> : autorise </a:t>
            </a:r>
            <a:r>
              <a:rPr lang="fr-FR" sz="1400" dirty="0" err="1">
                <a:solidFill>
                  <a:sysClr val="windowText" lastClr="000000"/>
                </a:solidFill>
              </a:rPr>
              <a:t>Hdbscan</a:t>
            </a:r>
            <a:r>
              <a:rPr lang="fr-FR" sz="1400" dirty="0">
                <a:solidFill>
                  <a:sysClr val="windowText" lastClr="000000"/>
                </a:solidFill>
              </a:rPr>
              <a:t> à renvoyer un seul cluster par signal.</a:t>
            </a:r>
          </a:p>
          <a:p>
            <a:pPr lvl="4">
              <a:buClr>
                <a:srgbClr val="0066A1"/>
              </a:buClr>
              <a:buFont typeface="Wingdings" panose="05000000000000000000" pitchFamily="2" charset="2"/>
              <a:buChar char="Ø"/>
              <a:defRPr/>
            </a:pPr>
            <a:r>
              <a:rPr lang="fr-FR" sz="1400" dirty="0" err="1">
                <a:solidFill>
                  <a:sysClr val="windowText" lastClr="000000"/>
                </a:solidFill>
              </a:rPr>
              <a:t>approx_min_span_tree</a:t>
            </a:r>
            <a:r>
              <a:rPr lang="fr-FR" sz="1400" dirty="0">
                <a:solidFill>
                  <a:sysClr val="windowText" lastClr="000000"/>
                </a:solidFill>
              </a:rPr>
              <a:t> = </a:t>
            </a:r>
            <a:r>
              <a:rPr lang="fr-FR" sz="1400" dirty="0" err="1">
                <a:solidFill>
                  <a:sysClr val="windowText" lastClr="000000"/>
                </a:solidFill>
              </a:rPr>
              <a:t>True</a:t>
            </a:r>
            <a:r>
              <a:rPr lang="fr-FR" sz="1400" dirty="0">
                <a:solidFill>
                  <a:sysClr val="windowText" lastClr="000000"/>
                </a:solidFill>
              </a:rPr>
              <a:t> : approximation par l'arbre couvrant de poids minimal.</a:t>
            </a:r>
          </a:p>
          <a:p>
            <a:pPr lvl="4">
              <a:buClr>
                <a:srgbClr val="0066A1"/>
              </a:buClr>
              <a:buFont typeface="Wingdings" panose="05000000000000000000" pitchFamily="2" charset="2"/>
              <a:buChar char="Ø"/>
              <a:defRPr/>
            </a:pPr>
            <a:r>
              <a:rPr lang="fr-FR" sz="1400" dirty="0" err="1">
                <a:solidFill>
                  <a:sysClr val="windowText" lastClr="000000"/>
                </a:solidFill>
              </a:rPr>
              <a:t>gen_min_span_tree</a:t>
            </a:r>
            <a:r>
              <a:rPr lang="fr-FR" sz="1400" dirty="0">
                <a:solidFill>
                  <a:sysClr val="windowText" lastClr="000000"/>
                </a:solidFill>
              </a:rPr>
              <a:t> = False : stocke l'arbre couvrant de poids minimal dans un objet pour pouvoir l'utiliser ultérieurement. </a:t>
            </a:r>
          </a:p>
          <a:p>
            <a:pPr lvl="4">
              <a:buClr>
                <a:srgbClr val="0066A1"/>
              </a:buClr>
              <a:buFont typeface="Wingdings" panose="05000000000000000000" pitchFamily="2" charset="2"/>
              <a:buChar char="Ø"/>
              <a:defRPr/>
            </a:pPr>
            <a:r>
              <a:rPr lang="fr-FR" sz="1400" dirty="0" err="1">
                <a:solidFill>
                  <a:sysClr val="windowText" lastClr="000000"/>
                </a:solidFill>
              </a:rPr>
              <a:t>match_reference_implementation</a:t>
            </a:r>
            <a:r>
              <a:rPr lang="fr-FR" sz="1400" dirty="0">
                <a:solidFill>
                  <a:sysClr val="windowText" lastClr="000000"/>
                </a:solidFill>
              </a:rPr>
              <a:t> = False : ce paramètre permet d'utiliser des paramètres présents dans la version initiale d'</a:t>
            </a:r>
            <a:r>
              <a:rPr lang="fr-FR" sz="1400" dirty="0" err="1">
                <a:solidFill>
                  <a:sysClr val="windowText" lastClr="000000"/>
                </a:solidFill>
              </a:rPr>
              <a:t>Hdbscan</a:t>
            </a:r>
            <a:r>
              <a:rPr lang="fr-FR" sz="1400" dirty="0">
                <a:solidFill>
                  <a:sysClr val="windowText" lastClr="000000"/>
                </a:solidFill>
              </a:rPr>
              <a:t> implémentée sous Java</a:t>
            </a:r>
          </a:p>
          <a:p>
            <a:pPr lvl="4">
              <a:buClr>
                <a:srgbClr val="0066A1"/>
              </a:buClr>
              <a:buFont typeface="Wingdings" panose="05000000000000000000" pitchFamily="2" charset="2"/>
              <a:buChar char="Ø"/>
              <a:defRPr/>
            </a:pPr>
            <a:r>
              <a:rPr lang="fr-FR" sz="1400" dirty="0" err="1">
                <a:solidFill>
                  <a:sysClr val="windowText" lastClr="000000"/>
                </a:solidFill>
              </a:rPr>
              <a:t>prediction_data</a:t>
            </a:r>
            <a:r>
              <a:rPr lang="fr-FR" sz="1400" dirty="0">
                <a:solidFill>
                  <a:sysClr val="windowText" lastClr="000000"/>
                </a:solidFill>
              </a:rPr>
              <a:t> = False : on ne veut pas faire de prédiction pour le moment, seulement de la classification</a:t>
            </a:r>
          </a:p>
          <a:p>
            <a:pPr lvl="4">
              <a:buClr>
                <a:srgbClr val="0066A1"/>
              </a:buClr>
              <a:buFont typeface="Wingdings" panose="05000000000000000000" pitchFamily="2" charset="2"/>
              <a:buChar char="Ø"/>
              <a:defRPr/>
            </a:pPr>
            <a:r>
              <a:rPr lang="fr-FR" sz="1400" dirty="0" err="1">
                <a:solidFill>
                  <a:sysClr val="windowText" lastClr="000000"/>
                </a:solidFill>
              </a:rPr>
              <a:t>core_dist_n_jobs</a:t>
            </a:r>
            <a:r>
              <a:rPr lang="fr-FR" sz="1400" dirty="0">
                <a:solidFill>
                  <a:sysClr val="windowText" lastClr="000000"/>
                </a:solidFill>
              </a:rPr>
              <a:t> : </a:t>
            </a:r>
            <a:r>
              <a:rPr lang="fr-FR" sz="1400" dirty="0" err="1">
                <a:solidFill>
                  <a:sysClr val="windowText" lastClr="000000"/>
                </a:solidFill>
              </a:rPr>
              <a:t>Number</a:t>
            </a:r>
            <a:r>
              <a:rPr lang="fr-FR" sz="1400" dirty="0">
                <a:solidFill>
                  <a:sysClr val="windowText" lastClr="000000"/>
                </a:solidFill>
              </a:rPr>
              <a:t> of </a:t>
            </a:r>
            <a:r>
              <a:rPr lang="fr-FR" sz="1400" dirty="0" err="1">
                <a:solidFill>
                  <a:sysClr val="windowText" lastClr="000000"/>
                </a:solidFill>
              </a:rPr>
              <a:t>parallel</a:t>
            </a:r>
            <a:r>
              <a:rPr lang="fr-FR" sz="1400" dirty="0">
                <a:solidFill>
                  <a:sysClr val="windowText" lastClr="000000"/>
                </a:solidFill>
              </a:rPr>
              <a:t> jobs to run in </a:t>
            </a:r>
            <a:r>
              <a:rPr lang="fr-FR" sz="1400" dirty="0" err="1">
                <a:solidFill>
                  <a:sysClr val="windowText" lastClr="000000"/>
                </a:solidFill>
              </a:rPr>
              <a:t>core</a:t>
            </a:r>
            <a:r>
              <a:rPr lang="fr-FR" sz="1400" dirty="0">
                <a:solidFill>
                  <a:sysClr val="windowText" lastClr="000000"/>
                </a:solidFill>
              </a:rPr>
              <a:t> distance computations</a:t>
            </a:r>
            <a:br>
              <a:rPr lang="fr-FR" sz="1400" dirty="0">
                <a:solidFill>
                  <a:sysClr val="windowText" lastClr="000000"/>
                </a:solidFill>
              </a:rPr>
            </a:br>
            <a:endParaRPr lang="fr-FR" sz="1400" dirty="0">
              <a:solidFill>
                <a:sysClr val="windowText" lastClr="000000"/>
              </a:solidFill>
            </a:endParaRPr>
          </a:p>
          <a:p>
            <a:pPr lvl="3">
              <a:buClr>
                <a:srgbClr val="0066A1"/>
              </a:buClr>
              <a:buFont typeface="Wingdings" panose="05000000000000000000" pitchFamily="2" charset="2"/>
              <a:buChar char="Ø"/>
              <a:defRPr/>
            </a:pPr>
            <a:endParaRPr lang="fr-FR" sz="1400" dirty="0">
              <a:solidFill>
                <a:sysClr val="windowText" lastClr="000000"/>
              </a:solidFill>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clustering</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42</a:t>
            </a:fld>
            <a:endParaRPr lang="fr-FR"/>
          </a:p>
        </p:txBody>
      </p:sp>
      <p:pic>
        <p:nvPicPr>
          <p:cNvPr id="6" name="Image 5">
            <a:extLst>
              <a:ext uri="{FF2B5EF4-FFF2-40B4-BE49-F238E27FC236}">
                <a16:creationId xmlns:a16="http://schemas.microsoft.com/office/drawing/2014/main" id="{935CBFE2-A143-49EE-A97D-D7C6E6D47AC4}"/>
              </a:ext>
            </a:extLst>
          </p:cNvPr>
          <p:cNvPicPr>
            <a:picLocks noChangeAspect="1"/>
          </p:cNvPicPr>
          <p:nvPr/>
        </p:nvPicPr>
        <p:blipFill>
          <a:blip r:embed="rId4"/>
          <a:stretch>
            <a:fillRect/>
          </a:stretch>
        </p:blipFill>
        <p:spPr>
          <a:xfrm>
            <a:off x="5761914" y="1600200"/>
            <a:ext cx="6407602" cy="1295400"/>
          </a:xfrm>
          <a:prstGeom prst="rect">
            <a:avLst/>
          </a:prstGeom>
        </p:spPr>
      </p:pic>
    </p:spTree>
    <p:extLst>
      <p:ext uri="{BB962C8B-B14F-4D97-AF65-F5344CB8AC3E}">
        <p14:creationId xmlns:p14="http://schemas.microsoft.com/office/powerpoint/2010/main" val="39524342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227012" y="1355725"/>
            <a:ext cx="11520837" cy="4511675"/>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2">
              <a:buClr>
                <a:srgbClr val="0066A1"/>
              </a:buClr>
              <a:buFont typeface="Wingdings" panose="05000000000000000000" pitchFamily="2" charset="2"/>
              <a:buChar char="§"/>
              <a:defRPr/>
            </a:pPr>
            <a:r>
              <a:rPr lang="fr-FR" sz="1600" u="sng" dirty="0">
                <a:solidFill>
                  <a:sysClr val="windowText" lastClr="000000"/>
                </a:solidFill>
              </a:rPr>
              <a:t>Paramétrage</a:t>
            </a:r>
            <a:r>
              <a:rPr lang="fr-FR" sz="1600" dirty="0">
                <a:solidFill>
                  <a:sysClr val="windowText" lastClr="000000"/>
                </a:solidFill>
              </a:rPr>
              <a:t> :</a:t>
            </a:r>
          </a:p>
          <a:p>
            <a:pPr lvl="2">
              <a:buClr>
                <a:srgbClr val="0066A1"/>
              </a:buClr>
              <a:buFont typeface="Wingdings" panose="05000000000000000000" pitchFamily="2" charset="2"/>
              <a:buChar char="§"/>
              <a:defRPr/>
            </a:pPr>
            <a:endParaRPr lang="fr-FR" sz="1600" dirty="0">
              <a:solidFill>
                <a:sysClr val="windowText" lastClr="000000"/>
              </a:solidFill>
            </a:endParaRPr>
          </a:p>
          <a:p>
            <a:pPr lvl="4">
              <a:buClr>
                <a:srgbClr val="0066A1"/>
              </a:buClr>
              <a:buFont typeface="Wingdings" panose="05000000000000000000" pitchFamily="2" charset="2"/>
              <a:buChar char="Ø"/>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Paramètres fixés par défaut : Ces paramètres seront utilisés ultérieurement car ils dépendent des valeurs prises par d'autres paramètres du modèle. Pour le moment nous conserverons donc leurs valeurs par défaut</a:t>
            </a:r>
          </a:p>
          <a:p>
            <a:pPr lvl="3">
              <a:buClr>
                <a:srgbClr val="0066A1"/>
              </a:buClr>
              <a:buFont typeface="Arial" panose="020B0604020202020204" pitchFamily="34" charset="0"/>
              <a:buChar char="•"/>
              <a:defRPr/>
            </a:pPr>
            <a:endParaRPr lang="fr-FR" sz="1600" dirty="0">
              <a:solidFill>
                <a:sysClr val="windowText" lastClr="000000"/>
              </a:solidFill>
            </a:endParaRPr>
          </a:p>
          <a:p>
            <a:pPr lvl="4">
              <a:buClr>
                <a:srgbClr val="0066A1"/>
              </a:buClr>
              <a:buFont typeface="Wingdings" panose="05000000000000000000" pitchFamily="2" charset="2"/>
              <a:buChar char="Ø"/>
              <a:defRPr/>
            </a:pPr>
            <a:r>
              <a:rPr lang="fr-FR" sz="1600" dirty="0">
                <a:solidFill>
                  <a:sysClr val="windowText" lastClr="000000"/>
                </a:solidFill>
              </a:rPr>
              <a:t>p = None : valeur à définir si on utilise la métrique de Minkowski.</a:t>
            </a:r>
          </a:p>
          <a:p>
            <a:pPr lvl="4">
              <a:buClr>
                <a:srgbClr val="0066A1"/>
              </a:buClr>
              <a:buFont typeface="Wingdings" panose="05000000000000000000" pitchFamily="2" charset="2"/>
              <a:buChar char="Ø"/>
              <a:defRPr/>
            </a:pPr>
            <a:r>
              <a:rPr lang="fr-FR" sz="1600" dirty="0" err="1">
                <a:solidFill>
                  <a:sysClr val="windowText" lastClr="000000"/>
                </a:solidFill>
              </a:rPr>
              <a:t>leaf_size</a:t>
            </a:r>
            <a:r>
              <a:rPr lang="fr-FR" sz="1600" dirty="0">
                <a:solidFill>
                  <a:sysClr val="windowText" lastClr="000000"/>
                </a:solidFill>
              </a:rPr>
              <a:t> = 40 : ce paramètre est à fixé en fonction de la valeur prise par le paramètre '</a:t>
            </a:r>
            <a:r>
              <a:rPr lang="fr-FR" sz="1600" dirty="0" err="1">
                <a:solidFill>
                  <a:sysClr val="windowText" lastClr="000000"/>
                </a:solidFill>
              </a:rPr>
              <a:t>algorithm</a:t>
            </a:r>
            <a:r>
              <a:rPr lang="fr-FR" sz="1600" dirty="0">
                <a:solidFill>
                  <a:sysClr val="windowText" lastClr="000000"/>
                </a:solidFill>
              </a:rPr>
              <a:t>’.</a:t>
            </a:r>
          </a:p>
          <a:p>
            <a:pPr lvl="4">
              <a:buClr>
                <a:srgbClr val="0066A1"/>
              </a:buClr>
              <a:buFont typeface="Wingdings" panose="05000000000000000000" pitchFamily="2" charset="2"/>
              <a:buChar char="Ø"/>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err="1">
                <a:solidFill>
                  <a:sysClr val="windowText" lastClr="000000"/>
                </a:solidFill>
              </a:rPr>
              <a:t>min_cluster_size</a:t>
            </a:r>
            <a:r>
              <a:rPr lang="fr-FR" sz="1600" dirty="0">
                <a:solidFill>
                  <a:sysClr val="windowText" lastClr="000000"/>
                </a:solidFill>
              </a:rPr>
              <a:t> : Paramètre important : détermine la taille minimale afin de considérer qu'un groupe de point est un cluster et non du bruit.</a:t>
            </a: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clustering</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43</a:t>
            </a:fld>
            <a:endParaRPr lang="fr-FR"/>
          </a:p>
        </p:txBody>
      </p:sp>
    </p:spTree>
    <p:extLst>
      <p:ext uri="{BB962C8B-B14F-4D97-AF65-F5344CB8AC3E}">
        <p14:creationId xmlns:p14="http://schemas.microsoft.com/office/powerpoint/2010/main" val="26778310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288575" y="1295400"/>
            <a:ext cx="11520837" cy="49530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2">
              <a:buClr>
                <a:srgbClr val="0066A1"/>
              </a:buClr>
              <a:buFont typeface="Wingdings" panose="05000000000000000000" pitchFamily="2" charset="2"/>
              <a:buChar char="§"/>
              <a:defRPr/>
            </a:pPr>
            <a:r>
              <a:rPr lang="fr-FR" sz="1600" u="sng" dirty="0">
                <a:solidFill>
                  <a:sysClr val="windowText" lastClr="000000"/>
                </a:solidFill>
              </a:rPr>
              <a:t>Paramétrage</a:t>
            </a:r>
            <a:r>
              <a:rPr lang="fr-FR" sz="1600" dirty="0">
                <a:solidFill>
                  <a:sysClr val="windowText" lastClr="000000"/>
                </a:solidFill>
              </a:rPr>
              <a:t> :</a:t>
            </a:r>
          </a:p>
          <a:p>
            <a:pPr lvl="2">
              <a:buClr>
                <a:srgbClr val="0066A1"/>
              </a:buClr>
              <a:buFont typeface="Wingdings" panose="05000000000000000000" pitchFamily="2" charset="2"/>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err="1">
                <a:solidFill>
                  <a:sysClr val="windowText" lastClr="000000"/>
                </a:solidFill>
              </a:rPr>
              <a:t>Algorithm</a:t>
            </a:r>
            <a:r>
              <a:rPr lang="fr-FR" sz="1600" dirty="0">
                <a:solidFill>
                  <a:sysClr val="windowText" lastClr="000000"/>
                </a:solidFill>
              </a:rPr>
              <a:t> : </a:t>
            </a:r>
            <a:r>
              <a:rPr lang="en-US" sz="1600" dirty="0" err="1">
                <a:solidFill>
                  <a:sysClr val="windowText" lastClr="000000"/>
                </a:solidFill>
              </a:rPr>
              <a:t>Algorithme</a:t>
            </a:r>
            <a:r>
              <a:rPr lang="en-US" sz="1600" dirty="0">
                <a:solidFill>
                  <a:sysClr val="windowText" lastClr="000000"/>
                </a:solidFill>
              </a:rPr>
              <a:t> </a:t>
            </a:r>
            <a:r>
              <a:rPr lang="en-US" sz="1600" dirty="0" err="1">
                <a:solidFill>
                  <a:sysClr val="windowText" lastClr="000000"/>
                </a:solidFill>
              </a:rPr>
              <a:t>utilisé</a:t>
            </a:r>
            <a:r>
              <a:rPr lang="en-US" sz="1600" dirty="0">
                <a:solidFill>
                  <a:sysClr val="windowText" lastClr="000000"/>
                </a:solidFill>
              </a:rPr>
              <a:t> par </a:t>
            </a:r>
            <a:r>
              <a:rPr lang="en-US" sz="1600" dirty="0" err="1">
                <a:solidFill>
                  <a:sysClr val="windowText" lastClr="000000"/>
                </a:solidFill>
              </a:rPr>
              <a:t>Hdbscan</a:t>
            </a:r>
            <a:r>
              <a:rPr lang="en-US" sz="1600" dirty="0">
                <a:solidFill>
                  <a:sysClr val="windowText" lastClr="000000"/>
                </a:solidFill>
              </a:rPr>
              <a:t> qui a </a:t>
            </a:r>
            <a:r>
              <a:rPr lang="en-US" sz="1600" dirty="0" err="1">
                <a:solidFill>
                  <a:sysClr val="windowText" lastClr="000000"/>
                </a:solidFill>
              </a:rPr>
              <a:t>plusieurs</a:t>
            </a:r>
            <a:r>
              <a:rPr lang="en-US" sz="1600" dirty="0">
                <a:solidFill>
                  <a:sysClr val="windowText" lastClr="000000"/>
                </a:solidFill>
              </a:rPr>
              <a:t> </a:t>
            </a:r>
            <a:r>
              <a:rPr lang="en-US" sz="1600" dirty="0" err="1">
                <a:solidFill>
                  <a:sysClr val="windowText" lastClr="000000"/>
                </a:solidFill>
              </a:rPr>
              <a:t>variantes</a:t>
            </a:r>
            <a:r>
              <a:rPr lang="en-US" sz="1600" dirty="0">
                <a:solidFill>
                  <a:sysClr val="windowText" lastClr="000000"/>
                </a:solidFill>
              </a:rPr>
              <a:t> </a:t>
            </a:r>
            <a:r>
              <a:rPr lang="en-US" sz="1600" dirty="0" err="1">
                <a:solidFill>
                  <a:sysClr val="windowText" lastClr="000000"/>
                </a:solidFill>
              </a:rPr>
              <a:t>selon</a:t>
            </a:r>
            <a:r>
              <a:rPr lang="en-US" sz="1600" dirty="0">
                <a:solidFill>
                  <a:sysClr val="windowText" lastClr="000000"/>
                </a:solidFill>
              </a:rPr>
              <a:t> la nature des </a:t>
            </a:r>
            <a:r>
              <a:rPr lang="en-US" sz="1600" dirty="0" err="1">
                <a:solidFill>
                  <a:sysClr val="windowText" lastClr="000000"/>
                </a:solidFill>
              </a:rPr>
              <a:t>données</a:t>
            </a:r>
            <a:r>
              <a:rPr lang="en-US" sz="1600" dirty="0">
                <a:solidFill>
                  <a:sysClr val="windowText" lastClr="000000"/>
                </a:solidFill>
              </a:rPr>
              <a:t> </a:t>
            </a:r>
            <a:endParaRPr lang="fr-FR" sz="1600" dirty="0">
              <a:solidFill>
                <a:sysClr val="windowText" lastClr="000000"/>
              </a:solidFill>
            </a:endParaRPr>
          </a:p>
          <a:p>
            <a:pPr lvl="4">
              <a:buClr>
                <a:srgbClr val="0066A1"/>
              </a:buClr>
              <a:buFont typeface="Wingdings" panose="05000000000000000000" pitchFamily="2" charset="2"/>
              <a:buChar char="Ø"/>
              <a:defRPr/>
            </a:pPr>
            <a:r>
              <a:rPr lang="en-US" sz="1600" dirty="0">
                <a:solidFill>
                  <a:sysClr val="windowText" lastClr="000000"/>
                </a:solidFill>
              </a:rPr>
              <a:t>Best, generic, prims algorithm, </a:t>
            </a:r>
            <a:r>
              <a:rPr lang="en-US" sz="1600" dirty="0" err="1">
                <a:solidFill>
                  <a:sysClr val="windowText" lastClr="000000"/>
                </a:solidFill>
              </a:rPr>
              <a:t>prims_kdtree</a:t>
            </a:r>
            <a:r>
              <a:rPr lang="en-US" sz="1600" dirty="0">
                <a:solidFill>
                  <a:sysClr val="windowText" lastClr="000000"/>
                </a:solidFill>
              </a:rPr>
              <a:t>, </a:t>
            </a:r>
            <a:r>
              <a:rPr lang="en-US" sz="1600" dirty="0" err="1">
                <a:solidFill>
                  <a:sysClr val="windowText" lastClr="000000"/>
                </a:solidFill>
              </a:rPr>
              <a:t>prims_balltree</a:t>
            </a:r>
            <a:r>
              <a:rPr lang="en-US" sz="1600" dirty="0">
                <a:solidFill>
                  <a:sysClr val="windowText" lastClr="000000"/>
                </a:solidFill>
              </a:rPr>
              <a:t>, </a:t>
            </a:r>
            <a:r>
              <a:rPr lang="en-US" sz="1600" dirty="0" err="1">
                <a:solidFill>
                  <a:sysClr val="windowText" lastClr="000000"/>
                </a:solidFill>
              </a:rPr>
              <a:t>Boruvka</a:t>
            </a:r>
            <a:r>
              <a:rPr lang="en-US" sz="1600" dirty="0">
                <a:solidFill>
                  <a:sysClr val="windowText" lastClr="000000"/>
                </a:solidFill>
              </a:rPr>
              <a:t>, </a:t>
            </a:r>
            <a:r>
              <a:rPr lang="en-US" sz="1600" dirty="0" err="1">
                <a:solidFill>
                  <a:sysClr val="windowText" lastClr="000000"/>
                </a:solidFill>
              </a:rPr>
              <a:t>boruvka_kdtree</a:t>
            </a:r>
            <a:r>
              <a:rPr lang="en-US" sz="1600" dirty="0">
                <a:solidFill>
                  <a:sysClr val="windowText" lastClr="000000"/>
                </a:solidFill>
              </a:rPr>
              <a:t>, </a:t>
            </a:r>
            <a:r>
              <a:rPr lang="en-US" sz="1600" dirty="0" err="1">
                <a:solidFill>
                  <a:sysClr val="windowText" lastClr="000000"/>
                </a:solidFill>
              </a:rPr>
              <a:t>boruvka_balltree</a:t>
            </a:r>
            <a:endParaRPr lang="en-US" sz="1600" dirty="0">
              <a:solidFill>
                <a:sysClr val="windowText" lastClr="000000"/>
              </a:solidFill>
            </a:endParaRPr>
          </a:p>
          <a:p>
            <a:pPr lvl="4">
              <a:buClr>
                <a:srgbClr val="0066A1"/>
              </a:buClr>
              <a:buFont typeface="Wingdings" panose="05000000000000000000" pitchFamily="2" charset="2"/>
              <a:buChar char="Ø"/>
              <a:defRPr/>
            </a:pPr>
            <a:endParaRPr lang="en-US" sz="1600" dirty="0">
              <a:solidFill>
                <a:sysClr val="windowText" lastClr="000000"/>
              </a:solidFill>
            </a:endParaRPr>
          </a:p>
          <a:p>
            <a:pPr lvl="3">
              <a:buClr>
                <a:srgbClr val="0066A1"/>
              </a:buClr>
              <a:buFont typeface="Arial" panose="020B0604020202020204" pitchFamily="34" charset="0"/>
              <a:buChar char="•"/>
              <a:defRPr/>
            </a:pPr>
            <a:r>
              <a:rPr lang="fr-FR" sz="1600" dirty="0" err="1">
                <a:solidFill>
                  <a:sysClr val="windowText" lastClr="000000"/>
                </a:solidFill>
              </a:rPr>
              <a:t>min_sample</a:t>
            </a:r>
            <a:r>
              <a:rPr lang="fr-FR" sz="1600" dirty="0">
                <a:solidFill>
                  <a:sysClr val="windowText" lastClr="000000"/>
                </a:solidFill>
              </a:rPr>
              <a:t> : The </a:t>
            </a:r>
            <a:r>
              <a:rPr lang="fr-FR" sz="1600" dirty="0" err="1">
                <a:solidFill>
                  <a:sysClr val="windowText" lastClr="000000"/>
                </a:solidFill>
              </a:rPr>
              <a:t>number</a:t>
            </a:r>
            <a:r>
              <a:rPr lang="fr-FR" sz="1600" dirty="0">
                <a:solidFill>
                  <a:sysClr val="windowText" lastClr="000000"/>
                </a:solidFill>
              </a:rPr>
              <a:t> of </a:t>
            </a:r>
            <a:r>
              <a:rPr lang="fr-FR" sz="1600" dirty="0" err="1">
                <a:solidFill>
                  <a:sysClr val="windowText" lastClr="000000"/>
                </a:solidFill>
              </a:rPr>
              <a:t>samples</a:t>
            </a:r>
            <a:r>
              <a:rPr lang="fr-FR" sz="1600" dirty="0">
                <a:solidFill>
                  <a:sysClr val="windowText" lastClr="000000"/>
                </a:solidFill>
              </a:rPr>
              <a:t> in a </a:t>
            </a:r>
            <a:r>
              <a:rPr lang="fr-FR" sz="1600" dirty="0" err="1">
                <a:solidFill>
                  <a:sysClr val="windowText" lastClr="000000"/>
                </a:solidFill>
              </a:rPr>
              <a:t>neighbourhood</a:t>
            </a:r>
            <a:r>
              <a:rPr lang="fr-FR" sz="1600" dirty="0">
                <a:solidFill>
                  <a:sysClr val="windowText" lastClr="000000"/>
                </a:solidFill>
              </a:rPr>
              <a:t> for a point to </a:t>
            </a:r>
            <a:r>
              <a:rPr lang="fr-FR" sz="1600" dirty="0" err="1">
                <a:solidFill>
                  <a:sysClr val="windowText" lastClr="000000"/>
                </a:solidFill>
              </a:rPr>
              <a:t>be</a:t>
            </a:r>
            <a:r>
              <a:rPr lang="fr-FR" sz="1600" dirty="0">
                <a:solidFill>
                  <a:sysClr val="windowText" lastClr="000000"/>
                </a:solidFill>
              </a:rPr>
              <a:t> </a:t>
            </a:r>
            <a:r>
              <a:rPr lang="fr-FR" sz="1600" dirty="0" err="1">
                <a:solidFill>
                  <a:sysClr val="windowText" lastClr="000000"/>
                </a:solidFill>
              </a:rPr>
              <a:t>considered</a:t>
            </a:r>
            <a:r>
              <a:rPr lang="fr-FR" sz="1600" dirty="0">
                <a:solidFill>
                  <a:sysClr val="windowText" lastClr="000000"/>
                </a:solidFill>
              </a:rPr>
              <a:t> a </a:t>
            </a:r>
            <a:r>
              <a:rPr lang="fr-FR" sz="1600" dirty="0" err="1">
                <a:solidFill>
                  <a:sysClr val="windowText" lastClr="000000"/>
                </a:solidFill>
              </a:rPr>
              <a:t>core</a:t>
            </a:r>
            <a:r>
              <a:rPr lang="fr-FR" sz="1600" dirty="0">
                <a:solidFill>
                  <a:sysClr val="windowText" lastClr="000000"/>
                </a:solidFill>
              </a:rPr>
              <a:t> point</a:t>
            </a:r>
          </a:p>
          <a:p>
            <a:pPr lvl="3">
              <a:buClr>
                <a:srgbClr val="0066A1"/>
              </a:buClr>
              <a:buFont typeface="Arial" panose="020B0604020202020204" pitchFamily="34" charset="0"/>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err="1">
                <a:solidFill>
                  <a:sysClr val="windowText" lastClr="000000"/>
                </a:solidFill>
              </a:rPr>
              <a:t>cluster_selection_method</a:t>
            </a:r>
            <a:r>
              <a:rPr lang="fr-FR" sz="1600" dirty="0">
                <a:solidFill>
                  <a:sysClr val="windowText" lastClr="000000"/>
                </a:solidFill>
              </a:rPr>
              <a:t> : permet de paramétrer l'approche pour trouver les clusters persistants</a:t>
            </a:r>
          </a:p>
          <a:p>
            <a:pPr lvl="4">
              <a:buClr>
                <a:srgbClr val="0066A1"/>
              </a:buClr>
              <a:buFont typeface="Wingdings" panose="05000000000000000000" pitchFamily="2" charset="2"/>
              <a:buChar char="Ø"/>
              <a:defRPr/>
            </a:pPr>
            <a:r>
              <a:rPr lang="fr-FR" sz="1600" dirty="0">
                <a:solidFill>
                  <a:sysClr val="windowText" lastClr="000000"/>
                </a:solidFill>
              </a:rPr>
              <a:t>'</a:t>
            </a:r>
            <a:r>
              <a:rPr lang="fr-FR" sz="1600" dirty="0" err="1">
                <a:solidFill>
                  <a:sysClr val="windowText" lastClr="000000"/>
                </a:solidFill>
              </a:rPr>
              <a:t>eom</a:t>
            </a:r>
            <a:r>
              <a:rPr lang="fr-FR" sz="1600" dirty="0">
                <a:solidFill>
                  <a:sysClr val="windowText" lastClr="000000"/>
                </a:solidFill>
              </a:rPr>
              <a:t>' : sélectionne les clusters via le Excess of Mass </a:t>
            </a:r>
            <a:r>
              <a:rPr lang="fr-FR" sz="1600" dirty="0" err="1">
                <a:solidFill>
                  <a:sysClr val="windowText" lastClr="000000"/>
                </a:solidFill>
              </a:rPr>
              <a:t>algorithm</a:t>
            </a:r>
            <a:endParaRPr lang="fr-FR" sz="1600" dirty="0">
              <a:solidFill>
                <a:sysClr val="windowText" lastClr="000000"/>
              </a:solidFill>
            </a:endParaRPr>
          </a:p>
          <a:p>
            <a:pPr lvl="4">
              <a:buClr>
                <a:srgbClr val="0066A1"/>
              </a:buClr>
              <a:buFont typeface="Wingdings" panose="05000000000000000000" pitchFamily="2" charset="2"/>
              <a:buChar char="Ø"/>
              <a:defRPr/>
            </a:pPr>
            <a:r>
              <a:rPr lang="fr-FR" sz="1600" dirty="0">
                <a:solidFill>
                  <a:sysClr val="windowText" lastClr="000000"/>
                </a:solidFill>
              </a:rPr>
              <a:t>'</a:t>
            </a:r>
            <a:r>
              <a:rPr lang="fr-FR" sz="1600" dirty="0" err="1">
                <a:solidFill>
                  <a:sysClr val="windowText" lastClr="000000"/>
                </a:solidFill>
              </a:rPr>
              <a:t>leaf</a:t>
            </a:r>
            <a:r>
              <a:rPr lang="fr-FR" sz="1600" dirty="0">
                <a:solidFill>
                  <a:sysClr val="windowText" lastClr="000000"/>
                </a:solidFill>
              </a:rPr>
              <a:t>' : sélectionne les clusters au bout des feuilles de l'arbre (produit des clusters plus fins et homogènes)</a:t>
            </a:r>
          </a:p>
          <a:p>
            <a:pPr lvl="3">
              <a:buClr>
                <a:srgbClr val="0066A1"/>
              </a:buClr>
              <a:buFont typeface="Wingdings" panose="05000000000000000000" pitchFamily="2" charset="2"/>
              <a:buChar char="Ø"/>
              <a:defRPr/>
            </a:pPr>
            <a:endParaRPr lang="fr-FR" sz="1600" dirty="0">
              <a:solidFill>
                <a:sysClr val="windowText" lastClr="000000"/>
              </a:solidFill>
            </a:endParaRPr>
          </a:p>
          <a:p>
            <a:pPr lvl="3">
              <a:buClr>
                <a:srgbClr val="0066A1"/>
              </a:buClr>
              <a:buFont typeface="Wingdings" panose="05000000000000000000" pitchFamily="2" charset="2"/>
              <a:buChar char="Ø"/>
              <a:defRPr/>
            </a:pPr>
            <a:endParaRPr lang="fr-FR" sz="1600" dirty="0">
              <a:solidFill>
                <a:sysClr val="windowText" lastClr="000000"/>
              </a:solidFill>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dirty="0"/>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clustering</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44</a:t>
            </a:fld>
            <a:endParaRPr lang="fr-FR"/>
          </a:p>
        </p:txBody>
      </p:sp>
    </p:spTree>
    <p:extLst>
      <p:ext uri="{BB962C8B-B14F-4D97-AF65-F5344CB8AC3E}">
        <p14:creationId xmlns:p14="http://schemas.microsoft.com/office/powerpoint/2010/main" val="4134964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288575" y="1295400"/>
            <a:ext cx="11520837" cy="49530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2">
              <a:buClr>
                <a:srgbClr val="0066A1"/>
              </a:buClr>
              <a:buFont typeface="Wingdings" panose="05000000000000000000" pitchFamily="2" charset="2"/>
              <a:buChar char="§"/>
              <a:defRPr/>
            </a:pPr>
            <a:r>
              <a:rPr lang="fr-FR" sz="1600" u="sng" dirty="0">
                <a:solidFill>
                  <a:sysClr val="windowText" lastClr="000000"/>
                </a:solidFill>
              </a:rPr>
              <a:t>Paramétrage</a:t>
            </a:r>
            <a:r>
              <a:rPr lang="fr-FR" sz="1600" dirty="0">
                <a:solidFill>
                  <a:sysClr val="windowText" lastClr="000000"/>
                </a:solidFill>
              </a:rPr>
              <a:t> :</a:t>
            </a:r>
          </a:p>
          <a:p>
            <a:pPr lvl="2">
              <a:buClr>
                <a:srgbClr val="0066A1"/>
              </a:buClr>
              <a:buFont typeface="Wingdings" panose="05000000000000000000" pitchFamily="2" charset="2"/>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err="1">
                <a:solidFill>
                  <a:sysClr val="windowText" lastClr="000000"/>
                </a:solidFill>
              </a:rPr>
              <a:t>metrics</a:t>
            </a:r>
            <a:r>
              <a:rPr lang="fr-FR" sz="1600" dirty="0">
                <a:solidFill>
                  <a:sysClr val="windowText" lastClr="000000"/>
                </a:solidFill>
              </a:rPr>
              <a:t> </a:t>
            </a:r>
          </a:p>
          <a:p>
            <a:pPr lvl="3">
              <a:buClr>
                <a:srgbClr val="0066A1"/>
              </a:buClr>
              <a:buFont typeface="Arial" panose="020B0604020202020204" pitchFamily="34" charset="0"/>
              <a:buChar char="•"/>
              <a:defRPr/>
            </a:pPr>
            <a:endParaRPr lang="fr-FR" sz="1600" dirty="0">
              <a:solidFill>
                <a:sysClr val="windowText" lastClr="000000"/>
              </a:solidFill>
            </a:endParaRPr>
          </a:p>
          <a:p>
            <a:pPr lvl="4">
              <a:buClr>
                <a:srgbClr val="0066A1"/>
              </a:buClr>
              <a:buFont typeface="Wingdings" panose="05000000000000000000" pitchFamily="2" charset="2"/>
              <a:buChar char="Ø"/>
              <a:defRPr/>
            </a:pPr>
            <a:r>
              <a:rPr lang="fr-FR" sz="1600" dirty="0" err="1">
                <a:solidFill>
                  <a:sysClr val="windowText" lastClr="000000"/>
                </a:solidFill>
              </a:rPr>
              <a:t>Metrics</a:t>
            </a:r>
            <a:r>
              <a:rPr lang="fr-FR" sz="1600" dirty="0">
                <a:solidFill>
                  <a:sysClr val="windowText" lastClr="000000"/>
                </a:solidFill>
              </a:rPr>
              <a:t> </a:t>
            </a:r>
            <a:r>
              <a:rPr lang="fr-FR" sz="1600" dirty="0" err="1">
                <a:solidFill>
                  <a:sysClr val="windowText" lastClr="000000"/>
                </a:solidFill>
              </a:rPr>
              <a:t>intended</a:t>
            </a:r>
            <a:r>
              <a:rPr lang="fr-FR" sz="1600" dirty="0">
                <a:solidFill>
                  <a:sysClr val="windowText" lastClr="000000"/>
                </a:solidFill>
              </a:rPr>
              <a:t> for real-</a:t>
            </a:r>
            <a:r>
              <a:rPr lang="fr-FR" sz="1600" dirty="0" err="1">
                <a:solidFill>
                  <a:sysClr val="windowText" lastClr="000000"/>
                </a:solidFill>
              </a:rPr>
              <a:t>valued</a:t>
            </a:r>
            <a:r>
              <a:rPr lang="fr-FR" sz="1600" dirty="0">
                <a:solidFill>
                  <a:sysClr val="windowText" lastClr="000000"/>
                </a:solidFill>
              </a:rPr>
              <a:t> </a:t>
            </a:r>
            <a:r>
              <a:rPr lang="fr-FR" sz="1600" dirty="0" err="1">
                <a:solidFill>
                  <a:sysClr val="windowText" lastClr="000000"/>
                </a:solidFill>
              </a:rPr>
              <a:t>vector</a:t>
            </a:r>
            <a:r>
              <a:rPr lang="fr-FR" sz="1600" dirty="0">
                <a:solidFill>
                  <a:sysClr val="windowText" lastClr="000000"/>
                </a:solidFill>
              </a:rPr>
              <a:t> </a:t>
            </a:r>
            <a:r>
              <a:rPr lang="fr-FR" sz="1600" dirty="0" err="1">
                <a:solidFill>
                  <a:sysClr val="windowText" lastClr="000000"/>
                </a:solidFill>
              </a:rPr>
              <a:t>spaces</a:t>
            </a:r>
            <a:r>
              <a:rPr lang="fr-FR" sz="1600" dirty="0">
                <a:solidFill>
                  <a:sysClr val="windowText" lastClr="000000"/>
                </a:solidFill>
              </a:rPr>
              <a:t> : </a:t>
            </a:r>
            <a:r>
              <a:rPr lang="fr-FR" sz="1600" dirty="0" err="1">
                <a:solidFill>
                  <a:sysClr val="windowText" lastClr="000000"/>
                </a:solidFill>
              </a:rPr>
              <a:t>euclidean</a:t>
            </a:r>
            <a:r>
              <a:rPr lang="fr-FR" sz="1600" dirty="0">
                <a:solidFill>
                  <a:sysClr val="windowText" lastClr="000000"/>
                </a:solidFill>
              </a:rPr>
              <a:t>, </a:t>
            </a:r>
            <a:r>
              <a:rPr lang="fr-FR" sz="1600" dirty="0" err="1">
                <a:solidFill>
                  <a:sysClr val="windowText" lastClr="000000"/>
                </a:solidFill>
              </a:rPr>
              <a:t>mahattan</a:t>
            </a:r>
            <a:r>
              <a:rPr lang="fr-FR" sz="1600" dirty="0">
                <a:solidFill>
                  <a:sysClr val="windowText" lastClr="000000"/>
                </a:solidFill>
              </a:rPr>
              <a:t>, </a:t>
            </a:r>
            <a:r>
              <a:rPr lang="fr-FR" sz="1600" dirty="0" err="1">
                <a:solidFill>
                  <a:sysClr val="windowText" lastClr="000000"/>
                </a:solidFill>
              </a:rPr>
              <a:t>chebyshev</a:t>
            </a:r>
            <a:endParaRPr lang="fr-FR" sz="1600" dirty="0">
              <a:solidFill>
                <a:sysClr val="windowText" lastClr="000000"/>
              </a:solidFill>
            </a:endParaRPr>
          </a:p>
          <a:p>
            <a:pPr lvl="4">
              <a:buClr>
                <a:srgbClr val="0066A1"/>
              </a:buClr>
              <a:buFont typeface="Wingdings" panose="05000000000000000000" pitchFamily="2" charset="2"/>
              <a:buChar char="Ø"/>
              <a:defRPr/>
            </a:pPr>
            <a:r>
              <a:rPr lang="fr-FR" sz="1600" dirty="0" err="1">
                <a:solidFill>
                  <a:sysClr val="windowText" lastClr="000000"/>
                </a:solidFill>
              </a:rPr>
              <a:t>Metrics</a:t>
            </a:r>
            <a:r>
              <a:rPr lang="fr-FR" sz="1600" dirty="0">
                <a:solidFill>
                  <a:sysClr val="windowText" lastClr="000000"/>
                </a:solidFill>
              </a:rPr>
              <a:t> </a:t>
            </a:r>
            <a:r>
              <a:rPr lang="fr-FR" sz="1600" dirty="0" err="1">
                <a:solidFill>
                  <a:sysClr val="windowText" lastClr="000000"/>
                </a:solidFill>
              </a:rPr>
              <a:t>intended</a:t>
            </a:r>
            <a:r>
              <a:rPr lang="fr-FR" sz="1600" dirty="0">
                <a:solidFill>
                  <a:sysClr val="windowText" lastClr="000000"/>
                </a:solidFill>
              </a:rPr>
              <a:t> for </a:t>
            </a:r>
            <a:r>
              <a:rPr lang="fr-FR" sz="1600" dirty="0" err="1">
                <a:solidFill>
                  <a:sysClr val="windowText" lastClr="000000"/>
                </a:solidFill>
              </a:rPr>
              <a:t>integer-valued</a:t>
            </a:r>
            <a:r>
              <a:rPr lang="fr-FR" sz="1600" dirty="0">
                <a:solidFill>
                  <a:sysClr val="windowText" lastClr="000000"/>
                </a:solidFill>
              </a:rPr>
              <a:t> </a:t>
            </a:r>
            <a:r>
              <a:rPr lang="fr-FR" sz="1600" dirty="0" err="1">
                <a:solidFill>
                  <a:sysClr val="windowText" lastClr="000000"/>
                </a:solidFill>
              </a:rPr>
              <a:t>vector</a:t>
            </a:r>
            <a:r>
              <a:rPr lang="fr-FR" sz="1600" dirty="0">
                <a:solidFill>
                  <a:sysClr val="windowText" lastClr="000000"/>
                </a:solidFill>
              </a:rPr>
              <a:t> </a:t>
            </a:r>
            <a:r>
              <a:rPr lang="fr-FR" sz="1600" dirty="0" err="1">
                <a:solidFill>
                  <a:sysClr val="windowText" lastClr="000000"/>
                </a:solidFill>
              </a:rPr>
              <a:t>spaces</a:t>
            </a:r>
            <a:r>
              <a:rPr lang="fr-FR" sz="1600" dirty="0">
                <a:solidFill>
                  <a:sysClr val="windowText" lastClr="000000"/>
                </a:solidFill>
              </a:rPr>
              <a:t> : </a:t>
            </a:r>
            <a:r>
              <a:rPr lang="fr-FR" sz="1600" dirty="0" err="1">
                <a:solidFill>
                  <a:sysClr val="windowText" lastClr="000000"/>
                </a:solidFill>
              </a:rPr>
              <a:t>hamming</a:t>
            </a:r>
            <a:r>
              <a:rPr lang="fr-FR" sz="1600" dirty="0">
                <a:solidFill>
                  <a:sysClr val="windowText" lastClr="000000"/>
                </a:solidFill>
              </a:rPr>
              <a:t>, </a:t>
            </a:r>
            <a:r>
              <a:rPr lang="fr-FR" sz="1600" dirty="0" err="1">
                <a:solidFill>
                  <a:sysClr val="windowText" lastClr="000000"/>
                </a:solidFill>
              </a:rPr>
              <a:t>canberra</a:t>
            </a:r>
            <a:r>
              <a:rPr lang="fr-FR" sz="1600" dirty="0">
                <a:solidFill>
                  <a:sysClr val="windowText" lastClr="000000"/>
                </a:solidFill>
              </a:rPr>
              <a:t>, </a:t>
            </a:r>
            <a:r>
              <a:rPr lang="fr-FR" sz="1600" dirty="0" err="1">
                <a:solidFill>
                  <a:sysClr val="windowText" lastClr="000000"/>
                </a:solidFill>
              </a:rPr>
              <a:t>braycurtis</a:t>
            </a:r>
            <a:r>
              <a:rPr lang="fr-FR" sz="1600" dirty="0">
                <a:solidFill>
                  <a:sysClr val="windowText" lastClr="000000"/>
                </a:solidFill>
              </a:rPr>
              <a:t>, </a:t>
            </a:r>
            <a:r>
              <a:rPr lang="fr-FR" sz="1600" dirty="0" err="1">
                <a:solidFill>
                  <a:sysClr val="windowText" lastClr="000000"/>
                </a:solidFill>
              </a:rPr>
              <a:t>minkowski</a:t>
            </a:r>
            <a:r>
              <a:rPr lang="fr-FR" sz="1600" dirty="0">
                <a:solidFill>
                  <a:sysClr val="windowText" lastClr="000000"/>
                </a:solidFill>
              </a:rPr>
              <a:t>, </a:t>
            </a:r>
            <a:r>
              <a:rPr lang="fr-FR" sz="1600" dirty="0" err="1">
                <a:solidFill>
                  <a:sysClr val="windowText" lastClr="000000"/>
                </a:solidFill>
              </a:rPr>
              <a:t>wminkowski</a:t>
            </a:r>
            <a:r>
              <a:rPr lang="fr-FR" sz="1600" dirty="0">
                <a:solidFill>
                  <a:sysClr val="windowText" lastClr="000000"/>
                </a:solidFill>
              </a:rPr>
              <a:t>, </a:t>
            </a:r>
            <a:r>
              <a:rPr lang="fr-FR" sz="1600" dirty="0" err="1">
                <a:solidFill>
                  <a:sysClr val="windowText" lastClr="000000"/>
                </a:solidFill>
              </a:rPr>
              <a:t>seuclidean</a:t>
            </a:r>
            <a:r>
              <a:rPr lang="fr-FR" sz="1600" dirty="0">
                <a:solidFill>
                  <a:sysClr val="windowText" lastClr="000000"/>
                </a:solidFill>
              </a:rPr>
              <a:t>, </a:t>
            </a:r>
            <a:r>
              <a:rPr lang="fr-FR" sz="1600" dirty="0" err="1">
                <a:solidFill>
                  <a:sysClr val="windowText" lastClr="000000"/>
                </a:solidFill>
              </a:rPr>
              <a:t>mahalanobis</a:t>
            </a:r>
            <a:endParaRPr lang="fr-FR" sz="1600" dirty="0">
              <a:solidFill>
                <a:sysClr val="windowText" lastClr="000000"/>
              </a:solidFill>
            </a:endParaRPr>
          </a:p>
          <a:p>
            <a:pPr lvl="4">
              <a:buClr>
                <a:srgbClr val="0066A1"/>
              </a:buClr>
              <a:buFont typeface="Wingdings" panose="05000000000000000000" pitchFamily="2" charset="2"/>
              <a:buChar char="Ø"/>
              <a:defRPr/>
            </a:pPr>
            <a:r>
              <a:rPr lang="fr-FR" sz="1600" dirty="0" err="1">
                <a:solidFill>
                  <a:sysClr val="windowText" lastClr="000000"/>
                </a:solidFill>
              </a:rPr>
              <a:t>Metrics</a:t>
            </a:r>
            <a:r>
              <a:rPr lang="fr-FR" sz="1600" dirty="0">
                <a:solidFill>
                  <a:sysClr val="windowText" lastClr="000000"/>
                </a:solidFill>
              </a:rPr>
              <a:t> </a:t>
            </a:r>
            <a:r>
              <a:rPr lang="fr-FR" sz="1600" dirty="0" err="1">
                <a:solidFill>
                  <a:sysClr val="windowText" lastClr="000000"/>
                </a:solidFill>
              </a:rPr>
              <a:t>intended</a:t>
            </a:r>
            <a:r>
              <a:rPr lang="fr-FR" sz="1600" dirty="0">
                <a:solidFill>
                  <a:sysClr val="windowText" lastClr="000000"/>
                </a:solidFill>
              </a:rPr>
              <a:t> for </a:t>
            </a:r>
            <a:r>
              <a:rPr lang="fr-FR" sz="1600" dirty="0" err="1">
                <a:solidFill>
                  <a:sysClr val="windowText" lastClr="000000"/>
                </a:solidFill>
              </a:rPr>
              <a:t>boolean-valued</a:t>
            </a:r>
            <a:r>
              <a:rPr lang="fr-FR" sz="1600" dirty="0">
                <a:solidFill>
                  <a:sysClr val="windowText" lastClr="000000"/>
                </a:solidFill>
              </a:rPr>
              <a:t> </a:t>
            </a:r>
            <a:r>
              <a:rPr lang="fr-FR" sz="1600" dirty="0" err="1">
                <a:solidFill>
                  <a:sysClr val="windowText" lastClr="000000"/>
                </a:solidFill>
              </a:rPr>
              <a:t>vector</a:t>
            </a:r>
            <a:r>
              <a:rPr lang="fr-FR" sz="1600" dirty="0">
                <a:solidFill>
                  <a:sysClr val="windowText" lastClr="000000"/>
                </a:solidFill>
              </a:rPr>
              <a:t> </a:t>
            </a:r>
            <a:r>
              <a:rPr lang="fr-FR" sz="1600" dirty="0" err="1">
                <a:solidFill>
                  <a:sysClr val="windowText" lastClr="000000"/>
                </a:solidFill>
              </a:rPr>
              <a:t>spaces</a:t>
            </a:r>
            <a:r>
              <a:rPr lang="fr-FR" sz="1600" dirty="0">
                <a:solidFill>
                  <a:sysClr val="windowText" lastClr="000000"/>
                </a:solidFill>
              </a:rPr>
              <a:t> : </a:t>
            </a:r>
            <a:r>
              <a:rPr lang="fr-FR" sz="1600" dirty="0" err="1">
                <a:solidFill>
                  <a:sysClr val="windowText" lastClr="000000"/>
                </a:solidFill>
              </a:rPr>
              <a:t>jaccard</a:t>
            </a:r>
            <a:r>
              <a:rPr lang="fr-FR" sz="1600" dirty="0">
                <a:solidFill>
                  <a:sysClr val="windowText" lastClr="000000"/>
                </a:solidFill>
              </a:rPr>
              <a:t>, </a:t>
            </a:r>
            <a:r>
              <a:rPr lang="fr-FR" sz="1600" dirty="0" err="1">
                <a:solidFill>
                  <a:sysClr val="windowText" lastClr="000000"/>
                </a:solidFill>
              </a:rPr>
              <a:t>matching</a:t>
            </a:r>
            <a:r>
              <a:rPr lang="fr-FR" sz="1600" dirty="0">
                <a:solidFill>
                  <a:sysClr val="windowText" lastClr="000000"/>
                </a:solidFill>
              </a:rPr>
              <a:t>, </a:t>
            </a:r>
            <a:r>
              <a:rPr lang="fr-FR" sz="1600" dirty="0" err="1">
                <a:solidFill>
                  <a:sysClr val="windowText" lastClr="000000"/>
                </a:solidFill>
              </a:rPr>
              <a:t>dice</a:t>
            </a:r>
            <a:r>
              <a:rPr lang="fr-FR" sz="1600" dirty="0">
                <a:solidFill>
                  <a:sysClr val="windowText" lastClr="000000"/>
                </a:solidFill>
              </a:rPr>
              <a:t>, </a:t>
            </a:r>
            <a:r>
              <a:rPr lang="fr-FR" sz="1600" dirty="0" err="1">
                <a:solidFill>
                  <a:sysClr val="windowText" lastClr="000000"/>
                </a:solidFill>
              </a:rPr>
              <a:t>kulsinski</a:t>
            </a:r>
            <a:r>
              <a:rPr lang="fr-FR" sz="1600" dirty="0">
                <a:solidFill>
                  <a:sysClr val="windowText" lastClr="000000"/>
                </a:solidFill>
              </a:rPr>
              <a:t>, </a:t>
            </a:r>
            <a:r>
              <a:rPr lang="fr-FR" sz="1600" dirty="0" err="1">
                <a:solidFill>
                  <a:sysClr val="windowText" lastClr="000000"/>
                </a:solidFill>
              </a:rPr>
              <a:t>rogerstanimoto</a:t>
            </a:r>
            <a:r>
              <a:rPr lang="fr-FR" sz="1600" dirty="0">
                <a:solidFill>
                  <a:sysClr val="windowText" lastClr="000000"/>
                </a:solidFill>
              </a:rPr>
              <a:t>, </a:t>
            </a:r>
            <a:r>
              <a:rPr lang="fr-FR" sz="1600" dirty="0" err="1">
                <a:solidFill>
                  <a:sysClr val="windowText" lastClr="000000"/>
                </a:solidFill>
              </a:rPr>
              <a:t>russellrao</a:t>
            </a:r>
            <a:r>
              <a:rPr lang="fr-FR" sz="1600" dirty="0">
                <a:solidFill>
                  <a:sysClr val="windowText" lastClr="000000"/>
                </a:solidFill>
              </a:rPr>
              <a:t>, </a:t>
            </a:r>
            <a:r>
              <a:rPr lang="fr-FR" sz="1600" dirty="0" err="1">
                <a:solidFill>
                  <a:sysClr val="windowText" lastClr="000000"/>
                </a:solidFill>
              </a:rPr>
              <a:t>sokalmichener</a:t>
            </a:r>
            <a:r>
              <a:rPr lang="fr-FR" sz="1600" dirty="0">
                <a:solidFill>
                  <a:sysClr val="windowText" lastClr="000000"/>
                </a:solidFill>
              </a:rPr>
              <a:t>, </a:t>
            </a:r>
            <a:r>
              <a:rPr lang="fr-FR" sz="1600" dirty="0" err="1">
                <a:solidFill>
                  <a:sysClr val="windowText" lastClr="000000"/>
                </a:solidFill>
              </a:rPr>
              <a:t>sokalsneath</a:t>
            </a:r>
            <a:r>
              <a:rPr lang="fr-FR" sz="1600" dirty="0">
                <a:solidFill>
                  <a:sysClr val="windowText" lastClr="000000"/>
                </a:solidFill>
              </a:rPr>
              <a:t> </a:t>
            </a:r>
          </a:p>
          <a:p>
            <a:pPr lvl="4">
              <a:buClr>
                <a:srgbClr val="0066A1"/>
              </a:buClr>
              <a:buFont typeface="Wingdings" panose="05000000000000000000" pitchFamily="2" charset="2"/>
              <a:buChar char="Ø"/>
              <a:defRPr/>
            </a:pPr>
            <a:r>
              <a:rPr lang="fr-FR" sz="1600" dirty="0" err="1">
                <a:solidFill>
                  <a:sysClr val="windowText" lastClr="000000"/>
                </a:solidFill>
              </a:rPr>
              <a:t>Metrics</a:t>
            </a:r>
            <a:r>
              <a:rPr lang="fr-FR" sz="1600" dirty="0">
                <a:solidFill>
                  <a:sysClr val="windowText" lastClr="000000"/>
                </a:solidFill>
              </a:rPr>
              <a:t> </a:t>
            </a:r>
            <a:r>
              <a:rPr lang="fr-FR" sz="1600" dirty="0" err="1">
                <a:solidFill>
                  <a:sysClr val="windowText" lastClr="000000"/>
                </a:solidFill>
              </a:rPr>
              <a:t>intended</a:t>
            </a:r>
            <a:r>
              <a:rPr lang="fr-FR" sz="1600" dirty="0">
                <a:solidFill>
                  <a:sysClr val="windowText" lastClr="000000"/>
                </a:solidFill>
              </a:rPr>
              <a:t> for </a:t>
            </a:r>
            <a:r>
              <a:rPr lang="fr-FR" sz="1600" dirty="0" err="1">
                <a:solidFill>
                  <a:sysClr val="windowText" lastClr="000000"/>
                </a:solidFill>
              </a:rPr>
              <a:t>two-dimensional</a:t>
            </a:r>
            <a:r>
              <a:rPr lang="fr-FR" sz="1600" dirty="0">
                <a:solidFill>
                  <a:sysClr val="windowText" lastClr="000000"/>
                </a:solidFill>
              </a:rPr>
              <a:t> </a:t>
            </a:r>
            <a:r>
              <a:rPr lang="fr-FR" sz="1600" dirty="0" err="1">
                <a:solidFill>
                  <a:sysClr val="windowText" lastClr="000000"/>
                </a:solidFill>
              </a:rPr>
              <a:t>vector</a:t>
            </a:r>
            <a:r>
              <a:rPr lang="fr-FR" sz="1600" dirty="0">
                <a:solidFill>
                  <a:sysClr val="windowText" lastClr="000000"/>
                </a:solidFill>
              </a:rPr>
              <a:t> </a:t>
            </a:r>
            <a:r>
              <a:rPr lang="fr-FR" sz="1600" dirty="0" err="1">
                <a:solidFill>
                  <a:sysClr val="windowText" lastClr="000000"/>
                </a:solidFill>
              </a:rPr>
              <a:t>spaces</a:t>
            </a:r>
            <a:r>
              <a:rPr lang="fr-FR" sz="1600" dirty="0">
                <a:solidFill>
                  <a:sysClr val="windowText" lastClr="000000"/>
                </a:solidFill>
              </a:rPr>
              <a:t> : </a:t>
            </a:r>
            <a:r>
              <a:rPr lang="fr-FR" sz="1600" dirty="0" err="1">
                <a:solidFill>
                  <a:sysClr val="windowText" lastClr="000000"/>
                </a:solidFill>
              </a:rPr>
              <a:t>haversine</a:t>
            </a:r>
            <a:endParaRPr lang="fr-FR" sz="1600" dirty="0">
              <a:solidFill>
                <a:sysClr val="windowText" lastClr="000000"/>
              </a:solidFill>
            </a:endParaRPr>
          </a:p>
          <a:p>
            <a:pPr lvl="4">
              <a:buClr>
                <a:srgbClr val="0066A1"/>
              </a:buClr>
              <a:buFont typeface="Wingdings" panose="05000000000000000000" pitchFamily="2" charset="2"/>
              <a:buChar char="Ø"/>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Alpha</a:t>
            </a:r>
          </a:p>
          <a:p>
            <a:pPr lvl="3">
              <a:buClr>
                <a:srgbClr val="0066A1"/>
              </a:buClr>
              <a:buFont typeface="Arial" panose="020B0604020202020204" pitchFamily="34" charset="0"/>
              <a:buChar char="•"/>
              <a:defRPr/>
            </a:pPr>
            <a:endParaRPr lang="fr-FR" sz="1600" dirty="0">
              <a:solidFill>
                <a:sysClr val="windowText" lastClr="000000"/>
              </a:solidFill>
            </a:endParaRPr>
          </a:p>
          <a:p>
            <a:pPr lvl="4">
              <a:buClr>
                <a:srgbClr val="0066A1"/>
              </a:buClr>
              <a:buFont typeface="Wingdings" panose="05000000000000000000" pitchFamily="2" charset="2"/>
              <a:buChar char="Ø"/>
              <a:defRPr/>
            </a:pPr>
            <a:r>
              <a:rPr lang="fr-FR" sz="1600" dirty="0">
                <a:solidFill>
                  <a:sysClr val="windowText" lastClr="000000"/>
                </a:solidFill>
              </a:rPr>
              <a:t>Paramètre de mise à l’échelle </a:t>
            </a:r>
          </a:p>
          <a:p>
            <a:pPr lvl="4">
              <a:buClr>
                <a:srgbClr val="0066A1"/>
              </a:buClr>
              <a:buFont typeface="Wingdings" panose="05000000000000000000" pitchFamily="2" charset="2"/>
              <a:buChar char="Ø"/>
              <a:defRPr/>
            </a:pPr>
            <a:r>
              <a:rPr lang="fr-FR" sz="1600" dirty="0">
                <a:solidFill>
                  <a:sysClr val="windowText" lastClr="000000"/>
                </a:solidFill>
              </a:rPr>
              <a:t>Ne fais pas varier la qualité du clustering</a:t>
            </a:r>
          </a:p>
          <a:p>
            <a:pPr lvl="3">
              <a:buClr>
                <a:srgbClr val="0066A1"/>
              </a:buClr>
              <a:buFont typeface="Wingdings" panose="05000000000000000000" pitchFamily="2" charset="2"/>
              <a:buChar char="Ø"/>
              <a:defRPr/>
            </a:pPr>
            <a:endParaRPr lang="fr-FR" sz="1600" dirty="0">
              <a:solidFill>
                <a:sysClr val="windowText" lastClr="000000"/>
              </a:solidFill>
            </a:endParaRPr>
          </a:p>
          <a:p>
            <a:pPr lvl="3">
              <a:buClr>
                <a:srgbClr val="0066A1"/>
              </a:buClr>
              <a:buFont typeface="Wingdings" panose="05000000000000000000" pitchFamily="2" charset="2"/>
              <a:buChar char="Ø"/>
              <a:defRPr/>
            </a:pPr>
            <a:endParaRPr lang="fr-FR" sz="1600" dirty="0">
              <a:solidFill>
                <a:sysClr val="windowText" lastClr="000000"/>
              </a:solidFill>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dirty="0"/>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clustering</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45</a:t>
            </a:fld>
            <a:endParaRPr lang="fr-FR"/>
          </a:p>
        </p:txBody>
      </p:sp>
    </p:spTree>
    <p:extLst>
      <p:ext uri="{BB962C8B-B14F-4D97-AF65-F5344CB8AC3E}">
        <p14:creationId xmlns:p14="http://schemas.microsoft.com/office/powerpoint/2010/main" val="41983364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6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71">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0090"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73">
            <a:extLst>
              <a:ext uri="{FF2B5EF4-FFF2-40B4-BE49-F238E27FC236}">
                <a16:creationId xmlns:a16="http://schemas.microsoft.com/office/drawing/2014/main" id="{D00B602F-D8C3-4DD5-B8F5-0212B54C65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52" y="2050133"/>
            <a:ext cx="232900" cy="1340860"/>
            <a:chOff x="56167" y="2050133"/>
            <a:chExt cx="232963" cy="1340860"/>
          </a:xfrm>
        </p:grpSpPr>
        <p:sp>
          <p:nvSpPr>
            <p:cNvPr id="75" name="Rectangle 2">
              <a:extLst>
                <a:ext uri="{FF2B5EF4-FFF2-40B4-BE49-F238E27FC236}">
                  <a16:creationId xmlns:a16="http://schemas.microsoft.com/office/drawing/2014/main" id="{5DECCEC3-7216-4C06-A18A-8E7E3F11F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59">
              <a:extLst>
                <a:ext uri="{FF2B5EF4-FFF2-40B4-BE49-F238E27FC236}">
                  <a16:creationId xmlns:a16="http://schemas.microsoft.com/office/drawing/2014/main" id="{297654B9-956B-45A2-BCFF-C3B8D2A0D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2">
              <a:extLst>
                <a:ext uri="{FF2B5EF4-FFF2-40B4-BE49-F238E27FC236}">
                  <a16:creationId xmlns:a16="http://schemas.microsoft.com/office/drawing/2014/main" id="{E43A9188-A250-45B3-92C6-7B82B99A4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59">
              <a:extLst>
                <a:ext uri="{FF2B5EF4-FFF2-40B4-BE49-F238E27FC236}">
                  <a16:creationId xmlns:a16="http://schemas.microsoft.com/office/drawing/2014/main" id="{18F65A8A-D202-4171-B8B1-A5F871C2F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2">
              <a:extLst>
                <a:ext uri="{FF2B5EF4-FFF2-40B4-BE49-F238E27FC236}">
                  <a16:creationId xmlns:a16="http://schemas.microsoft.com/office/drawing/2014/main" id="{4C61AD47-E0FE-4269-870C-4EA6432EA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59">
              <a:extLst>
                <a:ext uri="{FF2B5EF4-FFF2-40B4-BE49-F238E27FC236}">
                  <a16:creationId xmlns:a16="http://schemas.microsoft.com/office/drawing/2014/main" id="{E3CE99F8-5874-42F1-9117-802AF9130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2">
              <a:extLst>
                <a:ext uri="{FF2B5EF4-FFF2-40B4-BE49-F238E27FC236}">
                  <a16:creationId xmlns:a16="http://schemas.microsoft.com/office/drawing/2014/main" id="{52B0AAFE-2068-4330-B622-F495F6D35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59">
              <a:extLst>
                <a:ext uri="{FF2B5EF4-FFF2-40B4-BE49-F238E27FC236}">
                  <a16:creationId xmlns:a16="http://schemas.microsoft.com/office/drawing/2014/main" id="{D71F60FA-8132-4A8C-8A25-AA12DB1EB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ADBA8AF1-9973-4BF1-A758-89E5E5B41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59">
              <a:extLst>
                <a:ext uri="{FF2B5EF4-FFF2-40B4-BE49-F238E27FC236}">
                  <a16:creationId xmlns:a16="http://schemas.microsoft.com/office/drawing/2014/main" id="{6712147C-1C59-44C2-AC2C-A7A2008BD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a:extLst>
                <a:ext uri="{FF2B5EF4-FFF2-40B4-BE49-F238E27FC236}">
                  <a16:creationId xmlns:a16="http://schemas.microsoft.com/office/drawing/2014/main" id="{F4BD0FA2-8F4E-4E28-A91D-584FE197C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59">
              <a:extLst>
                <a:ext uri="{FF2B5EF4-FFF2-40B4-BE49-F238E27FC236}">
                  <a16:creationId xmlns:a16="http://schemas.microsoft.com/office/drawing/2014/main" id="{3AA1D0D4-C9A8-4316-BB42-7C3D87254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2">
              <a:extLst>
                <a:ext uri="{FF2B5EF4-FFF2-40B4-BE49-F238E27FC236}">
                  <a16:creationId xmlns:a16="http://schemas.microsoft.com/office/drawing/2014/main" id="{BD3E342F-986B-4ED7-840A-6638E1C9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59">
              <a:extLst>
                <a:ext uri="{FF2B5EF4-FFF2-40B4-BE49-F238E27FC236}">
                  <a16:creationId xmlns:a16="http://schemas.microsoft.com/office/drawing/2014/main" id="{5CE8FBB8-BEA6-4B17-B401-A426E7463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2">
              <a:extLst>
                <a:ext uri="{FF2B5EF4-FFF2-40B4-BE49-F238E27FC236}">
                  <a16:creationId xmlns:a16="http://schemas.microsoft.com/office/drawing/2014/main" id="{D5694FEE-ED72-4808-9F69-1491B359D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59">
              <a:extLst>
                <a:ext uri="{FF2B5EF4-FFF2-40B4-BE49-F238E27FC236}">
                  <a16:creationId xmlns:a16="http://schemas.microsoft.com/office/drawing/2014/main" id="{7F6E7FB6-3CBD-489B-B4E4-A69C2D5F4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2">
              <a:extLst>
                <a:ext uri="{FF2B5EF4-FFF2-40B4-BE49-F238E27FC236}">
                  <a16:creationId xmlns:a16="http://schemas.microsoft.com/office/drawing/2014/main" id="{FB1F7333-7CE1-4BA9-A9D3-33CE2697C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59">
              <a:extLst>
                <a:ext uri="{FF2B5EF4-FFF2-40B4-BE49-F238E27FC236}">
                  <a16:creationId xmlns:a16="http://schemas.microsoft.com/office/drawing/2014/main" id="{4458ECA0-C373-47DC-AC47-E90615A43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2">
              <a:extLst>
                <a:ext uri="{FF2B5EF4-FFF2-40B4-BE49-F238E27FC236}">
                  <a16:creationId xmlns:a16="http://schemas.microsoft.com/office/drawing/2014/main" id="{31AD3723-A525-44C9-A1D4-8D540C592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59">
              <a:extLst>
                <a:ext uri="{FF2B5EF4-FFF2-40B4-BE49-F238E27FC236}">
                  <a16:creationId xmlns:a16="http://schemas.microsoft.com/office/drawing/2014/main" id="{71C422B5-B1F4-4725-A106-ACF8DCB28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Rectangle 9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0636"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ce réservé de la date 4">
            <a:extLst>
              <a:ext uri="{FF2B5EF4-FFF2-40B4-BE49-F238E27FC236}">
                <a16:creationId xmlns:a16="http://schemas.microsoft.com/office/drawing/2014/main" id="{B181407A-9B46-4097-8F80-5687A78D56DF}"/>
              </a:ext>
            </a:extLst>
          </p:cNvPr>
          <p:cNvSpPr>
            <a:spLocks noGrp="1"/>
          </p:cNvSpPr>
          <p:nvPr>
            <p:ph type="dt" sz="half" idx="10"/>
          </p:nvPr>
        </p:nvSpPr>
        <p:spPr>
          <a:xfrm>
            <a:off x="594205" y="6492240"/>
            <a:ext cx="1325534" cy="365125"/>
          </a:xfrm>
        </p:spPr>
        <p:txBody>
          <a:bodyPr vert="horz" lIns="91440" tIns="45720" rIns="91440" bIns="45720" rtlCol="0" anchor="ctr">
            <a:normAutofit/>
          </a:bodyPr>
          <a:lstStyle/>
          <a:p>
            <a:pPr defTabSz="914400">
              <a:spcAft>
                <a:spcPts val="600"/>
              </a:spcAft>
              <a:defRPr/>
            </a:pPr>
            <a:fld id="{1E67D3AB-92C5-4A0E-9DF0-0087ADDFB84C}" type="datetime1">
              <a:rPr lang="en-US" smtClean="0">
                <a:solidFill>
                  <a:srgbClr val="FFFFFF"/>
                </a:solidFill>
                <a:latin typeface="Calibri" panose="020F0502020204030204"/>
              </a:rPr>
              <a:pPr defTabSz="914400">
                <a:spcAft>
                  <a:spcPts val="600"/>
                </a:spcAft>
                <a:defRPr/>
              </a:pPr>
              <a:t>3/9/2020</a:t>
            </a:fld>
            <a:endParaRPr lang="en-US">
              <a:solidFill>
                <a:srgbClr val="FFFFFF"/>
              </a:solidFill>
              <a:latin typeface="Calibri" panose="020F0502020204030204"/>
            </a:endParaRPr>
          </a:p>
        </p:txBody>
      </p:sp>
      <p:sp>
        <p:nvSpPr>
          <p:cNvPr id="6" name="Espace réservé du numéro de diapositive 5">
            <a:extLst>
              <a:ext uri="{FF2B5EF4-FFF2-40B4-BE49-F238E27FC236}">
                <a16:creationId xmlns:a16="http://schemas.microsoft.com/office/drawing/2014/main" id="{B084AC4C-F818-4FAC-8D5C-CF04AAB3824D}"/>
              </a:ext>
            </a:extLst>
          </p:cNvPr>
          <p:cNvSpPr>
            <a:spLocks noGrp="1"/>
          </p:cNvSpPr>
          <p:nvPr>
            <p:ph type="sldNum" sz="quarter" idx="12"/>
          </p:nvPr>
        </p:nvSpPr>
        <p:spPr>
          <a:xfrm>
            <a:off x="5091881" y="6492240"/>
            <a:ext cx="548497" cy="365125"/>
          </a:xfrm>
        </p:spPr>
        <p:txBody>
          <a:bodyPr vert="horz" lIns="91440" tIns="45720" rIns="91440" bIns="45720" rtlCol="0" anchor="ctr">
            <a:normAutofit/>
          </a:bodyPr>
          <a:lstStyle/>
          <a:p>
            <a:pPr defTabSz="914400">
              <a:spcAft>
                <a:spcPts val="600"/>
              </a:spcAft>
              <a:defRPr/>
            </a:pPr>
            <a:fld id="{549076F7-5D9D-4E10-A7E9-1A83E524F28B}" type="slidenum">
              <a:rPr lang="en-US" smtClean="0">
                <a:solidFill>
                  <a:srgbClr val="FFFFFF"/>
                </a:solidFill>
                <a:latin typeface="Calibri" panose="020F0502020204030204"/>
              </a:rPr>
              <a:pPr defTabSz="914400">
                <a:spcAft>
                  <a:spcPts val="600"/>
                </a:spcAft>
                <a:defRPr/>
              </a:pPr>
              <a:t>46</a:t>
            </a:fld>
            <a:endParaRPr lang="en-US">
              <a:solidFill>
                <a:srgbClr val="FFFFFF"/>
              </a:solidFill>
              <a:latin typeface="Calibri" panose="020F0502020204030204"/>
            </a:endParaRPr>
          </a:p>
        </p:txBody>
      </p:sp>
      <p:sp>
        <p:nvSpPr>
          <p:cNvPr id="30" name="Titre 2">
            <a:extLst>
              <a:ext uri="{FF2B5EF4-FFF2-40B4-BE49-F238E27FC236}">
                <a16:creationId xmlns:a16="http://schemas.microsoft.com/office/drawing/2014/main" id="{DE952992-8C33-42B5-B860-67D7B472A2D1}"/>
              </a:ext>
            </a:extLst>
          </p:cNvPr>
          <p:cNvSpPr txBox="1">
            <a:spLocks/>
          </p:cNvSpPr>
          <p:nvPr/>
        </p:nvSpPr>
        <p:spPr>
          <a:xfrm>
            <a:off x="325186" y="2090671"/>
            <a:ext cx="3590946" cy="1117668"/>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ctr" defTabSz="1218895" rtl="0" eaLnBrk="1" fontAlgn="auto" latinLnBrk="0" hangingPunct="1">
              <a:lnSpc>
                <a:spcPct val="100000"/>
              </a:lnSpc>
              <a:spcBef>
                <a:spcPct val="0"/>
              </a:spcBef>
              <a:spcAft>
                <a:spcPts val="0"/>
              </a:spcAft>
              <a:buClrTx/>
              <a:buSzTx/>
              <a:buFontTx/>
              <a:buNone/>
              <a:tabLst/>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a:t>
            </a:r>
            <a:r>
              <a:rPr kumimoji="0" lang="fr-FR" sz="3199" b="1" i="0" u="none" strike="noStrike" kern="1200" cap="none" spc="0" normalizeH="0" baseline="0" noProof="0" dirty="0" err="1">
                <a:ln>
                  <a:noFill/>
                </a:ln>
                <a:solidFill>
                  <a:sysClr val="windowText" lastClr="000000"/>
                </a:solidFill>
                <a:effectLst/>
                <a:uLnTx/>
                <a:uFillTx/>
                <a:latin typeface="Verdana" pitchFamily="34" charset="0"/>
                <a:ea typeface="Verdana" pitchFamily="34" charset="0"/>
                <a:cs typeface="Verdana" pitchFamily="34" charset="0"/>
              </a:rPr>
              <a:t>résulats</a:t>
            </a:r>
            <a:endPar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sp>
        <p:nvSpPr>
          <p:cNvPr id="31" name="Espace réservé du contenu 4">
            <a:extLst>
              <a:ext uri="{FF2B5EF4-FFF2-40B4-BE49-F238E27FC236}">
                <a16:creationId xmlns:a16="http://schemas.microsoft.com/office/drawing/2014/main" id="{49D04D48-129A-4F26-9962-693123B67CDA}"/>
              </a:ext>
            </a:extLst>
          </p:cNvPr>
          <p:cNvSpPr txBox="1">
            <a:spLocks/>
          </p:cNvSpPr>
          <p:nvPr/>
        </p:nvSpPr>
        <p:spPr>
          <a:xfrm>
            <a:off x="350320" y="5696376"/>
            <a:ext cx="3138837" cy="504434"/>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59910" lvl="1" indent="0" algn="ctr">
              <a:buClr>
                <a:srgbClr val="0066A1"/>
              </a:buClr>
              <a:buNone/>
              <a:defRPr/>
            </a:pPr>
            <a:r>
              <a:rPr lang="fr-FR" sz="1200" dirty="0">
                <a:solidFill>
                  <a:sysClr val="windowText" lastClr="000000"/>
                </a:solidFill>
              </a:rPr>
              <a:t>Résultats du clustering via </a:t>
            </a:r>
            <a:r>
              <a:rPr lang="fr-FR" sz="1200" dirty="0" err="1">
                <a:solidFill>
                  <a:sysClr val="windowText" lastClr="000000"/>
                </a:solidFill>
              </a:rPr>
              <a:t>Hdbscan</a:t>
            </a:r>
            <a:br>
              <a:rPr lang="fr-FR" sz="1200" dirty="0">
                <a:solidFill>
                  <a:sysClr val="windowText" lastClr="000000"/>
                </a:solidFill>
              </a:rPr>
            </a:br>
            <a:endParaRPr lang="fr-FR" sz="1200" dirty="0">
              <a:solidFill>
                <a:sysClr val="windowText" lastClr="000000"/>
              </a:solidFill>
            </a:endParaRPr>
          </a:p>
          <a:p>
            <a:pPr lvl="2" algn="ctr">
              <a:buClr>
                <a:srgbClr val="0066A1"/>
              </a:buClr>
              <a:defRPr/>
            </a:pPr>
            <a:endParaRPr lang="fr-FR" sz="1200" dirty="0">
              <a:solidFill>
                <a:sysClr val="windowText" lastClr="000000"/>
              </a:solidFill>
            </a:endParaRPr>
          </a:p>
          <a:p>
            <a:pPr lvl="1" algn="ctr">
              <a:buClr>
                <a:srgbClr val="0066A1"/>
              </a:buClr>
              <a:buFont typeface="+mj-lt"/>
              <a:buAutoNum type="romanLcPeriod"/>
              <a:defRPr/>
            </a:pPr>
            <a:endParaRPr lang="fr-FR" sz="1200" dirty="0">
              <a:solidFill>
                <a:sysClr val="windowText" lastClr="000000"/>
              </a:solidFill>
            </a:endParaRPr>
          </a:p>
          <a:p>
            <a:pPr marL="359910" marR="0" lvl="0" indent="-359910" algn="ctr"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marL="359910" marR="0" lvl="0" indent="-359910" algn="ctr"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pic>
        <p:nvPicPr>
          <p:cNvPr id="3" name="Image 2">
            <a:extLst>
              <a:ext uri="{FF2B5EF4-FFF2-40B4-BE49-F238E27FC236}">
                <a16:creationId xmlns:a16="http://schemas.microsoft.com/office/drawing/2014/main" id="{A7695EEA-097C-4935-8A95-6A8FC5BB9DF4}"/>
              </a:ext>
            </a:extLst>
          </p:cNvPr>
          <p:cNvPicPr>
            <a:picLocks noChangeAspect="1"/>
          </p:cNvPicPr>
          <p:nvPr/>
        </p:nvPicPr>
        <p:blipFill>
          <a:blip r:embed="rId3"/>
          <a:stretch>
            <a:fillRect/>
          </a:stretch>
        </p:blipFill>
        <p:spPr>
          <a:xfrm>
            <a:off x="4280211" y="0"/>
            <a:ext cx="7910201" cy="6506779"/>
          </a:xfrm>
          <a:prstGeom prst="rect">
            <a:avLst/>
          </a:prstGeom>
        </p:spPr>
      </p:pic>
    </p:spTree>
    <p:extLst>
      <p:ext uri="{BB962C8B-B14F-4D97-AF65-F5344CB8AC3E}">
        <p14:creationId xmlns:p14="http://schemas.microsoft.com/office/powerpoint/2010/main" val="13885579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6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71">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0090"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73">
            <a:extLst>
              <a:ext uri="{FF2B5EF4-FFF2-40B4-BE49-F238E27FC236}">
                <a16:creationId xmlns:a16="http://schemas.microsoft.com/office/drawing/2014/main" id="{D00B602F-D8C3-4DD5-B8F5-0212B54C65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52" y="2050133"/>
            <a:ext cx="232900" cy="1340860"/>
            <a:chOff x="56167" y="2050133"/>
            <a:chExt cx="232963" cy="1340860"/>
          </a:xfrm>
        </p:grpSpPr>
        <p:sp>
          <p:nvSpPr>
            <p:cNvPr id="75" name="Rectangle 2">
              <a:extLst>
                <a:ext uri="{FF2B5EF4-FFF2-40B4-BE49-F238E27FC236}">
                  <a16:creationId xmlns:a16="http://schemas.microsoft.com/office/drawing/2014/main" id="{5DECCEC3-7216-4C06-A18A-8E7E3F11F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59">
              <a:extLst>
                <a:ext uri="{FF2B5EF4-FFF2-40B4-BE49-F238E27FC236}">
                  <a16:creationId xmlns:a16="http://schemas.microsoft.com/office/drawing/2014/main" id="{297654B9-956B-45A2-BCFF-C3B8D2A0D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2">
              <a:extLst>
                <a:ext uri="{FF2B5EF4-FFF2-40B4-BE49-F238E27FC236}">
                  <a16:creationId xmlns:a16="http://schemas.microsoft.com/office/drawing/2014/main" id="{E43A9188-A250-45B3-92C6-7B82B99A4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59">
              <a:extLst>
                <a:ext uri="{FF2B5EF4-FFF2-40B4-BE49-F238E27FC236}">
                  <a16:creationId xmlns:a16="http://schemas.microsoft.com/office/drawing/2014/main" id="{18F65A8A-D202-4171-B8B1-A5F871C2F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2">
              <a:extLst>
                <a:ext uri="{FF2B5EF4-FFF2-40B4-BE49-F238E27FC236}">
                  <a16:creationId xmlns:a16="http://schemas.microsoft.com/office/drawing/2014/main" id="{4C61AD47-E0FE-4269-870C-4EA6432EA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59">
              <a:extLst>
                <a:ext uri="{FF2B5EF4-FFF2-40B4-BE49-F238E27FC236}">
                  <a16:creationId xmlns:a16="http://schemas.microsoft.com/office/drawing/2014/main" id="{E3CE99F8-5874-42F1-9117-802AF9130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2">
              <a:extLst>
                <a:ext uri="{FF2B5EF4-FFF2-40B4-BE49-F238E27FC236}">
                  <a16:creationId xmlns:a16="http://schemas.microsoft.com/office/drawing/2014/main" id="{52B0AAFE-2068-4330-B622-F495F6D35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59">
              <a:extLst>
                <a:ext uri="{FF2B5EF4-FFF2-40B4-BE49-F238E27FC236}">
                  <a16:creationId xmlns:a16="http://schemas.microsoft.com/office/drawing/2014/main" id="{D71F60FA-8132-4A8C-8A25-AA12DB1EB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ADBA8AF1-9973-4BF1-A758-89E5E5B41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59">
              <a:extLst>
                <a:ext uri="{FF2B5EF4-FFF2-40B4-BE49-F238E27FC236}">
                  <a16:creationId xmlns:a16="http://schemas.microsoft.com/office/drawing/2014/main" id="{6712147C-1C59-44C2-AC2C-A7A2008BD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a:extLst>
                <a:ext uri="{FF2B5EF4-FFF2-40B4-BE49-F238E27FC236}">
                  <a16:creationId xmlns:a16="http://schemas.microsoft.com/office/drawing/2014/main" id="{F4BD0FA2-8F4E-4E28-A91D-584FE197C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59">
              <a:extLst>
                <a:ext uri="{FF2B5EF4-FFF2-40B4-BE49-F238E27FC236}">
                  <a16:creationId xmlns:a16="http://schemas.microsoft.com/office/drawing/2014/main" id="{3AA1D0D4-C9A8-4316-BB42-7C3D87254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2">
              <a:extLst>
                <a:ext uri="{FF2B5EF4-FFF2-40B4-BE49-F238E27FC236}">
                  <a16:creationId xmlns:a16="http://schemas.microsoft.com/office/drawing/2014/main" id="{BD3E342F-986B-4ED7-840A-6638E1C9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59">
              <a:extLst>
                <a:ext uri="{FF2B5EF4-FFF2-40B4-BE49-F238E27FC236}">
                  <a16:creationId xmlns:a16="http://schemas.microsoft.com/office/drawing/2014/main" id="{5CE8FBB8-BEA6-4B17-B401-A426E7463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2">
              <a:extLst>
                <a:ext uri="{FF2B5EF4-FFF2-40B4-BE49-F238E27FC236}">
                  <a16:creationId xmlns:a16="http://schemas.microsoft.com/office/drawing/2014/main" id="{D5694FEE-ED72-4808-9F69-1491B359D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59">
              <a:extLst>
                <a:ext uri="{FF2B5EF4-FFF2-40B4-BE49-F238E27FC236}">
                  <a16:creationId xmlns:a16="http://schemas.microsoft.com/office/drawing/2014/main" id="{7F6E7FB6-3CBD-489B-B4E4-A69C2D5F4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2">
              <a:extLst>
                <a:ext uri="{FF2B5EF4-FFF2-40B4-BE49-F238E27FC236}">
                  <a16:creationId xmlns:a16="http://schemas.microsoft.com/office/drawing/2014/main" id="{FB1F7333-7CE1-4BA9-A9D3-33CE2697C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59">
              <a:extLst>
                <a:ext uri="{FF2B5EF4-FFF2-40B4-BE49-F238E27FC236}">
                  <a16:creationId xmlns:a16="http://schemas.microsoft.com/office/drawing/2014/main" id="{4458ECA0-C373-47DC-AC47-E90615A43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2">
              <a:extLst>
                <a:ext uri="{FF2B5EF4-FFF2-40B4-BE49-F238E27FC236}">
                  <a16:creationId xmlns:a16="http://schemas.microsoft.com/office/drawing/2014/main" id="{31AD3723-A525-44C9-A1D4-8D540C592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59">
              <a:extLst>
                <a:ext uri="{FF2B5EF4-FFF2-40B4-BE49-F238E27FC236}">
                  <a16:creationId xmlns:a16="http://schemas.microsoft.com/office/drawing/2014/main" id="{71C422B5-B1F4-4725-A106-ACF8DCB28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Rectangle 9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0636"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ce réservé de la date 4">
            <a:extLst>
              <a:ext uri="{FF2B5EF4-FFF2-40B4-BE49-F238E27FC236}">
                <a16:creationId xmlns:a16="http://schemas.microsoft.com/office/drawing/2014/main" id="{B181407A-9B46-4097-8F80-5687A78D56DF}"/>
              </a:ext>
            </a:extLst>
          </p:cNvPr>
          <p:cNvSpPr>
            <a:spLocks noGrp="1"/>
          </p:cNvSpPr>
          <p:nvPr>
            <p:ph type="dt" sz="half" idx="10"/>
          </p:nvPr>
        </p:nvSpPr>
        <p:spPr>
          <a:xfrm>
            <a:off x="594205" y="6492240"/>
            <a:ext cx="1325534" cy="365125"/>
          </a:xfrm>
        </p:spPr>
        <p:txBody>
          <a:bodyPr vert="horz" lIns="91440" tIns="45720" rIns="91440" bIns="45720" rtlCol="0" anchor="ctr">
            <a:normAutofit/>
          </a:bodyPr>
          <a:lstStyle/>
          <a:p>
            <a:pPr defTabSz="914400">
              <a:spcAft>
                <a:spcPts val="600"/>
              </a:spcAft>
              <a:defRPr/>
            </a:pPr>
            <a:fld id="{1E67D3AB-92C5-4A0E-9DF0-0087ADDFB84C}" type="datetime1">
              <a:rPr lang="en-US" smtClean="0">
                <a:solidFill>
                  <a:srgbClr val="FFFFFF"/>
                </a:solidFill>
                <a:latin typeface="Calibri" panose="020F0502020204030204"/>
              </a:rPr>
              <a:pPr defTabSz="914400">
                <a:spcAft>
                  <a:spcPts val="600"/>
                </a:spcAft>
                <a:defRPr/>
              </a:pPr>
              <a:t>3/9/2020</a:t>
            </a:fld>
            <a:endParaRPr lang="en-US">
              <a:solidFill>
                <a:srgbClr val="FFFFFF"/>
              </a:solidFill>
              <a:latin typeface="Calibri" panose="020F0502020204030204"/>
            </a:endParaRPr>
          </a:p>
        </p:txBody>
      </p:sp>
      <p:sp>
        <p:nvSpPr>
          <p:cNvPr id="6" name="Espace réservé du numéro de diapositive 5">
            <a:extLst>
              <a:ext uri="{FF2B5EF4-FFF2-40B4-BE49-F238E27FC236}">
                <a16:creationId xmlns:a16="http://schemas.microsoft.com/office/drawing/2014/main" id="{B084AC4C-F818-4FAC-8D5C-CF04AAB3824D}"/>
              </a:ext>
            </a:extLst>
          </p:cNvPr>
          <p:cNvSpPr>
            <a:spLocks noGrp="1"/>
          </p:cNvSpPr>
          <p:nvPr>
            <p:ph type="sldNum" sz="quarter" idx="12"/>
          </p:nvPr>
        </p:nvSpPr>
        <p:spPr>
          <a:xfrm>
            <a:off x="5091881" y="6492240"/>
            <a:ext cx="548497" cy="365125"/>
          </a:xfrm>
        </p:spPr>
        <p:txBody>
          <a:bodyPr vert="horz" lIns="91440" tIns="45720" rIns="91440" bIns="45720" rtlCol="0" anchor="ctr">
            <a:normAutofit/>
          </a:bodyPr>
          <a:lstStyle/>
          <a:p>
            <a:pPr defTabSz="914400">
              <a:spcAft>
                <a:spcPts val="600"/>
              </a:spcAft>
              <a:defRPr/>
            </a:pPr>
            <a:fld id="{549076F7-5D9D-4E10-A7E9-1A83E524F28B}" type="slidenum">
              <a:rPr lang="en-US" smtClean="0">
                <a:solidFill>
                  <a:srgbClr val="FFFFFF"/>
                </a:solidFill>
                <a:latin typeface="Calibri" panose="020F0502020204030204"/>
              </a:rPr>
              <a:pPr defTabSz="914400">
                <a:spcAft>
                  <a:spcPts val="600"/>
                </a:spcAft>
                <a:defRPr/>
              </a:pPr>
              <a:t>47</a:t>
            </a:fld>
            <a:endParaRPr lang="en-US">
              <a:solidFill>
                <a:srgbClr val="FFFFFF"/>
              </a:solidFill>
              <a:latin typeface="Calibri" panose="020F0502020204030204"/>
            </a:endParaRPr>
          </a:p>
        </p:txBody>
      </p:sp>
      <p:sp>
        <p:nvSpPr>
          <p:cNvPr id="34" name="Titre 2">
            <a:extLst>
              <a:ext uri="{FF2B5EF4-FFF2-40B4-BE49-F238E27FC236}">
                <a16:creationId xmlns:a16="http://schemas.microsoft.com/office/drawing/2014/main" id="{BED77665-6D3A-49FC-BA44-912897A068CD}"/>
              </a:ext>
            </a:extLst>
          </p:cNvPr>
          <p:cNvSpPr txBox="1">
            <a:spLocks/>
          </p:cNvSpPr>
          <p:nvPr/>
        </p:nvSpPr>
        <p:spPr>
          <a:xfrm>
            <a:off x="325186" y="2090671"/>
            <a:ext cx="3590946" cy="1117668"/>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lvl="0" algn="ctr">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a:t>
            </a:r>
            <a:r>
              <a:rPr lang="fr-FR" dirty="0" err="1">
                <a:solidFill>
                  <a:sysClr val="windowText" lastClr="000000"/>
                </a:solidFill>
              </a:rPr>
              <a:t>résulats</a:t>
            </a:r>
            <a:endPar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sp>
        <p:nvSpPr>
          <p:cNvPr id="35" name="Espace réservé du contenu 4">
            <a:extLst>
              <a:ext uri="{FF2B5EF4-FFF2-40B4-BE49-F238E27FC236}">
                <a16:creationId xmlns:a16="http://schemas.microsoft.com/office/drawing/2014/main" id="{6CDAE23F-D1A5-4E6B-B732-5BE429F28CB3}"/>
              </a:ext>
            </a:extLst>
          </p:cNvPr>
          <p:cNvSpPr txBox="1">
            <a:spLocks/>
          </p:cNvSpPr>
          <p:nvPr/>
        </p:nvSpPr>
        <p:spPr>
          <a:xfrm>
            <a:off x="350320" y="5696376"/>
            <a:ext cx="3138837" cy="504434"/>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59910" lvl="1" indent="0" algn="ctr">
              <a:buClr>
                <a:srgbClr val="0066A1"/>
              </a:buClr>
              <a:buNone/>
              <a:defRPr/>
            </a:pPr>
            <a:r>
              <a:rPr lang="fr-FR" sz="1200" dirty="0">
                <a:solidFill>
                  <a:sysClr val="windowText" lastClr="000000"/>
                </a:solidFill>
              </a:rPr>
              <a:t>Résultats du clustering via </a:t>
            </a:r>
            <a:r>
              <a:rPr lang="fr-FR" sz="1200" dirty="0" err="1">
                <a:solidFill>
                  <a:sysClr val="windowText" lastClr="000000"/>
                </a:solidFill>
              </a:rPr>
              <a:t>Hdbscan</a:t>
            </a:r>
            <a:br>
              <a:rPr lang="fr-FR" sz="1200" dirty="0">
                <a:solidFill>
                  <a:sysClr val="windowText" lastClr="000000"/>
                </a:solidFill>
              </a:rPr>
            </a:br>
            <a:endParaRPr lang="fr-FR" sz="1200" dirty="0">
              <a:solidFill>
                <a:sysClr val="windowText" lastClr="000000"/>
              </a:solidFill>
            </a:endParaRPr>
          </a:p>
          <a:p>
            <a:pPr lvl="2" algn="ctr">
              <a:buClr>
                <a:srgbClr val="0066A1"/>
              </a:buClr>
              <a:defRPr/>
            </a:pPr>
            <a:endParaRPr lang="fr-FR" sz="1200" dirty="0">
              <a:solidFill>
                <a:sysClr val="windowText" lastClr="000000"/>
              </a:solidFill>
            </a:endParaRPr>
          </a:p>
          <a:p>
            <a:pPr lvl="1" algn="ctr">
              <a:buClr>
                <a:srgbClr val="0066A1"/>
              </a:buClr>
              <a:buFont typeface="+mj-lt"/>
              <a:buAutoNum type="romanLcPeriod"/>
              <a:defRPr/>
            </a:pPr>
            <a:endParaRPr lang="fr-FR" sz="1200" dirty="0">
              <a:solidFill>
                <a:sysClr val="windowText" lastClr="000000"/>
              </a:solidFill>
            </a:endParaRPr>
          </a:p>
          <a:p>
            <a:pPr marL="359910" marR="0" lvl="0" indent="-359910" algn="ctr"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marL="359910" marR="0" lvl="0" indent="-359910" algn="ctr"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pic>
        <p:nvPicPr>
          <p:cNvPr id="2" name="Image 1">
            <a:extLst>
              <a:ext uri="{FF2B5EF4-FFF2-40B4-BE49-F238E27FC236}">
                <a16:creationId xmlns:a16="http://schemas.microsoft.com/office/drawing/2014/main" id="{7C1DFDF6-EC82-42D2-BEC8-855FCDF8ADDE}"/>
              </a:ext>
            </a:extLst>
          </p:cNvPr>
          <p:cNvPicPr>
            <a:picLocks noChangeAspect="1"/>
          </p:cNvPicPr>
          <p:nvPr/>
        </p:nvPicPr>
        <p:blipFill>
          <a:blip r:embed="rId3"/>
          <a:stretch>
            <a:fillRect/>
          </a:stretch>
        </p:blipFill>
        <p:spPr>
          <a:xfrm>
            <a:off x="4531564" y="0"/>
            <a:ext cx="7658848" cy="6492240"/>
          </a:xfrm>
          <a:prstGeom prst="rect">
            <a:avLst/>
          </a:prstGeom>
        </p:spPr>
      </p:pic>
    </p:spTree>
    <p:extLst>
      <p:ext uri="{BB962C8B-B14F-4D97-AF65-F5344CB8AC3E}">
        <p14:creationId xmlns:p14="http://schemas.microsoft.com/office/powerpoint/2010/main" val="22694859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6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71">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0090"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73">
            <a:extLst>
              <a:ext uri="{FF2B5EF4-FFF2-40B4-BE49-F238E27FC236}">
                <a16:creationId xmlns:a16="http://schemas.microsoft.com/office/drawing/2014/main" id="{D00B602F-D8C3-4DD5-B8F5-0212B54C65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52" y="2050133"/>
            <a:ext cx="232900" cy="1340860"/>
            <a:chOff x="56167" y="2050133"/>
            <a:chExt cx="232963" cy="1340860"/>
          </a:xfrm>
        </p:grpSpPr>
        <p:sp>
          <p:nvSpPr>
            <p:cNvPr id="75" name="Rectangle 2">
              <a:extLst>
                <a:ext uri="{FF2B5EF4-FFF2-40B4-BE49-F238E27FC236}">
                  <a16:creationId xmlns:a16="http://schemas.microsoft.com/office/drawing/2014/main" id="{5DECCEC3-7216-4C06-A18A-8E7E3F11F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59">
              <a:extLst>
                <a:ext uri="{FF2B5EF4-FFF2-40B4-BE49-F238E27FC236}">
                  <a16:creationId xmlns:a16="http://schemas.microsoft.com/office/drawing/2014/main" id="{297654B9-956B-45A2-BCFF-C3B8D2A0D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2">
              <a:extLst>
                <a:ext uri="{FF2B5EF4-FFF2-40B4-BE49-F238E27FC236}">
                  <a16:creationId xmlns:a16="http://schemas.microsoft.com/office/drawing/2014/main" id="{E43A9188-A250-45B3-92C6-7B82B99A4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59">
              <a:extLst>
                <a:ext uri="{FF2B5EF4-FFF2-40B4-BE49-F238E27FC236}">
                  <a16:creationId xmlns:a16="http://schemas.microsoft.com/office/drawing/2014/main" id="{18F65A8A-D202-4171-B8B1-A5F871C2F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2">
              <a:extLst>
                <a:ext uri="{FF2B5EF4-FFF2-40B4-BE49-F238E27FC236}">
                  <a16:creationId xmlns:a16="http://schemas.microsoft.com/office/drawing/2014/main" id="{4C61AD47-E0FE-4269-870C-4EA6432EA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59">
              <a:extLst>
                <a:ext uri="{FF2B5EF4-FFF2-40B4-BE49-F238E27FC236}">
                  <a16:creationId xmlns:a16="http://schemas.microsoft.com/office/drawing/2014/main" id="{E3CE99F8-5874-42F1-9117-802AF9130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2">
              <a:extLst>
                <a:ext uri="{FF2B5EF4-FFF2-40B4-BE49-F238E27FC236}">
                  <a16:creationId xmlns:a16="http://schemas.microsoft.com/office/drawing/2014/main" id="{52B0AAFE-2068-4330-B622-F495F6D35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59">
              <a:extLst>
                <a:ext uri="{FF2B5EF4-FFF2-40B4-BE49-F238E27FC236}">
                  <a16:creationId xmlns:a16="http://schemas.microsoft.com/office/drawing/2014/main" id="{D71F60FA-8132-4A8C-8A25-AA12DB1EB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ADBA8AF1-9973-4BF1-A758-89E5E5B41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59">
              <a:extLst>
                <a:ext uri="{FF2B5EF4-FFF2-40B4-BE49-F238E27FC236}">
                  <a16:creationId xmlns:a16="http://schemas.microsoft.com/office/drawing/2014/main" id="{6712147C-1C59-44C2-AC2C-A7A2008BD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a:extLst>
                <a:ext uri="{FF2B5EF4-FFF2-40B4-BE49-F238E27FC236}">
                  <a16:creationId xmlns:a16="http://schemas.microsoft.com/office/drawing/2014/main" id="{F4BD0FA2-8F4E-4E28-A91D-584FE197C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59">
              <a:extLst>
                <a:ext uri="{FF2B5EF4-FFF2-40B4-BE49-F238E27FC236}">
                  <a16:creationId xmlns:a16="http://schemas.microsoft.com/office/drawing/2014/main" id="{3AA1D0D4-C9A8-4316-BB42-7C3D87254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2">
              <a:extLst>
                <a:ext uri="{FF2B5EF4-FFF2-40B4-BE49-F238E27FC236}">
                  <a16:creationId xmlns:a16="http://schemas.microsoft.com/office/drawing/2014/main" id="{BD3E342F-986B-4ED7-840A-6638E1C9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59">
              <a:extLst>
                <a:ext uri="{FF2B5EF4-FFF2-40B4-BE49-F238E27FC236}">
                  <a16:creationId xmlns:a16="http://schemas.microsoft.com/office/drawing/2014/main" id="{5CE8FBB8-BEA6-4B17-B401-A426E7463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2">
              <a:extLst>
                <a:ext uri="{FF2B5EF4-FFF2-40B4-BE49-F238E27FC236}">
                  <a16:creationId xmlns:a16="http://schemas.microsoft.com/office/drawing/2014/main" id="{D5694FEE-ED72-4808-9F69-1491B359D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59">
              <a:extLst>
                <a:ext uri="{FF2B5EF4-FFF2-40B4-BE49-F238E27FC236}">
                  <a16:creationId xmlns:a16="http://schemas.microsoft.com/office/drawing/2014/main" id="{7F6E7FB6-3CBD-489B-B4E4-A69C2D5F4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2">
              <a:extLst>
                <a:ext uri="{FF2B5EF4-FFF2-40B4-BE49-F238E27FC236}">
                  <a16:creationId xmlns:a16="http://schemas.microsoft.com/office/drawing/2014/main" id="{FB1F7333-7CE1-4BA9-A9D3-33CE2697C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59">
              <a:extLst>
                <a:ext uri="{FF2B5EF4-FFF2-40B4-BE49-F238E27FC236}">
                  <a16:creationId xmlns:a16="http://schemas.microsoft.com/office/drawing/2014/main" id="{4458ECA0-C373-47DC-AC47-E90615A43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2">
              <a:extLst>
                <a:ext uri="{FF2B5EF4-FFF2-40B4-BE49-F238E27FC236}">
                  <a16:creationId xmlns:a16="http://schemas.microsoft.com/office/drawing/2014/main" id="{31AD3723-A525-44C9-A1D4-8D540C592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59">
              <a:extLst>
                <a:ext uri="{FF2B5EF4-FFF2-40B4-BE49-F238E27FC236}">
                  <a16:creationId xmlns:a16="http://schemas.microsoft.com/office/drawing/2014/main" id="{71C422B5-B1F4-4725-A106-ACF8DCB28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Rectangle 9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0636"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ce réservé de la date 4">
            <a:extLst>
              <a:ext uri="{FF2B5EF4-FFF2-40B4-BE49-F238E27FC236}">
                <a16:creationId xmlns:a16="http://schemas.microsoft.com/office/drawing/2014/main" id="{B181407A-9B46-4097-8F80-5687A78D56DF}"/>
              </a:ext>
            </a:extLst>
          </p:cNvPr>
          <p:cNvSpPr>
            <a:spLocks noGrp="1"/>
          </p:cNvSpPr>
          <p:nvPr>
            <p:ph type="dt" sz="half" idx="10"/>
          </p:nvPr>
        </p:nvSpPr>
        <p:spPr>
          <a:xfrm>
            <a:off x="594205" y="6492240"/>
            <a:ext cx="1325534" cy="365125"/>
          </a:xfrm>
        </p:spPr>
        <p:txBody>
          <a:bodyPr vert="horz" lIns="91440" tIns="45720" rIns="91440" bIns="45720" rtlCol="0" anchor="ctr">
            <a:normAutofit/>
          </a:bodyPr>
          <a:lstStyle/>
          <a:p>
            <a:pPr defTabSz="914400">
              <a:spcAft>
                <a:spcPts val="600"/>
              </a:spcAft>
              <a:defRPr/>
            </a:pPr>
            <a:fld id="{1E67D3AB-92C5-4A0E-9DF0-0087ADDFB84C}" type="datetime1">
              <a:rPr lang="en-US" smtClean="0">
                <a:solidFill>
                  <a:srgbClr val="FFFFFF"/>
                </a:solidFill>
                <a:latin typeface="Calibri" panose="020F0502020204030204"/>
              </a:rPr>
              <a:pPr defTabSz="914400">
                <a:spcAft>
                  <a:spcPts val="600"/>
                </a:spcAft>
                <a:defRPr/>
              </a:pPr>
              <a:t>3/9/2020</a:t>
            </a:fld>
            <a:endParaRPr lang="en-US">
              <a:solidFill>
                <a:srgbClr val="FFFFFF"/>
              </a:solidFill>
              <a:latin typeface="Calibri" panose="020F0502020204030204"/>
            </a:endParaRPr>
          </a:p>
        </p:txBody>
      </p:sp>
      <p:sp>
        <p:nvSpPr>
          <p:cNvPr id="6" name="Espace réservé du numéro de diapositive 5">
            <a:extLst>
              <a:ext uri="{FF2B5EF4-FFF2-40B4-BE49-F238E27FC236}">
                <a16:creationId xmlns:a16="http://schemas.microsoft.com/office/drawing/2014/main" id="{B084AC4C-F818-4FAC-8D5C-CF04AAB3824D}"/>
              </a:ext>
            </a:extLst>
          </p:cNvPr>
          <p:cNvSpPr>
            <a:spLocks noGrp="1"/>
          </p:cNvSpPr>
          <p:nvPr>
            <p:ph type="sldNum" sz="quarter" idx="12"/>
          </p:nvPr>
        </p:nvSpPr>
        <p:spPr>
          <a:xfrm>
            <a:off x="5091881" y="6492240"/>
            <a:ext cx="548497" cy="365125"/>
          </a:xfrm>
        </p:spPr>
        <p:txBody>
          <a:bodyPr vert="horz" lIns="91440" tIns="45720" rIns="91440" bIns="45720" rtlCol="0" anchor="ctr">
            <a:normAutofit/>
          </a:bodyPr>
          <a:lstStyle/>
          <a:p>
            <a:pPr defTabSz="914400">
              <a:spcAft>
                <a:spcPts val="600"/>
              </a:spcAft>
              <a:defRPr/>
            </a:pPr>
            <a:fld id="{549076F7-5D9D-4E10-A7E9-1A83E524F28B}" type="slidenum">
              <a:rPr lang="en-US" smtClean="0">
                <a:solidFill>
                  <a:srgbClr val="FFFFFF"/>
                </a:solidFill>
                <a:latin typeface="Calibri" panose="020F0502020204030204"/>
              </a:rPr>
              <a:pPr defTabSz="914400">
                <a:spcAft>
                  <a:spcPts val="600"/>
                </a:spcAft>
                <a:defRPr/>
              </a:pPr>
              <a:t>48</a:t>
            </a:fld>
            <a:endParaRPr lang="en-US">
              <a:solidFill>
                <a:srgbClr val="FFFFFF"/>
              </a:solidFill>
              <a:latin typeface="Calibri" panose="020F0502020204030204"/>
            </a:endParaRPr>
          </a:p>
        </p:txBody>
      </p:sp>
      <p:sp>
        <p:nvSpPr>
          <p:cNvPr id="31" name="Titre 2">
            <a:extLst>
              <a:ext uri="{FF2B5EF4-FFF2-40B4-BE49-F238E27FC236}">
                <a16:creationId xmlns:a16="http://schemas.microsoft.com/office/drawing/2014/main" id="{139A08FC-CC41-41E2-9D4A-B363DCECAC55}"/>
              </a:ext>
            </a:extLst>
          </p:cNvPr>
          <p:cNvSpPr txBox="1">
            <a:spLocks/>
          </p:cNvSpPr>
          <p:nvPr/>
        </p:nvSpPr>
        <p:spPr>
          <a:xfrm>
            <a:off x="325186" y="2090671"/>
            <a:ext cx="3590946" cy="1117668"/>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lvl="0" algn="ctr">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a:t>
            </a:r>
            <a:r>
              <a:rPr lang="fr-FR" dirty="0" err="1">
                <a:solidFill>
                  <a:sysClr val="windowText" lastClr="000000"/>
                </a:solidFill>
              </a:rPr>
              <a:t>résulats</a:t>
            </a:r>
            <a:endPar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sp>
        <p:nvSpPr>
          <p:cNvPr id="33" name="Espace réservé du contenu 4">
            <a:extLst>
              <a:ext uri="{FF2B5EF4-FFF2-40B4-BE49-F238E27FC236}">
                <a16:creationId xmlns:a16="http://schemas.microsoft.com/office/drawing/2014/main" id="{14934F06-847E-47DF-8ACC-2608AB8E133E}"/>
              </a:ext>
            </a:extLst>
          </p:cNvPr>
          <p:cNvSpPr txBox="1">
            <a:spLocks/>
          </p:cNvSpPr>
          <p:nvPr/>
        </p:nvSpPr>
        <p:spPr>
          <a:xfrm>
            <a:off x="350320" y="5696376"/>
            <a:ext cx="3138837" cy="504434"/>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59910" lvl="1" indent="0" algn="ctr">
              <a:buClr>
                <a:srgbClr val="0066A1"/>
              </a:buClr>
              <a:buNone/>
              <a:defRPr/>
            </a:pPr>
            <a:r>
              <a:rPr lang="fr-FR" sz="1200" dirty="0">
                <a:solidFill>
                  <a:sysClr val="windowText" lastClr="000000"/>
                </a:solidFill>
              </a:rPr>
              <a:t>Résultats du clustering via </a:t>
            </a:r>
            <a:r>
              <a:rPr lang="fr-FR" sz="1200" dirty="0" err="1">
                <a:solidFill>
                  <a:sysClr val="windowText" lastClr="000000"/>
                </a:solidFill>
              </a:rPr>
              <a:t>Hdbscan</a:t>
            </a:r>
            <a:br>
              <a:rPr lang="fr-FR" sz="1200" dirty="0">
                <a:solidFill>
                  <a:sysClr val="windowText" lastClr="000000"/>
                </a:solidFill>
              </a:rPr>
            </a:br>
            <a:endParaRPr lang="fr-FR" sz="1200" dirty="0">
              <a:solidFill>
                <a:sysClr val="windowText" lastClr="000000"/>
              </a:solidFill>
            </a:endParaRPr>
          </a:p>
          <a:p>
            <a:pPr lvl="2" algn="ctr">
              <a:buClr>
                <a:srgbClr val="0066A1"/>
              </a:buClr>
              <a:defRPr/>
            </a:pPr>
            <a:endParaRPr lang="fr-FR" sz="1200" dirty="0">
              <a:solidFill>
                <a:sysClr val="windowText" lastClr="000000"/>
              </a:solidFill>
            </a:endParaRPr>
          </a:p>
          <a:p>
            <a:pPr lvl="1" algn="ctr">
              <a:buClr>
                <a:srgbClr val="0066A1"/>
              </a:buClr>
              <a:buFont typeface="+mj-lt"/>
              <a:buAutoNum type="romanLcPeriod"/>
              <a:defRPr/>
            </a:pPr>
            <a:endParaRPr lang="fr-FR" sz="1200" dirty="0">
              <a:solidFill>
                <a:sysClr val="windowText" lastClr="000000"/>
              </a:solidFill>
            </a:endParaRPr>
          </a:p>
          <a:p>
            <a:pPr marL="359910" marR="0" lvl="0" indent="-359910" algn="ctr"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marL="359910" marR="0" lvl="0" indent="-359910" algn="ctr"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pic>
        <p:nvPicPr>
          <p:cNvPr id="2" name="Image 1">
            <a:extLst>
              <a:ext uri="{FF2B5EF4-FFF2-40B4-BE49-F238E27FC236}">
                <a16:creationId xmlns:a16="http://schemas.microsoft.com/office/drawing/2014/main" id="{17776C24-30F1-460A-88C2-8E3C6C6DE767}"/>
              </a:ext>
            </a:extLst>
          </p:cNvPr>
          <p:cNvPicPr>
            <a:picLocks noChangeAspect="1"/>
          </p:cNvPicPr>
          <p:nvPr/>
        </p:nvPicPr>
        <p:blipFill>
          <a:blip r:embed="rId3"/>
          <a:stretch>
            <a:fillRect/>
          </a:stretch>
        </p:blipFill>
        <p:spPr>
          <a:xfrm>
            <a:off x="4479343" y="-3056"/>
            <a:ext cx="7709482" cy="6499106"/>
          </a:xfrm>
          <a:prstGeom prst="rect">
            <a:avLst/>
          </a:prstGeom>
        </p:spPr>
      </p:pic>
    </p:spTree>
    <p:extLst>
      <p:ext uri="{BB962C8B-B14F-4D97-AF65-F5344CB8AC3E}">
        <p14:creationId xmlns:p14="http://schemas.microsoft.com/office/powerpoint/2010/main" val="162345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6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71">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0090"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73">
            <a:extLst>
              <a:ext uri="{FF2B5EF4-FFF2-40B4-BE49-F238E27FC236}">
                <a16:creationId xmlns:a16="http://schemas.microsoft.com/office/drawing/2014/main" id="{D00B602F-D8C3-4DD5-B8F5-0212B54C65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52" y="2050133"/>
            <a:ext cx="232900" cy="1340860"/>
            <a:chOff x="56167" y="2050133"/>
            <a:chExt cx="232963" cy="1340860"/>
          </a:xfrm>
        </p:grpSpPr>
        <p:sp>
          <p:nvSpPr>
            <p:cNvPr id="75" name="Rectangle 2">
              <a:extLst>
                <a:ext uri="{FF2B5EF4-FFF2-40B4-BE49-F238E27FC236}">
                  <a16:creationId xmlns:a16="http://schemas.microsoft.com/office/drawing/2014/main" id="{5DECCEC3-7216-4C06-A18A-8E7E3F11F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59">
              <a:extLst>
                <a:ext uri="{FF2B5EF4-FFF2-40B4-BE49-F238E27FC236}">
                  <a16:creationId xmlns:a16="http://schemas.microsoft.com/office/drawing/2014/main" id="{297654B9-956B-45A2-BCFF-C3B8D2A0D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2">
              <a:extLst>
                <a:ext uri="{FF2B5EF4-FFF2-40B4-BE49-F238E27FC236}">
                  <a16:creationId xmlns:a16="http://schemas.microsoft.com/office/drawing/2014/main" id="{E43A9188-A250-45B3-92C6-7B82B99A4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59">
              <a:extLst>
                <a:ext uri="{FF2B5EF4-FFF2-40B4-BE49-F238E27FC236}">
                  <a16:creationId xmlns:a16="http://schemas.microsoft.com/office/drawing/2014/main" id="{18F65A8A-D202-4171-B8B1-A5F871C2F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2">
              <a:extLst>
                <a:ext uri="{FF2B5EF4-FFF2-40B4-BE49-F238E27FC236}">
                  <a16:creationId xmlns:a16="http://schemas.microsoft.com/office/drawing/2014/main" id="{4C61AD47-E0FE-4269-870C-4EA6432EA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59">
              <a:extLst>
                <a:ext uri="{FF2B5EF4-FFF2-40B4-BE49-F238E27FC236}">
                  <a16:creationId xmlns:a16="http://schemas.microsoft.com/office/drawing/2014/main" id="{E3CE99F8-5874-42F1-9117-802AF9130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2">
              <a:extLst>
                <a:ext uri="{FF2B5EF4-FFF2-40B4-BE49-F238E27FC236}">
                  <a16:creationId xmlns:a16="http://schemas.microsoft.com/office/drawing/2014/main" id="{52B0AAFE-2068-4330-B622-F495F6D35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59">
              <a:extLst>
                <a:ext uri="{FF2B5EF4-FFF2-40B4-BE49-F238E27FC236}">
                  <a16:creationId xmlns:a16="http://schemas.microsoft.com/office/drawing/2014/main" id="{D71F60FA-8132-4A8C-8A25-AA12DB1EB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ADBA8AF1-9973-4BF1-A758-89E5E5B41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59">
              <a:extLst>
                <a:ext uri="{FF2B5EF4-FFF2-40B4-BE49-F238E27FC236}">
                  <a16:creationId xmlns:a16="http://schemas.microsoft.com/office/drawing/2014/main" id="{6712147C-1C59-44C2-AC2C-A7A2008BD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a:extLst>
                <a:ext uri="{FF2B5EF4-FFF2-40B4-BE49-F238E27FC236}">
                  <a16:creationId xmlns:a16="http://schemas.microsoft.com/office/drawing/2014/main" id="{F4BD0FA2-8F4E-4E28-A91D-584FE197C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59">
              <a:extLst>
                <a:ext uri="{FF2B5EF4-FFF2-40B4-BE49-F238E27FC236}">
                  <a16:creationId xmlns:a16="http://schemas.microsoft.com/office/drawing/2014/main" id="{3AA1D0D4-C9A8-4316-BB42-7C3D87254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2">
              <a:extLst>
                <a:ext uri="{FF2B5EF4-FFF2-40B4-BE49-F238E27FC236}">
                  <a16:creationId xmlns:a16="http://schemas.microsoft.com/office/drawing/2014/main" id="{BD3E342F-986B-4ED7-840A-6638E1C9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59">
              <a:extLst>
                <a:ext uri="{FF2B5EF4-FFF2-40B4-BE49-F238E27FC236}">
                  <a16:creationId xmlns:a16="http://schemas.microsoft.com/office/drawing/2014/main" id="{5CE8FBB8-BEA6-4B17-B401-A426E7463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2">
              <a:extLst>
                <a:ext uri="{FF2B5EF4-FFF2-40B4-BE49-F238E27FC236}">
                  <a16:creationId xmlns:a16="http://schemas.microsoft.com/office/drawing/2014/main" id="{D5694FEE-ED72-4808-9F69-1491B359D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59">
              <a:extLst>
                <a:ext uri="{FF2B5EF4-FFF2-40B4-BE49-F238E27FC236}">
                  <a16:creationId xmlns:a16="http://schemas.microsoft.com/office/drawing/2014/main" id="{7F6E7FB6-3CBD-489B-B4E4-A69C2D5F4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2">
              <a:extLst>
                <a:ext uri="{FF2B5EF4-FFF2-40B4-BE49-F238E27FC236}">
                  <a16:creationId xmlns:a16="http://schemas.microsoft.com/office/drawing/2014/main" id="{FB1F7333-7CE1-4BA9-A9D3-33CE2697C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59">
              <a:extLst>
                <a:ext uri="{FF2B5EF4-FFF2-40B4-BE49-F238E27FC236}">
                  <a16:creationId xmlns:a16="http://schemas.microsoft.com/office/drawing/2014/main" id="{4458ECA0-C373-47DC-AC47-E90615A43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2">
              <a:extLst>
                <a:ext uri="{FF2B5EF4-FFF2-40B4-BE49-F238E27FC236}">
                  <a16:creationId xmlns:a16="http://schemas.microsoft.com/office/drawing/2014/main" id="{31AD3723-A525-44C9-A1D4-8D540C592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59">
              <a:extLst>
                <a:ext uri="{FF2B5EF4-FFF2-40B4-BE49-F238E27FC236}">
                  <a16:creationId xmlns:a16="http://schemas.microsoft.com/office/drawing/2014/main" id="{71C422B5-B1F4-4725-A106-ACF8DCB28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Rectangle 9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0636"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ce réservé de la date 4">
            <a:extLst>
              <a:ext uri="{FF2B5EF4-FFF2-40B4-BE49-F238E27FC236}">
                <a16:creationId xmlns:a16="http://schemas.microsoft.com/office/drawing/2014/main" id="{B181407A-9B46-4097-8F80-5687A78D56DF}"/>
              </a:ext>
            </a:extLst>
          </p:cNvPr>
          <p:cNvSpPr>
            <a:spLocks noGrp="1"/>
          </p:cNvSpPr>
          <p:nvPr>
            <p:ph type="dt" sz="half" idx="10"/>
          </p:nvPr>
        </p:nvSpPr>
        <p:spPr>
          <a:xfrm>
            <a:off x="594205" y="6492240"/>
            <a:ext cx="1325534" cy="365125"/>
          </a:xfrm>
        </p:spPr>
        <p:txBody>
          <a:bodyPr vert="horz" lIns="91440" tIns="45720" rIns="91440" bIns="45720" rtlCol="0" anchor="ctr">
            <a:normAutofit/>
          </a:bodyPr>
          <a:lstStyle/>
          <a:p>
            <a:pPr defTabSz="914400">
              <a:spcAft>
                <a:spcPts val="600"/>
              </a:spcAft>
              <a:defRPr/>
            </a:pPr>
            <a:fld id="{1E67D3AB-92C5-4A0E-9DF0-0087ADDFB84C}" type="datetime1">
              <a:rPr lang="en-US" smtClean="0">
                <a:solidFill>
                  <a:srgbClr val="FFFFFF"/>
                </a:solidFill>
                <a:latin typeface="Calibri" panose="020F0502020204030204"/>
              </a:rPr>
              <a:pPr defTabSz="914400">
                <a:spcAft>
                  <a:spcPts val="600"/>
                </a:spcAft>
                <a:defRPr/>
              </a:pPr>
              <a:t>3/9/2020</a:t>
            </a:fld>
            <a:endParaRPr lang="en-US">
              <a:solidFill>
                <a:srgbClr val="FFFFFF"/>
              </a:solidFill>
              <a:latin typeface="Calibri" panose="020F0502020204030204"/>
            </a:endParaRPr>
          </a:p>
        </p:txBody>
      </p:sp>
      <p:sp>
        <p:nvSpPr>
          <p:cNvPr id="6" name="Espace réservé du numéro de diapositive 5">
            <a:extLst>
              <a:ext uri="{FF2B5EF4-FFF2-40B4-BE49-F238E27FC236}">
                <a16:creationId xmlns:a16="http://schemas.microsoft.com/office/drawing/2014/main" id="{B084AC4C-F818-4FAC-8D5C-CF04AAB3824D}"/>
              </a:ext>
            </a:extLst>
          </p:cNvPr>
          <p:cNvSpPr>
            <a:spLocks noGrp="1"/>
          </p:cNvSpPr>
          <p:nvPr>
            <p:ph type="sldNum" sz="quarter" idx="12"/>
          </p:nvPr>
        </p:nvSpPr>
        <p:spPr>
          <a:xfrm>
            <a:off x="5091881" y="6492240"/>
            <a:ext cx="548497" cy="365125"/>
          </a:xfrm>
        </p:spPr>
        <p:txBody>
          <a:bodyPr vert="horz" lIns="91440" tIns="45720" rIns="91440" bIns="45720" rtlCol="0" anchor="ctr">
            <a:normAutofit/>
          </a:bodyPr>
          <a:lstStyle/>
          <a:p>
            <a:pPr defTabSz="914400">
              <a:spcAft>
                <a:spcPts val="600"/>
              </a:spcAft>
              <a:defRPr/>
            </a:pPr>
            <a:fld id="{549076F7-5D9D-4E10-A7E9-1A83E524F28B}" type="slidenum">
              <a:rPr lang="en-US" smtClean="0">
                <a:solidFill>
                  <a:srgbClr val="FFFFFF"/>
                </a:solidFill>
                <a:latin typeface="Calibri" panose="020F0502020204030204"/>
              </a:rPr>
              <a:pPr defTabSz="914400">
                <a:spcAft>
                  <a:spcPts val="600"/>
                </a:spcAft>
                <a:defRPr/>
              </a:pPr>
              <a:t>49</a:t>
            </a:fld>
            <a:endParaRPr lang="en-US">
              <a:solidFill>
                <a:srgbClr val="FFFFFF"/>
              </a:solidFill>
              <a:latin typeface="Calibri" panose="020F0502020204030204"/>
            </a:endParaRPr>
          </a:p>
        </p:txBody>
      </p:sp>
      <p:sp>
        <p:nvSpPr>
          <p:cNvPr id="31" name="Titre 2">
            <a:extLst>
              <a:ext uri="{FF2B5EF4-FFF2-40B4-BE49-F238E27FC236}">
                <a16:creationId xmlns:a16="http://schemas.microsoft.com/office/drawing/2014/main" id="{139A08FC-CC41-41E2-9D4A-B363DCECAC55}"/>
              </a:ext>
            </a:extLst>
          </p:cNvPr>
          <p:cNvSpPr txBox="1">
            <a:spLocks/>
          </p:cNvSpPr>
          <p:nvPr/>
        </p:nvSpPr>
        <p:spPr>
          <a:xfrm>
            <a:off x="325186" y="2090671"/>
            <a:ext cx="3590946" cy="1117668"/>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lvl="0" algn="ctr">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a:t>
            </a:r>
            <a:r>
              <a:rPr lang="fr-FR" dirty="0">
                <a:solidFill>
                  <a:sysClr val="windowText" lastClr="000000"/>
                </a:solidFill>
              </a:rPr>
              <a:t>résultats</a:t>
            </a:r>
            <a:endPar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sp>
        <p:nvSpPr>
          <p:cNvPr id="33" name="Espace réservé du contenu 4">
            <a:extLst>
              <a:ext uri="{FF2B5EF4-FFF2-40B4-BE49-F238E27FC236}">
                <a16:creationId xmlns:a16="http://schemas.microsoft.com/office/drawing/2014/main" id="{14934F06-847E-47DF-8ACC-2608AB8E133E}"/>
              </a:ext>
            </a:extLst>
          </p:cNvPr>
          <p:cNvSpPr txBox="1">
            <a:spLocks/>
          </p:cNvSpPr>
          <p:nvPr/>
        </p:nvSpPr>
        <p:spPr>
          <a:xfrm>
            <a:off x="350320" y="5696376"/>
            <a:ext cx="3138837" cy="504434"/>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59910" lvl="1" indent="0" algn="ctr">
              <a:buClr>
                <a:srgbClr val="0066A1"/>
              </a:buClr>
              <a:buNone/>
              <a:defRPr/>
            </a:pPr>
            <a:r>
              <a:rPr lang="fr-FR" sz="1200" dirty="0">
                <a:solidFill>
                  <a:sysClr val="windowText" lastClr="000000"/>
                </a:solidFill>
              </a:rPr>
              <a:t>Résultats du clustering via </a:t>
            </a:r>
            <a:r>
              <a:rPr lang="fr-FR" sz="1200" dirty="0" err="1">
                <a:solidFill>
                  <a:sysClr val="windowText" lastClr="000000"/>
                </a:solidFill>
              </a:rPr>
              <a:t>Hdbscan</a:t>
            </a:r>
            <a:br>
              <a:rPr lang="fr-FR" sz="1200" dirty="0">
                <a:solidFill>
                  <a:sysClr val="windowText" lastClr="000000"/>
                </a:solidFill>
              </a:rPr>
            </a:br>
            <a:endParaRPr lang="fr-FR" sz="1200" dirty="0">
              <a:solidFill>
                <a:sysClr val="windowText" lastClr="000000"/>
              </a:solidFill>
            </a:endParaRPr>
          </a:p>
          <a:p>
            <a:pPr lvl="2" algn="ctr">
              <a:buClr>
                <a:srgbClr val="0066A1"/>
              </a:buClr>
              <a:defRPr/>
            </a:pPr>
            <a:endParaRPr lang="fr-FR" sz="1200" dirty="0">
              <a:solidFill>
                <a:sysClr val="windowText" lastClr="000000"/>
              </a:solidFill>
            </a:endParaRPr>
          </a:p>
          <a:p>
            <a:pPr lvl="1" algn="ctr">
              <a:buClr>
                <a:srgbClr val="0066A1"/>
              </a:buClr>
              <a:buFont typeface="+mj-lt"/>
              <a:buAutoNum type="romanLcPeriod"/>
              <a:defRPr/>
            </a:pPr>
            <a:endParaRPr lang="fr-FR" sz="1200" dirty="0">
              <a:solidFill>
                <a:sysClr val="windowText" lastClr="000000"/>
              </a:solidFill>
            </a:endParaRPr>
          </a:p>
          <a:p>
            <a:pPr marL="359910" marR="0" lvl="0" indent="-359910" algn="ctr"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marL="359910" marR="0" lvl="0" indent="-359910" algn="ctr"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pic>
        <p:nvPicPr>
          <p:cNvPr id="2" name="Image 1">
            <a:extLst>
              <a:ext uri="{FF2B5EF4-FFF2-40B4-BE49-F238E27FC236}">
                <a16:creationId xmlns:a16="http://schemas.microsoft.com/office/drawing/2014/main" id="{06DC312B-65D2-49D9-A588-9106CB04A850}"/>
              </a:ext>
            </a:extLst>
          </p:cNvPr>
          <p:cNvPicPr>
            <a:picLocks noChangeAspect="1"/>
          </p:cNvPicPr>
          <p:nvPr/>
        </p:nvPicPr>
        <p:blipFill>
          <a:blip r:embed="rId3"/>
          <a:stretch>
            <a:fillRect/>
          </a:stretch>
        </p:blipFill>
        <p:spPr>
          <a:xfrm>
            <a:off x="4447068" y="0"/>
            <a:ext cx="7756775" cy="6501384"/>
          </a:xfrm>
          <a:prstGeom prst="rect">
            <a:avLst/>
          </a:prstGeom>
        </p:spPr>
      </p:pic>
    </p:spTree>
    <p:extLst>
      <p:ext uri="{BB962C8B-B14F-4D97-AF65-F5344CB8AC3E}">
        <p14:creationId xmlns:p14="http://schemas.microsoft.com/office/powerpoint/2010/main" val="2548761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414F5D7-9711-415C-9E5E-7A2635D09960}"/>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Introduction</a:t>
            </a:r>
          </a:p>
        </p:txBody>
      </p:sp>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288575" y="1530600"/>
            <a:ext cx="11660963" cy="41844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0">
              <a:buClr>
                <a:srgbClr val="0066A1"/>
              </a:buClr>
              <a:buFont typeface="Wingdings" panose="05000000000000000000" pitchFamily="2" charset="2"/>
              <a:buChar char="v"/>
              <a:defRPr/>
            </a:pPr>
            <a:r>
              <a:rPr lang="fr-FR" sz="1800" b="1" dirty="0">
                <a:solidFill>
                  <a:sysClr val="windowText" lastClr="000000"/>
                </a:solidFill>
              </a:rPr>
              <a:t>Objectifs de la thèse : </a:t>
            </a:r>
          </a:p>
          <a:p>
            <a:pPr marL="0" lvl="0" indent="0">
              <a:buClr>
                <a:srgbClr val="0066A1"/>
              </a:buClr>
              <a:buNone/>
              <a:defRPr/>
            </a:pPr>
            <a:br>
              <a:rPr lang="fr-FR" sz="1800" dirty="0">
                <a:solidFill>
                  <a:sysClr val="windowText" lastClr="000000"/>
                </a:solidFill>
              </a:rPr>
            </a:br>
            <a:endParaRPr lang="fr-FR" sz="1800" dirty="0">
              <a:solidFill>
                <a:sysClr val="windowText" lastClr="000000"/>
              </a:solidFill>
            </a:endParaRPr>
          </a:p>
          <a:p>
            <a:pPr lvl="1">
              <a:buClr>
                <a:srgbClr val="0066A1"/>
              </a:buClr>
              <a:buFont typeface="Wingdings" panose="05000000000000000000" pitchFamily="2" charset="2"/>
              <a:buChar char="§"/>
              <a:defRPr/>
            </a:pPr>
            <a:r>
              <a:rPr lang="fr-FR" sz="1800" dirty="0">
                <a:solidFill>
                  <a:sysClr val="windowText" lastClr="000000"/>
                </a:solidFill>
              </a:rPr>
              <a:t>Introduire de l’intelligence artificielle dans le domaine du renseignement radar </a:t>
            </a:r>
          </a:p>
          <a:p>
            <a:pPr lvl="1">
              <a:buClr>
                <a:srgbClr val="0066A1"/>
              </a:buClr>
              <a:buFont typeface="Wingdings" panose="05000000000000000000" pitchFamily="2" charset="2"/>
              <a:buChar char="§"/>
              <a:defRPr/>
            </a:pPr>
            <a:endParaRPr lang="fr-FR" sz="1800" dirty="0">
              <a:solidFill>
                <a:sysClr val="windowText" lastClr="000000"/>
              </a:solidFill>
            </a:endParaRPr>
          </a:p>
          <a:p>
            <a:pPr lvl="1">
              <a:buClr>
                <a:srgbClr val="0066A1"/>
              </a:buClr>
              <a:buFont typeface="Wingdings" panose="05000000000000000000" pitchFamily="2" charset="2"/>
              <a:buChar char="§"/>
              <a:defRPr/>
            </a:pPr>
            <a:r>
              <a:rPr lang="fr-FR" sz="1800" dirty="0">
                <a:solidFill>
                  <a:sysClr val="windowText" lastClr="000000"/>
                </a:solidFill>
              </a:rPr>
              <a:t>Améliorer la séparation, la caractérisation et l’identification des radars par de nouvelles approches</a:t>
            </a:r>
          </a:p>
          <a:p>
            <a:pPr lvl="1">
              <a:buClr>
                <a:srgbClr val="0066A1"/>
              </a:buClr>
              <a:buFont typeface="Wingdings" panose="05000000000000000000" pitchFamily="2" charset="2"/>
              <a:buChar char="§"/>
              <a:defRPr/>
            </a:pPr>
            <a:endParaRPr lang="fr-FR" sz="1800" dirty="0">
              <a:solidFill>
                <a:sysClr val="windowText" lastClr="000000"/>
              </a:solidFill>
            </a:endParaRPr>
          </a:p>
          <a:p>
            <a:pPr lvl="1">
              <a:buClr>
                <a:srgbClr val="0066A1"/>
              </a:buClr>
              <a:buFont typeface="Wingdings" panose="05000000000000000000" pitchFamily="2" charset="2"/>
              <a:buChar char="§"/>
              <a:defRPr/>
            </a:pPr>
            <a:r>
              <a:rPr lang="fr-FR" sz="1800" dirty="0">
                <a:solidFill>
                  <a:sysClr val="windowText" lastClr="000000"/>
                </a:solidFill>
              </a:rPr>
              <a:t>Moderniser les méthodes de séparation de sources existantes et proposer de nouvelles approches automatisées dans un cadre non supervisé</a:t>
            </a:r>
          </a:p>
          <a:p>
            <a:pPr lvl="1">
              <a:buClr>
                <a:srgbClr val="0066A1"/>
              </a:buClr>
              <a:buFont typeface="Wingdings" panose="05000000000000000000" pitchFamily="2" charset="2"/>
              <a:buChar char="§"/>
              <a:defRPr/>
            </a:pPr>
            <a:endParaRPr lang="fr-FR" sz="1800" dirty="0">
              <a:solidFill>
                <a:sysClr val="windowText" lastClr="000000"/>
              </a:solidFill>
            </a:endParaRPr>
          </a:p>
          <a:p>
            <a:pPr lvl="1">
              <a:buClr>
                <a:srgbClr val="0066A1"/>
              </a:buClr>
              <a:buFont typeface="Wingdings" panose="05000000000000000000" pitchFamily="2" charset="2"/>
              <a:buChar char="§"/>
              <a:defRPr/>
            </a:pPr>
            <a:r>
              <a:rPr lang="fr-FR" sz="1800" dirty="0">
                <a:solidFill>
                  <a:sysClr val="windowText" lastClr="000000"/>
                </a:solidFill>
              </a:rPr>
              <a:t>Enrichir un référentiel data existant</a:t>
            </a:r>
            <a:br>
              <a:rPr lang="fr-FR" sz="1800" dirty="0">
                <a:solidFill>
                  <a:sysClr val="windowText" lastClr="000000"/>
                </a:solidFill>
              </a:rPr>
            </a:br>
            <a:endParaRPr lang="fr-FR" sz="1800" dirty="0">
              <a:solidFill>
                <a:sysClr val="windowText" lastClr="000000"/>
              </a:solidFill>
            </a:endParaRPr>
          </a:p>
          <a:p>
            <a:pPr lvl="0">
              <a:buClr>
                <a:srgbClr val="0066A1"/>
              </a:buClr>
              <a:buFont typeface="Wingdings" panose="05000000000000000000" pitchFamily="2" charset="2"/>
              <a:buChar char="v"/>
              <a:defRPr/>
            </a:pPr>
            <a:endParaRPr lang="fr-FR" sz="1800" dirty="0">
              <a:solidFill>
                <a:sysClr val="windowText" lastClr="000000"/>
              </a:solidFill>
            </a:endParaRPr>
          </a:p>
          <a:p>
            <a:pPr lvl="0">
              <a:buClr>
                <a:srgbClr val="0066A1"/>
              </a:buClr>
              <a:buFont typeface="Wingdings" panose="05000000000000000000" pitchFamily="2" charset="2"/>
              <a:buChar char="v"/>
              <a:defRPr/>
            </a:pPr>
            <a:endParaRPr lang="fr-FR" sz="1800" dirty="0">
              <a:solidFill>
                <a:sysClr val="windowText" lastClr="000000"/>
              </a:solidFill>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3F593856-95DA-45BB-A37A-D7703F1BB448}" type="datetime1">
              <a:rPr lang="fr-FR" smtClean="0"/>
              <a:t>09/03/2020</a:t>
            </a:fld>
            <a:endParaRPr lang="fr-FR"/>
          </a:p>
        </p:txBody>
      </p:sp>
      <p:sp>
        <p:nvSpPr>
          <p:cNvPr id="2" name="Espace réservé du numéro de diapositive 1">
            <a:extLst>
              <a:ext uri="{FF2B5EF4-FFF2-40B4-BE49-F238E27FC236}">
                <a16:creationId xmlns:a16="http://schemas.microsoft.com/office/drawing/2014/main" id="{63A4A042-551E-4D62-8D12-FA05C475C962}"/>
              </a:ext>
            </a:extLst>
          </p:cNvPr>
          <p:cNvSpPr>
            <a:spLocks noGrp="1"/>
          </p:cNvSpPr>
          <p:nvPr>
            <p:ph type="sldNum" sz="quarter" idx="12"/>
          </p:nvPr>
        </p:nvSpPr>
        <p:spPr/>
        <p:txBody>
          <a:bodyPr/>
          <a:lstStyle/>
          <a:p>
            <a:fld id="{549076F7-5D9D-4E10-A7E9-1A83E524F28B}" type="slidenum">
              <a:rPr lang="fr-FR" smtClean="0"/>
              <a:t>5</a:t>
            </a:fld>
            <a:endParaRPr lang="fr-FR"/>
          </a:p>
        </p:txBody>
      </p:sp>
    </p:spTree>
    <p:extLst>
      <p:ext uri="{BB962C8B-B14F-4D97-AF65-F5344CB8AC3E}">
        <p14:creationId xmlns:p14="http://schemas.microsoft.com/office/powerpoint/2010/main" val="999369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6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71">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0090"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73">
            <a:extLst>
              <a:ext uri="{FF2B5EF4-FFF2-40B4-BE49-F238E27FC236}">
                <a16:creationId xmlns:a16="http://schemas.microsoft.com/office/drawing/2014/main" id="{D00B602F-D8C3-4DD5-B8F5-0212B54C65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52" y="2050133"/>
            <a:ext cx="232900" cy="1340860"/>
            <a:chOff x="56167" y="2050133"/>
            <a:chExt cx="232963" cy="1340860"/>
          </a:xfrm>
        </p:grpSpPr>
        <p:sp>
          <p:nvSpPr>
            <p:cNvPr id="75" name="Rectangle 2">
              <a:extLst>
                <a:ext uri="{FF2B5EF4-FFF2-40B4-BE49-F238E27FC236}">
                  <a16:creationId xmlns:a16="http://schemas.microsoft.com/office/drawing/2014/main" id="{5DECCEC3-7216-4C06-A18A-8E7E3F11F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59">
              <a:extLst>
                <a:ext uri="{FF2B5EF4-FFF2-40B4-BE49-F238E27FC236}">
                  <a16:creationId xmlns:a16="http://schemas.microsoft.com/office/drawing/2014/main" id="{297654B9-956B-45A2-BCFF-C3B8D2A0D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2">
              <a:extLst>
                <a:ext uri="{FF2B5EF4-FFF2-40B4-BE49-F238E27FC236}">
                  <a16:creationId xmlns:a16="http://schemas.microsoft.com/office/drawing/2014/main" id="{E43A9188-A250-45B3-92C6-7B82B99A4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59">
              <a:extLst>
                <a:ext uri="{FF2B5EF4-FFF2-40B4-BE49-F238E27FC236}">
                  <a16:creationId xmlns:a16="http://schemas.microsoft.com/office/drawing/2014/main" id="{18F65A8A-D202-4171-B8B1-A5F871C2F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2">
              <a:extLst>
                <a:ext uri="{FF2B5EF4-FFF2-40B4-BE49-F238E27FC236}">
                  <a16:creationId xmlns:a16="http://schemas.microsoft.com/office/drawing/2014/main" id="{4C61AD47-E0FE-4269-870C-4EA6432EA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59">
              <a:extLst>
                <a:ext uri="{FF2B5EF4-FFF2-40B4-BE49-F238E27FC236}">
                  <a16:creationId xmlns:a16="http://schemas.microsoft.com/office/drawing/2014/main" id="{E3CE99F8-5874-42F1-9117-802AF9130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2">
              <a:extLst>
                <a:ext uri="{FF2B5EF4-FFF2-40B4-BE49-F238E27FC236}">
                  <a16:creationId xmlns:a16="http://schemas.microsoft.com/office/drawing/2014/main" id="{52B0AAFE-2068-4330-B622-F495F6D35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59">
              <a:extLst>
                <a:ext uri="{FF2B5EF4-FFF2-40B4-BE49-F238E27FC236}">
                  <a16:creationId xmlns:a16="http://schemas.microsoft.com/office/drawing/2014/main" id="{D71F60FA-8132-4A8C-8A25-AA12DB1EB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ADBA8AF1-9973-4BF1-A758-89E5E5B41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59">
              <a:extLst>
                <a:ext uri="{FF2B5EF4-FFF2-40B4-BE49-F238E27FC236}">
                  <a16:creationId xmlns:a16="http://schemas.microsoft.com/office/drawing/2014/main" id="{6712147C-1C59-44C2-AC2C-A7A2008BD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a:extLst>
                <a:ext uri="{FF2B5EF4-FFF2-40B4-BE49-F238E27FC236}">
                  <a16:creationId xmlns:a16="http://schemas.microsoft.com/office/drawing/2014/main" id="{F4BD0FA2-8F4E-4E28-A91D-584FE197C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59">
              <a:extLst>
                <a:ext uri="{FF2B5EF4-FFF2-40B4-BE49-F238E27FC236}">
                  <a16:creationId xmlns:a16="http://schemas.microsoft.com/office/drawing/2014/main" id="{3AA1D0D4-C9A8-4316-BB42-7C3D87254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2">
              <a:extLst>
                <a:ext uri="{FF2B5EF4-FFF2-40B4-BE49-F238E27FC236}">
                  <a16:creationId xmlns:a16="http://schemas.microsoft.com/office/drawing/2014/main" id="{BD3E342F-986B-4ED7-840A-6638E1C9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59">
              <a:extLst>
                <a:ext uri="{FF2B5EF4-FFF2-40B4-BE49-F238E27FC236}">
                  <a16:creationId xmlns:a16="http://schemas.microsoft.com/office/drawing/2014/main" id="{5CE8FBB8-BEA6-4B17-B401-A426E7463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2">
              <a:extLst>
                <a:ext uri="{FF2B5EF4-FFF2-40B4-BE49-F238E27FC236}">
                  <a16:creationId xmlns:a16="http://schemas.microsoft.com/office/drawing/2014/main" id="{D5694FEE-ED72-4808-9F69-1491B359D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59">
              <a:extLst>
                <a:ext uri="{FF2B5EF4-FFF2-40B4-BE49-F238E27FC236}">
                  <a16:creationId xmlns:a16="http://schemas.microsoft.com/office/drawing/2014/main" id="{7F6E7FB6-3CBD-489B-B4E4-A69C2D5F4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2">
              <a:extLst>
                <a:ext uri="{FF2B5EF4-FFF2-40B4-BE49-F238E27FC236}">
                  <a16:creationId xmlns:a16="http://schemas.microsoft.com/office/drawing/2014/main" id="{FB1F7333-7CE1-4BA9-A9D3-33CE2697C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59">
              <a:extLst>
                <a:ext uri="{FF2B5EF4-FFF2-40B4-BE49-F238E27FC236}">
                  <a16:creationId xmlns:a16="http://schemas.microsoft.com/office/drawing/2014/main" id="{4458ECA0-C373-47DC-AC47-E90615A43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2">
              <a:extLst>
                <a:ext uri="{FF2B5EF4-FFF2-40B4-BE49-F238E27FC236}">
                  <a16:creationId xmlns:a16="http://schemas.microsoft.com/office/drawing/2014/main" id="{31AD3723-A525-44C9-A1D4-8D540C592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59">
              <a:extLst>
                <a:ext uri="{FF2B5EF4-FFF2-40B4-BE49-F238E27FC236}">
                  <a16:creationId xmlns:a16="http://schemas.microsoft.com/office/drawing/2014/main" id="{71C422B5-B1F4-4725-A106-ACF8DCB28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Rectangle 9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0636"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ce réservé de la date 4">
            <a:extLst>
              <a:ext uri="{FF2B5EF4-FFF2-40B4-BE49-F238E27FC236}">
                <a16:creationId xmlns:a16="http://schemas.microsoft.com/office/drawing/2014/main" id="{B181407A-9B46-4097-8F80-5687A78D56DF}"/>
              </a:ext>
            </a:extLst>
          </p:cNvPr>
          <p:cNvSpPr>
            <a:spLocks noGrp="1"/>
          </p:cNvSpPr>
          <p:nvPr>
            <p:ph type="dt" sz="half" idx="10"/>
          </p:nvPr>
        </p:nvSpPr>
        <p:spPr>
          <a:xfrm>
            <a:off x="594205" y="6492240"/>
            <a:ext cx="1325534" cy="365125"/>
          </a:xfrm>
        </p:spPr>
        <p:txBody>
          <a:bodyPr vert="horz" lIns="91440" tIns="45720" rIns="91440" bIns="45720" rtlCol="0" anchor="ctr">
            <a:normAutofit/>
          </a:bodyPr>
          <a:lstStyle/>
          <a:p>
            <a:pPr defTabSz="914400">
              <a:spcAft>
                <a:spcPts val="600"/>
              </a:spcAft>
              <a:defRPr/>
            </a:pPr>
            <a:fld id="{1E67D3AB-92C5-4A0E-9DF0-0087ADDFB84C}" type="datetime1">
              <a:rPr lang="en-US" smtClean="0">
                <a:solidFill>
                  <a:srgbClr val="FFFFFF"/>
                </a:solidFill>
                <a:latin typeface="Calibri" panose="020F0502020204030204"/>
              </a:rPr>
              <a:pPr defTabSz="914400">
                <a:spcAft>
                  <a:spcPts val="600"/>
                </a:spcAft>
                <a:defRPr/>
              </a:pPr>
              <a:t>3/9/2020</a:t>
            </a:fld>
            <a:endParaRPr lang="en-US">
              <a:solidFill>
                <a:srgbClr val="FFFFFF"/>
              </a:solidFill>
              <a:latin typeface="Calibri" panose="020F0502020204030204"/>
            </a:endParaRPr>
          </a:p>
        </p:txBody>
      </p:sp>
      <p:sp>
        <p:nvSpPr>
          <p:cNvPr id="6" name="Espace réservé du numéro de diapositive 5">
            <a:extLst>
              <a:ext uri="{FF2B5EF4-FFF2-40B4-BE49-F238E27FC236}">
                <a16:creationId xmlns:a16="http://schemas.microsoft.com/office/drawing/2014/main" id="{B084AC4C-F818-4FAC-8D5C-CF04AAB3824D}"/>
              </a:ext>
            </a:extLst>
          </p:cNvPr>
          <p:cNvSpPr>
            <a:spLocks noGrp="1"/>
          </p:cNvSpPr>
          <p:nvPr>
            <p:ph type="sldNum" sz="quarter" idx="12"/>
          </p:nvPr>
        </p:nvSpPr>
        <p:spPr>
          <a:xfrm>
            <a:off x="5091881" y="6492240"/>
            <a:ext cx="548497" cy="365125"/>
          </a:xfrm>
        </p:spPr>
        <p:txBody>
          <a:bodyPr vert="horz" lIns="91440" tIns="45720" rIns="91440" bIns="45720" rtlCol="0" anchor="ctr">
            <a:normAutofit/>
          </a:bodyPr>
          <a:lstStyle/>
          <a:p>
            <a:pPr defTabSz="914400">
              <a:spcAft>
                <a:spcPts val="600"/>
              </a:spcAft>
              <a:defRPr/>
            </a:pPr>
            <a:fld id="{549076F7-5D9D-4E10-A7E9-1A83E524F28B}" type="slidenum">
              <a:rPr lang="en-US" smtClean="0">
                <a:solidFill>
                  <a:srgbClr val="FFFFFF"/>
                </a:solidFill>
                <a:latin typeface="Calibri" panose="020F0502020204030204"/>
              </a:rPr>
              <a:pPr defTabSz="914400">
                <a:spcAft>
                  <a:spcPts val="600"/>
                </a:spcAft>
                <a:defRPr/>
              </a:pPr>
              <a:t>50</a:t>
            </a:fld>
            <a:endParaRPr lang="en-US">
              <a:solidFill>
                <a:srgbClr val="FFFFFF"/>
              </a:solidFill>
              <a:latin typeface="Calibri" panose="020F0502020204030204"/>
            </a:endParaRPr>
          </a:p>
        </p:txBody>
      </p:sp>
      <p:sp>
        <p:nvSpPr>
          <p:cNvPr id="31" name="Titre 2">
            <a:extLst>
              <a:ext uri="{FF2B5EF4-FFF2-40B4-BE49-F238E27FC236}">
                <a16:creationId xmlns:a16="http://schemas.microsoft.com/office/drawing/2014/main" id="{48A1B776-5887-438F-9CB9-D94A7AF99755}"/>
              </a:ext>
            </a:extLst>
          </p:cNvPr>
          <p:cNvSpPr txBox="1">
            <a:spLocks/>
          </p:cNvSpPr>
          <p:nvPr/>
        </p:nvSpPr>
        <p:spPr>
          <a:xfrm>
            <a:off x="325186" y="2090671"/>
            <a:ext cx="3590946" cy="1117668"/>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lvl="0" algn="ctr">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a:t>
            </a:r>
            <a:r>
              <a:rPr lang="fr-FR" dirty="0">
                <a:solidFill>
                  <a:sysClr val="windowText" lastClr="000000"/>
                </a:solidFill>
              </a:rPr>
              <a:t>résultats</a:t>
            </a:r>
            <a:endPar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sp>
        <p:nvSpPr>
          <p:cNvPr id="32" name="Espace réservé du contenu 4">
            <a:extLst>
              <a:ext uri="{FF2B5EF4-FFF2-40B4-BE49-F238E27FC236}">
                <a16:creationId xmlns:a16="http://schemas.microsoft.com/office/drawing/2014/main" id="{37324D2B-CBE0-4BB0-9CE0-E71A96CFA23A}"/>
              </a:ext>
            </a:extLst>
          </p:cNvPr>
          <p:cNvSpPr txBox="1">
            <a:spLocks/>
          </p:cNvSpPr>
          <p:nvPr/>
        </p:nvSpPr>
        <p:spPr>
          <a:xfrm>
            <a:off x="350320" y="5696376"/>
            <a:ext cx="3138837" cy="504434"/>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59910" lvl="1" indent="0" algn="ctr">
              <a:buClr>
                <a:srgbClr val="0066A1"/>
              </a:buClr>
              <a:buNone/>
              <a:defRPr/>
            </a:pPr>
            <a:r>
              <a:rPr lang="fr-FR" sz="1200" dirty="0">
                <a:solidFill>
                  <a:sysClr val="windowText" lastClr="000000"/>
                </a:solidFill>
              </a:rPr>
              <a:t>Résultats du clustering via </a:t>
            </a:r>
            <a:r>
              <a:rPr lang="fr-FR" sz="1200" dirty="0" err="1">
                <a:solidFill>
                  <a:sysClr val="windowText" lastClr="000000"/>
                </a:solidFill>
              </a:rPr>
              <a:t>Hdbscan</a:t>
            </a:r>
            <a:br>
              <a:rPr lang="fr-FR" sz="1200" dirty="0">
                <a:solidFill>
                  <a:sysClr val="windowText" lastClr="000000"/>
                </a:solidFill>
              </a:rPr>
            </a:br>
            <a:endParaRPr lang="fr-FR" sz="1200" dirty="0">
              <a:solidFill>
                <a:sysClr val="windowText" lastClr="000000"/>
              </a:solidFill>
            </a:endParaRPr>
          </a:p>
          <a:p>
            <a:pPr lvl="2" algn="ctr">
              <a:buClr>
                <a:srgbClr val="0066A1"/>
              </a:buClr>
              <a:defRPr/>
            </a:pPr>
            <a:endParaRPr lang="fr-FR" sz="1200" dirty="0">
              <a:solidFill>
                <a:sysClr val="windowText" lastClr="000000"/>
              </a:solidFill>
            </a:endParaRPr>
          </a:p>
          <a:p>
            <a:pPr lvl="1" algn="ctr">
              <a:buClr>
                <a:srgbClr val="0066A1"/>
              </a:buClr>
              <a:buFont typeface="+mj-lt"/>
              <a:buAutoNum type="romanLcPeriod"/>
              <a:defRPr/>
            </a:pPr>
            <a:endParaRPr lang="fr-FR" sz="1200" dirty="0">
              <a:solidFill>
                <a:sysClr val="windowText" lastClr="000000"/>
              </a:solidFill>
            </a:endParaRPr>
          </a:p>
          <a:p>
            <a:pPr marL="359910" marR="0" lvl="0" indent="-359910" algn="ctr"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marL="359910" marR="0" lvl="0" indent="-359910" algn="ctr"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pic>
        <p:nvPicPr>
          <p:cNvPr id="3" name="Image 2">
            <a:extLst>
              <a:ext uri="{FF2B5EF4-FFF2-40B4-BE49-F238E27FC236}">
                <a16:creationId xmlns:a16="http://schemas.microsoft.com/office/drawing/2014/main" id="{E4B6228E-BD8D-4AB1-8917-5F38A4B1994B}"/>
              </a:ext>
            </a:extLst>
          </p:cNvPr>
          <p:cNvPicPr>
            <a:picLocks noChangeAspect="1"/>
          </p:cNvPicPr>
          <p:nvPr/>
        </p:nvPicPr>
        <p:blipFill>
          <a:blip r:embed="rId3"/>
          <a:stretch>
            <a:fillRect/>
          </a:stretch>
        </p:blipFill>
        <p:spPr>
          <a:xfrm>
            <a:off x="4418255" y="0"/>
            <a:ext cx="7770569" cy="6491605"/>
          </a:xfrm>
          <a:prstGeom prst="rect">
            <a:avLst/>
          </a:prstGeom>
        </p:spPr>
      </p:pic>
    </p:spTree>
    <p:extLst>
      <p:ext uri="{BB962C8B-B14F-4D97-AF65-F5344CB8AC3E}">
        <p14:creationId xmlns:p14="http://schemas.microsoft.com/office/powerpoint/2010/main" val="13562316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lvl="0">
              <a:defRPr/>
            </a:pPr>
            <a:r>
              <a:rPr lang="fr-FR" dirty="0">
                <a:solidFill>
                  <a:sysClr val="windowText" lastClr="000000"/>
                </a:solidFill>
              </a:rPr>
              <a:t>b) Phase 1 : Conclusions</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51</a:t>
            </a:fld>
            <a:endParaRPr lang="fr-FR"/>
          </a:p>
        </p:txBody>
      </p:sp>
      <p:sp>
        <p:nvSpPr>
          <p:cNvPr id="6" name="Espace réservé du contenu 4">
            <a:extLst>
              <a:ext uri="{FF2B5EF4-FFF2-40B4-BE49-F238E27FC236}">
                <a16:creationId xmlns:a16="http://schemas.microsoft.com/office/drawing/2014/main" id="{380B4F1C-99A8-4E1F-983A-9CA069D64161}"/>
              </a:ext>
            </a:extLst>
          </p:cNvPr>
          <p:cNvSpPr txBox="1">
            <a:spLocks/>
          </p:cNvSpPr>
          <p:nvPr/>
        </p:nvSpPr>
        <p:spPr>
          <a:xfrm>
            <a:off x="288575" y="1447800"/>
            <a:ext cx="7939437" cy="46482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1">
              <a:buClr>
                <a:srgbClr val="0066A1"/>
              </a:buClr>
              <a:buFont typeface="Wingdings" panose="05000000000000000000" pitchFamily="2" charset="2"/>
              <a:buChar char="v"/>
              <a:defRPr/>
            </a:pPr>
            <a:r>
              <a:rPr lang="fr-FR" sz="1600" b="1" dirty="0">
                <a:solidFill>
                  <a:sysClr val="windowText" lastClr="000000"/>
                </a:solidFill>
              </a:rPr>
              <a:t>Résultats : </a:t>
            </a:r>
          </a:p>
          <a:p>
            <a:pPr lvl="2">
              <a:buClr>
                <a:srgbClr val="0066A1"/>
              </a:buClr>
              <a:buFont typeface="Wingdings" panose="05000000000000000000" pitchFamily="2" charset="2"/>
              <a:buChar char="§"/>
              <a:defRPr/>
            </a:pPr>
            <a:r>
              <a:rPr lang="fr-FR" sz="1600" dirty="0">
                <a:solidFill>
                  <a:sysClr val="windowText" lastClr="000000"/>
                </a:solidFill>
              </a:rPr>
              <a:t>Algorithmes testés non adaptés pour la nature des données</a:t>
            </a:r>
          </a:p>
          <a:p>
            <a:pPr lvl="2">
              <a:buClr>
                <a:srgbClr val="0066A1"/>
              </a:buClr>
              <a:buFont typeface="Wingdings" panose="05000000000000000000" pitchFamily="2" charset="2"/>
              <a:buChar char="§"/>
              <a:defRPr/>
            </a:pPr>
            <a:r>
              <a:rPr lang="fr-FR" sz="1600" dirty="0" err="1">
                <a:solidFill>
                  <a:sysClr val="windowText" lastClr="000000"/>
                </a:solidFill>
              </a:rPr>
              <a:t>Hdbscan</a:t>
            </a:r>
            <a:r>
              <a:rPr lang="fr-FR" sz="1600" dirty="0">
                <a:solidFill>
                  <a:sysClr val="windowText" lastClr="000000"/>
                </a:solidFill>
              </a:rPr>
              <a:t> fournit de meilleurs résultats</a:t>
            </a:r>
          </a:p>
          <a:p>
            <a:pPr lvl="2">
              <a:buClr>
                <a:srgbClr val="0066A1"/>
              </a:buClr>
              <a:buFont typeface="Wingdings" panose="05000000000000000000" pitchFamily="2" charset="2"/>
              <a:buChar char="§"/>
              <a:defRPr/>
            </a:pPr>
            <a:r>
              <a:rPr lang="fr-FR" sz="1600" dirty="0">
                <a:solidFill>
                  <a:sysClr val="windowText" lastClr="000000"/>
                </a:solidFill>
              </a:rPr>
              <a:t>Surestimation du nombre de clusters dans certains cas</a:t>
            </a:r>
          </a:p>
          <a:p>
            <a:pPr lvl="2">
              <a:buClr>
                <a:srgbClr val="0066A1"/>
              </a:buClr>
              <a:buFont typeface="Wingdings" panose="05000000000000000000" pitchFamily="2" charset="2"/>
              <a:buChar char="§"/>
              <a:defRPr/>
            </a:pPr>
            <a:endParaRPr lang="fr-FR" sz="1600" dirty="0">
              <a:solidFill>
                <a:sysClr val="windowText" lastClr="000000"/>
              </a:solidFill>
            </a:endParaRPr>
          </a:p>
          <a:p>
            <a:pPr lvl="1">
              <a:buClr>
                <a:srgbClr val="0066A1"/>
              </a:buClr>
              <a:buFont typeface="Wingdings" panose="05000000000000000000" pitchFamily="2" charset="2"/>
              <a:buChar char="v"/>
              <a:defRPr/>
            </a:pPr>
            <a:r>
              <a:rPr lang="fr-FR" sz="1600" b="1" dirty="0">
                <a:solidFill>
                  <a:srgbClr val="C00000"/>
                </a:solidFill>
              </a:rPr>
              <a:t>Problème : </a:t>
            </a:r>
            <a:r>
              <a:rPr lang="fr-FR" sz="1600" dirty="0">
                <a:solidFill>
                  <a:sysClr val="windowText" lastClr="000000"/>
                </a:solidFill>
              </a:rPr>
              <a:t>Plusieurs clusters peuvent caractériser un seul radar</a:t>
            </a:r>
          </a:p>
          <a:p>
            <a:pPr marL="359910" lvl="1" indent="0">
              <a:buClr>
                <a:srgbClr val="0066A1"/>
              </a:buClr>
              <a:buNone/>
              <a:defRPr/>
            </a:pPr>
            <a:endParaRPr lang="fr-FR" sz="1600" dirty="0">
              <a:solidFill>
                <a:sysClr val="windowText" lastClr="000000"/>
              </a:solidFill>
            </a:endParaRPr>
          </a:p>
          <a:p>
            <a:pPr lvl="1">
              <a:buClr>
                <a:srgbClr val="0066A1"/>
              </a:buClr>
              <a:buFont typeface="Wingdings" panose="05000000000000000000" pitchFamily="2" charset="2"/>
              <a:buChar char="v"/>
              <a:defRPr/>
            </a:pPr>
            <a:r>
              <a:rPr lang="fr-FR" sz="1600" b="1" dirty="0">
                <a:solidFill>
                  <a:srgbClr val="92D050"/>
                </a:solidFill>
              </a:rPr>
              <a:t>Solution : </a:t>
            </a:r>
          </a:p>
          <a:p>
            <a:pPr lvl="2">
              <a:buClr>
                <a:srgbClr val="0066A1"/>
              </a:buClr>
              <a:buFont typeface="Wingdings" panose="05000000000000000000" pitchFamily="2" charset="2"/>
              <a:buChar char="§"/>
              <a:defRPr/>
            </a:pPr>
            <a:r>
              <a:rPr lang="fr-FR" sz="1600" dirty="0">
                <a:solidFill>
                  <a:sysClr val="windowText" lastClr="000000"/>
                </a:solidFill>
              </a:rPr>
              <a:t>Effectuer des regroupements entre les clusters en comparant leurs informations relatives à l’aide du niveau</a:t>
            </a:r>
          </a:p>
          <a:p>
            <a:pPr lvl="2">
              <a:buClr>
                <a:srgbClr val="0066A1"/>
              </a:buClr>
              <a:buFont typeface="Wingdings" panose="05000000000000000000" pitchFamily="2" charset="2"/>
              <a:buChar char="§"/>
              <a:defRPr/>
            </a:pPr>
            <a:r>
              <a:rPr lang="fr-FR" sz="1600" dirty="0">
                <a:solidFill>
                  <a:sysClr val="windowText" lastClr="000000"/>
                </a:solidFill>
              </a:rPr>
              <a:t>Calculer une distance entre les clusters</a:t>
            </a:r>
          </a:p>
          <a:p>
            <a:pPr lvl="2">
              <a:buClr>
                <a:srgbClr val="0066A1"/>
              </a:buClr>
              <a:buFont typeface="Wingdings" panose="05000000000000000000" pitchFamily="2" charset="2"/>
              <a:buChar char="§"/>
              <a:defRPr/>
            </a:pPr>
            <a:endParaRPr lang="fr-FR" sz="1600" dirty="0">
              <a:solidFill>
                <a:sysClr val="windowText" lastClr="000000"/>
              </a:solidFill>
            </a:endParaRPr>
          </a:p>
          <a:p>
            <a:pPr lvl="1">
              <a:buClr>
                <a:srgbClr val="0066A1"/>
              </a:buClr>
              <a:buFont typeface="Wingdings" panose="05000000000000000000" pitchFamily="2" charset="2"/>
              <a:buChar char="v"/>
              <a:defRPr/>
            </a:pPr>
            <a:r>
              <a:rPr lang="fr-FR" sz="1600" b="1" dirty="0">
                <a:solidFill>
                  <a:sysClr val="windowText" lastClr="000000"/>
                </a:solidFill>
              </a:rPr>
              <a:t>Méthodes testées en 2 étapes :  </a:t>
            </a:r>
          </a:p>
          <a:p>
            <a:pPr lvl="2">
              <a:buClr>
                <a:srgbClr val="0066A1"/>
              </a:buClr>
              <a:buFont typeface="Wingdings" panose="05000000000000000000" pitchFamily="2" charset="2"/>
              <a:buChar char="§"/>
              <a:defRPr/>
            </a:pPr>
            <a:r>
              <a:rPr lang="fr-FR" sz="1600" dirty="0">
                <a:solidFill>
                  <a:sysClr val="windowText" lastClr="000000"/>
                </a:solidFill>
              </a:rPr>
              <a:t>Interpolation avec HAC classique</a:t>
            </a:r>
          </a:p>
          <a:p>
            <a:pPr lvl="2">
              <a:buClr>
                <a:srgbClr val="0066A1"/>
              </a:buClr>
              <a:buFont typeface="Wingdings" panose="05000000000000000000" pitchFamily="2" charset="2"/>
              <a:buChar char="§"/>
              <a:defRPr/>
            </a:pPr>
            <a:r>
              <a:rPr lang="fr-FR" sz="1600" dirty="0">
                <a:solidFill>
                  <a:sysClr val="windowText" lastClr="000000"/>
                </a:solidFill>
              </a:rPr>
              <a:t>Transport optimal avec HAC modifiée</a:t>
            </a:r>
          </a:p>
          <a:p>
            <a:pPr lvl="2">
              <a:buClr>
                <a:srgbClr val="0066A1"/>
              </a:buClr>
              <a:buFont typeface="Wingdings" panose="05000000000000000000" pitchFamily="2" charset="2"/>
              <a:buChar char="§"/>
              <a:defRPr/>
            </a:pPr>
            <a:endParaRPr lang="fr-FR" sz="1600" dirty="0">
              <a:solidFill>
                <a:sysClr val="windowText" lastClr="000000"/>
              </a:solidFill>
            </a:endParaRPr>
          </a:p>
          <a:p>
            <a:pPr lvl="2">
              <a:buClr>
                <a:srgbClr val="0066A1"/>
              </a:buClr>
              <a:buFont typeface="Wingdings" panose="05000000000000000000" pitchFamily="2" charset="2"/>
              <a:buChar char="§"/>
              <a:defRPr/>
            </a:pPr>
            <a:endParaRPr lang="fr-FR" sz="1600" dirty="0">
              <a:solidFill>
                <a:sysClr val="windowText" lastClr="000000"/>
              </a:solidFill>
            </a:endParaRPr>
          </a:p>
          <a:p>
            <a:pPr lvl="1">
              <a:buClr>
                <a:srgbClr val="0066A1"/>
              </a:buClr>
              <a:buFont typeface="Wingdings" panose="05000000000000000000" pitchFamily="2" charset="2"/>
              <a:buChar char="v"/>
              <a:defRPr/>
            </a:pPr>
            <a:endParaRPr lang="fr-FR" sz="1600" dirty="0">
              <a:solidFill>
                <a:sysClr val="windowText" lastClr="000000"/>
              </a:solidFill>
            </a:endParaRPr>
          </a:p>
          <a:p>
            <a:pPr lvl="3">
              <a:buClr>
                <a:srgbClr val="0066A1"/>
              </a:buClr>
              <a:defRPr/>
            </a:pPr>
            <a:endParaRPr lang="fr-FR" sz="1600" dirty="0">
              <a:solidFill>
                <a:sysClr val="windowText" lastClr="000000"/>
              </a:solidFill>
            </a:endParaRPr>
          </a:p>
          <a:p>
            <a:pPr marL="1079730" lvl="3" indent="0">
              <a:buClr>
                <a:srgbClr val="0066A1"/>
              </a:buClr>
              <a:buNone/>
              <a:defRPr/>
            </a:pPr>
            <a:endParaRPr lang="fr-FR" sz="1600" dirty="0">
              <a:solidFill>
                <a:sysClr val="windowText" lastClr="000000"/>
              </a:solidFill>
            </a:endParaRPr>
          </a:p>
          <a:p>
            <a:pPr lvl="3">
              <a:buClr>
                <a:srgbClr val="0066A1"/>
              </a:buClr>
              <a:buFont typeface="Arial" panose="020B0604020202020204" pitchFamily="34" charset="0"/>
              <a:buChar char="•"/>
              <a:defRPr/>
            </a:pPr>
            <a:endParaRPr lang="fr-FR" sz="1600" dirty="0">
              <a:solidFill>
                <a:sysClr val="windowText" lastClr="000000"/>
              </a:solidFill>
            </a:endParaRPr>
          </a:p>
          <a:p>
            <a:pPr lvl="2">
              <a:buClr>
                <a:srgbClr val="0066A1"/>
              </a:buClr>
              <a:buFont typeface="+mj-lt"/>
              <a:buAutoNum type="romanLcPeriod"/>
              <a:defRPr/>
            </a:pPr>
            <a:endParaRPr lang="fr-FR" sz="1600" dirty="0">
              <a:solidFill>
                <a:sysClr val="windowText" lastClr="000000"/>
              </a:solidFill>
            </a:endParaRPr>
          </a:p>
          <a:p>
            <a:pPr lvl="1">
              <a:buClr>
                <a:srgbClr val="0066A1"/>
              </a:buClr>
              <a:buFont typeface="+mj-lt"/>
              <a:buAutoNum type="romanLcPeriod"/>
              <a:defRPr/>
            </a:pPr>
            <a:endParaRPr lang="fr-FR" sz="1600" dirty="0">
              <a:solidFill>
                <a:sysClr val="windowText" lastClr="000000"/>
              </a:solidFill>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pic>
        <p:nvPicPr>
          <p:cNvPr id="4" name="Image 3">
            <a:extLst>
              <a:ext uri="{FF2B5EF4-FFF2-40B4-BE49-F238E27FC236}">
                <a16:creationId xmlns:a16="http://schemas.microsoft.com/office/drawing/2014/main" id="{196B3401-0079-403D-8315-79133E0F4461}"/>
              </a:ext>
            </a:extLst>
          </p:cNvPr>
          <p:cNvPicPr>
            <a:picLocks noChangeAspect="1"/>
          </p:cNvPicPr>
          <p:nvPr/>
        </p:nvPicPr>
        <p:blipFill>
          <a:blip r:embed="rId4"/>
          <a:stretch>
            <a:fillRect/>
          </a:stretch>
        </p:blipFill>
        <p:spPr>
          <a:xfrm>
            <a:off x="7959184" y="1524000"/>
            <a:ext cx="4078828" cy="4343401"/>
          </a:xfrm>
          <a:prstGeom prst="rect">
            <a:avLst/>
          </a:prstGeom>
        </p:spPr>
      </p:pic>
    </p:spTree>
    <p:extLst>
      <p:ext uri="{BB962C8B-B14F-4D97-AF65-F5344CB8AC3E}">
        <p14:creationId xmlns:p14="http://schemas.microsoft.com/office/powerpoint/2010/main" val="39738069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6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71">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0090"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73">
            <a:extLst>
              <a:ext uri="{FF2B5EF4-FFF2-40B4-BE49-F238E27FC236}">
                <a16:creationId xmlns:a16="http://schemas.microsoft.com/office/drawing/2014/main" id="{D00B602F-D8C3-4DD5-B8F5-0212B54C65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52" y="2050133"/>
            <a:ext cx="232900" cy="1340860"/>
            <a:chOff x="56167" y="2050133"/>
            <a:chExt cx="232963" cy="1340860"/>
          </a:xfrm>
        </p:grpSpPr>
        <p:sp>
          <p:nvSpPr>
            <p:cNvPr id="75" name="Rectangle 2">
              <a:extLst>
                <a:ext uri="{FF2B5EF4-FFF2-40B4-BE49-F238E27FC236}">
                  <a16:creationId xmlns:a16="http://schemas.microsoft.com/office/drawing/2014/main" id="{5DECCEC3-7216-4C06-A18A-8E7E3F11F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59">
              <a:extLst>
                <a:ext uri="{FF2B5EF4-FFF2-40B4-BE49-F238E27FC236}">
                  <a16:creationId xmlns:a16="http://schemas.microsoft.com/office/drawing/2014/main" id="{297654B9-956B-45A2-BCFF-C3B8D2A0D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2">
              <a:extLst>
                <a:ext uri="{FF2B5EF4-FFF2-40B4-BE49-F238E27FC236}">
                  <a16:creationId xmlns:a16="http://schemas.microsoft.com/office/drawing/2014/main" id="{E43A9188-A250-45B3-92C6-7B82B99A4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59">
              <a:extLst>
                <a:ext uri="{FF2B5EF4-FFF2-40B4-BE49-F238E27FC236}">
                  <a16:creationId xmlns:a16="http://schemas.microsoft.com/office/drawing/2014/main" id="{18F65A8A-D202-4171-B8B1-A5F871C2F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2">
              <a:extLst>
                <a:ext uri="{FF2B5EF4-FFF2-40B4-BE49-F238E27FC236}">
                  <a16:creationId xmlns:a16="http://schemas.microsoft.com/office/drawing/2014/main" id="{4C61AD47-E0FE-4269-870C-4EA6432EA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59">
              <a:extLst>
                <a:ext uri="{FF2B5EF4-FFF2-40B4-BE49-F238E27FC236}">
                  <a16:creationId xmlns:a16="http://schemas.microsoft.com/office/drawing/2014/main" id="{E3CE99F8-5874-42F1-9117-802AF9130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2">
              <a:extLst>
                <a:ext uri="{FF2B5EF4-FFF2-40B4-BE49-F238E27FC236}">
                  <a16:creationId xmlns:a16="http://schemas.microsoft.com/office/drawing/2014/main" id="{52B0AAFE-2068-4330-B622-F495F6D35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59">
              <a:extLst>
                <a:ext uri="{FF2B5EF4-FFF2-40B4-BE49-F238E27FC236}">
                  <a16:creationId xmlns:a16="http://schemas.microsoft.com/office/drawing/2014/main" id="{D71F60FA-8132-4A8C-8A25-AA12DB1EB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ADBA8AF1-9973-4BF1-A758-89E5E5B41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59">
              <a:extLst>
                <a:ext uri="{FF2B5EF4-FFF2-40B4-BE49-F238E27FC236}">
                  <a16:creationId xmlns:a16="http://schemas.microsoft.com/office/drawing/2014/main" id="{6712147C-1C59-44C2-AC2C-A7A2008BD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a:extLst>
                <a:ext uri="{FF2B5EF4-FFF2-40B4-BE49-F238E27FC236}">
                  <a16:creationId xmlns:a16="http://schemas.microsoft.com/office/drawing/2014/main" id="{F4BD0FA2-8F4E-4E28-A91D-584FE197C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59">
              <a:extLst>
                <a:ext uri="{FF2B5EF4-FFF2-40B4-BE49-F238E27FC236}">
                  <a16:creationId xmlns:a16="http://schemas.microsoft.com/office/drawing/2014/main" id="{3AA1D0D4-C9A8-4316-BB42-7C3D87254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2">
              <a:extLst>
                <a:ext uri="{FF2B5EF4-FFF2-40B4-BE49-F238E27FC236}">
                  <a16:creationId xmlns:a16="http://schemas.microsoft.com/office/drawing/2014/main" id="{BD3E342F-986B-4ED7-840A-6638E1C9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59">
              <a:extLst>
                <a:ext uri="{FF2B5EF4-FFF2-40B4-BE49-F238E27FC236}">
                  <a16:creationId xmlns:a16="http://schemas.microsoft.com/office/drawing/2014/main" id="{5CE8FBB8-BEA6-4B17-B401-A426E7463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2">
              <a:extLst>
                <a:ext uri="{FF2B5EF4-FFF2-40B4-BE49-F238E27FC236}">
                  <a16:creationId xmlns:a16="http://schemas.microsoft.com/office/drawing/2014/main" id="{D5694FEE-ED72-4808-9F69-1491B359D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59">
              <a:extLst>
                <a:ext uri="{FF2B5EF4-FFF2-40B4-BE49-F238E27FC236}">
                  <a16:creationId xmlns:a16="http://schemas.microsoft.com/office/drawing/2014/main" id="{7F6E7FB6-3CBD-489B-B4E4-A69C2D5F4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2">
              <a:extLst>
                <a:ext uri="{FF2B5EF4-FFF2-40B4-BE49-F238E27FC236}">
                  <a16:creationId xmlns:a16="http://schemas.microsoft.com/office/drawing/2014/main" id="{FB1F7333-7CE1-4BA9-A9D3-33CE2697C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59">
              <a:extLst>
                <a:ext uri="{FF2B5EF4-FFF2-40B4-BE49-F238E27FC236}">
                  <a16:creationId xmlns:a16="http://schemas.microsoft.com/office/drawing/2014/main" id="{4458ECA0-C373-47DC-AC47-E90615A43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2">
              <a:extLst>
                <a:ext uri="{FF2B5EF4-FFF2-40B4-BE49-F238E27FC236}">
                  <a16:creationId xmlns:a16="http://schemas.microsoft.com/office/drawing/2014/main" id="{31AD3723-A525-44C9-A1D4-8D540C592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59">
              <a:extLst>
                <a:ext uri="{FF2B5EF4-FFF2-40B4-BE49-F238E27FC236}">
                  <a16:creationId xmlns:a16="http://schemas.microsoft.com/office/drawing/2014/main" id="{71C422B5-B1F4-4725-A106-ACF8DCB28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Rectangle 9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0636"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ce réservé de la date 4">
            <a:extLst>
              <a:ext uri="{FF2B5EF4-FFF2-40B4-BE49-F238E27FC236}">
                <a16:creationId xmlns:a16="http://schemas.microsoft.com/office/drawing/2014/main" id="{B181407A-9B46-4097-8F80-5687A78D56DF}"/>
              </a:ext>
            </a:extLst>
          </p:cNvPr>
          <p:cNvSpPr>
            <a:spLocks noGrp="1"/>
          </p:cNvSpPr>
          <p:nvPr>
            <p:ph type="dt" sz="half" idx="10"/>
          </p:nvPr>
        </p:nvSpPr>
        <p:spPr>
          <a:xfrm>
            <a:off x="594205" y="6492240"/>
            <a:ext cx="1325534" cy="365125"/>
          </a:xfrm>
        </p:spPr>
        <p:txBody>
          <a:bodyPr vert="horz" lIns="91440" tIns="45720" rIns="91440" bIns="45720" rtlCol="0" anchor="ctr">
            <a:normAutofit/>
          </a:bodyPr>
          <a:lstStyle/>
          <a:p>
            <a:pPr defTabSz="914400">
              <a:spcAft>
                <a:spcPts val="600"/>
              </a:spcAft>
              <a:defRPr/>
            </a:pPr>
            <a:fld id="{1E67D3AB-92C5-4A0E-9DF0-0087ADDFB84C}" type="datetime1">
              <a:rPr lang="en-US" smtClean="0">
                <a:solidFill>
                  <a:srgbClr val="FFFFFF"/>
                </a:solidFill>
                <a:latin typeface="Calibri" panose="020F0502020204030204"/>
              </a:rPr>
              <a:pPr defTabSz="914400">
                <a:spcAft>
                  <a:spcPts val="600"/>
                </a:spcAft>
                <a:defRPr/>
              </a:pPr>
              <a:t>3/9/2020</a:t>
            </a:fld>
            <a:endParaRPr lang="en-US">
              <a:solidFill>
                <a:srgbClr val="FFFFFF"/>
              </a:solidFill>
              <a:latin typeface="Calibri" panose="020F0502020204030204"/>
            </a:endParaRPr>
          </a:p>
        </p:txBody>
      </p:sp>
      <p:sp>
        <p:nvSpPr>
          <p:cNvPr id="6" name="Espace réservé du numéro de diapositive 5">
            <a:extLst>
              <a:ext uri="{FF2B5EF4-FFF2-40B4-BE49-F238E27FC236}">
                <a16:creationId xmlns:a16="http://schemas.microsoft.com/office/drawing/2014/main" id="{B084AC4C-F818-4FAC-8D5C-CF04AAB3824D}"/>
              </a:ext>
            </a:extLst>
          </p:cNvPr>
          <p:cNvSpPr>
            <a:spLocks noGrp="1"/>
          </p:cNvSpPr>
          <p:nvPr>
            <p:ph type="sldNum" sz="quarter" idx="12"/>
          </p:nvPr>
        </p:nvSpPr>
        <p:spPr>
          <a:xfrm>
            <a:off x="5091881" y="6492240"/>
            <a:ext cx="548497" cy="365125"/>
          </a:xfrm>
        </p:spPr>
        <p:txBody>
          <a:bodyPr vert="horz" lIns="91440" tIns="45720" rIns="91440" bIns="45720" rtlCol="0" anchor="ctr">
            <a:normAutofit/>
          </a:bodyPr>
          <a:lstStyle/>
          <a:p>
            <a:pPr defTabSz="914400">
              <a:spcAft>
                <a:spcPts val="600"/>
              </a:spcAft>
              <a:defRPr/>
            </a:pPr>
            <a:fld id="{549076F7-5D9D-4E10-A7E9-1A83E524F28B}" type="slidenum">
              <a:rPr lang="en-US" smtClean="0">
                <a:solidFill>
                  <a:srgbClr val="FFFFFF"/>
                </a:solidFill>
                <a:latin typeface="Calibri" panose="020F0502020204030204"/>
              </a:rPr>
              <a:pPr defTabSz="914400">
                <a:spcAft>
                  <a:spcPts val="600"/>
                </a:spcAft>
                <a:defRPr/>
              </a:pPr>
              <a:t>52</a:t>
            </a:fld>
            <a:endParaRPr lang="en-US">
              <a:solidFill>
                <a:srgbClr val="FFFFFF"/>
              </a:solidFill>
              <a:latin typeface="Calibri" panose="020F0502020204030204"/>
            </a:endParaRPr>
          </a:p>
        </p:txBody>
      </p:sp>
      <p:sp>
        <p:nvSpPr>
          <p:cNvPr id="32" name="Titre 2">
            <a:extLst>
              <a:ext uri="{FF2B5EF4-FFF2-40B4-BE49-F238E27FC236}">
                <a16:creationId xmlns:a16="http://schemas.microsoft.com/office/drawing/2014/main" id="{DA351D1E-4588-4C4A-B35F-813C2948A9AB}"/>
              </a:ext>
            </a:extLst>
          </p:cNvPr>
          <p:cNvSpPr txBox="1">
            <a:spLocks/>
          </p:cNvSpPr>
          <p:nvPr/>
        </p:nvSpPr>
        <p:spPr>
          <a:xfrm>
            <a:off x="391782" y="1928852"/>
            <a:ext cx="3138837" cy="1490473"/>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ctr" defTabSz="1218895" rtl="0" eaLnBrk="1" fontAlgn="auto" latinLnBrk="0" hangingPunct="1">
              <a:lnSpc>
                <a:spcPct val="100000"/>
              </a:lnSpc>
              <a:spcBef>
                <a:spcPct val="0"/>
              </a:spcBef>
              <a:spcAft>
                <a:spcPts val="0"/>
              </a:spcAft>
              <a:buClrTx/>
              <a:buSzTx/>
              <a:buFontTx/>
              <a:buNone/>
              <a:tabLst/>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clustering</a:t>
            </a:r>
          </a:p>
        </p:txBody>
      </p:sp>
      <p:sp>
        <p:nvSpPr>
          <p:cNvPr id="31" name="Espace réservé du contenu 4">
            <a:extLst>
              <a:ext uri="{FF2B5EF4-FFF2-40B4-BE49-F238E27FC236}">
                <a16:creationId xmlns:a16="http://schemas.microsoft.com/office/drawing/2014/main" id="{B8E81C81-4346-4009-ABD0-5A6B316C470C}"/>
              </a:ext>
            </a:extLst>
          </p:cNvPr>
          <p:cNvSpPr txBox="1">
            <a:spLocks/>
          </p:cNvSpPr>
          <p:nvPr/>
        </p:nvSpPr>
        <p:spPr>
          <a:xfrm>
            <a:off x="-199353" y="5662371"/>
            <a:ext cx="3138837" cy="504434"/>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59910" lvl="1" indent="0" algn="ctr">
              <a:buClr>
                <a:srgbClr val="0066A1"/>
              </a:buClr>
              <a:buNone/>
              <a:defRPr/>
            </a:pPr>
            <a:r>
              <a:rPr lang="fr-FR" sz="1200" dirty="0">
                <a:solidFill>
                  <a:sysClr val="windowText" lastClr="000000"/>
                </a:solidFill>
              </a:rPr>
              <a:t>Comparaison des méthodes testées</a:t>
            </a:r>
            <a:br>
              <a:rPr lang="fr-FR" sz="1200" dirty="0">
                <a:solidFill>
                  <a:sysClr val="windowText" lastClr="000000"/>
                </a:solidFill>
              </a:rPr>
            </a:br>
            <a:endParaRPr lang="fr-FR" sz="1200" dirty="0">
              <a:solidFill>
                <a:sysClr val="windowText" lastClr="000000"/>
              </a:solidFill>
            </a:endParaRPr>
          </a:p>
          <a:p>
            <a:pPr lvl="2" algn="ctr">
              <a:buClr>
                <a:srgbClr val="0066A1"/>
              </a:buClr>
              <a:defRPr/>
            </a:pPr>
            <a:endParaRPr lang="fr-FR" sz="1200" dirty="0">
              <a:solidFill>
                <a:sysClr val="windowText" lastClr="000000"/>
              </a:solidFill>
            </a:endParaRPr>
          </a:p>
          <a:p>
            <a:pPr lvl="1" algn="ctr">
              <a:buClr>
                <a:srgbClr val="0066A1"/>
              </a:buClr>
              <a:buFont typeface="+mj-lt"/>
              <a:buAutoNum type="romanLcPeriod"/>
              <a:defRPr/>
            </a:pPr>
            <a:endParaRPr lang="fr-FR" sz="1200" dirty="0">
              <a:solidFill>
                <a:sysClr val="windowText" lastClr="000000"/>
              </a:solidFill>
            </a:endParaRPr>
          </a:p>
          <a:p>
            <a:pPr marL="359910" marR="0" lvl="0" indent="-359910" algn="ctr"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marL="359910" marR="0" lvl="0" indent="-359910" algn="ctr"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pic>
        <p:nvPicPr>
          <p:cNvPr id="33" name="Image 32">
            <a:extLst>
              <a:ext uri="{FF2B5EF4-FFF2-40B4-BE49-F238E27FC236}">
                <a16:creationId xmlns:a16="http://schemas.microsoft.com/office/drawing/2014/main" id="{7776A1F4-2D63-48E0-AA5B-CD5320812B52}"/>
              </a:ext>
            </a:extLst>
          </p:cNvPr>
          <p:cNvPicPr>
            <a:picLocks noChangeAspect="1"/>
          </p:cNvPicPr>
          <p:nvPr/>
        </p:nvPicPr>
        <p:blipFill>
          <a:blip r:embed="rId3"/>
          <a:stretch>
            <a:fillRect/>
          </a:stretch>
        </p:blipFill>
        <p:spPr>
          <a:xfrm>
            <a:off x="3273261" y="9676"/>
            <a:ext cx="8912515" cy="6491708"/>
          </a:xfrm>
          <a:prstGeom prst="rect">
            <a:avLst/>
          </a:prstGeom>
        </p:spPr>
      </p:pic>
    </p:spTree>
    <p:extLst>
      <p:ext uri="{BB962C8B-B14F-4D97-AF65-F5344CB8AC3E}">
        <p14:creationId xmlns:p14="http://schemas.microsoft.com/office/powerpoint/2010/main" val="24476076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6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71">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0090"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73">
            <a:extLst>
              <a:ext uri="{FF2B5EF4-FFF2-40B4-BE49-F238E27FC236}">
                <a16:creationId xmlns:a16="http://schemas.microsoft.com/office/drawing/2014/main" id="{D00B602F-D8C3-4DD5-B8F5-0212B54C65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52" y="2050133"/>
            <a:ext cx="232900" cy="1340860"/>
            <a:chOff x="56167" y="2050133"/>
            <a:chExt cx="232963" cy="1340860"/>
          </a:xfrm>
        </p:grpSpPr>
        <p:sp>
          <p:nvSpPr>
            <p:cNvPr id="75" name="Rectangle 2">
              <a:extLst>
                <a:ext uri="{FF2B5EF4-FFF2-40B4-BE49-F238E27FC236}">
                  <a16:creationId xmlns:a16="http://schemas.microsoft.com/office/drawing/2014/main" id="{5DECCEC3-7216-4C06-A18A-8E7E3F11F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59">
              <a:extLst>
                <a:ext uri="{FF2B5EF4-FFF2-40B4-BE49-F238E27FC236}">
                  <a16:creationId xmlns:a16="http://schemas.microsoft.com/office/drawing/2014/main" id="{297654B9-956B-45A2-BCFF-C3B8D2A0D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2">
              <a:extLst>
                <a:ext uri="{FF2B5EF4-FFF2-40B4-BE49-F238E27FC236}">
                  <a16:creationId xmlns:a16="http://schemas.microsoft.com/office/drawing/2014/main" id="{E43A9188-A250-45B3-92C6-7B82B99A4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59">
              <a:extLst>
                <a:ext uri="{FF2B5EF4-FFF2-40B4-BE49-F238E27FC236}">
                  <a16:creationId xmlns:a16="http://schemas.microsoft.com/office/drawing/2014/main" id="{18F65A8A-D202-4171-B8B1-A5F871C2F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2">
              <a:extLst>
                <a:ext uri="{FF2B5EF4-FFF2-40B4-BE49-F238E27FC236}">
                  <a16:creationId xmlns:a16="http://schemas.microsoft.com/office/drawing/2014/main" id="{4C61AD47-E0FE-4269-870C-4EA6432EA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59">
              <a:extLst>
                <a:ext uri="{FF2B5EF4-FFF2-40B4-BE49-F238E27FC236}">
                  <a16:creationId xmlns:a16="http://schemas.microsoft.com/office/drawing/2014/main" id="{E3CE99F8-5874-42F1-9117-802AF9130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2">
              <a:extLst>
                <a:ext uri="{FF2B5EF4-FFF2-40B4-BE49-F238E27FC236}">
                  <a16:creationId xmlns:a16="http://schemas.microsoft.com/office/drawing/2014/main" id="{52B0AAFE-2068-4330-B622-F495F6D35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59">
              <a:extLst>
                <a:ext uri="{FF2B5EF4-FFF2-40B4-BE49-F238E27FC236}">
                  <a16:creationId xmlns:a16="http://schemas.microsoft.com/office/drawing/2014/main" id="{D71F60FA-8132-4A8C-8A25-AA12DB1EB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ADBA8AF1-9973-4BF1-A758-89E5E5B41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59">
              <a:extLst>
                <a:ext uri="{FF2B5EF4-FFF2-40B4-BE49-F238E27FC236}">
                  <a16:creationId xmlns:a16="http://schemas.microsoft.com/office/drawing/2014/main" id="{6712147C-1C59-44C2-AC2C-A7A2008BD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a:extLst>
                <a:ext uri="{FF2B5EF4-FFF2-40B4-BE49-F238E27FC236}">
                  <a16:creationId xmlns:a16="http://schemas.microsoft.com/office/drawing/2014/main" id="{F4BD0FA2-8F4E-4E28-A91D-584FE197C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59">
              <a:extLst>
                <a:ext uri="{FF2B5EF4-FFF2-40B4-BE49-F238E27FC236}">
                  <a16:creationId xmlns:a16="http://schemas.microsoft.com/office/drawing/2014/main" id="{3AA1D0D4-C9A8-4316-BB42-7C3D87254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2">
              <a:extLst>
                <a:ext uri="{FF2B5EF4-FFF2-40B4-BE49-F238E27FC236}">
                  <a16:creationId xmlns:a16="http://schemas.microsoft.com/office/drawing/2014/main" id="{BD3E342F-986B-4ED7-840A-6638E1C9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59">
              <a:extLst>
                <a:ext uri="{FF2B5EF4-FFF2-40B4-BE49-F238E27FC236}">
                  <a16:creationId xmlns:a16="http://schemas.microsoft.com/office/drawing/2014/main" id="{5CE8FBB8-BEA6-4B17-B401-A426E7463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2">
              <a:extLst>
                <a:ext uri="{FF2B5EF4-FFF2-40B4-BE49-F238E27FC236}">
                  <a16:creationId xmlns:a16="http://schemas.microsoft.com/office/drawing/2014/main" id="{D5694FEE-ED72-4808-9F69-1491B359D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59">
              <a:extLst>
                <a:ext uri="{FF2B5EF4-FFF2-40B4-BE49-F238E27FC236}">
                  <a16:creationId xmlns:a16="http://schemas.microsoft.com/office/drawing/2014/main" id="{7F6E7FB6-3CBD-489B-B4E4-A69C2D5F4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2">
              <a:extLst>
                <a:ext uri="{FF2B5EF4-FFF2-40B4-BE49-F238E27FC236}">
                  <a16:creationId xmlns:a16="http://schemas.microsoft.com/office/drawing/2014/main" id="{FB1F7333-7CE1-4BA9-A9D3-33CE2697C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59">
              <a:extLst>
                <a:ext uri="{FF2B5EF4-FFF2-40B4-BE49-F238E27FC236}">
                  <a16:creationId xmlns:a16="http://schemas.microsoft.com/office/drawing/2014/main" id="{4458ECA0-C373-47DC-AC47-E90615A43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2">
              <a:extLst>
                <a:ext uri="{FF2B5EF4-FFF2-40B4-BE49-F238E27FC236}">
                  <a16:creationId xmlns:a16="http://schemas.microsoft.com/office/drawing/2014/main" id="{31AD3723-A525-44C9-A1D4-8D540C592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59">
              <a:extLst>
                <a:ext uri="{FF2B5EF4-FFF2-40B4-BE49-F238E27FC236}">
                  <a16:creationId xmlns:a16="http://schemas.microsoft.com/office/drawing/2014/main" id="{71C422B5-B1F4-4725-A106-ACF8DCB28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Rectangle 9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0636"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ce réservé de la date 4">
            <a:extLst>
              <a:ext uri="{FF2B5EF4-FFF2-40B4-BE49-F238E27FC236}">
                <a16:creationId xmlns:a16="http://schemas.microsoft.com/office/drawing/2014/main" id="{B181407A-9B46-4097-8F80-5687A78D56DF}"/>
              </a:ext>
            </a:extLst>
          </p:cNvPr>
          <p:cNvSpPr>
            <a:spLocks noGrp="1"/>
          </p:cNvSpPr>
          <p:nvPr>
            <p:ph type="dt" sz="half" idx="10"/>
          </p:nvPr>
        </p:nvSpPr>
        <p:spPr>
          <a:xfrm>
            <a:off x="594205" y="6492240"/>
            <a:ext cx="1325534" cy="365125"/>
          </a:xfrm>
        </p:spPr>
        <p:txBody>
          <a:bodyPr vert="horz" lIns="91440" tIns="45720" rIns="91440" bIns="45720" rtlCol="0" anchor="ctr">
            <a:normAutofit/>
          </a:bodyPr>
          <a:lstStyle/>
          <a:p>
            <a:pPr defTabSz="914400">
              <a:spcAft>
                <a:spcPts val="600"/>
              </a:spcAft>
              <a:defRPr/>
            </a:pPr>
            <a:fld id="{1E67D3AB-92C5-4A0E-9DF0-0087ADDFB84C}" type="datetime1">
              <a:rPr lang="en-US" smtClean="0">
                <a:solidFill>
                  <a:srgbClr val="FFFFFF"/>
                </a:solidFill>
                <a:latin typeface="Calibri" panose="020F0502020204030204"/>
              </a:rPr>
              <a:pPr defTabSz="914400">
                <a:spcAft>
                  <a:spcPts val="600"/>
                </a:spcAft>
                <a:defRPr/>
              </a:pPr>
              <a:t>3/9/2020</a:t>
            </a:fld>
            <a:endParaRPr lang="en-US">
              <a:solidFill>
                <a:srgbClr val="FFFFFF"/>
              </a:solidFill>
              <a:latin typeface="Calibri" panose="020F0502020204030204"/>
            </a:endParaRPr>
          </a:p>
        </p:txBody>
      </p:sp>
      <p:sp>
        <p:nvSpPr>
          <p:cNvPr id="6" name="Espace réservé du numéro de diapositive 5">
            <a:extLst>
              <a:ext uri="{FF2B5EF4-FFF2-40B4-BE49-F238E27FC236}">
                <a16:creationId xmlns:a16="http://schemas.microsoft.com/office/drawing/2014/main" id="{B084AC4C-F818-4FAC-8D5C-CF04AAB3824D}"/>
              </a:ext>
            </a:extLst>
          </p:cNvPr>
          <p:cNvSpPr>
            <a:spLocks noGrp="1"/>
          </p:cNvSpPr>
          <p:nvPr>
            <p:ph type="sldNum" sz="quarter" idx="12"/>
          </p:nvPr>
        </p:nvSpPr>
        <p:spPr>
          <a:xfrm>
            <a:off x="5091881" y="6492240"/>
            <a:ext cx="548497" cy="365125"/>
          </a:xfrm>
        </p:spPr>
        <p:txBody>
          <a:bodyPr vert="horz" lIns="91440" tIns="45720" rIns="91440" bIns="45720" rtlCol="0" anchor="ctr">
            <a:normAutofit/>
          </a:bodyPr>
          <a:lstStyle/>
          <a:p>
            <a:pPr defTabSz="914400">
              <a:spcAft>
                <a:spcPts val="600"/>
              </a:spcAft>
              <a:defRPr/>
            </a:pPr>
            <a:fld id="{549076F7-5D9D-4E10-A7E9-1A83E524F28B}" type="slidenum">
              <a:rPr lang="en-US" smtClean="0">
                <a:solidFill>
                  <a:srgbClr val="FFFFFF"/>
                </a:solidFill>
                <a:latin typeface="Calibri" panose="020F0502020204030204"/>
              </a:rPr>
              <a:pPr defTabSz="914400">
                <a:spcAft>
                  <a:spcPts val="600"/>
                </a:spcAft>
                <a:defRPr/>
              </a:pPr>
              <a:t>53</a:t>
            </a:fld>
            <a:endParaRPr lang="en-US">
              <a:solidFill>
                <a:srgbClr val="FFFFFF"/>
              </a:solidFill>
              <a:latin typeface="Calibri" panose="020F0502020204030204"/>
            </a:endParaRPr>
          </a:p>
        </p:txBody>
      </p:sp>
      <p:sp>
        <p:nvSpPr>
          <p:cNvPr id="32" name="Titre 2">
            <a:extLst>
              <a:ext uri="{FF2B5EF4-FFF2-40B4-BE49-F238E27FC236}">
                <a16:creationId xmlns:a16="http://schemas.microsoft.com/office/drawing/2014/main" id="{DA351D1E-4588-4C4A-B35F-813C2948A9AB}"/>
              </a:ext>
            </a:extLst>
          </p:cNvPr>
          <p:cNvSpPr txBox="1">
            <a:spLocks/>
          </p:cNvSpPr>
          <p:nvPr/>
        </p:nvSpPr>
        <p:spPr>
          <a:xfrm>
            <a:off x="391782" y="1928852"/>
            <a:ext cx="3138837" cy="1490473"/>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ctr" defTabSz="1218895" rtl="0" eaLnBrk="1" fontAlgn="auto" latinLnBrk="0" hangingPunct="1">
              <a:lnSpc>
                <a:spcPct val="100000"/>
              </a:lnSpc>
              <a:spcBef>
                <a:spcPct val="0"/>
              </a:spcBef>
              <a:spcAft>
                <a:spcPts val="0"/>
              </a:spcAft>
              <a:buClrTx/>
              <a:buSzTx/>
              <a:buFontTx/>
              <a:buNone/>
              <a:tabLst/>
              <a:defRPr/>
            </a:pPr>
            <a:r>
              <a:rPr lang="fr-FR" dirty="0">
                <a:solidFill>
                  <a:sysClr val="windowText" lastClr="000000"/>
                </a:solidFill>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clustering</a:t>
            </a:r>
          </a:p>
        </p:txBody>
      </p:sp>
      <p:sp>
        <p:nvSpPr>
          <p:cNvPr id="31" name="Espace réservé du contenu 4">
            <a:extLst>
              <a:ext uri="{FF2B5EF4-FFF2-40B4-BE49-F238E27FC236}">
                <a16:creationId xmlns:a16="http://schemas.microsoft.com/office/drawing/2014/main" id="{4A142CAB-BAB6-4AB6-97A5-3E05A396EEAC}"/>
              </a:ext>
            </a:extLst>
          </p:cNvPr>
          <p:cNvSpPr txBox="1">
            <a:spLocks/>
          </p:cNvSpPr>
          <p:nvPr/>
        </p:nvSpPr>
        <p:spPr>
          <a:xfrm>
            <a:off x="-199353" y="5662371"/>
            <a:ext cx="3138837" cy="504434"/>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59910" lvl="1" indent="0" algn="ctr">
              <a:buClr>
                <a:srgbClr val="0066A1"/>
              </a:buClr>
              <a:buNone/>
              <a:defRPr/>
            </a:pPr>
            <a:r>
              <a:rPr lang="fr-FR" sz="1200" dirty="0">
                <a:solidFill>
                  <a:sysClr val="windowText" lastClr="000000"/>
                </a:solidFill>
              </a:rPr>
              <a:t>Comparaison des méthodes testées</a:t>
            </a:r>
            <a:br>
              <a:rPr lang="fr-FR" sz="1200" dirty="0">
                <a:solidFill>
                  <a:sysClr val="windowText" lastClr="000000"/>
                </a:solidFill>
              </a:rPr>
            </a:br>
            <a:endParaRPr lang="fr-FR" sz="1200" dirty="0">
              <a:solidFill>
                <a:sysClr val="windowText" lastClr="000000"/>
              </a:solidFill>
            </a:endParaRPr>
          </a:p>
          <a:p>
            <a:pPr lvl="2" algn="ctr">
              <a:buClr>
                <a:srgbClr val="0066A1"/>
              </a:buClr>
              <a:defRPr/>
            </a:pPr>
            <a:endParaRPr lang="fr-FR" sz="1200" dirty="0">
              <a:solidFill>
                <a:sysClr val="windowText" lastClr="000000"/>
              </a:solidFill>
            </a:endParaRPr>
          </a:p>
          <a:p>
            <a:pPr lvl="1" algn="ctr">
              <a:buClr>
                <a:srgbClr val="0066A1"/>
              </a:buClr>
              <a:buFont typeface="+mj-lt"/>
              <a:buAutoNum type="romanLcPeriod"/>
              <a:defRPr/>
            </a:pPr>
            <a:endParaRPr lang="fr-FR" sz="1200" dirty="0">
              <a:solidFill>
                <a:sysClr val="windowText" lastClr="000000"/>
              </a:solidFill>
            </a:endParaRPr>
          </a:p>
          <a:p>
            <a:pPr marL="359910" marR="0" lvl="0" indent="-359910" algn="ctr"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marL="359910" marR="0" lvl="0" indent="-359910" algn="ctr"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pic>
        <p:nvPicPr>
          <p:cNvPr id="33" name="Image 32">
            <a:extLst>
              <a:ext uri="{FF2B5EF4-FFF2-40B4-BE49-F238E27FC236}">
                <a16:creationId xmlns:a16="http://schemas.microsoft.com/office/drawing/2014/main" id="{ADA164FF-BB43-4910-870E-B1EDAD7BBCDB}"/>
              </a:ext>
            </a:extLst>
          </p:cNvPr>
          <p:cNvPicPr>
            <a:picLocks noChangeAspect="1"/>
          </p:cNvPicPr>
          <p:nvPr/>
        </p:nvPicPr>
        <p:blipFill>
          <a:blip r:embed="rId3"/>
          <a:stretch>
            <a:fillRect/>
          </a:stretch>
        </p:blipFill>
        <p:spPr>
          <a:xfrm>
            <a:off x="3491654" y="0"/>
            <a:ext cx="8710863" cy="6498328"/>
          </a:xfrm>
          <a:prstGeom prst="rect">
            <a:avLst/>
          </a:prstGeom>
        </p:spPr>
      </p:pic>
    </p:spTree>
    <p:extLst>
      <p:ext uri="{BB962C8B-B14F-4D97-AF65-F5344CB8AC3E}">
        <p14:creationId xmlns:p14="http://schemas.microsoft.com/office/powerpoint/2010/main" val="3278872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290089" y="1454914"/>
            <a:ext cx="11657926" cy="4631993"/>
          </a:xfrm>
          <a:prstGeom prst="rect">
            <a:avLst/>
          </a:prstGeom>
        </p:spPr>
        <p:txBody>
          <a:bodyPr vert="horz" lIns="91416" tIns="45708" rIns="91416" bIns="45708"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59802" indent="-359802" defTabSz="1218529">
              <a:buClr>
                <a:srgbClr val="0066A1"/>
              </a:buClr>
              <a:buFont typeface="Wingdings" panose="05000000000000000000" pitchFamily="2" charset="2"/>
              <a:buChar char="v"/>
              <a:defRPr/>
            </a:pPr>
            <a:endParaRPr lang="fr-FR" sz="1200" dirty="0">
              <a:solidFill>
                <a:sysClr val="windowText" lastClr="000000"/>
              </a:solidFill>
            </a:endParaRPr>
          </a:p>
        </p:txBody>
      </p:sp>
      <p:sp>
        <p:nvSpPr>
          <p:cNvPr id="2" name="Espace réservé du numéro de diapositive 1">
            <a:extLst>
              <a:ext uri="{FF2B5EF4-FFF2-40B4-BE49-F238E27FC236}">
                <a16:creationId xmlns:a16="http://schemas.microsoft.com/office/drawing/2014/main" id="{63A4A042-551E-4D62-8D12-FA05C475C962}"/>
              </a:ext>
            </a:extLst>
          </p:cNvPr>
          <p:cNvSpPr>
            <a:spLocks noGrp="1"/>
          </p:cNvSpPr>
          <p:nvPr>
            <p:ph type="sldNum" sz="quarter" idx="12"/>
          </p:nvPr>
        </p:nvSpPr>
        <p:spPr/>
        <p:txBody>
          <a:bodyPr/>
          <a:lstStyle/>
          <a:p>
            <a:pPr defTabSz="1218621">
              <a:defRPr/>
            </a:pPr>
            <a:fld id="{549076F7-5D9D-4E10-A7E9-1A83E524F28B}" type="slidenum">
              <a:rPr lang="fr-FR">
                <a:solidFill>
                  <a:prstClr val="black">
                    <a:tint val="75000"/>
                  </a:prstClr>
                </a:solidFill>
                <a:latin typeface="Calibri" panose="020F0502020204030204"/>
              </a:rPr>
              <a:pPr defTabSz="1218621">
                <a:defRPr/>
              </a:pPr>
              <a:t>54</a:t>
            </a:fld>
            <a:endParaRPr lang="fr-FR" dirty="0">
              <a:solidFill>
                <a:prstClr val="black">
                  <a:tint val="75000"/>
                </a:prstClr>
              </a:solidFill>
              <a:latin typeface="Calibri" panose="020F0502020204030204"/>
            </a:endParaRPr>
          </a:p>
        </p:txBody>
      </p:sp>
      <p:sp>
        <p:nvSpPr>
          <p:cNvPr id="7" name="Espace réservé du contenu 4">
            <a:extLst>
              <a:ext uri="{FF2B5EF4-FFF2-40B4-BE49-F238E27FC236}">
                <a16:creationId xmlns:a16="http://schemas.microsoft.com/office/drawing/2014/main" id="{0CD5B7D7-384F-4C8E-B3E4-BFFF1CDE8294}"/>
              </a:ext>
            </a:extLst>
          </p:cNvPr>
          <p:cNvSpPr txBox="1">
            <a:spLocks/>
          </p:cNvSpPr>
          <p:nvPr/>
        </p:nvSpPr>
        <p:spPr>
          <a:xfrm>
            <a:off x="335494" y="1540366"/>
            <a:ext cx="11517837" cy="4951710"/>
          </a:xfrm>
          <a:prstGeom prst="rect">
            <a:avLst/>
          </a:prstGeom>
        </p:spPr>
        <p:txBody>
          <a:bodyPr vert="horz" lIns="91416" tIns="45708" rIns="91416" bIns="45708"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59802" lvl="1" indent="0" defTabSz="1218529">
              <a:buClr>
                <a:srgbClr val="0066A1"/>
              </a:buClr>
              <a:buNone/>
              <a:defRPr/>
            </a:pPr>
            <a:endParaRPr lang="fr-FR" sz="1200" dirty="0">
              <a:solidFill>
                <a:sysClr val="windowText" lastClr="000000"/>
              </a:solidFill>
            </a:endParaRPr>
          </a:p>
          <a:p>
            <a:pPr marL="1439208" lvl="3" indent="-359802" defTabSz="1218529">
              <a:buClr>
                <a:srgbClr val="0066A1"/>
              </a:buClr>
              <a:buFont typeface="Arial" panose="020B0604020202020204" pitchFamily="34" charset="0"/>
              <a:buChar char="•"/>
              <a:defRPr/>
            </a:pPr>
            <a:endParaRPr lang="fr-FR" sz="1200" dirty="0">
              <a:solidFill>
                <a:sysClr val="windowText" lastClr="000000"/>
              </a:solidFill>
            </a:endParaRPr>
          </a:p>
          <a:p>
            <a:pPr marL="1079406" lvl="2" indent="-359802" defTabSz="1218529">
              <a:buClr>
                <a:srgbClr val="0066A1"/>
              </a:buClr>
              <a:buFont typeface="+mj-lt"/>
              <a:buAutoNum type="romanLcPeriod"/>
              <a:defRPr/>
            </a:pPr>
            <a:endParaRPr lang="fr-FR" sz="1200" dirty="0">
              <a:solidFill>
                <a:sysClr val="windowText" lastClr="000000"/>
              </a:solidFill>
            </a:endParaRPr>
          </a:p>
          <a:p>
            <a:pPr marL="719604" lvl="1" indent="-359802" defTabSz="1218529">
              <a:buClr>
                <a:srgbClr val="0066A1"/>
              </a:buClr>
              <a:buFont typeface="+mj-lt"/>
              <a:buAutoNum type="romanLcPeriod"/>
              <a:defRPr/>
            </a:pPr>
            <a:endParaRPr lang="fr-FR" sz="1200" dirty="0">
              <a:solidFill>
                <a:sysClr val="windowText" lastClr="000000"/>
              </a:solidFill>
            </a:endParaRPr>
          </a:p>
          <a:p>
            <a:pPr marL="359802" indent="-359802" defTabSz="1218529">
              <a:buClr>
                <a:srgbClr val="0066A1"/>
              </a:buClr>
              <a:defRPr/>
            </a:pPr>
            <a:endParaRPr lang="fr-FR" sz="1200" dirty="0">
              <a:solidFill>
                <a:sysClr val="windowText" lastClr="000000"/>
              </a:solidFill>
            </a:endParaRPr>
          </a:p>
          <a:p>
            <a:pPr marL="359802" indent="-359802" defTabSz="1218529">
              <a:buClr>
                <a:srgbClr val="0066A1"/>
              </a:buClr>
              <a:defRPr/>
            </a:pPr>
            <a:endParaRPr lang="fr-FR" sz="1200" dirty="0">
              <a:solidFill>
                <a:sysClr val="windowText" lastClr="000000"/>
              </a:solidFill>
            </a:endParaRPr>
          </a:p>
        </p:txBody>
      </p:sp>
      <p:graphicFrame>
        <p:nvGraphicFramePr>
          <p:cNvPr id="6" name="Tableau 7">
            <a:extLst>
              <a:ext uri="{FF2B5EF4-FFF2-40B4-BE49-F238E27FC236}">
                <a16:creationId xmlns:a16="http://schemas.microsoft.com/office/drawing/2014/main" id="{67B747F6-76E9-4833-9431-A6D30C37B47D}"/>
              </a:ext>
            </a:extLst>
          </p:cNvPr>
          <p:cNvGraphicFramePr>
            <a:graphicFrameLocks noGrp="1"/>
          </p:cNvGraphicFramePr>
          <p:nvPr/>
        </p:nvGraphicFramePr>
        <p:xfrm>
          <a:off x="564024" y="1610373"/>
          <a:ext cx="11289306" cy="4114632"/>
        </p:xfrm>
        <a:graphic>
          <a:graphicData uri="http://schemas.openxmlformats.org/drawingml/2006/table">
            <a:tbl>
              <a:tblPr firstRow="1" bandRow="1">
                <a:tableStyleId>{5C22544A-7EE6-4342-B048-85BDC9FD1C3A}</a:tableStyleId>
              </a:tblPr>
              <a:tblGrid>
                <a:gridCol w="1228393">
                  <a:extLst>
                    <a:ext uri="{9D8B030D-6E8A-4147-A177-3AD203B41FA5}">
                      <a16:colId xmlns:a16="http://schemas.microsoft.com/office/drawing/2014/main" val="3015057700"/>
                    </a:ext>
                  </a:extLst>
                </a:gridCol>
                <a:gridCol w="2649689">
                  <a:extLst>
                    <a:ext uri="{9D8B030D-6E8A-4147-A177-3AD203B41FA5}">
                      <a16:colId xmlns:a16="http://schemas.microsoft.com/office/drawing/2014/main" val="1040622753"/>
                    </a:ext>
                  </a:extLst>
                </a:gridCol>
                <a:gridCol w="1398410">
                  <a:extLst>
                    <a:ext uri="{9D8B030D-6E8A-4147-A177-3AD203B41FA5}">
                      <a16:colId xmlns:a16="http://schemas.microsoft.com/office/drawing/2014/main" val="1236699452"/>
                    </a:ext>
                  </a:extLst>
                </a:gridCol>
                <a:gridCol w="1043113">
                  <a:extLst>
                    <a:ext uri="{9D8B030D-6E8A-4147-A177-3AD203B41FA5}">
                      <a16:colId xmlns:a16="http://schemas.microsoft.com/office/drawing/2014/main" val="4005805739"/>
                    </a:ext>
                  </a:extLst>
                </a:gridCol>
                <a:gridCol w="1250216">
                  <a:extLst>
                    <a:ext uri="{9D8B030D-6E8A-4147-A177-3AD203B41FA5}">
                      <a16:colId xmlns:a16="http://schemas.microsoft.com/office/drawing/2014/main" val="2766167342"/>
                    </a:ext>
                  </a:extLst>
                </a:gridCol>
                <a:gridCol w="1250216">
                  <a:extLst>
                    <a:ext uri="{9D8B030D-6E8A-4147-A177-3AD203B41FA5}">
                      <a16:colId xmlns:a16="http://schemas.microsoft.com/office/drawing/2014/main" val="3028006293"/>
                    </a:ext>
                  </a:extLst>
                </a:gridCol>
                <a:gridCol w="1296647">
                  <a:extLst>
                    <a:ext uri="{9D8B030D-6E8A-4147-A177-3AD203B41FA5}">
                      <a16:colId xmlns:a16="http://schemas.microsoft.com/office/drawing/2014/main" val="3220354910"/>
                    </a:ext>
                  </a:extLst>
                </a:gridCol>
                <a:gridCol w="1172622">
                  <a:extLst>
                    <a:ext uri="{9D8B030D-6E8A-4147-A177-3AD203B41FA5}">
                      <a16:colId xmlns:a16="http://schemas.microsoft.com/office/drawing/2014/main" val="2869115141"/>
                    </a:ext>
                  </a:extLst>
                </a:gridCol>
              </a:tblGrid>
              <a:tr h="1157938">
                <a:tc>
                  <a:txBody>
                    <a:bodyPr/>
                    <a:lstStyle/>
                    <a:p>
                      <a:pPr algn="ctr"/>
                      <a:r>
                        <a:rPr lang="fr-FR" sz="1400" dirty="0"/>
                        <a:t>Algorithme</a:t>
                      </a:r>
                    </a:p>
                  </a:txBody>
                  <a:tcPr marL="91416" marR="91416" marT="45708" marB="45708"/>
                </a:tc>
                <a:tc>
                  <a:txBody>
                    <a:bodyPr/>
                    <a:lstStyle/>
                    <a:p>
                      <a:pPr algn="ctr"/>
                      <a:r>
                        <a:rPr lang="fr-FR" sz="1400" dirty="0"/>
                        <a:t>Remarques</a:t>
                      </a:r>
                    </a:p>
                  </a:txBody>
                  <a:tcPr marL="91416" marR="91416" marT="45708" marB="45708"/>
                </a:tc>
                <a:tc>
                  <a:txBody>
                    <a:bodyPr/>
                    <a:lstStyle/>
                    <a:p>
                      <a:pPr algn="ctr"/>
                      <a:r>
                        <a:rPr lang="fr-FR" sz="1400" dirty="0"/>
                        <a:t>Interprétation</a:t>
                      </a:r>
                    </a:p>
                  </a:txBody>
                  <a:tcPr marL="91416" marR="91416" marT="45708" marB="45708"/>
                </a:tc>
                <a:tc>
                  <a:txBody>
                    <a:bodyPr/>
                    <a:lstStyle/>
                    <a:p>
                      <a:pPr algn="ctr"/>
                      <a:r>
                        <a:rPr lang="fr-FR" sz="1400" dirty="0"/>
                        <a:t>Exécution</a:t>
                      </a:r>
                    </a:p>
                  </a:txBody>
                  <a:tcPr marL="91416" marR="91416" marT="45708" marB="45708"/>
                </a:tc>
                <a:tc>
                  <a:txBody>
                    <a:bodyPr/>
                    <a:lstStyle/>
                    <a:p>
                      <a:pPr algn="ctr"/>
                      <a:r>
                        <a:rPr lang="fr-FR" sz="1400" dirty="0"/>
                        <a:t>Paramétrage</a:t>
                      </a:r>
                    </a:p>
                  </a:txBody>
                  <a:tcPr marL="91416" marR="91416" marT="45708" marB="45708"/>
                </a:tc>
                <a:tc>
                  <a:txBody>
                    <a:bodyPr/>
                    <a:lstStyle/>
                    <a:p>
                      <a:pPr algn="ctr"/>
                      <a:r>
                        <a:rPr lang="fr-FR" sz="1400" dirty="0"/>
                        <a:t>Autorise la recherche de clusters de densités différentes</a:t>
                      </a:r>
                    </a:p>
                  </a:txBody>
                  <a:tcPr marL="91416" marR="91416" marT="45708" marB="45708"/>
                </a:tc>
                <a:tc>
                  <a:txBody>
                    <a:bodyPr/>
                    <a:lstStyle/>
                    <a:p>
                      <a:pPr algn="ctr"/>
                      <a:r>
                        <a:rPr lang="fr-FR" sz="1400" dirty="0"/>
                        <a:t>Autorise la recherche de n’importe quelle forme de clusters</a:t>
                      </a:r>
                    </a:p>
                  </a:txBody>
                  <a:tcPr marL="91416" marR="91416" marT="45708" marB="45708"/>
                </a:tc>
                <a:tc>
                  <a:txBody>
                    <a:bodyPr/>
                    <a:lstStyle/>
                    <a:p>
                      <a:pPr algn="ctr"/>
                      <a:r>
                        <a:rPr lang="fr-FR" sz="1400" dirty="0"/>
                        <a:t>Fixation du nombre de clusters à trouver</a:t>
                      </a:r>
                    </a:p>
                  </a:txBody>
                  <a:tcPr marL="91416" marR="91416" marT="45708" marB="45708"/>
                </a:tc>
                <a:extLst>
                  <a:ext uri="{0D108BD9-81ED-4DB2-BD59-A6C34878D82A}">
                    <a16:rowId xmlns:a16="http://schemas.microsoft.com/office/drawing/2014/main" val="2562240296"/>
                  </a:ext>
                </a:extLst>
              </a:tr>
              <a:tr h="457081">
                <a:tc>
                  <a:txBody>
                    <a:bodyPr/>
                    <a:lstStyle/>
                    <a:p>
                      <a:r>
                        <a:rPr lang="fr-FR" sz="1400" b="1" dirty="0"/>
                        <a:t>DBSCAN</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Difficile à utiliser en grande dimension</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SIMPLE</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RAPIDE</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SIMPLE</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NON</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OUI</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NON</a:t>
                      </a:r>
                    </a:p>
                  </a:txBody>
                  <a:tcPr marL="91416" marR="91416" marT="45708" marB="45708"/>
                </a:tc>
                <a:extLst>
                  <a:ext uri="{0D108BD9-81ED-4DB2-BD59-A6C34878D82A}">
                    <a16:rowId xmlns:a16="http://schemas.microsoft.com/office/drawing/2014/main" val="2737077519"/>
                  </a:ext>
                </a:extLst>
              </a:tr>
              <a:tr h="304721">
                <a:tc>
                  <a:txBody>
                    <a:bodyPr/>
                    <a:lstStyle/>
                    <a:p>
                      <a:r>
                        <a:rPr lang="fr-FR" sz="1400" b="1" dirty="0"/>
                        <a:t>OPTICS</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Ordre des points importants</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SIMPLE</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RAPIDE</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SIMPLE</a:t>
                      </a:r>
                    </a:p>
                  </a:txBody>
                  <a:tcPr marL="91416" marR="91416" marT="45708" marB="45708"/>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txBody>
                  <a:tcPr marL="91416" marR="91416" marT="45708" marB="45708"/>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OUI</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NON</a:t>
                      </a:r>
                    </a:p>
                  </a:txBody>
                  <a:tcPr marL="91416" marR="91416" marT="45708" marB="45708"/>
                </a:tc>
                <a:extLst>
                  <a:ext uri="{0D108BD9-81ED-4DB2-BD59-A6C34878D82A}">
                    <a16:rowId xmlns:a16="http://schemas.microsoft.com/office/drawing/2014/main" val="1847607859"/>
                  </a:ext>
                </a:extLst>
              </a:tr>
              <a:tr h="457081">
                <a:tc>
                  <a:txBody>
                    <a:bodyPr/>
                    <a:lstStyle/>
                    <a:p>
                      <a:r>
                        <a:rPr lang="fr-FR" sz="1400" b="1" dirty="0"/>
                        <a:t>KMEANS</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Hypothèse sur la forme et la taille des clusters</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SIMPLE</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RAPIDE</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SIMPLE</a:t>
                      </a:r>
                    </a:p>
                  </a:txBody>
                  <a:tcPr marL="91416" marR="91416" marT="45708" marB="45708"/>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NON</a:t>
                      </a:r>
                    </a:p>
                  </a:txBody>
                  <a:tcPr marL="91416" marR="91416" marT="45708" marB="45708"/>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NON</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OUI</a:t>
                      </a:r>
                    </a:p>
                  </a:txBody>
                  <a:tcPr marL="91416" marR="91416" marT="45708" marB="45708"/>
                </a:tc>
                <a:extLst>
                  <a:ext uri="{0D108BD9-81ED-4DB2-BD59-A6C34878D82A}">
                    <a16:rowId xmlns:a16="http://schemas.microsoft.com/office/drawing/2014/main" val="735069093"/>
                  </a:ext>
                </a:extLst>
              </a:tr>
              <a:tr h="639913">
                <a:tc>
                  <a:txBody>
                    <a:bodyPr/>
                    <a:lstStyle/>
                    <a:p>
                      <a:r>
                        <a:rPr lang="fr-FR" sz="1400" b="1" dirty="0"/>
                        <a:t>GMM</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Moins restrictif sur la forme des clusters retournés que le Kmeans</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COMPLIQUEE</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LONG</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COMPLIQUE</a:t>
                      </a:r>
                    </a:p>
                  </a:txBody>
                  <a:tcPr marL="91416" marR="91416" marT="45708" marB="45708"/>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NON</a:t>
                      </a:r>
                    </a:p>
                  </a:txBody>
                  <a:tcPr marL="91416" marR="91416" marT="45708" marB="45708"/>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NON</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OUI</a:t>
                      </a:r>
                    </a:p>
                  </a:txBody>
                  <a:tcPr marL="91416" marR="91416" marT="45708" marB="45708"/>
                </a:tc>
                <a:extLst>
                  <a:ext uri="{0D108BD9-81ED-4DB2-BD59-A6C34878D82A}">
                    <a16:rowId xmlns:a16="http://schemas.microsoft.com/office/drawing/2014/main" val="2911946739"/>
                  </a:ext>
                </a:extLst>
              </a:tr>
              <a:tr h="639913">
                <a:tc>
                  <a:txBody>
                    <a:bodyPr/>
                    <a:lstStyle/>
                    <a:p>
                      <a:r>
                        <a:rPr lang="fr-FR" sz="1400" b="1" dirty="0"/>
                        <a:t>FCM</a:t>
                      </a:r>
                    </a:p>
                  </a:txBody>
                  <a:tcPr marL="91416" marR="91416" marT="45708" marB="45708"/>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fr-FR" sz="1200" dirty="0">
                          <a:latin typeface="Verdana" panose="020B0604030504040204" pitchFamily="34" charset="0"/>
                          <a:ea typeface="Verdana" panose="020B0604030504040204" pitchFamily="34" charset="0"/>
                        </a:rPr>
                        <a:t>Retourne une probabilité d’appartenance aux clusters</a:t>
                      </a:r>
                    </a:p>
                    <a:p>
                      <a:endParaRPr lang="fr-FR" sz="1200" dirty="0">
                        <a:latin typeface="Verdana" panose="020B0604030504040204" pitchFamily="34" charset="0"/>
                        <a:ea typeface="Verdana" panose="020B0604030504040204" pitchFamily="34" charset="0"/>
                      </a:endParaRPr>
                    </a:p>
                  </a:txBody>
                  <a:tcPr marL="91416" marR="91416" marT="45708" marB="45708"/>
                </a:tc>
                <a:tc>
                  <a:txBody>
                    <a:bodyPr/>
                    <a:lstStyle/>
                    <a:p>
                      <a:r>
                        <a:rPr lang="fr-FR" sz="1200" dirty="0">
                          <a:latin typeface="Verdana" panose="020B0604030504040204" pitchFamily="34" charset="0"/>
                          <a:ea typeface="Verdana" panose="020B0604030504040204" pitchFamily="34" charset="0"/>
                        </a:rPr>
                        <a:t>COMPLIQUEE</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LONG</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COMPLIQUE</a:t>
                      </a:r>
                    </a:p>
                  </a:txBody>
                  <a:tcPr marL="91416" marR="91416" marT="45708" marB="45708"/>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NON</a:t>
                      </a:r>
                    </a:p>
                  </a:txBody>
                  <a:tcPr marL="91416" marR="91416" marT="45708" marB="45708"/>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NON</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OUI</a:t>
                      </a:r>
                    </a:p>
                  </a:txBody>
                  <a:tcPr marL="91416" marR="91416" marT="45708" marB="45708"/>
                </a:tc>
                <a:extLst>
                  <a:ext uri="{0D108BD9-81ED-4DB2-BD59-A6C34878D82A}">
                    <a16:rowId xmlns:a16="http://schemas.microsoft.com/office/drawing/2014/main" val="3776344790"/>
                  </a:ext>
                </a:extLst>
              </a:tr>
              <a:tr h="457081">
                <a:tc>
                  <a:txBody>
                    <a:bodyPr/>
                    <a:lstStyle/>
                    <a:p>
                      <a:r>
                        <a:rPr lang="fr-FR" sz="1400" b="1" dirty="0"/>
                        <a:t>HDBSCAN</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Amélioration d’OPTICS et DBSCAN</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SIMPLE</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RAPIDE</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SIMPLE</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OUI</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OUI</a:t>
                      </a:r>
                    </a:p>
                  </a:txBody>
                  <a:tcPr marL="91416" marR="91416" marT="45708" marB="45708"/>
                </a:tc>
                <a:tc>
                  <a:txBody>
                    <a:bodyPr/>
                    <a:lstStyle/>
                    <a:p>
                      <a:r>
                        <a:rPr lang="fr-FR" sz="1200" dirty="0">
                          <a:latin typeface="Verdana" panose="020B0604030504040204" pitchFamily="34" charset="0"/>
                          <a:ea typeface="Verdana" panose="020B0604030504040204" pitchFamily="34" charset="0"/>
                        </a:rPr>
                        <a:t>NON</a:t>
                      </a:r>
                    </a:p>
                  </a:txBody>
                  <a:tcPr marL="91416" marR="91416" marT="45708" marB="45708"/>
                </a:tc>
                <a:extLst>
                  <a:ext uri="{0D108BD9-81ED-4DB2-BD59-A6C34878D82A}">
                    <a16:rowId xmlns:a16="http://schemas.microsoft.com/office/drawing/2014/main" val="2965491313"/>
                  </a:ext>
                </a:extLst>
              </a:tr>
            </a:tbl>
          </a:graphicData>
        </a:graphic>
      </p:graphicFrame>
      <p:sp>
        <p:nvSpPr>
          <p:cNvPr id="8" name="Titre 2">
            <a:extLst>
              <a:ext uri="{FF2B5EF4-FFF2-40B4-BE49-F238E27FC236}">
                <a16:creationId xmlns:a16="http://schemas.microsoft.com/office/drawing/2014/main" id="{0E1DDD2A-0CB5-425E-AE65-C389D77B6335}"/>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lvl="0">
              <a:defRPr/>
            </a:pPr>
            <a:r>
              <a:rPr lang="fr-FR" dirty="0">
                <a:solidFill>
                  <a:sysClr val="windowText" lastClr="000000"/>
                </a:solidFill>
              </a:rPr>
              <a:t>a) Phase 1 : Conclusions</a:t>
            </a:r>
          </a:p>
        </p:txBody>
      </p:sp>
    </p:spTree>
    <p:extLst>
      <p:ext uri="{BB962C8B-B14F-4D97-AF65-F5344CB8AC3E}">
        <p14:creationId xmlns:p14="http://schemas.microsoft.com/office/powerpoint/2010/main" val="2693662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288575" y="1295400"/>
            <a:ext cx="11520837" cy="49530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1">
              <a:buClr>
                <a:srgbClr val="0066A1"/>
              </a:buClr>
              <a:buFont typeface="Wingdings" panose="05000000000000000000" pitchFamily="2" charset="2"/>
              <a:buChar char="v"/>
              <a:defRPr/>
            </a:pPr>
            <a:r>
              <a:rPr lang="fr-FR" sz="1600" b="1" dirty="0">
                <a:solidFill>
                  <a:sysClr val="windowText" lastClr="000000"/>
                </a:solidFill>
              </a:rPr>
              <a:t>Méthode testée : Interpolation avec HAC</a:t>
            </a:r>
            <a:br>
              <a:rPr lang="fr-FR" sz="1600" dirty="0">
                <a:solidFill>
                  <a:sysClr val="windowText" lastClr="000000"/>
                </a:solidFill>
              </a:rPr>
            </a:br>
            <a:endParaRPr lang="fr-FR" sz="1600" dirty="0">
              <a:solidFill>
                <a:sysClr val="windowText" lastClr="000000"/>
              </a:solidFill>
            </a:endParaRPr>
          </a:p>
          <a:p>
            <a:pPr lvl="2">
              <a:buClr>
                <a:srgbClr val="0066A1"/>
              </a:buClr>
              <a:buFont typeface="Wingdings" panose="05000000000000000000" pitchFamily="2" charset="2"/>
              <a:buChar char="§"/>
              <a:defRPr/>
            </a:pPr>
            <a:r>
              <a:rPr lang="fr-FR" sz="1600" u="sng" dirty="0">
                <a:solidFill>
                  <a:sysClr val="windowText" lastClr="000000"/>
                </a:solidFill>
              </a:rPr>
              <a:t>Phase 1 : Interpolation à partir du niveau</a:t>
            </a:r>
          </a:p>
          <a:p>
            <a:pPr lvl="2">
              <a:buClr>
                <a:srgbClr val="0066A1"/>
              </a:buClr>
              <a:buFont typeface="Wingdings" panose="05000000000000000000" pitchFamily="2" charset="2"/>
              <a:buChar char="§"/>
              <a:defRPr/>
            </a:pPr>
            <a:endParaRPr lang="fr-FR" sz="1600" u="sng"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Interpoler les valeurs d’un cluster de référence dans le plan Niveau x TOA afin d’approximer une fonction du type</a:t>
            </a:r>
          </a:p>
          <a:p>
            <a:pPr marL="1079730" lvl="3" indent="0">
              <a:buClr>
                <a:srgbClr val="0066A1"/>
              </a:buClr>
              <a:buNone/>
              <a:defRPr/>
            </a:pPr>
            <a:endParaRPr lang="fr-FR" sz="1600" dirty="0">
              <a:solidFill>
                <a:sysClr val="windowText" lastClr="000000"/>
              </a:solidFill>
            </a:endParaRPr>
          </a:p>
          <a:p>
            <a:pPr marL="1079730" lvl="3" indent="0" algn="ctr">
              <a:buClr>
                <a:srgbClr val="0066A1"/>
              </a:buClr>
              <a:buNone/>
              <a:defRPr/>
            </a:pPr>
            <a:r>
              <a:rPr lang="fr-FR" sz="1600" dirty="0">
                <a:solidFill>
                  <a:sysClr val="windowText" lastClr="000000"/>
                </a:solidFill>
              </a:rPr>
              <a:t>f : y = f(x)</a:t>
            </a:r>
          </a:p>
          <a:p>
            <a:pPr marL="1079730" lvl="3" indent="0" algn="ctr">
              <a:buClr>
                <a:srgbClr val="0066A1"/>
              </a:buClr>
              <a:buNone/>
              <a:defRPr/>
            </a:pPr>
            <a:endParaRPr lang="fr-FR" sz="1600" dirty="0">
              <a:solidFill>
                <a:sysClr val="windowText" lastClr="000000"/>
              </a:solidFill>
            </a:endParaRPr>
          </a:p>
          <a:p>
            <a:pPr marL="1079730" lvl="3" indent="0">
              <a:buClr>
                <a:srgbClr val="0066A1"/>
              </a:buClr>
              <a:buNone/>
              <a:defRPr/>
            </a:pPr>
            <a:r>
              <a:rPr lang="fr-FR" sz="1600" dirty="0">
                <a:solidFill>
                  <a:sysClr val="windowText" lastClr="000000"/>
                </a:solidFill>
              </a:rPr>
              <a:t>avec y : Niveau et x : TOA</a:t>
            </a:r>
          </a:p>
          <a:p>
            <a:pPr lvl="2">
              <a:buClr>
                <a:srgbClr val="0066A1"/>
              </a:buClr>
              <a:buFont typeface="Wingdings" panose="05000000000000000000" pitchFamily="2" charset="2"/>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Estimer à l’aide de cette fonction les valeurs du niveau des autres clusters </a:t>
            </a:r>
          </a:p>
          <a:p>
            <a:pPr lvl="3">
              <a:buClr>
                <a:srgbClr val="0066A1"/>
              </a:buClr>
              <a:buFont typeface="Arial" panose="020B0604020202020204" pitchFamily="34" charset="0"/>
              <a:buChar char="•"/>
              <a:defRPr/>
            </a:pPr>
            <a:r>
              <a:rPr lang="fr-FR" sz="1600" dirty="0">
                <a:solidFill>
                  <a:sysClr val="windowText" lastClr="000000"/>
                </a:solidFill>
              </a:rPr>
              <a:t>Calculer une matrice de distance afin de comparer les valeurs estimées du niveau avec les valeurs réelles à l’aide d’une métrique de distance</a:t>
            </a:r>
          </a:p>
          <a:p>
            <a:pPr lvl="3">
              <a:buClr>
                <a:srgbClr val="0066A1"/>
              </a:buClr>
              <a:buFont typeface="Arial" panose="020B0604020202020204" pitchFamily="34" charset="0"/>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endParaRPr lang="fr-FR" sz="1600" dirty="0">
              <a:solidFill>
                <a:sysClr val="windowText" lastClr="000000"/>
              </a:solidFill>
            </a:endParaRPr>
          </a:p>
          <a:p>
            <a:pPr lvl="2">
              <a:buClr>
                <a:srgbClr val="0066A1"/>
              </a:buClr>
              <a:buFont typeface="Wingdings" panose="05000000000000000000" pitchFamily="2" charset="2"/>
              <a:buChar char="§"/>
              <a:defRPr/>
            </a:pPr>
            <a:endParaRPr lang="fr-FR" sz="1600" dirty="0">
              <a:solidFill>
                <a:sysClr val="windowText" lastClr="000000"/>
              </a:solidFill>
            </a:endParaRPr>
          </a:p>
          <a:p>
            <a:pPr lvl="2">
              <a:buClr>
                <a:srgbClr val="0066A1"/>
              </a:buClr>
              <a:buFont typeface="Wingdings" panose="05000000000000000000" pitchFamily="2" charset="2"/>
              <a:buChar char="§"/>
              <a:defRPr/>
            </a:pPr>
            <a:endParaRPr lang="fr-FR" sz="1600" dirty="0">
              <a:solidFill>
                <a:sysClr val="windowText" lastClr="000000"/>
              </a:solidFill>
            </a:endParaRPr>
          </a:p>
          <a:p>
            <a:pPr lvl="2">
              <a:buClr>
                <a:srgbClr val="0066A1"/>
              </a:buClr>
              <a:buFont typeface="+mj-lt"/>
              <a:buAutoNum type="romanLcPeriod"/>
              <a:defRPr/>
            </a:pPr>
            <a:endParaRPr lang="fr-FR" sz="1600" dirty="0">
              <a:solidFill>
                <a:sysClr val="windowText" lastClr="000000"/>
              </a:solidFill>
            </a:endParaRPr>
          </a:p>
          <a:p>
            <a:pPr lvl="1">
              <a:buClr>
                <a:srgbClr val="0066A1"/>
              </a:buClr>
              <a:buFont typeface="+mj-lt"/>
              <a:buAutoNum type="romanLcPeriod"/>
              <a:defRPr/>
            </a:pPr>
            <a:endParaRPr lang="fr-FR" sz="1600" dirty="0">
              <a:solidFill>
                <a:sysClr val="windowText" lastClr="000000"/>
              </a:solidFill>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lvl="0">
              <a:defRPr/>
            </a:pPr>
            <a:r>
              <a:rPr lang="fr-FR" dirty="0">
                <a:solidFill>
                  <a:sysClr val="windowText" lastClr="000000"/>
                </a:solidFill>
              </a:rPr>
              <a:t>b) Phase 2 : regroupement des clusters</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55</a:t>
            </a:fld>
            <a:endParaRPr lang="fr-FR"/>
          </a:p>
        </p:txBody>
      </p:sp>
    </p:spTree>
    <p:extLst>
      <p:ext uri="{BB962C8B-B14F-4D97-AF65-F5344CB8AC3E}">
        <p14:creationId xmlns:p14="http://schemas.microsoft.com/office/powerpoint/2010/main" val="26268601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6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71">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0090"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0" name="Group 73">
            <a:extLst>
              <a:ext uri="{FF2B5EF4-FFF2-40B4-BE49-F238E27FC236}">
                <a16:creationId xmlns:a16="http://schemas.microsoft.com/office/drawing/2014/main" id="{D00B602F-D8C3-4DD5-B8F5-0212B54C65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52" y="2050133"/>
            <a:ext cx="232900" cy="1340860"/>
            <a:chOff x="56167" y="2050133"/>
            <a:chExt cx="232963" cy="1340860"/>
          </a:xfrm>
        </p:grpSpPr>
        <p:sp>
          <p:nvSpPr>
            <p:cNvPr id="75" name="Rectangle 2">
              <a:extLst>
                <a:ext uri="{FF2B5EF4-FFF2-40B4-BE49-F238E27FC236}">
                  <a16:creationId xmlns:a16="http://schemas.microsoft.com/office/drawing/2014/main" id="{5DECCEC3-7216-4C06-A18A-8E7E3F11F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59">
              <a:extLst>
                <a:ext uri="{FF2B5EF4-FFF2-40B4-BE49-F238E27FC236}">
                  <a16:creationId xmlns:a16="http://schemas.microsoft.com/office/drawing/2014/main" id="{297654B9-956B-45A2-BCFF-C3B8D2A0D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2">
              <a:extLst>
                <a:ext uri="{FF2B5EF4-FFF2-40B4-BE49-F238E27FC236}">
                  <a16:creationId xmlns:a16="http://schemas.microsoft.com/office/drawing/2014/main" id="{E43A9188-A250-45B3-92C6-7B82B99A4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59">
              <a:extLst>
                <a:ext uri="{FF2B5EF4-FFF2-40B4-BE49-F238E27FC236}">
                  <a16:creationId xmlns:a16="http://schemas.microsoft.com/office/drawing/2014/main" id="{18F65A8A-D202-4171-B8B1-A5F871C2F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2">
              <a:extLst>
                <a:ext uri="{FF2B5EF4-FFF2-40B4-BE49-F238E27FC236}">
                  <a16:creationId xmlns:a16="http://schemas.microsoft.com/office/drawing/2014/main" id="{4C61AD47-E0FE-4269-870C-4EA6432EA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59">
              <a:extLst>
                <a:ext uri="{FF2B5EF4-FFF2-40B4-BE49-F238E27FC236}">
                  <a16:creationId xmlns:a16="http://schemas.microsoft.com/office/drawing/2014/main" id="{E3CE99F8-5874-42F1-9117-802AF9130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2">
              <a:extLst>
                <a:ext uri="{FF2B5EF4-FFF2-40B4-BE49-F238E27FC236}">
                  <a16:creationId xmlns:a16="http://schemas.microsoft.com/office/drawing/2014/main" id="{52B0AAFE-2068-4330-B622-F495F6D35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59">
              <a:extLst>
                <a:ext uri="{FF2B5EF4-FFF2-40B4-BE49-F238E27FC236}">
                  <a16:creationId xmlns:a16="http://schemas.microsoft.com/office/drawing/2014/main" id="{D71F60FA-8132-4A8C-8A25-AA12DB1EB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2">
              <a:extLst>
                <a:ext uri="{FF2B5EF4-FFF2-40B4-BE49-F238E27FC236}">
                  <a16:creationId xmlns:a16="http://schemas.microsoft.com/office/drawing/2014/main" id="{ADBA8AF1-9973-4BF1-A758-89E5E5B41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59">
              <a:extLst>
                <a:ext uri="{FF2B5EF4-FFF2-40B4-BE49-F238E27FC236}">
                  <a16:creationId xmlns:a16="http://schemas.microsoft.com/office/drawing/2014/main" id="{6712147C-1C59-44C2-AC2C-A7A2008BD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2">
              <a:extLst>
                <a:ext uri="{FF2B5EF4-FFF2-40B4-BE49-F238E27FC236}">
                  <a16:creationId xmlns:a16="http://schemas.microsoft.com/office/drawing/2014/main" id="{F4BD0FA2-8F4E-4E28-A91D-584FE197C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59">
              <a:extLst>
                <a:ext uri="{FF2B5EF4-FFF2-40B4-BE49-F238E27FC236}">
                  <a16:creationId xmlns:a16="http://schemas.microsoft.com/office/drawing/2014/main" id="{3AA1D0D4-C9A8-4316-BB42-7C3D87254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2">
              <a:extLst>
                <a:ext uri="{FF2B5EF4-FFF2-40B4-BE49-F238E27FC236}">
                  <a16:creationId xmlns:a16="http://schemas.microsoft.com/office/drawing/2014/main" id="{BD3E342F-986B-4ED7-840A-6638E1C9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59">
              <a:extLst>
                <a:ext uri="{FF2B5EF4-FFF2-40B4-BE49-F238E27FC236}">
                  <a16:creationId xmlns:a16="http://schemas.microsoft.com/office/drawing/2014/main" id="{5CE8FBB8-BEA6-4B17-B401-A426E7463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2">
              <a:extLst>
                <a:ext uri="{FF2B5EF4-FFF2-40B4-BE49-F238E27FC236}">
                  <a16:creationId xmlns:a16="http://schemas.microsoft.com/office/drawing/2014/main" id="{D5694FEE-ED72-4808-9F69-1491B359D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59">
              <a:extLst>
                <a:ext uri="{FF2B5EF4-FFF2-40B4-BE49-F238E27FC236}">
                  <a16:creationId xmlns:a16="http://schemas.microsoft.com/office/drawing/2014/main" id="{7F6E7FB6-3CBD-489B-B4E4-A69C2D5F4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2">
              <a:extLst>
                <a:ext uri="{FF2B5EF4-FFF2-40B4-BE49-F238E27FC236}">
                  <a16:creationId xmlns:a16="http://schemas.microsoft.com/office/drawing/2014/main" id="{FB1F7333-7CE1-4BA9-A9D3-33CE2697C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59">
              <a:extLst>
                <a:ext uri="{FF2B5EF4-FFF2-40B4-BE49-F238E27FC236}">
                  <a16:creationId xmlns:a16="http://schemas.microsoft.com/office/drawing/2014/main" id="{4458ECA0-C373-47DC-AC47-E90615A43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2">
              <a:extLst>
                <a:ext uri="{FF2B5EF4-FFF2-40B4-BE49-F238E27FC236}">
                  <a16:creationId xmlns:a16="http://schemas.microsoft.com/office/drawing/2014/main" id="{31AD3723-A525-44C9-A1D4-8D540C592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59">
              <a:extLst>
                <a:ext uri="{FF2B5EF4-FFF2-40B4-BE49-F238E27FC236}">
                  <a16:creationId xmlns:a16="http://schemas.microsoft.com/office/drawing/2014/main" id="{71C422B5-B1F4-4725-A106-ACF8DCB28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1" name="Rectangle 9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0636"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Espace réservé de la date 4">
            <a:extLst>
              <a:ext uri="{FF2B5EF4-FFF2-40B4-BE49-F238E27FC236}">
                <a16:creationId xmlns:a16="http://schemas.microsoft.com/office/drawing/2014/main" id="{B181407A-9B46-4097-8F80-5687A78D56DF}"/>
              </a:ext>
            </a:extLst>
          </p:cNvPr>
          <p:cNvSpPr>
            <a:spLocks noGrp="1"/>
          </p:cNvSpPr>
          <p:nvPr>
            <p:ph type="dt" sz="half" idx="10"/>
          </p:nvPr>
        </p:nvSpPr>
        <p:spPr>
          <a:xfrm>
            <a:off x="594205" y="6492240"/>
            <a:ext cx="1325534"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1E67D3AB-92C5-4A0E-9DF0-0087ADDFB84C}" type="datetime1">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3/9/2020</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Espace réservé du numéro de diapositive 5">
            <a:extLst>
              <a:ext uri="{FF2B5EF4-FFF2-40B4-BE49-F238E27FC236}">
                <a16:creationId xmlns:a16="http://schemas.microsoft.com/office/drawing/2014/main" id="{B084AC4C-F818-4FAC-8D5C-CF04AAB3824D}"/>
              </a:ext>
            </a:extLst>
          </p:cNvPr>
          <p:cNvSpPr>
            <a:spLocks noGrp="1"/>
          </p:cNvSpPr>
          <p:nvPr>
            <p:ph type="sldNum" sz="quarter" idx="12"/>
          </p:nvPr>
        </p:nvSpPr>
        <p:spPr>
          <a:xfrm>
            <a:off x="5091881" y="6492240"/>
            <a:ext cx="54849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49076F7-5D9D-4E10-A7E9-1A83E524F28B}"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56</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Titre 2">
            <a:extLst>
              <a:ext uri="{FF2B5EF4-FFF2-40B4-BE49-F238E27FC236}">
                <a16:creationId xmlns:a16="http://schemas.microsoft.com/office/drawing/2014/main" id="{48A1B776-5887-438F-9CB9-D94A7AF99755}"/>
              </a:ext>
            </a:extLst>
          </p:cNvPr>
          <p:cNvSpPr txBox="1">
            <a:spLocks/>
          </p:cNvSpPr>
          <p:nvPr/>
        </p:nvSpPr>
        <p:spPr>
          <a:xfrm>
            <a:off x="339207" y="1855754"/>
            <a:ext cx="3590946" cy="1871729"/>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ctr" defTabSz="1218895" rtl="0" eaLnBrk="1" fontAlgn="auto" latinLnBrk="0" hangingPunct="1">
              <a:lnSpc>
                <a:spcPct val="100000"/>
              </a:lnSpc>
              <a:spcBef>
                <a:spcPct val="0"/>
              </a:spcBef>
              <a:spcAft>
                <a:spcPts val="0"/>
              </a:spcAft>
              <a:buClrTx/>
              <a:buSzTx/>
              <a:buFontTx/>
              <a:buNone/>
              <a:tabLst/>
              <a:defRPr/>
            </a:pPr>
            <a:r>
              <a:rPr lang="fr-FR" dirty="0">
                <a:solidFill>
                  <a:sysClr val="windowText" lastClr="000000"/>
                </a:solidFill>
                <a:cs typeface="Verdana" pitchFamily="34" charset="0"/>
              </a:rPr>
              <a:t>b</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2 : </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rPr>
              <a:t>regroupement des clusters</a:t>
            </a:r>
            <a:endPar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sp>
        <p:nvSpPr>
          <p:cNvPr id="32" name="Espace réservé du contenu 4">
            <a:extLst>
              <a:ext uri="{FF2B5EF4-FFF2-40B4-BE49-F238E27FC236}">
                <a16:creationId xmlns:a16="http://schemas.microsoft.com/office/drawing/2014/main" id="{37324D2B-CBE0-4BB0-9CE0-E71A96CFA23A}"/>
              </a:ext>
            </a:extLst>
          </p:cNvPr>
          <p:cNvSpPr txBox="1">
            <a:spLocks/>
          </p:cNvSpPr>
          <p:nvPr/>
        </p:nvSpPr>
        <p:spPr>
          <a:xfrm>
            <a:off x="565261" y="5700962"/>
            <a:ext cx="3138837" cy="504434"/>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59910" marR="0" lvl="1" indent="0" algn="ctr" defTabSz="1218895" rtl="0" eaLnBrk="1" fontAlgn="auto" latinLnBrk="0" hangingPunct="1">
              <a:lnSpc>
                <a:spcPct val="100000"/>
              </a:lnSpc>
              <a:spcBef>
                <a:spcPts val="512"/>
              </a:spcBef>
              <a:spcAft>
                <a:spcPts val="0"/>
              </a:spcAft>
              <a:buClr>
                <a:srgbClr val="0066A1"/>
              </a:buClr>
              <a:buSzTx/>
              <a:buFont typeface="Arial" pitchFamily="34" charset="0"/>
              <a:buNone/>
              <a:tabLst/>
              <a:defRPr/>
            </a:pPr>
            <a:r>
              <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rPr>
              <a:t>Résultats interpolation linéaire</a:t>
            </a:r>
            <a:br>
              <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rPr>
            </a:b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endParaRPr>
          </a:p>
          <a:p>
            <a:pPr marL="1079730" marR="0" lvl="2" indent="-359910" algn="ctr" defTabSz="1218895" rtl="0" eaLnBrk="1" fontAlgn="auto" latinLnBrk="0" hangingPunct="1">
              <a:lnSpc>
                <a:spcPct val="100000"/>
              </a:lnSpc>
              <a:spcBef>
                <a:spcPct val="20000"/>
              </a:spcBef>
              <a:spcAft>
                <a:spcPts val="0"/>
              </a:spcAft>
              <a:buClr>
                <a:srgbClr val="0066A1"/>
              </a:buClr>
              <a:buSzTx/>
              <a:buFont typeface="Arial" pitchFamily="34" charset="0"/>
              <a:buChar char="•"/>
              <a:tabLst/>
              <a:defRPr/>
            </a:pP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endParaRPr>
          </a:p>
          <a:p>
            <a:pPr marL="719820" marR="0" lvl="1" indent="-359910" algn="ctr" defTabSz="1218895" rtl="0" eaLnBrk="1" fontAlgn="auto" latinLnBrk="0" hangingPunct="1">
              <a:lnSpc>
                <a:spcPct val="100000"/>
              </a:lnSpc>
              <a:spcBef>
                <a:spcPts val="512"/>
              </a:spcBef>
              <a:spcAft>
                <a:spcPts val="0"/>
              </a:spcAft>
              <a:buClr>
                <a:srgbClr val="0066A1"/>
              </a:buClr>
              <a:buSzTx/>
              <a:buFont typeface="+mj-lt"/>
              <a:buAutoNum type="romanLcPeriod"/>
              <a:tabLst/>
              <a:defRPr/>
            </a:pP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endParaRPr>
          </a:p>
          <a:p>
            <a:pPr marL="359910" marR="0" lvl="0" indent="-359910" algn="ctr"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marL="359910" marR="0" lvl="0" indent="-359910" algn="ctr"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pic>
        <p:nvPicPr>
          <p:cNvPr id="3" name="Image 2">
            <a:extLst>
              <a:ext uri="{FF2B5EF4-FFF2-40B4-BE49-F238E27FC236}">
                <a16:creationId xmlns:a16="http://schemas.microsoft.com/office/drawing/2014/main" id="{D61C52B6-F704-49AD-BF75-CA0F88076244}"/>
              </a:ext>
            </a:extLst>
          </p:cNvPr>
          <p:cNvPicPr>
            <a:picLocks noChangeAspect="1"/>
          </p:cNvPicPr>
          <p:nvPr/>
        </p:nvPicPr>
        <p:blipFill>
          <a:blip r:embed="rId3"/>
          <a:stretch>
            <a:fillRect/>
          </a:stretch>
        </p:blipFill>
        <p:spPr>
          <a:xfrm>
            <a:off x="4344177" y="0"/>
            <a:ext cx="7846235" cy="6498328"/>
          </a:xfrm>
          <a:prstGeom prst="rect">
            <a:avLst/>
          </a:prstGeom>
        </p:spPr>
      </p:pic>
    </p:spTree>
    <p:extLst>
      <p:ext uri="{BB962C8B-B14F-4D97-AF65-F5344CB8AC3E}">
        <p14:creationId xmlns:p14="http://schemas.microsoft.com/office/powerpoint/2010/main" val="15797802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6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71">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0090"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0" name="Group 73">
            <a:extLst>
              <a:ext uri="{FF2B5EF4-FFF2-40B4-BE49-F238E27FC236}">
                <a16:creationId xmlns:a16="http://schemas.microsoft.com/office/drawing/2014/main" id="{D00B602F-D8C3-4DD5-B8F5-0212B54C65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52" y="2050133"/>
            <a:ext cx="232900" cy="1340860"/>
            <a:chOff x="56167" y="2050133"/>
            <a:chExt cx="232963" cy="1340860"/>
          </a:xfrm>
        </p:grpSpPr>
        <p:sp>
          <p:nvSpPr>
            <p:cNvPr id="75" name="Rectangle 2">
              <a:extLst>
                <a:ext uri="{FF2B5EF4-FFF2-40B4-BE49-F238E27FC236}">
                  <a16:creationId xmlns:a16="http://schemas.microsoft.com/office/drawing/2014/main" id="{5DECCEC3-7216-4C06-A18A-8E7E3F11F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59">
              <a:extLst>
                <a:ext uri="{FF2B5EF4-FFF2-40B4-BE49-F238E27FC236}">
                  <a16:creationId xmlns:a16="http://schemas.microsoft.com/office/drawing/2014/main" id="{297654B9-956B-45A2-BCFF-C3B8D2A0D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2">
              <a:extLst>
                <a:ext uri="{FF2B5EF4-FFF2-40B4-BE49-F238E27FC236}">
                  <a16:creationId xmlns:a16="http://schemas.microsoft.com/office/drawing/2014/main" id="{E43A9188-A250-45B3-92C6-7B82B99A4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59">
              <a:extLst>
                <a:ext uri="{FF2B5EF4-FFF2-40B4-BE49-F238E27FC236}">
                  <a16:creationId xmlns:a16="http://schemas.microsoft.com/office/drawing/2014/main" id="{18F65A8A-D202-4171-B8B1-A5F871C2F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2">
              <a:extLst>
                <a:ext uri="{FF2B5EF4-FFF2-40B4-BE49-F238E27FC236}">
                  <a16:creationId xmlns:a16="http://schemas.microsoft.com/office/drawing/2014/main" id="{4C61AD47-E0FE-4269-870C-4EA6432EA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59">
              <a:extLst>
                <a:ext uri="{FF2B5EF4-FFF2-40B4-BE49-F238E27FC236}">
                  <a16:creationId xmlns:a16="http://schemas.microsoft.com/office/drawing/2014/main" id="{E3CE99F8-5874-42F1-9117-802AF9130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2">
              <a:extLst>
                <a:ext uri="{FF2B5EF4-FFF2-40B4-BE49-F238E27FC236}">
                  <a16:creationId xmlns:a16="http://schemas.microsoft.com/office/drawing/2014/main" id="{52B0AAFE-2068-4330-B622-F495F6D35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59">
              <a:extLst>
                <a:ext uri="{FF2B5EF4-FFF2-40B4-BE49-F238E27FC236}">
                  <a16:creationId xmlns:a16="http://schemas.microsoft.com/office/drawing/2014/main" id="{D71F60FA-8132-4A8C-8A25-AA12DB1EB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2">
              <a:extLst>
                <a:ext uri="{FF2B5EF4-FFF2-40B4-BE49-F238E27FC236}">
                  <a16:creationId xmlns:a16="http://schemas.microsoft.com/office/drawing/2014/main" id="{ADBA8AF1-9973-4BF1-A758-89E5E5B41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59">
              <a:extLst>
                <a:ext uri="{FF2B5EF4-FFF2-40B4-BE49-F238E27FC236}">
                  <a16:creationId xmlns:a16="http://schemas.microsoft.com/office/drawing/2014/main" id="{6712147C-1C59-44C2-AC2C-A7A2008BD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2">
              <a:extLst>
                <a:ext uri="{FF2B5EF4-FFF2-40B4-BE49-F238E27FC236}">
                  <a16:creationId xmlns:a16="http://schemas.microsoft.com/office/drawing/2014/main" id="{F4BD0FA2-8F4E-4E28-A91D-584FE197C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59">
              <a:extLst>
                <a:ext uri="{FF2B5EF4-FFF2-40B4-BE49-F238E27FC236}">
                  <a16:creationId xmlns:a16="http://schemas.microsoft.com/office/drawing/2014/main" id="{3AA1D0D4-C9A8-4316-BB42-7C3D87254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2">
              <a:extLst>
                <a:ext uri="{FF2B5EF4-FFF2-40B4-BE49-F238E27FC236}">
                  <a16:creationId xmlns:a16="http://schemas.microsoft.com/office/drawing/2014/main" id="{BD3E342F-986B-4ED7-840A-6638E1C9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59">
              <a:extLst>
                <a:ext uri="{FF2B5EF4-FFF2-40B4-BE49-F238E27FC236}">
                  <a16:creationId xmlns:a16="http://schemas.microsoft.com/office/drawing/2014/main" id="{5CE8FBB8-BEA6-4B17-B401-A426E7463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2">
              <a:extLst>
                <a:ext uri="{FF2B5EF4-FFF2-40B4-BE49-F238E27FC236}">
                  <a16:creationId xmlns:a16="http://schemas.microsoft.com/office/drawing/2014/main" id="{D5694FEE-ED72-4808-9F69-1491B359D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59">
              <a:extLst>
                <a:ext uri="{FF2B5EF4-FFF2-40B4-BE49-F238E27FC236}">
                  <a16:creationId xmlns:a16="http://schemas.microsoft.com/office/drawing/2014/main" id="{7F6E7FB6-3CBD-489B-B4E4-A69C2D5F4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2">
              <a:extLst>
                <a:ext uri="{FF2B5EF4-FFF2-40B4-BE49-F238E27FC236}">
                  <a16:creationId xmlns:a16="http://schemas.microsoft.com/office/drawing/2014/main" id="{FB1F7333-7CE1-4BA9-A9D3-33CE2697C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59">
              <a:extLst>
                <a:ext uri="{FF2B5EF4-FFF2-40B4-BE49-F238E27FC236}">
                  <a16:creationId xmlns:a16="http://schemas.microsoft.com/office/drawing/2014/main" id="{4458ECA0-C373-47DC-AC47-E90615A43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2">
              <a:extLst>
                <a:ext uri="{FF2B5EF4-FFF2-40B4-BE49-F238E27FC236}">
                  <a16:creationId xmlns:a16="http://schemas.microsoft.com/office/drawing/2014/main" id="{31AD3723-A525-44C9-A1D4-8D540C592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59">
              <a:extLst>
                <a:ext uri="{FF2B5EF4-FFF2-40B4-BE49-F238E27FC236}">
                  <a16:creationId xmlns:a16="http://schemas.microsoft.com/office/drawing/2014/main" id="{71C422B5-B1F4-4725-A106-ACF8DCB28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1" name="Rectangle 9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0636"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Espace réservé de la date 4">
            <a:extLst>
              <a:ext uri="{FF2B5EF4-FFF2-40B4-BE49-F238E27FC236}">
                <a16:creationId xmlns:a16="http://schemas.microsoft.com/office/drawing/2014/main" id="{B181407A-9B46-4097-8F80-5687A78D56DF}"/>
              </a:ext>
            </a:extLst>
          </p:cNvPr>
          <p:cNvSpPr>
            <a:spLocks noGrp="1"/>
          </p:cNvSpPr>
          <p:nvPr>
            <p:ph type="dt" sz="half" idx="10"/>
          </p:nvPr>
        </p:nvSpPr>
        <p:spPr>
          <a:xfrm>
            <a:off x="594205" y="6492240"/>
            <a:ext cx="1325534"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1E67D3AB-92C5-4A0E-9DF0-0087ADDFB84C}" type="datetime1">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3/9/2020</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Espace réservé du numéro de diapositive 5">
            <a:extLst>
              <a:ext uri="{FF2B5EF4-FFF2-40B4-BE49-F238E27FC236}">
                <a16:creationId xmlns:a16="http://schemas.microsoft.com/office/drawing/2014/main" id="{B084AC4C-F818-4FAC-8D5C-CF04AAB3824D}"/>
              </a:ext>
            </a:extLst>
          </p:cNvPr>
          <p:cNvSpPr>
            <a:spLocks noGrp="1"/>
          </p:cNvSpPr>
          <p:nvPr>
            <p:ph type="sldNum" sz="quarter" idx="12"/>
          </p:nvPr>
        </p:nvSpPr>
        <p:spPr>
          <a:xfrm>
            <a:off x="5091881" y="6492240"/>
            <a:ext cx="54849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49076F7-5D9D-4E10-A7E9-1A83E524F28B}"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57</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Titre 2">
            <a:extLst>
              <a:ext uri="{FF2B5EF4-FFF2-40B4-BE49-F238E27FC236}">
                <a16:creationId xmlns:a16="http://schemas.microsoft.com/office/drawing/2014/main" id="{48A1B776-5887-438F-9CB9-D94A7AF99755}"/>
              </a:ext>
            </a:extLst>
          </p:cNvPr>
          <p:cNvSpPr txBox="1">
            <a:spLocks/>
          </p:cNvSpPr>
          <p:nvPr/>
        </p:nvSpPr>
        <p:spPr>
          <a:xfrm>
            <a:off x="339207" y="1855754"/>
            <a:ext cx="3590946" cy="1871729"/>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ctr" defTabSz="1218895" rtl="0" eaLnBrk="1" fontAlgn="auto" latinLnBrk="0" hangingPunct="1">
              <a:lnSpc>
                <a:spcPct val="100000"/>
              </a:lnSpc>
              <a:spcBef>
                <a:spcPct val="0"/>
              </a:spcBef>
              <a:spcAft>
                <a:spcPts val="0"/>
              </a:spcAft>
              <a:buClrTx/>
              <a:buSzTx/>
              <a:buFontTx/>
              <a:buNone/>
              <a:tabLst/>
              <a:defRPr/>
            </a:pPr>
            <a:r>
              <a:rPr lang="fr-FR" dirty="0">
                <a:solidFill>
                  <a:sysClr val="windowText" lastClr="000000"/>
                </a:solidFill>
                <a:cs typeface="Verdana" pitchFamily="34" charset="0"/>
              </a:rPr>
              <a:t>b</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2 : </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rPr>
              <a:t>regroupement des clusters</a:t>
            </a:r>
            <a:endPar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sp>
        <p:nvSpPr>
          <p:cNvPr id="32" name="Espace réservé du contenu 4">
            <a:extLst>
              <a:ext uri="{FF2B5EF4-FFF2-40B4-BE49-F238E27FC236}">
                <a16:creationId xmlns:a16="http://schemas.microsoft.com/office/drawing/2014/main" id="{37324D2B-CBE0-4BB0-9CE0-E71A96CFA23A}"/>
              </a:ext>
            </a:extLst>
          </p:cNvPr>
          <p:cNvSpPr txBox="1">
            <a:spLocks/>
          </p:cNvSpPr>
          <p:nvPr/>
        </p:nvSpPr>
        <p:spPr>
          <a:xfrm>
            <a:off x="565261" y="5700962"/>
            <a:ext cx="3138837" cy="504434"/>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59910" marR="0" lvl="1" indent="0" algn="ctr" defTabSz="1218895" rtl="0" eaLnBrk="1" fontAlgn="auto" latinLnBrk="0" hangingPunct="1">
              <a:lnSpc>
                <a:spcPct val="100000"/>
              </a:lnSpc>
              <a:spcBef>
                <a:spcPts val="512"/>
              </a:spcBef>
              <a:spcAft>
                <a:spcPts val="0"/>
              </a:spcAft>
              <a:buClr>
                <a:srgbClr val="0066A1"/>
              </a:buClr>
              <a:buSzTx/>
              <a:buFont typeface="Arial" pitchFamily="34" charset="0"/>
              <a:buNone/>
              <a:tabLst/>
              <a:defRPr/>
            </a:pPr>
            <a:r>
              <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rPr>
              <a:t>Résultats interpolation linéaire</a:t>
            </a:r>
            <a:br>
              <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rPr>
            </a:b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endParaRPr>
          </a:p>
          <a:p>
            <a:pPr marL="1079730" marR="0" lvl="2" indent="-359910" algn="ctr" defTabSz="1218895" rtl="0" eaLnBrk="1" fontAlgn="auto" latinLnBrk="0" hangingPunct="1">
              <a:lnSpc>
                <a:spcPct val="100000"/>
              </a:lnSpc>
              <a:spcBef>
                <a:spcPct val="20000"/>
              </a:spcBef>
              <a:spcAft>
                <a:spcPts val="0"/>
              </a:spcAft>
              <a:buClr>
                <a:srgbClr val="0066A1"/>
              </a:buClr>
              <a:buSzTx/>
              <a:buFont typeface="Arial" pitchFamily="34" charset="0"/>
              <a:buChar char="•"/>
              <a:tabLst/>
              <a:defRPr/>
            </a:pP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endParaRPr>
          </a:p>
          <a:p>
            <a:pPr marL="719820" marR="0" lvl="1" indent="-359910" algn="ctr" defTabSz="1218895" rtl="0" eaLnBrk="1" fontAlgn="auto" latinLnBrk="0" hangingPunct="1">
              <a:lnSpc>
                <a:spcPct val="100000"/>
              </a:lnSpc>
              <a:spcBef>
                <a:spcPts val="512"/>
              </a:spcBef>
              <a:spcAft>
                <a:spcPts val="0"/>
              </a:spcAft>
              <a:buClr>
                <a:srgbClr val="0066A1"/>
              </a:buClr>
              <a:buSzTx/>
              <a:buFont typeface="+mj-lt"/>
              <a:buAutoNum type="romanLcPeriod"/>
              <a:tabLst/>
              <a:defRPr/>
            </a:pP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endParaRPr>
          </a:p>
          <a:p>
            <a:pPr marL="359910" marR="0" lvl="0" indent="-359910" algn="ctr"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marL="359910" marR="0" lvl="0" indent="-359910" algn="ctr"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pic>
        <p:nvPicPr>
          <p:cNvPr id="2" name="Image 1">
            <a:extLst>
              <a:ext uri="{FF2B5EF4-FFF2-40B4-BE49-F238E27FC236}">
                <a16:creationId xmlns:a16="http://schemas.microsoft.com/office/drawing/2014/main" id="{C1A2D115-4C80-466C-8EA6-60631BAF7C46}"/>
              </a:ext>
            </a:extLst>
          </p:cNvPr>
          <p:cNvPicPr>
            <a:picLocks noChangeAspect="1"/>
          </p:cNvPicPr>
          <p:nvPr/>
        </p:nvPicPr>
        <p:blipFill>
          <a:blip r:embed="rId3"/>
          <a:stretch>
            <a:fillRect/>
          </a:stretch>
        </p:blipFill>
        <p:spPr>
          <a:xfrm>
            <a:off x="4440155" y="3057"/>
            <a:ext cx="7745622" cy="6498328"/>
          </a:xfrm>
          <a:prstGeom prst="rect">
            <a:avLst/>
          </a:prstGeom>
        </p:spPr>
      </p:pic>
    </p:spTree>
    <p:extLst>
      <p:ext uri="{BB962C8B-B14F-4D97-AF65-F5344CB8AC3E}">
        <p14:creationId xmlns:p14="http://schemas.microsoft.com/office/powerpoint/2010/main" val="15134889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288575" y="1295400"/>
            <a:ext cx="11520837" cy="49530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3">
              <a:buClr>
                <a:srgbClr val="0066A1"/>
              </a:buClr>
              <a:buFont typeface="Arial" panose="020B0604020202020204" pitchFamily="34" charset="0"/>
              <a:buChar char="•"/>
              <a:defRPr/>
            </a:pPr>
            <a:endParaRPr lang="fr-FR" sz="1600" dirty="0">
              <a:solidFill>
                <a:sysClr val="windowText" lastClr="000000"/>
              </a:solidFill>
            </a:endParaRPr>
          </a:p>
          <a:p>
            <a:pPr lvl="2">
              <a:buClr>
                <a:srgbClr val="0066A1"/>
              </a:buClr>
              <a:buFont typeface="Wingdings" panose="05000000000000000000" pitchFamily="2" charset="2"/>
              <a:buChar char="§"/>
              <a:defRPr/>
            </a:pPr>
            <a:r>
              <a:rPr lang="fr-FR" sz="1600" u="sng" dirty="0">
                <a:solidFill>
                  <a:sysClr val="windowText" lastClr="000000"/>
                </a:solidFill>
              </a:rPr>
              <a:t>Phase 2 : </a:t>
            </a:r>
            <a:r>
              <a:rPr lang="fr-FR" sz="1600" u="sng" dirty="0" err="1">
                <a:solidFill>
                  <a:sysClr val="windowText" lastClr="000000"/>
                </a:solidFill>
              </a:rPr>
              <a:t>Hierarchical</a:t>
            </a:r>
            <a:r>
              <a:rPr lang="fr-FR" sz="1600" u="sng" dirty="0">
                <a:solidFill>
                  <a:sysClr val="windowText" lastClr="000000"/>
                </a:solidFill>
              </a:rPr>
              <a:t> </a:t>
            </a:r>
            <a:r>
              <a:rPr lang="fr-FR" sz="1600" u="sng" dirty="0" err="1">
                <a:solidFill>
                  <a:sysClr val="windowText" lastClr="000000"/>
                </a:solidFill>
              </a:rPr>
              <a:t>agglomerative</a:t>
            </a:r>
            <a:r>
              <a:rPr lang="fr-FR" sz="1600" u="sng" dirty="0">
                <a:solidFill>
                  <a:sysClr val="windowText" lastClr="000000"/>
                </a:solidFill>
              </a:rPr>
              <a:t> clustering</a:t>
            </a:r>
          </a:p>
          <a:p>
            <a:pPr lvl="2">
              <a:buClr>
                <a:srgbClr val="0066A1"/>
              </a:buClr>
              <a:buFont typeface="Wingdings" panose="05000000000000000000" pitchFamily="2" charset="2"/>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Chaque cluster représente une observation</a:t>
            </a:r>
          </a:p>
          <a:p>
            <a:pPr lvl="3">
              <a:buClr>
                <a:srgbClr val="0066A1"/>
              </a:buClr>
              <a:buFont typeface="Arial" panose="020B0604020202020204" pitchFamily="34" charset="0"/>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A chaque itération les 2 groupes les plus proches sont fusionnés en un seul cluster (ceux ayant la plus petite mesure de dissimilarité) </a:t>
            </a:r>
          </a:p>
          <a:p>
            <a:pPr lvl="3">
              <a:buClr>
                <a:srgbClr val="0066A1"/>
              </a:buClr>
              <a:buFont typeface="Arial" panose="020B0604020202020204" pitchFamily="34" charset="0"/>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Mise à jour de la matrice de distance</a:t>
            </a:r>
          </a:p>
          <a:p>
            <a:pPr lvl="3">
              <a:buClr>
                <a:srgbClr val="0066A1"/>
              </a:buClr>
              <a:buFont typeface="Arial" panose="020B0604020202020204" pitchFamily="34" charset="0"/>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Répétition des étapes précédentes jusqu’à obtention d’un cluster unique</a:t>
            </a:r>
          </a:p>
          <a:p>
            <a:pPr lvl="2">
              <a:buClr>
                <a:srgbClr val="0066A1"/>
              </a:buClr>
              <a:buFont typeface="Wingdings" panose="05000000000000000000" pitchFamily="2" charset="2"/>
              <a:buChar char="§"/>
              <a:defRPr/>
            </a:pPr>
            <a:endParaRPr lang="fr-FR" sz="1600" dirty="0">
              <a:solidFill>
                <a:sysClr val="windowText" lastClr="000000"/>
              </a:solidFill>
            </a:endParaRPr>
          </a:p>
          <a:p>
            <a:pPr lvl="2">
              <a:buClr>
                <a:srgbClr val="0066A1"/>
              </a:buClr>
              <a:buFont typeface="Wingdings" panose="05000000000000000000" pitchFamily="2" charset="2"/>
              <a:buChar char="§"/>
              <a:defRPr/>
            </a:pPr>
            <a:endParaRPr lang="fr-FR" sz="1600" dirty="0">
              <a:solidFill>
                <a:sysClr val="windowText" lastClr="000000"/>
              </a:solidFill>
            </a:endParaRPr>
          </a:p>
          <a:p>
            <a:pPr lvl="2">
              <a:buClr>
                <a:srgbClr val="0066A1"/>
              </a:buClr>
              <a:buFont typeface="+mj-lt"/>
              <a:buAutoNum type="romanLcPeriod"/>
              <a:defRPr/>
            </a:pPr>
            <a:endParaRPr lang="fr-FR" sz="1600" dirty="0">
              <a:solidFill>
                <a:sysClr val="windowText" lastClr="000000"/>
              </a:solidFill>
            </a:endParaRPr>
          </a:p>
          <a:p>
            <a:pPr lvl="1">
              <a:buClr>
                <a:srgbClr val="0066A1"/>
              </a:buClr>
              <a:buFont typeface="+mj-lt"/>
              <a:buAutoNum type="romanLcPeriod"/>
              <a:defRPr/>
            </a:pPr>
            <a:endParaRPr lang="fr-FR" sz="1600" dirty="0">
              <a:solidFill>
                <a:sysClr val="windowText" lastClr="000000"/>
              </a:solidFill>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lvl="0">
              <a:defRPr/>
            </a:pPr>
            <a:r>
              <a:rPr lang="fr-FR" dirty="0">
                <a:solidFill>
                  <a:sysClr val="windowText" lastClr="000000"/>
                </a:solidFill>
              </a:rPr>
              <a:t>b) Phase 2 : regroupement des clusters</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58</a:t>
            </a:fld>
            <a:endParaRPr lang="fr-FR"/>
          </a:p>
        </p:txBody>
      </p:sp>
    </p:spTree>
    <p:extLst>
      <p:ext uri="{BB962C8B-B14F-4D97-AF65-F5344CB8AC3E}">
        <p14:creationId xmlns:p14="http://schemas.microsoft.com/office/powerpoint/2010/main" val="4477341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6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71">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0090"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73">
            <a:extLst>
              <a:ext uri="{FF2B5EF4-FFF2-40B4-BE49-F238E27FC236}">
                <a16:creationId xmlns:a16="http://schemas.microsoft.com/office/drawing/2014/main" id="{D00B602F-D8C3-4DD5-B8F5-0212B54C65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52" y="2050133"/>
            <a:ext cx="232900" cy="1340860"/>
            <a:chOff x="56167" y="2050133"/>
            <a:chExt cx="232963" cy="1340860"/>
          </a:xfrm>
        </p:grpSpPr>
        <p:sp>
          <p:nvSpPr>
            <p:cNvPr id="75" name="Rectangle 2">
              <a:extLst>
                <a:ext uri="{FF2B5EF4-FFF2-40B4-BE49-F238E27FC236}">
                  <a16:creationId xmlns:a16="http://schemas.microsoft.com/office/drawing/2014/main" id="{5DECCEC3-7216-4C06-A18A-8E7E3F11F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59">
              <a:extLst>
                <a:ext uri="{FF2B5EF4-FFF2-40B4-BE49-F238E27FC236}">
                  <a16:creationId xmlns:a16="http://schemas.microsoft.com/office/drawing/2014/main" id="{297654B9-956B-45A2-BCFF-C3B8D2A0D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2">
              <a:extLst>
                <a:ext uri="{FF2B5EF4-FFF2-40B4-BE49-F238E27FC236}">
                  <a16:creationId xmlns:a16="http://schemas.microsoft.com/office/drawing/2014/main" id="{E43A9188-A250-45B3-92C6-7B82B99A4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59">
              <a:extLst>
                <a:ext uri="{FF2B5EF4-FFF2-40B4-BE49-F238E27FC236}">
                  <a16:creationId xmlns:a16="http://schemas.microsoft.com/office/drawing/2014/main" id="{18F65A8A-D202-4171-B8B1-A5F871C2F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2">
              <a:extLst>
                <a:ext uri="{FF2B5EF4-FFF2-40B4-BE49-F238E27FC236}">
                  <a16:creationId xmlns:a16="http://schemas.microsoft.com/office/drawing/2014/main" id="{4C61AD47-E0FE-4269-870C-4EA6432EA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59">
              <a:extLst>
                <a:ext uri="{FF2B5EF4-FFF2-40B4-BE49-F238E27FC236}">
                  <a16:creationId xmlns:a16="http://schemas.microsoft.com/office/drawing/2014/main" id="{E3CE99F8-5874-42F1-9117-802AF9130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2">
              <a:extLst>
                <a:ext uri="{FF2B5EF4-FFF2-40B4-BE49-F238E27FC236}">
                  <a16:creationId xmlns:a16="http://schemas.microsoft.com/office/drawing/2014/main" id="{52B0AAFE-2068-4330-B622-F495F6D35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59">
              <a:extLst>
                <a:ext uri="{FF2B5EF4-FFF2-40B4-BE49-F238E27FC236}">
                  <a16:creationId xmlns:a16="http://schemas.microsoft.com/office/drawing/2014/main" id="{D71F60FA-8132-4A8C-8A25-AA12DB1EB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ADBA8AF1-9973-4BF1-A758-89E5E5B41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59">
              <a:extLst>
                <a:ext uri="{FF2B5EF4-FFF2-40B4-BE49-F238E27FC236}">
                  <a16:creationId xmlns:a16="http://schemas.microsoft.com/office/drawing/2014/main" id="{6712147C-1C59-44C2-AC2C-A7A2008BD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a:extLst>
                <a:ext uri="{FF2B5EF4-FFF2-40B4-BE49-F238E27FC236}">
                  <a16:creationId xmlns:a16="http://schemas.microsoft.com/office/drawing/2014/main" id="{F4BD0FA2-8F4E-4E28-A91D-584FE197C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59">
              <a:extLst>
                <a:ext uri="{FF2B5EF4-FFF2-40B4-BE49-F238E27FC236}">
                  <a16:creationId xmlns:a16="http://schemas.microsoft.com/office/drawing/2014/main" id="{3AA1D0D4-C9A8-4316-BB42-7C3D87254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2">
              <a:extLst>
                <a:ext uri="{FF2B5EF4-FFF2-40B4-BE49-F238E27FC236}">
                  <a16:creationId xmlns:a16="http://schemas.microsoft.com/office/drawing/2014/main" id="{BD3E342F-986B-4ED7-840A-6638E1C9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59">
              <a:extLst>
                <a:ext uri="{FF2B5EF4-FFF2-40B4-BE49-F238E27FC236}">
                  <a16:creationId xmlns:a16="http://schemas.microsoft.com/office/drawing/2014/main" id="{5CE8FBB8-BEA6-4B17-B401-A426E7463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2">
              <a:extLst>
                <a:ext uri="{FF2B5EF4-FFF2-40B4-BE49-F238E27FC236}">
                  <a16:creationId xmlns:a16="http://schemas.microsoft.com/office/drawing/2014/main" id="{D5694FEE-ED72-4808-9F69-1491B359D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59">
              <a:extLst>
                <a:ext uri="{FF2B5EF4-FFF2-40B4-BE49-F238E27FC236}">
                  <a16:creationId xmlns:a16="http://schemas.microsoft.com/office/drawing/2014/main" id="{7F6E7FB6-3CBD-489B-B4E4-A69C2D5F4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2">
              <a:extLst>
                <a:ext uri="{FF2B5EF4-FFF2-40B4-BE49-F238E27FC236}">
                  <a16:creationId xmlns:a16="http://schemas.microsoft.com/office/drawing/2014/main" id="{FB1F7333-7CE1-4BA9-A9D3-33CE2697C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59">
              <a:extLst>
                <a:ext uri="{FF2B5EF4-FFF2-40B4-BE49-F238E27FC236}">
                  <a16:creationId xmlns:a16="http://schemas.microsoft.com/office/drawing/2014/main" id="{4458ECA0-C373-47DC-AC47-E90615A43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2">
              <a:extLst>
                <a:ext uri="{FF2B5EF4-FFF2-40B4-BE49-F238E27FC236}">
                  <a16:creationId xmlns:a16="http://schemas.microsoft.com/office/drawing/2014/main" id="{31AD3723-A525-44C9-A1D4-8D540C592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59">
              <a:extLst>
                <a:ext uri="{FF2B5EF4-FFF2-40B4-BE49-F238E27FC236}">
                  <a16:creationId xmlns:a16="http://schemas.microsoft.com/office/drawing/2014/main" id="{71C422B5-B1F4-4725-A106-ACF8DCB28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Rectangle 9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0636"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ce réservé de la date 4">
            <a:extLst>
              <a:ext uri="{FF2B5EF4-FFF2-40B4-BE49-F238E27FC236}">
                <a16:creationId xmlns:a16="http://schemas.microsoft.com/office/drawing/2014/main" id="{B181407A-9B46-4097-8F80-5687A78D56DF}"/>
              </a:ext>
            </a:extLst>
          </p:cNvPr>
          <p:cNvSpPr>
            <a:spLocks noGrp="1"/>
          </p:cNvSpPr>
          <p:nvPr>
            <p:ph type="dt" sz="half" idx="10"/>
          </p:nvPr>
        </p:nvSpPr>
        <p:spPr>
          <a:xfrm>
            <a:off x="594205" y="6492240"/>
            <a:ext cx="1325534" cy="365125"/>
          </a:xfrm>
        </p:spPr>
        <p:txBody>
          <a:bodyPr vert="horz" lIns="91440" tIns="45720" rIns="91440" bIns="45720" rtlCol="0" anchor="ctr">
            <a:normAutofit/>
          </a:bodyPr>
          <a:lstStyle/>
          <a:p>
            <a:pPr defTabSz="914400">
              <a:spcAft>
                <a:spcPts val="600"/>
              </a:spcAft>
              <a:defRPr/>
            </a:pPr>
            <a:fld id="{1E67D3AB-92C5-4A0E-9DF0-0087ADDFB84C}" type="datetime1">
              <a:rPr lang="en-US" smtClean="0">
                <a:solidFill>
                  <a:srgbClr val="FFFFFF"/>
                </a:solidFill>
                <a:latin typeface="Calibri" panose="020F0502020204030204"/>
              </a:rPr>
              <a:pPr defTabSz="914400">
                <a:spcAft>
                  <a:spcPts val="600"/>
                </a:spcAft>
                <a:defRPr/>
              </a:pPr>
              <a:t>3/9/2020</a:t>
            </a:fld>
            <a:endParaRPr lang="en-US">
              <a:solidFill>
                <a:srgbClr val="FFFFFF"/>
              </a:solidFill>
              <a:latin typeface="Calibri" panose="020F0502020204030204"/>
            </a:endParaRPr>
          </a:p>
        </p:txBody>
      </p:sp>
      <p:sp>
        <p:nvSpPr>
          <p:cNvPr id="6" name="Espace réservé du numéro de diapositive 5">
            <a:extLst>
              <a:ext uri="{FF2B5EF4-FFF2-40B4-BE49-F238E27FC236}">
                <a16:creationId xmlns:a16="http://schemas.microsoft.com/office/drawing/2014/main" id="{B084AC4C-F818-4FAC-8D5C-CF04AAB3824D}"/>
              </a:ext>
            </a:extLst>
          </p:cNvPr>
          <p:cNvSpPr>
            <a:spLocks noGrp="1"/>
          </p:cNvSpPr>
          <p:nvPr>
            <p:ph type="sldNum" sz="quarter" idx="12"/>
          </p:nvPr>
        </p:nvSpPr>
        <p:spPr>
          <a:xfrm>
            <a:off x="5091881" y="6492240"/>
            <a:ext cx="548497" cy="365125"/>
          </a:xfrm>
        </p:spPr>
        <p:txBody>
          <a:bodyPr vert="horz" lIns="91440" tIns="45720" rIns="91440" bIns="45720" rtlCol="0" anchor="ctr">
            <a:normAutofit/>
          </a:bodyPr>
          <a:lstStyle/>
          <a:p>
            <a:pPr defTabSz="914400">
              <a:spcAft>
                <a:spcPts val="600"/>
              </a:spcAft>
              <a:defRPr/>
            </a:pPr>
            <a:fld id="{549076F7-5D9D-4E10-A7E9-1A83E524F28B}" type="slidenum">
              <a:rPr lang="en-US" smtClean="0">
                <a:solidFill>
                  <a:srgbClr val="FFFFFF"/>
                </a:solidFill>
                <a:latin typeface="Calibri" panose="020F0502020204030204"/>
              </a:rPr>
              <a:pPr defTabSz="914400">
                <a:spcAft>
                  <a:spcPts val="600"/>
                </a:spcAft>
                <a:defRPr/>
              </a:pPr>
              <a:t>59</a:t>
            </a:fld>
            <a:endParaRPr lang="en-US">
              <a:solidFill>
                <a:srgbClr val="FFFFFF"/>
              </a:solidFill>
              <a:latin typeface="Calibri" panose="020F0502020204030204"/>
            </a:endParaRPr>
          </a:p>
        </p:txBody>
      </p:sp>
      <p:sp>
        <p:nvSpPr>
          <p:cNvPr id="31" name="Titre 2">
            <a:extLst>
              <a:ext uri="{FF2B5EF4-FFF2-40B4-BE49-F238E27FC236}">
                <a16:creationId xmlns:a16="http://schemas.microsoft.com/office/drawing/2014/main" id="{48A1B776-5887-438F-9CB9-D94A7AF99755}"/>
              </a:ext>
            </a:extLst>
          </p:cNvPr>
          <p:cNvSpPr txBox="1">
            <a:spLocks/>
          </p:cNvSpPr>
          <p:nvPr/>
        </p:nvSpPr>
        <p:spPr>
          <a:xfrm>
            <a:off x="350320" y="1939137"/>
            <a:ext cx="3590946" cy="1643129"/>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ctr" defTabSz="1218895" rtl="0" eaLnBrk="1" fontAlgn="auto" latinLnBrk="0" hangingPunct="1">
              <a:lnSpc>
                <a:spcPct val="100000"/>
              </a:lnSpc>
              <a:spcBef>
                <a:spcPct val="0"/>
              </a:spcBef>
              <a:spcAft>
                <a:spcPts val="0"/>
              </a:spcAft>
              <a:buClrTx/>
              <a:buSzTx/>
              <a:buFontTx/>
              <a:buNone/>
              <a:tabLst/>
              <a:defRPr/>
            </a:pP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b) Phase 2 : regroupement des clusters</a:t>
            </a:r>
          </a:p>
        </p:txBody>
      </p:sp>
      <p:sp>
        <p:nvSpPr>
          <p:cNvPr id="32" name="Espace réservé du contenu 4">
            <a:extLst>
              <a:ext uri="{FF2B5EF4-FFF2-40B4-BE49-F238E27FC236}">
                <a16:creationId xmlns:a16="http://schemas.microsoft.com/office/drawing/2014/main" id="{37324D2B-CBE0-4BB0-9CE0-E71A96CFA23A}"/>
              </a:ext>
            </a:extLst>
          </p:cNvPr>
          <p:cNvSpPr txBox="1">
            <a:spLocks/>
          </p:cNvSpPr>
          <p:nvPr/>
        </p:nvSpPr>
        <p:spPr>
          <a:xfrm>
            <a:off x="350320" y="5696376"/>
            <a:ext cx="3138837" cy="504434"/>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59910" lvl="1" indent="0" algn="ctr">
              <a:buClr>
                <a:srgbClr val="0066A1"/>
              </a:buClr>
              <a:buNone/>
              <a:defRPr/>
            </a:pPr>
            <a:r>
              <a:rPr lang="fr-FR" sz="1200" dirty="0">
                <a:solidFill>
                  <a:sysClr val="windowText" lastClr="000000"/>
                </a:solidFill>
              </a:rPr>
              <a:t>Dendrogramme d’une interpolation linéaire avec HAC</a:t>
            </a:r>
            <a:br>
              <a:rPr lang="fr-FR" sz="1200" dirty="0">
                <a:solidFill>
                  <a:sysClr val="windowText" lastClr="000000"/>
                </a:solidFill>
              </a:rPr>
            </a:br>
            <a:endParaRPr lang="fr-FR" sz="1200" dirty="0">
              <a:solidFill>
                <a:sysClr val="windowText" lastClr="000000"/>
              </a:solidFill>
            </a:endParaRPr>
          </a:p>
          <a:p>
            <a:pPr lvl="2" algn="ctr">
              <a:buClr>
                <a:srgbClr val="0066A1"/>
              </a:buClr>
              <a:defRPr/>
            </a:pPr>
            <a:endParaRPr lang="fr-FR" sz="1200" dirty="0">
              <a:solidFill>
                <a:sysClr val="windowText" lastClr="000000"/>
              </a:solidFill>
            </a:endParaRPr>
          </a:p>
          <a:p>
            <a:pPr lvl="1" algn="ctr">
              <a:buClr>
                <a:srgbClr val="0066A1"/>
              </a:buClr>
              <a:buFont typeface="+mj-lt"/>
              <a:buAutoNum type="romanLcPeriod"/>
              <a:defRPr/>
            </a:pPr>
            <a:endParaRPr lang="fr-FR" sz="1200" dirty="0">
              <a:solidFill>
                <a:sysClr val="windowText" lastClr="000000"/>
              </a:solidFill>
            </a:endParaRPr>
          </a:p>
          <a:p>
            <a:pPr lvl="0" algn="ctr">
              <a:buClr>
                <a:srgbClr val="0066A1"/>
              </a:buClr>
              <a:defRPr/>
            </a:pPr>
            <a:endParaRPr lang="fr-FR" sz="1200" dirty="0">
              <a:solidFill>
                <a:sysClr val="windowText" lastClr="000000"/>
              </a:solidFill>
            </a:endParaRPr>
          </a:p>
          <a:p>
            <a:pPr lvl="0" algn="ctr">
              <a:buClr>
                <a:srgbClr val="0066A1"/>
              </a:buClr>
              <a:defRPr/>
            </a:pPr>
            <a:endParaRPr lang="fr-FR" sz="1200" dirty="0">
              <a:solidFill>
                <a:sysClr val="windowText" lastClr="000000"/>
              </a:solidFill>
            </a:endParaRPr>
          </a:p>
        </p:txBody>
      </p:sp>
      <p:pic>
        <p:nvPicPr>
          <p:cNvPr id="2" name="Image 1">
            <a:extLst>
              <a:ext uri="{FF2B5EF4-FFF2-40B4-BE49-F238E27FC236}">
                <a16:creationId xmlns:a16="http://schemas.microsoft.com/office/drawing/2014/main" id="{CCD6BF48-1CCE-4FC8-8012-D62B3276F775}"/>
              </a:ext>
            </a:extLst>
          </p:cNvPr>
          <p:cNvPicPr>
            <a:picLocks noChangeAspect="1"/>
          </p:cNvPicPr>
          <p:nvPr/>
        </p:nvPicPr>
        <p:blipFill>
          <a:blip r:embed="rId3"/>
          <a:stretch>
            <a:fillRect/>
          </a:stretch>
        </p:blipFill>
        <p:spPr>
          <a:xfrm>
            <a:off x="3941266" y="0"/>
            <a:ext cx="8249146" cy="6505575"/>
          </a:xfrm>
          <a:prstGeom prst="rect">
            <a:avLst/>
          </a:prstGeom>
        </p:spPr>
      </p:pic>
    </p:spTree>
    <p:extLst>
      <p:ext uri="{BB962C8B-B14F-4D97-AF65-F5344CB8AC3E}">
        <p14:creationId xmlns:p14="http://schemas.microsoft.com/office/powerpoint/2010/main" val="2522262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414F5D7-9711-415C-9E5E-7A2635D09960}"/>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Introduction</a:t>
            </a:r>
          </a:p>
        </p:txBody>
      </p:sp>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288575" y="1454400"/>
            <a:ext cx="11660963" cy="46332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0">
              <a:buClr>
                <a:srgbClr val="0066A1"/>
              </a:buClr>
              <a:buFont typeface="Wingdings" panose="05000000000000000000" pitchFamily="2" charset="2"/>
              <a:buChar char="v"/>
              <a:defRPr/>
            </a:pPr>
            <a:r>
              <a:rPr lang="fr-FR" sz="1800" b="1" dirty="0">
                <a:solidFill>
                  <a:sysClr val="windowText" lastClr="000000"/>
                </a:solidFill>
              </a:rPr>
              <a:t>Objectifs des 6 derniers mois </a:t>
            </a:r>
            <a:r>
              <a:rPr lang="fr-FR" sz="1800" dirty="0">
                <a:solidFill>
                  <a:sysClr val="windowText" lastClr="000000"/>
                </a:solidFill>
              </a:rPr>
              <a:t>:</a:t>
            </a:r>
            <a:br>
              <a:rPr lang="fr-FR" sz="1800" b="1" dirty="0">
                <a:solidFill>
                  <a:sysClr val="windowText" lastClr="000000"/>
                </a:solidFill>
              </a:rPr>
            </a:br>
            <a:endParaRPr lang="fr-FR" sz="1800" b="1" dirty="0">
              <a:solidFill>
                <a:sysClr val="windowText" lastClr="000000"/>
              </a:solidFill>
            </a:endParaRPr>
          </a:p>
          <a:p>
            <a:pPr lvl="1">
              <a:buClr>
                <a:srgbClr val="0066A1"/>
              </a:buClr>
              <a:buFont typeface="Wingdings" panose="05000000000000000000" pitchFamily="2" charset="2"/>
              <a:buChar char="§"/>
              <a:defRPr/>
            </a:pPr>
            <a:r>
              <a:rPr lang="fr-FR" sz="1800" dirty="0">
                <a:solidFill>
                  <a:sysClr val="windowText" lastClr="000000"/>
                </a:solidFill>
              </a:rPr>
              <a:t>Se familiariser avec les données</a:t>
            </a:r>
          </a:p>
          <a:p>
            <a:pPr lvl="1">
              <a:buClr>
                <a:srgbClr val="0066A1"/>
              </a:buClr>
              <a:buFont typeface="Wingdings" panose="05000000000000000000" pitchFamily="2" charset="2"/>
              <a:buChar char="Ø"/>
              <a:defRPr/>
            </a:pPr>
            <a:endParaRPr lang="fr-FR" sz="1800" dirty="0">
              <a:solidFill>
                <a:sysClr val="windowText" lastClr="000000"/>
              </a:solidFill>
            </a:endParaRPr>
          </a:p>
          <a:p>
            <a:pPr lvl="2">
              <a:buClr>
                <a:srgbClr val="0066A1"/>
              </a:buClr>
              <a:defRPr/>
            </a:pPr>
            <a:r>
              <a:rPr lang="fr-FR" sz="1800" dirty="0">
                <a:solidFill>
                  <a:sysClr val="windowText" lastClr="000000"/>
                </a:solidFill>
              </a:rPr>
              <a:t>Exploration et manipulation des données</a:t>
            </a:r>
          </a:p>
          <a:p>
            <a:pPr lvl="2">
              <a:buClr>
                <a:srgbClr val="0066A1"/>
              </a:buClr>
              <a:defRPr/>
            </a:pPr>
            <a:r>
              <a:rPr lang="fr-FR" sz="1800" dirty="0">
                <a:solidFill>
                  <a:sysClr val="windowText" lastClr="000000"/>
                </a:solidFill>
              </a:rPr>
              <a:t>Introduction au traitement du signal</a:t>
            </a:r>
          </a:p>
          <a:p>
            <a:pPr lvl="2">
              <a:buClr>
                <a:srgbClr val="0066A1"/>
              </a:buClr>
              <a:defRPr/>
            </a:pPr>
            <a:r>
              <a:rPr lang="fr-FR" sz="1800" dirty="0">
                <a:solidFill>
                  <a:sysClr val="windowText" lastClr="000000"/>
                </a:solidFill>
              </a:rPr>
              <a:t>Découverte des méthodes existantes (Etat de l’art)</a:t>
            </a:r>
            <a:br>
              <a:rPr lang="fr-FR" sz="1800" dirty="0">
                <a:solidFill>
                  <a:sysClr val="windowText" lastClr="000000"/>
                </a:solidFill>
              </a:rPr>
            </a:br>
            <a:endParaRPr lang="fr-FR" sz="1800" dirty="0">
              <a:solidFill>
                <a:sysClr val="windowText" lastClr="000000"/>
              </a:solidFill>
            </a:endParaRPr>
          </a:p>
          <a:p>
            <a:pPr lvl="2">
              <a:buClr>
                <a:srgbClr val="0066A1"/>
              </a:buClr>
              <a:defRPr/>
            </a:pPr>
            <a:endParaRPr lang="fr-FR" sz="1800" dirty="0">
              <a:solidFill>
                <a:sysClr val="windowText" lastClr="000000"/>
              </a:solidFill>
            </a:endParaRPr>
          </a:p>
          <a:p>
            <a:pPr lvl="1">
              <a:buClr>
                <a:srgbClr val="0066A1"/>
              </a:buClr>
              <a:buFont typeface="Wingdings" panose="05000000000000000000" pitchFamily="2" charset="2"/>
              <a:buChar char="§"/>
              <a:defRPr/>
            </a:pPr>
            <a:r>
              <a:rPr lang="fr-FR" sz="1800" dirty="0">
                <a:solidFill>
                  <a:sysClr val="windowText" lastClr="000000"/>
                </a:solidFill>
              </a:rPr>
              <a:t>Problématiques :</a:t>
            </a:r>
          </a:p>
          <a:p>
            <a:pPr lvl="1">
              <a:buClr>
                <a:srgbClr val="0066A1"/>
              </a:buClr>
              <a:buFont typeface="Wingdings" panose="05000000000000000000" pitchFamily="2" charset="2"/>
              <a:buChar char="Ø"/>
              <a:defRPr/>
            </a:pPr>
            <a:endParaRPr lang="fr-FR" sz="1800" dirty="0">
              <a:solidFill>
                <a:sysClr val="windowText" lastClr="000000"/>
              </a:solidFill>
            </a:endParaRPr>
          </a:p>
          <a:p>
            <a:pPr lvl="2">
              <a:buClr>
                <a:srgbClr val="0066A1"/>
              </a:buClr>
              <a:defRPr/>
            </a:pPr>
            <a:r>
              <a:rPr lang="fr-FR" sz="1800" dirty="0">
                <a:solidFill>
                  <a:sysClr val="windowText" lastClr="000000"/>
                </a:solidFill>
              </a:rPr>
              <a:t>Déterminer le nombre d’émetteur(s) présent(s) dans un signal</a:t>
            </a:r>
          </a:p>
          <a:p>
            <a:pPr lvl="2">
              <a:buClr>
                <a:srgbClr val="0066A1"/>
              </a:buClr>
              <a:defRPr/>
            </a:pPr>
            <a:r>
              <a:rPr lang="fr-FR" sz="1800" dirty="0">
                <a:solidFill>
                  <a:sysClr val="windowText" lastClr="000000"/>
                </a:solidFill>
              </a:rPr>
              <a:t>Classifier chaque impulsion de ce signal par rapport au(x) émetteur(s) présent(s)</a:t>
            </a: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3F593856-95DA-45BB-A37A-D7703F1BB448}" type="datetime1">
              <a:rPr lang="fr-FR" smtClean="0"/>
              <a:t>09/03/2020</a:t>
            </a:fld>
            <a:endParaRPr lang="fr-FR" dirty="0"/>
          </a:p>
        </p:txBody>
      </p:sp>
      <p:sp>
        <p:nvSpPr>
          <p:cNvPr id="2" name="Espace réservé du numéro de diapositive 1">
            <a:extLst>
              <a:ext uri="{FF2B5EF4-FFF2-40B4-BE49-F238E27FC236}">
                <a16:creationId xmlns:a16="http://schemas.microsoft.com/office/drawing/2014/main" id="{63A4A042-551E-4D62-8D12-FA05C475C962}"/>
              </a:ext>
            </a:extLst>
          </p:cNvPr>
          <p:cNvSpPr>
            <a:spLocks noGrp="1"/>
          </p:cNvSpPr>
          <p:nvPr>
            <p:ph type="sldNum" sz="quarter" idx="12"/>
          </p:nvPr>
        </p:nvSpPr>
        <p:spPr/>
        <p:txBody>
          <a:bodyPr/>
          <a:lstStyle/>
          <a:p>
            <a:fld id="{549076F7-5D9D-4E10-A7E9-1A83E524F28B}" type="slidenum">
              <a:rPr lang="fr-FR" smtClean="0"/>
              <a:t>6</a:t>
            </a:fld>
            <a:endParaRPr lang="fr-FR"/>
          </a:p>
        </p:txBody>
      </p:sp>
    </p:spTree>
    <p:extLst>
      <p:ext uri="{BB962C8B-B14F-4D97-AF65-F5344CB8AC3E}">
        <p14:creationId xmlns:p14="http://schemas.microsoft.com/office/powerpoint/2010/main" val="19611802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1588" y="1295400"/>
            <a:ext cx="11978037" cy="47244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59910" lvl="1" indent="0">
              <a:buClr>
                <a:srgbClr val="0066A1"/>
              </a:buClr>
              <a:buNone/>
              <a:defRPr/>
            </a:pPr>
            <a:endParaRPr lang="fr-FR" sz="1600" dirty="0">
              <a:solidFill>
                <a:sysClr val="windowText" lastClr="000000"/>
              </a:solidFill>
            </a:endParaRPr>
          </a:p>
          <a:p>
            <a:pPr lvl="2">
              <a:buClr>
                <a:srgbClr val="0066A1"/>
              </a:buClr>
              <a:buFont typeface="Wingdings" panose="05000000000000000000" pitchFamily="2" charset="2"/>
              <a:buChar char="§"/>
              <a:defRPr/>
            </a:pPr>
            <a:r>
              <a:rPr lang="fr-FR" sz="1600" u="sng" dirty="0">
                <a:solidFill>
                  <a:sysClr val="windowText" lastClr="000000"/>
                </a:solidFill>
              </a:rPr>
              <a:t>Conclusions :</a:t>
            </a:r>
          </a:p>
          <a:p>
            <a:pPr lvl="2">
              <a:buClr>
                <a:srgbClr val="0066A1"/>
              </a:buClr>
              <a:buFont typeface="Wingdings" panose="05000000000000000000" pitchFamily="2" charset="2"/>
              <a:buChar char="§"/>
              <a:defRPr/>
            </a:pPr>
            <a:endParaRPr lang="fr-FR" sz="1600" u="sng" dirty="0">
              <a:solidFill>
                <a:sysClr val="windowText" lastClr="000000"/>
              </a:solidFill>
            </a:endParaRPr>
          </a:p>
          <a:p>
            <a:pPr lvl="3">
              <a:buClr>
                <a:srgbClr val="0066A1"/>
              </a:buClr>
              <a:buFont typeface="Arial" panose="020B0604020202020204" pitchFamily="34" charset="0"/>
              <a:buChar char="•"/>
              <a:defRPr/>
            </a:pPr>
            <a:r>
              <a:rPr lang="fr-FR" sz="1600" b="1" u="sng" dirty="0">
                <a:solidFill>
                  <a:srgbClr val="92D050"/>
                </a:solidFill>
              </a:rPr>
              <a:t>Avantages</a:t>
            </a:r>
            <a:r>
              <a:rPr lang="fr-FR" sz="1600" b="1" dirty="0">
                <a:solidFill>
                  <a:srgbClr val="92D050"/>
                </a:solidFill>
              </a:rPr>
              <a:t> : </a:t>
            </a:r>
          </a:p>
          <a:p>
            <a:pPr lvl="3">
              <a:buClr>
                <a:srgbClr val="0066A1"/>
              </a:buClr>
              <a:buFont typeface="Arial" panose="020B0604020202020204" pitchFamily="34" charset="0"/>
              <a:buChar char="•"/>
              <a:defRPr/>
            </a:pPr>
            <a:endParaRPr lang="fr-FR" sz="1600" dirty="0">
              <a:solidFill>
                <a:sysClr val="windowText" lastClr="000000"/>
              </a:solidFill>
            </a:endParaRPr>
          </a:p>
          <a:p>
            <a:pPr lvl="4">
              <a:buClr>
                <a:srgbClr val="0066A1"/>
              </a:buClr>
              <a:buFont typeface="Wingdings" panose="05000000000000000000" pitchFamily="2" charset="2"/>
              <a:buChar char="Ø"/>
              <a:defRPr/>
            </a:pPr>
            <a:r>
              <a:rPr lang="fr-FR" sz="1600" dirty="0">
                <a:solidFill>
                  <a:sysClr val="windowText" lastClr="000000"/>
                </a:solidFill>
              </a:rPr>
              <a:t>Pas de nombre de clusters à fixer au préalable</a:t>
            </a:r>
          </a:p>
          <a:p>
            <a:pPr lvl="4">
              <a:buClr>
                <a:srgbClr val="0066A1"/>
              </a:buClr>
              <a:buFont typeface="Wingdings" panose="05000000000000000000" pitchFamily="2" charset="2"/>
              <a:buChar char="Ø"/>
              <a:defRPr/>
            </a:pPr>
            <a:endParaRPr lang="fr-FR" sz="1600" dirty="0">
              <a:solidFill>
                <a:sysClr val="windowText" lastClr="000000"/>
              </a:solidFill>
            </a:endParaRPr>
          </a:p>
          <a:p>
            <a:pPr lvl="4">
              <a:buClr>
                <a:srgbClr val="0066A1"/>
              </a:buClr>
              <a:buFont typeface="Wingdings" panose="05000000000000000000" pitchFamily="2" charset="2"/>
              <a:buChar char="Ø"/>
              <a:defRPr/>
            </a:pPr>
            <a:r>
              <a:rPr lang="fr-FR" sz="1600" dirty="0">
                <a:solidFill>
                  <a:sysClr val="windowText" lastClr="000000"/>
                </a:solidFill>
              </a:rPr>
              <a:t>Ne fais pas d’hypothèse sur la forme des clusters trouvés</a:t>
            </a:r>
          </a:p>
          <a:p>
            <a:pPr lvl="4">
              <a:buClr>
                <a:srgbClr val="0066A1"/>
              </a:buClr>
              <a:buFont typeface="Wingdings" panose="05000000000000000000" pitchFamily="2" charset="2"/>
              <a:buChar char="Ø"/>
              <a:defRPr/>
            </a:pPr>
            <a:endParaRPr lang="fr-FR" sz="1600" dirty="0">
              <a:solidFill>
                <a:sysClr val="windowText" lastClr="000000"/>
              </a:solidFill>
            </a:endParaRPr>
          </a:p>
          <a:p>
            <a:pPr lvl="4">
              <a:buClr>
                <a:srgbClr val="0066A1"/>
              </a:buClr>
              <a:buFont typeface="Wingdings" panose="05000000000000000000" pitchFamily="2" charset="2"/>
              <a:buChar char="Ø"/>
              <a:defRPr/>
            </a:pPr>
            <a:r>
              <a:rPr lang="fr-FR" sz="1600" dirty="0">
                <a:solidFill>
                  <a:sysClr val="windowText" lastClr="000000"/>
                </a:solidFill>
              </a:rPr>
              <a:t>Agglomération des clusters de façon successive sans avoir à intervenir</a:t>
            </a:r>
          </a:p>
          <a:p>
            <a:pPr marL="1439640" lvl="4" indent="0">
              <a:buClr>
                <a:srgbClr val="0066A1"/>
              </a:buClr>
              <a:buNone/>
              <a:defRPr/>
            </a:pPr>
            <a:endParaRPr lang="fr-FR" sz="1600" dirty="0">
              <a:solidFill>
                <a:sysClr val="windowText" lastClr="000000"/>
              </a:solidFill>
            </a:endParaRPr>
          </a:p>
          <a:p>
            <a:pPr marL="1439640" lvl="4" indent="0">
              <a:buClr>
                <a:srgbClr val="0066A1"/>
              </a:buClr>
              <a:buNone/>
              <a:defRPr/>
            </a:pPr>
            <a:endParaRPr lang="fr-FR" sz="1600" dirty="0">
              <a:solidFill>
                <a:sysClr val="windowText" lastClr="000000"/>
              </a:solidFill>
            </a:endParaRPr>
          </a:p>
          <a:p>
            <a:pPr marL="1079730" lvl="3" indent="0">
              <a:buClr>
                <a:srgbClr val="0066A1"/>
              </a:buClr>
              <a:buNone/>
              <a:defRPr/>
            </a:pPr>
            <a:endParaRPr lang="fr-FR" sz="1600" dirty="0">
              <a:solidFill>
                <a:sysClr val="windowText" lastClr="000000"/>
              </a:solidFill>
            </a:endParaRPr>
          </a:p>
          <a:p>
            <a:pPr lvl="3">
              <a:buClr>
                <a:srgbClr val="0066A1"/>
              </a:buClr>
              <a:defRPr/>
            </a:pPr>
            <a:endParaRPr lang="fr-FR" sz="1600" dirty="0">
              <a:solidFill>
                <a:sysClr val="windowText" lastClr="000000"/>
              </a:solidFill>
            </a:endParaRPr>
          </a:p>
          <a:p>
            <a:pPr marL="1079730" lvl="3" indent="0">
              <a:buClr>
                <a:srgbClr val="0066A1"/>
              </a:buClr>
              <a:buNone/>
              <a:defRPr/>
            </a:pPr>
            <a:endParaRPr lang="fr-FR" sz="1600" dirty="0">
              <a:solidFill>
                <a:sysClr val="windowText" lastClr="000000"/>
              </a:solidFill>
            </a:endParaRPr>
          </a:p>
          <a:p>
            <a:pPr lvl="3">
              <a:buClr>
                <a:srgbClr val="0066A1"/>
              </a:buClr>
              <a:buFont typeface="Arial" panose="020B0604020202020204" pitchFamily="34" charset="0"/>
              <a:buChar char="•"/>
              <a:defRPr/>
            </a:pPr>
            <a:endParaRPr lang="fr-FR" sz="1600" dirty="0">
              <a:solidFill>
                <a:sysClr val="windowText" lastClr="000000"/>
              </a:solidFill>
            </a:endParaRPr>
          </a:p>
          <a:p>
            <a:pPr lvl="2">
              <a:buClr>
                <a:srgbClr val="0066A1"/>
              </a:buClr>
              <a:buFont typeface="+mj-lt"/>
              <a:buAutoNum type="romanLcPeriod"/>
              <a:defRPr/>
            </a:pPr>
            <a:endParaRPr lang="fr-FR" sz="1600" dirty="0">
              <a:solidFill>
                <a:sysClr val="windowText" lastClr="000000"/>
              </a:solidFill>
            </a:endParaRPr>
          </a:p>
          <a:p>
            <a:pPr lvl="1">
              <a:buClr>
                <a:srgbClr val="0066A1"/>
              </a:buClr>
              <a:buFont typeface="+mj-lt"/>
              <a:buAutoNum type="romanLcPeriod"/>
              <a:defRPr/>
            </a:pPr>
            <a:endParaRPr lang="fr-FR" sz="1600" dirty="0">
              <a:solidFill>
                <a:sysClr val="windowText" lastClr="000000"/>
              </a:solidFill>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lvl="0">
              <a:defRPr/>
            </a:pPr>
            <a:r>
              <a:rPr lang="fr-FR" dirty="0">
                <a:solidFill>
                  <a:sysClr val="windowText" lastClr="000000"/>
                </a:solidFill>
              </a:rPr>
              <a:t>b) Phase 2 : regroupement des clusters</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60</a:t>
            </a:fld>
            <a:endParaRPr lang="fr-FR"/>
          </a:p>
        </p:txBody>
      </p:sp>
    </p:spTree>
    <p:extLst>
      <p:ext uri="{BB962C8B-B14F-4D97-AF65-F5344CB8AC3E}">
        <p14:creationId xmlns:p14="http://schemas.microsoft.com/office/powerpoint/2010/main" val="27665615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267937" y="1035049"/>
            <a:ext cx="11303350" cy="5213351"/>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59910" lvl="1" indent="0">
              <a:buClr>
                <a:srgbClr val="0066A1"/>
              </a:buClr>
              <a:buNone/>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b="1" u="sng" dirty="0">
                <a:solidFill>
                  <a:srgbClr val="C00000"/>
                </a:solidFill>
              </a:rPr>
              <a:t>Inconvénients</a:t>
            </a:r>
            <a:r>
              <a:rPr lang="fr-FR" sz="1600" b="1" dirty="0">
                <a:solidFill>
                  <a:srgbClr val="C00000"/>
                </a:solidFill>
              </a:rPr>
              <a:t> :</a:t>
            </a:r>
          </a:p>
          <a:p>
            <a:pPr lvl="3">
              <a:buClr>
                <a:srgbClr val="0066A1"/>
              </a:buClr>
              <a:buFont typeface="Arial" panose="020B0604020202020204" pitchFamily="34" charset="0"/>
              <a:buChar char="•"/>
              <a:defRPr/>
            </a:pPr>
            <a:endParaRPr lang="fr-FR" sz="1600" dirty="0">
              <a:solidFill>
                <a:sysClr val="windowText" lastClr="000000"/>
              </a:solidFill>
            </a:endParaRPr>
          </a:p>
          <a:p>
            <a:pPr lvl="4">
              <a:buClr>
                <a:srgbClr val="0066A1"/>
              </a:buClr>
              <a:buFont typeface="Wingdings" panose="05000000000000000000" pitchFamily="2" charset="2"/>
              <a:buChar char="Ø"/>
              <a:defRPr/>
            </a:pPr>
            <a:r>
              <a:rPr lang="fr-FR" sz="1600" dirty="0">
                <a:solidFill>
                  <a:sysClr val="windowText" lastClr="000000"/>
                </a:solidFill>
              </a:rPr>
              <a:t>Interpolation ne fonctionne pas lorsque les valeurs du niveau ne sont pas bien réparties et les clusters pas assez consistants</a:t>
            </a:r>
          </a:p>
          <a:p>
            <a:pPr lvl="4">
              <a:buClr>
                <a:srgbClr val="0066A1"/>
              </a:buClr>
              <a:buFont typeface="Wingdings" panose="05000000000000000000" pitchFamily="2" charset="2"/>
              <a:buChar char="Ø"/>
              <a:defRPr/>
            </a:pPr>
            <a:endParaRPr lang="fr-FR" sz="1600" dirty="0">
              <a:solidFill>
                <a:sysClr val="windowText" lastClr="000000"/>
              </a:solidFill>
            </a:endParaRPr>
          </a:p>
          <a:p>
            <a:pPr lvl="4">
              <a:buClr>
                <a:srgbClr val="0066A1"/>
              </a:buClr>
              <a:buFont typeface="Wingdings" panose="05000000000000000000" pitchFamily="2" charset="2"/>
              <a:buChar char="Ø"/>
              <a:defRPr/>
            </a:pPr>
            <a:r>
              <a:rPr lang="fr-FR" sz="1600" dirty="0">
                <a:solidFill>
                  <a:sysClr val="windowText" lastClr="000000"/>
                </a:solidFill>
              </a:rPr>
              <a:t>Détermination d’un seuil pour stopper les fusions : </a:t>
            </a:r>
          </a:p>
          <a:p>
            <a:pPr lvl="4">
              <a:buClr>
                <a:srgbClr val="0066A1"/>
              </a:buClr>
              <a:buFont typeface="Wingdings" panose="05000000000000000000" pitchFamily="2" charset="2"/>
              <a:buChar char="Ø"/>
              <a:defRPr/>
            </a:pPr>
            <a:endParaRPr lang="fr-FR" sz="1600" dirty="0">
              <a:solidFill>
                <a:sysClr val="windowText" lastClr="000000"/>
              </a:solidFill>
            </a:endParaRPr>
          </a:p>
          <a:p>
            <a:pPr lvl="5">
              <a:buClr>
                <a:srgbClr val="0066A1"/>
              </a:buClr>
              <a:buFont typeface="Wingdings" panose="05000000000000000000" pitchFamily="2" charset="2"/>
              <a:buChar char="ü"/>
              <a:defRPr/>
            </a:pPr>
            <a:r>
              <a:rPr lang="fr-FR" sz="1600" dirty="0">
                <a:solidFill>
                  <a:sysClr val="windowText" lastClr="000000"/>
                </a:solidFill>
                <a:latin typeface="Verdana" panose="020B0604030504040204" pitchFamily="34" charset="0"/>
                <a:ea typeface="Verdana" panose="020B0604030504040204" pitchFamily="34" charset="0"/>
              </a:rPr>
              <a:t>Compliqué à mettre en place car les signaux sont trop différents </a:t>
            </a:r>
            <a:endParaRPr lang="fr-FR" sz="1600" dirty="0">
              <a:solidFill>
                <a:sysClr val="windowText" lastClr="000000"/>
              </a:solidFill>
            </a:endParaRPr>
          </a:p>
          <a:p>
            <a:pPr lvl="5">
              <a:buClr>
                <a:srgbClr val="0066A1"/>
              </a:buClr>
              <a:buFont typeface="Wingdings" panose="05000000000000000000" pitchFamily="2" charset="2"/>
              <a:buChar char="ü"/>
              <a:defRPr/>
            </a:pPr>
            <a:r>
              <a:rPr lang="fr-FR" sz="1600" dirty="0">
                <a:solidFill>
                  <a:sysClr val="windowText" lastClr="000000"/>
                </a:solidFill>
                <a:latin typeface="Verdana" panose="020B0604030504040204" pitchFamily="34" charset="0"/>
                <a:ea typeface="Verdana" panose="020B0604030504040204" pitchFamily="34" charset="0"/>
              </a:rPr>
              <a:t>Difficulté d’interprétation du dendrogramme</a:t>
            </a:r>
          </a:p>
          <a:p>
            <a:pPr lvl="4">
              <a:buClr>
                <a:srgbClr val="0066A1"/>
              </a:buClr>
              <a:buFont typeface="Wingdings" panose="05000000000000000000" pitchFamily="2" charset="2"/>
              <a:buChar char="Ø"/>
              <a:defRPr/>
            </a:pPr>
            <a:endParaRPr lang="fr-FR" sz="1600" dirty="0">
              <a:solidFill>
                <a:sysClr val="windowText" lastClr="000000"/>
              </a:solidFill>
            </a:endParaRPr>
          </a:p>
          <a:p>
            <a:pPr lvl="4">
              <a:buClr>
                <a:srgbClr val="0066A1"/>
              </a:buClr>
              <a:buFont typeface="Wingdings" panose="05000000000000000000" pitchFamily="2" charset="2"/>
              <a:buChar char="Ø"/>
              <a:defRPr/>
            </a:pPr>
            <a:r>
              <a:rPr lang="fr-FR" sz="1600" dirty="0">
                <a:solidFill>
                  <a:sysClr val="windowText" lastClr="000000"/>
                </a:solidFill>
              </a:rPr>
              <a:t>Méthode nécessitant un temps de calcul plus ou moins long selon la taille des clusters</a:t>
            </a:r>
          </a:p>
          <a:p>
            <a:pPr lvl="4">
              <a:buClr>
                <a:srgbClr val="0066A1"/>
              </a:buClr>
              <a:buFont typeface="Wingdings" panose="05000000000000000000" pitchFamily="2" charset="2"/>
              <a:buChar char="Ø"/>
              <a:defRPr/>
            </a:pPr>
            <a:endParaRPr lang="fr-FR" sz="1600" dirty="0">
              <a:solidFill>
                <a:sysClr val="windowText" lastClr="000000"/>
              </a:solidFill>
            </a:endParaRPr>
          </a:p>
          <a:p>
            <a:pPr lvl="4">
              <a:buClr>
                <a:srgbClr val="0066A1"/>
              </a:buClr>
              <a:buFont typeface="Wingdings" panose="05000000000000000000" pitchFamily="2" charset="2"/>
              <a:buChar char="Ø"/>
              <a:defRPr/>
            </a:pPr>
            <a:r>
              <a:rPr lang="fr-FR" sz="1600" dirty="0">
                <a:solidFill>
                  <a:sysClr val="windowText" lastClr="000000"/>
                </a:solidFill>
              </a:rPr>
              <a:t>Spécification d’une mesure de similarité entre les groupes d’observations</a:t>
            </a:r>
          </a:p>
          <a:p>
            <a:pPr lvl="4">
              <a:buClr>
                <a:srgbClr val="0066A1"/>
              </a:buClr>
              <a:buFont typeface="Wingdings" panose="05000000000000000000" pitchFamily="2" charset="2"/>
              <a:buChar char="Ø"/>
              <a:defRPr/>
            </a:pPr>
            <a:endParaRPr lang="fr-FR" sz="1600" dirty="0">
              <a:solidFill>
                <a:sysClr val="windowText" lastClr="000000"/>
              </a:solidFill>
            </a:endParaRPr>
          </a:p>
          <a:p>
            <a:pPr lvl="5">
              <a:buClr>
                <a:srgbClr val="0066A1"/>
              </a:buClr>
              <a:buFont typeface="Wingdings" panose="05000000000000000000" pitchFamily="2" charset="2"/>
              <a:buChar char="ü"/>
              <a:defRPr/>
            </a:pPr>
            <a:r>
              <a:rPr lang="fr-FR" sz="1600" dirty="0">
                <a:solidFill>
                  <a:sysClr val="windowText" lastClr="000000"/>
                </a:solidFill>
                <a:latin typeface="Verdana" panose="020B0604030504040204" pitchFamily="34" charset="0"/>
                <a:ea typeface="Verdana" panose="020B0604030504040204" pitchFamily="34" charset="0"/>
              </a:rPr>
              <a:t>Distance entre les clusters = notion compliquée à caractériser</a:t>
            </a:r>
          </a:p>
          <a:p>
            <a:pPr lvl="5">
              <a:buClr>
                <a:srgbClr val="0066A1"/>
              </a:buClr>
              <a:buFont typeface="Wingdings" panose="05000000000000000000" pitchFamily="2" charset="2"/>
              <a:buChar char="ü"/>
              <a:defRPr/>
            </a:pPr>
            <a:r>
              <a:rPr lang="fr-FR" sz="1600" dirty="0">
                <a:solidFill>
                  <a:sysClr val="windowText" lastClr="000000"/>
                </a:solidFill>
                <a:latin typeface="Verdana" panose="020B0604030504040204" pitchFamily="34" charset="0"/>
                <a:ea typeface="Verdana" panose="020B0604030504040204" pitchFamily="34" charset="0"/>
              </a:rPr>
              <a:t>Recours à une autre métrique pour les comparer</a:t>
            </a: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lvl="0">
              <a:defRPr/>
            </a:pPr>
            <a:r>
              <a:rPr lang="fr-FR" dirty="0">
                <a:solidFill>
                  <a:sysClr val="windowText" lastClr="000000"/>
                </a:solidFill>
              </a:rPr>
              <a:t>b) Phase 2 : regroupement des clusters</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61</a:t>
            </a:fld>
            <a:endParaRPr lang="fr-FR"/>
          </a:p>
        </p:txBody>
      </p:sp>
    </p:spTree>
    <p:extLst>
      <p:ext uri="{BB962C8B-B14F-4D97-AF65-F5344CB8AC3E}">
        <p14:creationId xmlns:p14="http://schemas.microsoft.com/office/powerpoint/2010/main" val="11093453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6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71">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0090"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73">
            <a:extLst>
              <a:ext uri="{FF2B5EF4-FFF2-40B4-BE49-F238E27FC236}">
                <a16:creationId xmlns:a16="http://schemas.microsoft.com/office/drawing/2014/main" id="{D00B602F-D8C3-4DD5-B8F5-0212B54C65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52" y="2050133"/>
            <a:ext cx="232900" cy="1340860"/>
            <a:chOff x="56167" y="2050133"/>
            <a:chExt cx="232963" cy="1340860"/>
          </a:xfrm>
        </p:grpSpPr>
        <p:sp>
          <p:nvSpPr>
            <p:cNvPr id="75" name="Rectangle 2">
              <a:extLst>
                <a:ext uri="{FF2B5EF4-FFF2-40B4-BE49-F238E27FC236}">
                  <a16:creationId xmlns:a16="http://schemas.microsoft.com/office/drawing/2014/main" id="{5DECCEC3-7216-4C06-A18A-8E7E3F11F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59">
              <a:extLst>
                <a:ext uri="{FF2B5EF4-FFF2-40B4-BE49-F238E27FC236}">
                  <a16:creationId xmlns:a16="http://schemas.microsoft.com/office/drawing/2014/main" id="{297654B9-956B-45A2-BCFF-C3B8D2A0D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2">
              <a:extLst>
                <a:ext uri="{FF2B5EF4-FFF2-40B4-BE49-F238E27FC236}">
                  <a16:creationId xmlns:a16="http://schemas.microsoft.com/office/drawing/2014/main" id="{E43A9188-A250-45B3-92C6-7B82B99A4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59">
              <a:extLst>
                <a:ext uri="{FF2B5EF4-FFF2-40B4-BE49-F238E27FC236}">
                  <a16:creationId xmlns:a16="http://schemas.microsoft.com/office/drawing/2014/main" id="{18F65A8A-D202-4171-B8B1-A5F871C2F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2">
              <a:extLst>
                <a:ext uri="{FF2B5EF4-FFF2-40B4-BE49-F238E27FC236}">
                  <a16:creationId xmlns:a16="http://schemas.microsoft.com/office/drawing/2014/main" id="{4C61AD47-E0FE-4269-870C-4EA6432EA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59">
              <a:extLst>
                <a:ext uri="{FF2B5EF4-FFF2-40B4-BE49-F238E27FC236}">
                  <a16:creationId xmlns:a16="http://schemas.microsoft.com/office/drawing/2014/main" id="{E3CE99F8-5874-42F1-9117-802AF9130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2">
              <a:extLst>
                <a:ext uri="{FF2B5EF4-FFF2-40B4-BE49-F238E27FC236}">
                  <a16:creationId xmlns:a16="http://schemas.microsoft.com/office/drawing/2014/main" id="{52B0AAFE-2068-4330-B622-F495F6D35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59">
              <a:extLst>
                <a:ext uri="{FF2B5EF4-FFF2-40B4-BE49-F238E27FC236}">
                  <a16:creationId xmlns:a16="http://schemas.microsoft.com/office/drawing/2014/main" id="{D71F60FA-8132-4A8C-8A25-AA12DB1EB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ADBA8AF1-9973-4BF1-A758-89E5E5B41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59">
              <a:extLst>
                <a:ext uri="{FF2B5EF4-FFF2-40B4-BE49-F238E27FC236}">
                  <a16:creationId xmlns:a16="http://schemas.microsoft.com/office/drawing/2014/main" id="{6712147C-1C59-44C2-AC2C-A7A2008BD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a:extLst>
                <a:ext uri="{FF2B5EF4-FFF2-40B4-BE49-F238E27FC236}">
                  <a16:creationId xmlns:a16="http://schemas.microsoft.com/office/drawing/2014/main" id="{F4BD0FA2-8F4E-4E28-A91D-584FE197C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59">
              <a:extLst>
                <a:ext uri="{FF2B5EF4-FFF2-40B4-BE49-F238E27FC236}">
                  <a16:creationId xmlns:a16="http://schemas.microsoft.com/office/drawing/2014/main" id="{3AA1D0D4-C9A8-4316-BB42-7C3D87254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2">
              <a:extLst>
                <a:ext uri="{FF2B5EF4-FFF2-40B4-BE49-F238E27FC236}">
                  <a16:creationId xmlns:a16="http://schemas.microsoft.com/office/drawing/2014/main" id="{BD3E342F-986B-4ED7-840A-6638E1C9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59">
              <a:extLst>
                <a:ext uri="{FF2B5EF4-FFF2-40B4-BE49-F238E27FC236}">
                  <a16:creationId xmlns:a16="http://schemas.microsoft.com/office/drawing/2014/main" id="{5CE8FBB8-BEA6-4B17-B401-A426E7463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2">
              <a:extLst>
                <a:ext uri="{FF2B5EF4-FFF2-40B4-BE49-F238E27FC236}">
                  <a16:creationId xmlns:a16="http://schemas.microsoft.com/office/drawing/2014/main" id="{D5694FEE-ED72-4808-9F69-1491B359D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59">
              <a:extLst>
                <a:ext uri="{FF2B5EF4-FFF2-40B4-BE49-F238E27FC236}">
                  <a16:creationId xmlns:a16="http://schemas.microsoft.com/office/drawing/2014/main" id="{7F6E7FB6-3CBD-489B-B4E4-A69C2D5F4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2">
              <a:extLst>
                <a:ext uri="{FF2B5EF4-FFF2-40B4-BE49-F238E27FC236}">
                  <a16:creationId xmlns:a16="http://schemas.microsoft.com/office/drawing/2014/main" id="{FB1F7333-7CE1-4BA9-A9D3-33CE2697C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59">
              <a:extLst>
                <a:ext uri="{FF2B5EF4-FFF2-40B4-BE49-F238E27FC236}">
                  <a16:creationId xmlns:a16="http://schemas.microsoft.com/office/drawing/2014/main" id="{4458ECA0-C373-47DC-AC47-E90615A43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2">
              <a:extLst>
                <a:ext uri="{FF2B5EF4-FFF2-40B4-BE49-F238E27FC236}">
                  <a16:creationId xmlns:a16="http://schemas.microsoft.com/office/drawing/2014/main" id="{31AD3723-A525-44C9-A1D4-8D540C592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59">
              <a:extLst>
                <a:ext uri="{FF2B5EF4-FFF2-40B4-BE49-F238E27FC236}">
                  <a16:creationId xmlns:a16="http://schemas.microsoft.com/office/drawing/2014/main" id="{71C422B5-B1F4-4725-A106-ACF8DCB28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Rectangle 9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0636"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ce réservé de la date 4">
            <a:extLst>
              <a:ext uri="{FF2B5EF4-FFF2-40B4-BE49-F238E27FC236}">
                <a16:creationId xmlns:a16="http://schemas.microsoft.com/office/drawing/2014/main" id="{B181407A-9B46-4097-8F80-5687A78D56DF}"/>
              </a:ext>
            </a:extLst>
          </p:cNvPr>
          <p:cNvSpPr>
            <a:spLocks noGrp="1"/>
          </p:cNvSpPr>
          <p:nvPr>
            <p:ph type="dt" sz="half" idx="10"/>
          </p:nvPr>
        </p:nvSpPr>
        <p:spPr>
          <a:xfrm>
            <a:off x="594205" y="6492240"/>
            <a:ext cx="1325534" cy="365125"/>
          </a:xfrm>
        </p:spPr>
        <p:txBody>
          <a:bodyPr vert="horz" lIns="91440" tIns="45720" rIns="91440" bIns="45720" rtlCol="0" anchor="ctr">
            <a:normAutofit/>
          </a:bodyPr>
          <a:lstStyle/>
          <a:p>
            <a:pPr defTabSz="914400">
              <a:spcAft>
                <a:spcPts val="600"/>
              </a:spcAft>
              <a:defRPr/>
            </a:pPr>
            <a:fld id="{1E67D3AB-92C5-4A0E-9DF0-0087ADDFB84C}" type="datetime1">
              <a:rPr lang="en-US" smtClean="0">
                <a:solidFill>
                  <a:srgbClr val="FFFFFF"/>
                </a:solidFill>
                <a:latin typeface="Calibri" panose="020F0502020204030204"/>
              </a:rPr>
              <a:pPr defTabSz="914400">
                <a:spcAft>
                  <a:spcPts val="600"/>
                </a:spcAft>
                <a:defRPr/>
              </a:pPr>
              <a:t>3/9/2020</a:t>
            </a:fld>
            <a:endParaRPr lang="en-US">
              <a:solidFill>
                <a:srgbClr val="FFFFFF"/>
              </a:solidFill>
              <a:latin typeface="Calibri" panose="020F0502020204030204"/>
            </a:endParaRPr>
          </a:p>
        </p:txBody>
      </p:sp>
      <p:sp>
        <p:nvSpPr>
          <p:cNvPr id="6" name="Espace réservé du numéro de diapositive 5">
            <a:extLst>
              <a:ext uri="{FF2B5EF4-FFF2-40B4-BE49-F238E27FC236}">
                <a16:creationId xmlns:a16="http://schemas.microsoft.com/office/drawing/2014/main" id="{B084AC4C-F818-4FAC-8D5C-CF04AAB3824D}"/>
              </a:ext>
            </a:extLst>
          </p:cNvPr>
          <p:cNvSpPr>
            <a:spLocks noGrp="1"/>
          </p:cNvSpPr>
          <p:nvPr>
            <p:ph type="sldNum" sz="quarter" idx="12"/>
          </p:nvPr>
        </p:nvSpPr>
        <p:spPr>
          <a:xfrm>
            <a:off x="5091881" y="6492240"/>
            <a:ext cx="548497" cy="365125"/>
          </a:xfrm>
        </p:spPr>
        <p:txBody>
          <a:bodyPr vert="horz" lIns="91440" tIns="45720" rIns="91440" bIns="45720" rtlCol="0" anchor="ctr">
            <a:normAutofit/>
          </a:bodyPr>
          <a:lstStyle/>
          <a:p>
            <a:pPr defTabSz="914400">
              <a:spcAft>
                <a:spcPts val="600"/>
              </a:spcAft>
              <a:defRPr/>
            </a:pPr>
            <a:fld id="{549076F7-5D9D-4E10-A7E9-1A83E524F28B}" type="slidenum">
              <a:rPr lang="en-US" smtClean="0">
                <a:solidFill>
                  <a:srgbClr val="FFFFFF"/>
                </a:solidFill>
                <a:latin typeface="Calibri" panose="020F0502020204030204"/>
              </a:rPr>
              <a:pPr defTabSz="914400">
                <a:spcAft>
                  <a:spcPts val="600"/>
                </a:spcAft>
                <a:defRPr/>
              </a:pPr>
              <a:t>62</a:t>
            </a:fld>
            <a:endParaRPr lang="en-US">
              <a:solidFill>
                <a:srgbClr val="FFFFFF"/>
              </a:solidFill>
              <a:latin typeface="Calibri" panose="020F0502020204030204"/>
            </a:endParaRPr>
          </a:p>
        </p:txBody>
      </p:sp>
      <p:sp>
        <p:nvSpPr>
          <p:cNvPr id="31" name="Titre 2">
            <a:extLst>
              <a:ext uri="{FF2B5EF4-FFF2-40B4-BE49-F238E27FC236}">
                <a16:creationId xmlns:a16="http://schemas.microsoft.com/office/drawing/2014/main" id="{48A1B776-5887-438F-9CB9-D94A7AF99755}"/>
              </a:ext>
            </a:extLst>
          </p:cNvPr>
          <p:cNvSpPr txBox="1">
            <a:spLocks/>
          </p:cNvSpPr>
          <p:nvPr/>
        </p:nvSpPr>
        <p:spPr>
          <a:xfrm>
            <a:off x="350320" y="1939137"/>
            <a:ext cx="3590946" cy="1643129"/>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ctr" defTabSz="1218895" rtl="0" eaLnBrk="1" fontAlgn="auto" latinLnBrk="0" hangingPunct="1">
              <a:lnSpc>
                <a:spcPct val="100000"/>
              </a:lnSpc>
              <a:spcBef>
                <a:spcPct val="0"/>
              </a:spcBef>
              <a:spcAft>
                <a:spcPts val="0"/>
              </a:spcAft>
              <a:buClrTx/>
              <a:buSzTx/>
              <a:buFontTx/>
              <a:buNone/>
              <a:tabLst/>
              <a:defRPr/>
            </a:pP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b) Phase 2 : regroupement des clusters</a:t>
            </a:r>
          </a:p>
        </p:txBody>
      </p:sp>
      <p:sp>
        <p:nvSpPr>
          <p:cNvPr id="32" name="Espace réservé du contenu 4">
            <a:extLst>
              <a:ext uri="{FF2B5EF4-FFF2-40B4-BE49-F238E27FC236}">
                <a16:creationId xmlns:a16="http://schemas.microsoft.com/office/drawing/2014/main" id="{37324D2B-CBE0-4BB0-9CE0-E71A96CFA23A}"/>
              </a:ext>
            </a:extLst>
          </p:cNvPr>
          <p:cNvSpPr txBox="1">
            <a:spLocks/>
          </p:cNvSpPr>
          <p:nvPr/>
        </p:nvSpPr>
        <p:spPr>
          <a:xfrm>
            <a:off x="350320" y="5696376"/>
            <a:ext cx="3138837" cy="504434"/>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59910" lvl="1" indent="0" algn="ctr">
              <a:buClr>
                <a:srgbClr val="0066A1"/>
              </a:buClr>
              <a:buNone/>
              <a:defRPr/>
            </a:pPr>
            <a:r>
              <a:rPr lang="fr-FR" sz="1200" dirty="0">
                <a:solidFill>
                  <a:sysClr val="windowText" lastClr="000000"/>
                </a:solidFill>
              </a:rPr>
              <a:t>Dendrogramme d’une interpolation linéaire avec HAC</a:t>
            </a:r>
            <a:br>
              <a:rPr lang="fr-FR" sz="1200" dirty="0">
                <a:solidFill>
                  <a:sysClr val="windowText" lastClr="000000"/>
                </a:solidFill>
              </a:rPr>
            </a:br>
            <a:endParaRPr lang="fr-FR" sz="1200" dirty="0">
              <a:solidFill>
                <a:sysClr val="windowText" lastClr="000000"/>
              </a:solidFill>
            </a:endParaRPr>
          </a:p>
          <a:p>
            <a:pPr lvl="2" algn="ctr">
              <a:buClr>
                <a:srgbClr val="0066A1"/>
              </a:buClr>
              <a:defRPr/>
            </a:pPr>
            <a:endParaRPr lang="fr-FR" sz="1200" dirty="0">
              <a:solidFill>
                <a:sysClr val="windowText" lastClr="000000"/>
              </a:solidFill>
            </a:endParaRPr>
          </a:p>
          <a:p>
            <a:pPr lvl="1" algn="ctr">
              <a:buClr>
                <a:srgbClr val="0066A1"/>
              </a:buClr>
              <a:buFont typeface="+mj-lt"/>
              <a:buAutoNum type="romanLcPeriod"/>
              <a:defRPr/>
            </a:pPr>
            <a:endParaRPr lang="fr-FR" sz="1200" dirty="0">
              <a:solidFill>
                <a:sysClr val="windowText" lastClr="000000"/>
              </a:solidFill>
            </a:endParaRPr>
          </a:p>
          <a:p>
            <a:pPr marL="359910" marR="0" lvl="0" indent="-359910" algn="ctr"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marL="359910" marR="0" lvl="0" indent="-359910" algn="ctr"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pic>
        <p:nvPicPr>
          <p:cNvPr id="33" name="Image 32">
            <a:extLst>
              <a:ext uri="{FF2B5EF4-FFF2-40B4-BE49-F238E27FC236}">
                <a16:creationId xmlns:a16="http://schemas.microsoft.com/office/drawing/2014/main" id="{30127494-86A7-4BB1-9B15-CE38549DC79B}"/>
              </a:ext>
            </a:extLst>
          </p:cNvPr>
          <p:cNvPicPr>
            <a:picLocks noChangeAspect="1"/>
          </p:cNvPicPr>
          <p:nvPr/>
        </p:nvPicPr>
        <p:blipFill>
          <a:blip r:embed="rId3"/>
          <a:stretch>
            <a:fillRect/>
          </a:stretch>
        </p:blipFill>
        <p:spPr>
          <a:xfrm>
            <a:off x="4083362" y="0"/>
            <a:ext cx="8093610" cy="6491605"/>
          </a:xfrm>
          <a:prstGeom prst="rect">
            <a:avLst/>
          </a:prstGeom>
        </p:spPr>
      </p:pic>
    </p:spTree>
    <p:extLst>
      <p:ext uri="{BB962C8B-B14F-4D97-AF65-F5344CB8AC3E}">
        <p14:creationId xmlns:p14="http://schemas.microsoft.com/office/powerpoint/2010/main" val="5091984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CB3496BF-699C-40D4-9E2A-8DCC1C47A6F9}" type="datetime1">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09/03/2020</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rPr>
              <a:t>a</a:t>
            </a: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 Phase 1 : clustering</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49076F7-5D9D-4E10-A7E9-1A83E524F28B}"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63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73411B7-4AA1-4BCD-8ACE-28ACDEE68BE7}"/>
              </a:ext>
            </a:extLst>
          </p:cNvPr>
          <p:cNvSpPr/>
          <p:nvPr/>
        </p:nvSpPr>
        <p:spPr>
          <a:xfrm>
            <a:off x="288575" y="1378327"/>
            <a:ext cx="11660962" cy="4524315"/>
          </a:xfrm>
          <a:prstGeom prst="rect">
            <a:avLst/>
          </a:prstGeom>
        </p:spPr>
        <p:txBody>
          <a:bodyPr wrap="square">
            <a:spAutoFit/>
          </a:bodyPr>
          <a:lstStyle/>
          <a:p>
            <a:pPr marL="285750" lvl="0" indent="-285750">
              <a:buClr>
                <a:srgbClr val="0066A1"/>
              </a:buClr>
              <a:buFont typeface="Wingdings" panose="05000000000000000000" pitchFamily="2" charset="2"/>
              <a:buChar char="v"/>
              <a:defRPr/>
            </a:pPr>
            <a:r>
              <a:rPr kumimoji="0" lang="fr-FR" sz="1600" b="1"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rPr>
              <a:t>Méthode </a:t>
            </a:r>
            <a:r>
              <a:rPr kumimoji="0" lang="fr-FR" sz="1600" b="1"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rPr>
              <a:t>retenue : </a:t>
            </a:r>
            <a:r>
              <a:rPr lang="fr-FR" sz="1600" b="1" dirty="0">
                <a:solidFill>
                  <a:sysClr val="windowText" lastClr="000000"/>
                </a:solidFill>
                <a:latin typeface="Verdana" panose="020B0604030504040204" pitchFamily="34" charset="0"/>
                <a:ea typeface="Verdana" panose="020B0604030504040204" pitchFamily="34" charset="0"/>
              </a:rPr>
              <a:t>Transport optimal avec HAC modifiée</a:t>
            </a:r>
            <a:endParaRPr kumimoji="0" lang="fr-FR" sz="1600" b="1"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endParaRPr>
          </a:p>
          <a:p>
            <a:pPr marL="609493" marR="0" lvl="1" indent="0" algn="l" defTabSz="1218987" rtl="0" eaLnBrk="1" fontAlgn="auto" latinLnBrk="0" hangingPunct="1">
              <a:lnSpc>
                <a:spcPct val="100000"/>
              </a:lnSpc>
              <a:spcBef>
                <a:spcPts val="0"/>
              </a:spcBef>
              <a:spcAft>
                <a:spcPts val="0"/>
              </a:spcAft>
              <a:buClr>
                <a:srgbClr val="0066A1"/>
              </a:buClr>
              <a:buSzTx/>
              <a:buFontTx/>
              <a:buNone/>
              <a:tabLst/>
              <a:defRPr/>
            </a:pPr>
            <a:endParaRPr kumimoji="0" lang="fr-FR" sz="1600" b="1" i="0" u="sng"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endParaRPr>
          </a:p>
          <a:p>
            <a:pPr marL="895243" marR="0" lvl="1" indent="-285750" algn="l" defTabSz="1218987" rtl="0" eaLnBrk="1" fontAlgn="auto" latinLnBrk="0" hangingPunct="1">
              <a:lnSpc>
                <a:spcPct val="100000"/>
              </a:lnSpc>
              <a:spcBef>
                <a:spcPts val="0"/>
              </a:spcBef>
              <a:spcAft>
                <a:spcPts val="0"/>
              </a:spcAft>
              <a:buClr>
                <a:srgbClr val="0066A1"/>
              </a:buClr>
              <a:buSzTx/>
              <a:buFont typeface="Wingdings" panose="05000000000000000000" pitchFamily="2" charset="2"/>
              <a:buChar char="§"/>
              <a:tabLst/>
              <a:defRPr/>
            </a:pPr>
            <a:r>
              <a:rPr kumimoji="0" lang="fr-FR" sz="1600" b="0" i="0" u="sng"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rPr>
              <a:t>Le Transport optimal</a:t>
            </a:r>
            <a:r>
              <a:rPr kumimoji="0" lang="fr-FR" sz="16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rPr>
              <a:t> :</a:t>
            </a:r>
          </a:p>
          <a:p>
            <a:pPr marL="304587" marR="0" lvl="0" indent="0" algn="l" defTabSz="1218987" rtl="0" eaLnBrk="1" fontAlgn="auto" latinLnBrk="0" hangingPunct="1">
              <a:lnSpc>
                <a:spcPct val="100000"/>
              </a:lnSpc>
              <a:spcBef>
                <a:spcPts val="0"/>
              </a:spcBef>
              <a:spcAft>
                <a:spcPts val="0"/>
              </a:spcAft>
              <a:buClr>
                <a:srgbClr val="0066A1"/>
              </a:buClr>
              <a:buSzTx/>
              <a:buFontTx/>
              <a:buNone/>
              <a:tabLst/>
              <a:defRPr/>
            </a:pPr>
            <a:endParaRPr kumimoji="0" lang="fr-FR" sz="1600" b="1"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endParaRPr>
          </a:p>
          <a:p>
            <a:pPr marL="1504737" lvl="2" indent="-285750">
              <a:buClr>
                <a:srgbClr val="0066A1"/>
              </a:buClr>
              <a:buFont typeface="Arial" panose="020B0604020202020204" pitchFamily="34" charset="0"/>
              <a:buChar char="•"/>
              <a:defRPr/>
            </a:pPr>
            <a:r>
              <a:rPr lang="fr-FR" sz="1600" dirty="0">
                <a:solidFill>
                  <a:sysClr val="windowText" lastClr="000000"/>
                </a:solidFill>
                <a:latin typeface="Verdana" panose="020B0604030504040204" pitchFamily="34" charset="0"/>
                <a:ea typeface="Verdana" panose="020B0604030504040204" pitchFamily="34" charset="0"/>
              </a:rPr>
              <a:t>En 1871, Monge posa le problème suivant : pour deux densités de probabilité d et f, sur R, trouver une application T : R → R transformant la première densité en la seconde</a:t>
            </a:r>
          </a:p>
          <a:p>
            <a:pPr marL="1504737" lvl="2" indent="-285750">
              <a:buClr>
                <a:srgbClr val="0066A1"/>
              </a:buClr>
              <a:buFont typeface="Arial" panose="020B0604020202020204" pitchFamily="34" charset="0"/>
              <a:buChar char="•"/>
              <a:defRPr/>
            </a:pPr>
            <a:endParaRPr lang="fr-FR" sz="1600" dirty="0">
              <a:solidFill>
                <a:sysClr val="windowText" lastClr="000000"/>
              </a:solidFill>
              <a:latin typeface="Verdana" panose="020B0604030504040204" pitchFamily="34" charset="0"/>
              <a:ea typeface="Verdana" panose="020B0604030504040204" pitchFamily="34" charset="0"/>
            </a:endParaRPr>
          </a:p>
          <a:p>
            <a:pPr marL="1504737" lvl="2" indent="-285750">
              <a:buClr>
                <a:srgbClr val="0066A1"/>
              </a:buClr>
              <a:buFont typeface="Arial" panose="020B0604020202020204" pitchFamily="34" charset="0"/>
              <a:buChar char="•"/>
              <a:defRPr/>
            </a:pPr>
            <a:r>
              <a:rPr kumimoji="0" lang="fr-FR" sz="1600" i="0"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rPr>
              <a:t>Objectifs : </a:t>
            </a:r>
          </a:p>
          <a:p>
            <a:pPr marL="2114230" lvl="3" indent="-285750">
              <a:buClr>
                <a:srgbClr val="0066A1"/>
              </a:buClr>
              <a:buFont typeface="Arial" panose="020B0604020202020204" pitchFamily="34" charset="0"/>
              <a:buChar char="•"/>
              <a:defRPr/>
            </a:pPr>
            <a:endParaRPr kumimoji="0" lang="fr-FR" sz="1600" i="0"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endParaRPr>
          </a:p>
          <a:p>
            <a:pPr marL="2114230" lvl="3" indent="-285750">
              <a:buClr>
                <a:srgbClr val="0066A1"/>
              </a:buClr>
              <a:buFont typeface="Arial" panose="020B0604020202020204" pitchFamily="34" charset="0"/>
              <a:buChar char="•"/>
              <a:defRPr/>
            </a:pPr>
            <a:r>
              <a:rPr lang="fr-FR" sz="1600" dirty="0">
                <a:solidFill>
                  <a:sysClr val="windowText" lastClr="000000"/>
                </a:solidFill>
                <a:latin typeface="Verdana" panose="020B0604030504040204" pitchFamily="34" charset="0"/>
                <a:ea typeface="Verdana" panose="020B0604030504040204" pitchFamily="34" charset="0"/>
              </a:rPr>
              <a:t>R</a:t>
            </a:r>
            <a:r>
              <a:rPr kumimoji="0" lang="fr-FR" sz="1600" i="0" strike="noStrike" kern="1200" cap="none" spc="0" normalizeH="0" baseline="0" noProof="0" dirty="0" err="1">
                <a:ln>
                  <a:noFill/>
                </a:ln>
                <a:solidFill>
                  <a:sysClr val="windowText" lastClr="000000"/>
                </a:solidFill>
                <a:effectLst/>
                <a:uLnTx/>
                <a:uFillTx/>
                <a:latin typeface="Verdana" panose="020B0604030504040204" pitchFamily="34" charset="0"/>
                <a:ea typeface="Verdana" panose="020B0604030504040204" pitchFamily="34" charset="0"/>
                <a:cs typeface="+mn-cs"/>
              </a:rPr>
              <a:t>épartir</a:t>
            </a:r>
            <a:r>
              <a:rPr kumimoji="0" lang="fr-FR" sz="1600" i="0"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rPr>
              <a:t> les points </a:t>
            </a:r>
            <a:r>
              <a:rPr lang="fr-FR" sz="1600" dirty="0">
                <a:solidFill>
                  <a:sysClr val="windowText" lastClr="000000"/>
                </a:solidFill>
                <a:latin typeface="Verdana" panose="020B0604030504040204" pitchFamily="34" charset="0"/>
                <a:ea typeface="Verdana" panose="020B0604030504040204" pitchFamily="34" charset="0"/>
              </a:rPr>
              <a:t>du cluster 1 qui ont une densité d selon la densité f des points du cluster 2 en minimisant le déplacement moyen</a:t>
            </a:r>
          </a:p>
          <a:p>
            <a:pPr marL="2114230" lvl="3" indent="-285750">
              <a:buClr>
                <a:srgbClr val="0066A1"/>
              </a:buClr>
              <a:buFont typeface="Arial" panose="020B0604020202020204" pitchFamily="34" charset="0"/>
              <a:buChar char="•"/>
              <a:defRPr/>
            </a:pPr>
            <a:endParaRPr lang="fr-FR" sz="1600" dirty="0">
              <a:solidFill>
                <a:sysClr val="windowText" lastClr="000000"/>
              </a:solidFill>
              <a:latin typeface="Verdana" panose="020B0604030504040204" pitchFamily="34" charset="0"/>
              <a:ea typeface="Verdana" panose="020B0604030504040204" pitchFamily="34" charset="0"/>
            </a:endParaRPr>
          </a:p>
          <a:p>
            <a:pPr marL="2114230" lvl="3" indent="-285750">
              <a:buClr>
                <a:srgbClr val="0066A1"/>
              </a:buClr>
              <a:buFont typeface="Arial" panose="020B0604020202020204" pitchFamily="34" charset="0"/>
              <a:buChar char="•"/>
              <a:defRPr/>
            </a:pPr>
            <a:r>
              <a:rPr kumimoji="0" lang="fr-FR" sz="1600" i="0"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rPr>
              <a:t>Calculer le coût de </a:t>
            </a:r>
            <a:r>
              <a:rPr lang="fr-FR" sz="1600" dirty="0">
                <a:solidFill>
                  <a:sysClr val="windowText" lastClr="000000"/>
                </a:solidFill>
                <a:latin typeface="Verdana" panose="020B0604030504040204" pitchFamily="34" charset="0"/>
                <a:ea typeface="Verdana" panose="020B0604030504040204" pitchFamily="34" charset="0"/>
              </a:rPr>
              <a:t>ce déplacement</a:t>
            </a:r>
          </a:p>
          <a:p>
            <a:pPr marL="2114230" lvl="3" indent="-285750">
              <a:buClr>
                <a:srgbClr val="0066A1"/>
              </a:buClr>
              <a:buFont typeface="Arial" panose="020B0604020202020204" pitchFamily="34" charset="0"/>
              <a:buChar char="•"/>
              <a:defRPr/>
            </a:pPr>
            <a:endParaRPr lang="fr-FR" sz="1600" dirty="0">
              <a:solidFill>
                <a:sysClr val="windowText" lastClr="000000"/>
              </a:solidFill>
              <a:latin typeface="Verdana" panose="020B0604030504040204" pitchFamily="34" charset="0"/>
              <a:ea typeface="Verdana" panose="020B0604030504040204" pitchFamily="34" charset="0"/>
            </a:endParaRPr>
          </a:p>
          <a:p>
            <a:pPr marL="2114230" lvl="3" indent="-285750">
              <a:buClr>
                <a:srgbClr val="0066A1"/>
              </a:buClr>
              <a:buFont typeface="Arial" panose="020B0604020202020204" pitchFamily="34" charset="0"/>
              <a:buChar char="•"/>
              <a:defRPr/>
            </a:pPr>
            <a:r>
              <a:rPr lang="fr-FR" sz="1600" dirty="0">
                <a:solidFill>
                  <a:sysClr val="windowText" lastClr="000000"/>
                </a:solidFill>
                <a:latin typeface="Verdana" panose="020B0604030504040204" pitchFamily="34" charset="0"/>
                <a:ea typeface="Verdana" panose="020B0604030504040204" pitchFamily="34" charset="0"/>
              </a:rPr>
              <a:t>Comparer la position des clusters grâce à un coût de déplacement et non plus grâce à une distance</a:t>
            </a:r>
            <a:endParaRPr kumimoji="0" lang="fr-FR" sz="1600" i="0"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endParaRPr>
          </a:p>
          <a:p>
            <a:pPr marL="1504737" marR="0" lvl="2" indent="-285750" algn="l" defTabSz="1218987" rtl="0" eaLnBrk="1" fontAlgn="auto" latinLnBrk="0" hangingPunct="1">
              <a:lnSpc>
                <a:spcPct val="100000"/>
              </a:lnSpc>
              <a:spcBef>
                <a:spcPts val="0"/>
              </a:spcBef>
              <a:spcAft>
                <a:spcPts val="0"/>
              </a:spcAft>
              <a:buClr>
                <a:srgbClr val="0066A1"/>
              </a:buClr>
              <a:buSzTx/>
              <a:buFont typeface="Arial" panose="020B0604020202020204"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endParaRPr>
          </a:p>
          <a:p>
            <a:pPr marL="1504737" marR="0" lvl="2" indent="-285750" algn="l" defTabSz="1218987" rtl="0" eaLnBrk="1" fontAlgn="auto" latinLnBrk="0" hangingPunct="1">
              <a:lnSpc>
                <a:spcPct val="100000"/>
              </a:lnSpc>
              <a:spcBef>
                <a:spcPts val="0"/>
              </a:spcBef>
              <a:spcAft>
                <a:spcPts val="0"/>
              </a:spcAft>
              <a:buClr>
                <a:srgbClr val="0066A1"/>
              </a:buClr>
              <a:buSzTx/>
              <a:buFont typeface="Arial" panose="020B0604020202020204"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6946082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288575" y="1295400"/>
            <a:ext cx="11520837" cy="49530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1">
              <a:buClr>
                <a:srgbClr val="0066A1"/>
              </a:buClr>
              <a:buFont typeface="Wingdings" panose="05000000000000000000" pitchFamily="2" charset="2"/>
              <a:buChar char="v"/>
              <a:defRPr/>
            </a:pPr>
            <a:r>
              <a:rPr lang="fr-FR" sz="1600" b="1" dirty="0">
                <a:solidFill>
                  <a:sysClr val="windowText" lastClr="000000"/>
                </a:solidFill>
              </a:rPr>
              <a:t>Méthode retenue : Transport optimal avec HAC modifiée</a:t>
            </a:r>
            <a:br>
              <a:rPr lang="fr-FR" sz="1600" dirty="0">
                <a:solidFill>
                  <a:sysClr val="windowText" lastClr="000000"/>
                </a:solidFill>
              </a:rPr>
            </a:br>
            <a:endParaRPr lang="fr-FR" sz="1600" dirty="0">
              <a:solidFill>
                <a:sysClr val="windowText" lastClr="000000"/>
              </a:solidFill>
            </a:endParaRPr>
          </a:p>
          <a:p>
            <a:pPr lvl="2">
              <a:buClr>
                <a:srgbClr val="0066A1"/>
              </a:buClr>
              <a:buFont typeface="Wingdings" panose="05000000000000000000" pitchFamily="2" charset="2"/>
              <a:buChar char="§"/>
              <a:defRPr/>
            </a:pPr>
            <a:r>
              <a:rPr lang="fr-FR" sz="1600" u="sng" dirty="0">
                <a:solidFill>
                  <a:sysClr val="windowText" lastClr="000000"/>
                </a:solidFill>
              </a:rPr>
              <a:t>Fonctionnement :</a:t>
            </a:r>
          </a:p>
          <a:p>
            <a:pPr lvl="3">
              <a:buClr>
                <a:srgbClr val="0066A1"/>
              </a:buClr>
              <a:buFont typeface="Wingdings" panose="05000000000000000000" pitchFamily="2" charset="2"/>
              <a:buChar char="§"/>
              <a:defRPr/>
            </a:pPr>
            <a:endParaRPr lang="fr-FR" sz="1600" u="sng"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Calcul du transport optimal entre les clusters</a:t>
            </a:r>
          </a:p>
          <a:p>
            <a:pPr lvl="3">
              <a:buClr>
                <a:srgbClr val="0066A1"/>
              </a:buClr>
              <a:buFont typeface="Arial" panose="020B0604020202020204" pitchFamily="34" charset="0"/>
              <a:buChar char="•"/>
              <a:defRPr/>
            </a:pPr>
            <a:endParaRPr lang="fr-FR" sz="1600" dirty="0">
              <a:solidFill>
                <a:sysClr val="windowText" lastClr="000000"/>
              </a:solidFill>
            </a:endParaRPr>
          </a:p>
          <a:p>
            <a:pPr lvl="4">
              <a:buClr>
                <a:srgbClr val="0066A1"/>
              </a:buClr>
              <a:buFont typeface="Wingdings" panose="05000000000000000000" pitchFamily="2" charset="2"/>
              <a:buChar char="Ø"/>
              <a:defRPr/>
            </a:pPr>
            <a:r>
              <a:rPr lang="fr-FR" sz="1600" dirty="0">
                <a:solidFill>
                  <a:sysClr val="windowText" lastClr="000000"/>
                </a:solidFill>
              </a:rPr>
              <a:t>Sélection des valeurs de la TOA et du niveau du cluster A ainsi que celles du cluster B</a:t>
            </a:r>
          </a:p>
          <a:p>
            <a:pPr lvl="4">
              <a:buClr>
                <a:srgbClr val="0066A1"/>
              </a:buClr>
              <a:buFont typeface="Wingdings" panose="05000000000000000000" pitchFamily="2" charset="2"/>
              <a:buChar char="Ø"/>
              <a:defRPr/>
            </a:pPr>
            <a:r>
              <a:rPr lang="fr-FR" sz="1600" dirty="0">
                <a:solidFill>
                  <a:sysClr val="windowText" lastClr="000000"/>
                </a:solidFill>
              </a:rPr>
              <a:t>Détermination du transport optimal pour déplacer les points du cluster A jusqu’à ceux du cluster B </a:t>
            </a:r>
          </a:p>
          <a:p>
            <a:pPr lvl="4">
              <a:buClr>
                <a:srgbClr val="0066A1"/>
              </a:buClr>
              <a:buFont typeface="Wingdings" panose="05000000000000000000" pitchFamily="2" charset="2"/>
              <a:buChar char="Ø"/>
              <a:defRPr/>
            </a:pPr>
            <a:r>
              <a:rPr lang="fr-FR" sz="1600" dirty="0">
                <a:solidFill>
                  <a:sysClr val="windowText" lastClr="000000"/>
                </a:solidFill>
              </a:rPr>
              <a:t>Calcul du coût de ce transport </a:t>
            </a:r>
          </a:p>
          <a:p>
            <a:pPr lvl="4">
              <a:buClr>
                <a:srgbClr val="0066A1"/>
              </a:buClr>
              <a:buFont typeface="Wingdings" panose="05000000000000000000" pitchFamily="2" charset="2"/>
              <a:buChar char="Ø"/>
              <a:defRPr/>
            </a:pPr>
            <a:r>
              <a:rPr lang="fr-FR" sz="1600" dirty="0">
                <a:solidFill>
                  <a:sysClr val="windowText" lastClr="000000"/>
                </a:solidFill>
              </a:rPr>
              <a:t>Généralisation aux autres clusters</a:t>
            </a:r>
          </a:p>
          <a:p>
            <a:pPr lvl="4">
              <a:buClr>
                <a:srgbClr val="0066A1"/>
              </a:buClr>
              <a:buFont typeface="Arial" panose="020B0604020202020204" pitchFamily="34" charset="0"/>
              <a:buChar char="•"/>
              <a:defRPr/>
            </a:pPr>
            <a:endParaRPr lang="fr-FR" sz="1600" dirty="0">
              <a:solidFill>
                <a:sysClr val="windowText" lastClr="000000"/>
              </a:solidFill>
            </a:endParaRPr>
          </a:p>
          <a:p>
            <a:pPr lvl="3">
              <a:buClr>
                <a:srgbClr val="0066A1"/>
              </a:buClr>
              <a:buFont typeface="Arial" panose="020B0604020202020204" pitchFamily="34" charset="0"/>
              <a:buChar char="•"/>
              <a:defRPr/>
            </a:pPr>
            <a:r>
              <a:rPr lang="fr-FR" sz="1600" dirty="0">
                <a:solidFill>
                  <a:sysClr val="windowText" lastClr="000000"/>
                </a:solidFill>
              </a:rPr>
              <a:t>Application d’un clustering agglomératif hiérarchique pour regrouper les clusters</a:t>
            </a:r>
          </a:p>
          <a:p>
            <a:pPr lvl="3">
              <a:buClr>
                <a:srgbClr val="0066A1"/>
              </a:buClr>
              <a:buFont typeface="Arial" panose="020B0604020202020204" pitchFamily="34" charset="0"/>
              <a:buChar char="•"/>
              <a:defRPr/>
            </a:pPr>
            <a:endParaRPr lang="fr-FR" sz="1600" dirty="0">
              <a:solidFill>
                <a:sysClr val="windowText" lastClr="000000"/>
              </a:solidFill>
            </a:endParaRPr>
          </a:p>
          <a:p>
            <a:pPr marL="1079730" lvl="3" indent="0">
              <a:buClr>
                <a:srgbClr val="0066A1"/>
              </a:buClr>
              <a:buNone/>
              <a:defRPr/>
            </a:pPr>
            <a:endParaRPr lang="fr-FR" sz="1600" dirty="0">
              <a:solidFill>
                <a:sysClr val="windowText" lastClr="000000"/>
              </a:solidFill>
            </a:endParaRPr>
          </a:p>
          <a:p>
            <a:pPr lvl="2">
              <a:buClr>
                <a:srgbClr val="0066A1"/>
              </a:buClr>
              <a:buFont typeface="+mj-lt"/>
              <a:buAutoNum type="romanLcPeriod"/>
              <a:defRPr/>
            </a:pPr>
            <a:endParaRPr lang="fr-FR" sz="1600" dirty="0">
              <a:solidFill>
                <a:sysClr val="windowText" lastClr="000000"/>
              </a:solidFill>
            </a:endParaRPr>
          </a:p>
          <a:p>
            <a:pPr lvl="1">
              <a:buClr>
                <a:srgbClr val="0066A1"/>
              </a:buClr>
              <a:buFont typeface="+mj-lt"/>
              <a:buAutoNum type="romanLcPeriod"/>
              <a:defRPr/>
            </a:pPr>
            <a:endParaRPr lang="fr-FR" sz="1600" dirty="0">
              <a:solidFill>
                <a:sysClr val="windowText" lastClr="000000"/>
              </a:solidFill>
            </a:endParaRPr>
          </a:p>
          <a:p>
            <a:pPr lvl="0">
              <a:buClr>
                <a:srgbClr val="0066A1"/>
              </a:buClr>
              <a:defRPr/>
            </a:pPr>
            <a:endParaRPr lang="fr-FR" sz="1600" dirty="0">
              <a:solidFill>
                <a:sysClr val="windowText" lastClr="000000"/>
              </a:solidFill>
            </a:endParaRPr>
          </a:p>
          <a:p>
            <a:pPr marL="0" lvl="0" indent="0">
              <a:buClr>
                <a:srgbClr val="0066A1"/>
              </a:buClr>
              <a:buNone/>
              <a:defRPr/>
            </a:pPr>
            <a:endParaRPr lang="fr-FR" sz="1600" dirty="0">
              <a:solidFill>
                <a:sysClr val="windowText" lastClr="000000"/>
              </a:solidFill>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CB3496BF-699C-40D4-9E2A-8DCC1C47A6F9}" type="datetime1">
              <a:rPr lang="fr-FR" smtClean="0"/>
              <a:t>09/03/2020</a:t>
            </a:fld>
            <a:endParaRPr lang="fr-FR"/>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lvl="0">
              <a:defRPr/>
            </a:pPr>
            <a:r>
              <a:rPr lang="fr-FR" dirty="0">
                <a:solidFill>
                  <a:sysClr val="windowText" lastClr="000000"/>
                </a:solidFill>
              </a:rPr>
              <a:t>b) Phase 2 : regroupement des clusters</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fld id="{549076F7-5D9D-4E10-A7E9-1A83E524F28B}" type="slidenum">
              <a:rPr lang="fr-FR" smtClean="0"/>
              <a:t>64</a:t>
            </a:fld>
            <a:endParaRPr lang="fr-FR"/>
          </a:p>
        </p:txBody>
      </p:sp>
    </p:spTree>
    <p:extLst>
      <p:ext uri="{BB962C8B-B14F-4D97-AF65-F5344CB8AC3E}">
        <p14:creationId xmlns:p14="http://schemas.microsoft.com/office/powerpoint/2010/main" val="22293934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6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71">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0090"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73">
            <a:extLst>
              <a:ext uri="{FF2B5EF4-FFF2-40B4-BE49-F238E27FC236}">
                <a16:creationId xmlns:a16="http://schemas.microsoft.com/office/drawing/2014/main" id="{D00B602F-D8C3-4DD5-B8F5-0212B54C65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52" y="2050133"/>
            <a:ext cx="232900" cy="1340860"/>
            <a:chOff x="56167" y="2050133"/>
            <a:chExt cx="232963" cy="1340860"/>
          </a:xfrm>
        </p:grpSpPr>
        <p:sp>
          <p:nvSpPr>
            <p:cNvPr id="75" name="Rectangle 2">
              <a:extLst>
                <a:ext uri="{FF2B5EF4-FFF2-40B4-BE49-F238E27FC236}">
                  <a16:creationId xmlns:a16="http://schemas.microsoft.com/office/drawing/2014/main" id="{5DECCEC3-7216-4C06-A18A-8E7E3F11F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59">
              <a:extLst>
                <a:ext uri="{FF2B5EF4-FFF2-40B4-BE49-F238E27FC236}">
                  <a16:creationId xmlns:a16="http://schemas.microsoft.com/office/drawing/2014/main" id="{297654B9-956B-45A2-BCFF-C3B8D2A0D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2">
              <a:extLst>
                <a:ext uri="{FF2B5EF4-FFF2-40B4-BE49-F238E27FC236}">
                  <a16:creationId xmlns:a16="http://schemas.microsoft.com/office/drawing/2014/main" id="{E43A9188-A250-45B3-92C6-7B82B99A4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59">
              <a:extLst>
                <a:ext uri="{FF2B5EF4-FFF2-40B4-BE49-F238E27FC236}">
                  <a16:creationId xmlns:a16="http://schemas.microsoft.com/office/drawing/2014/main" id="{18F65A8A-D202-4171-B8B1-A5F871C2F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2">
              <a:extLst>
                <a:ext uri="{FF2B5EF4-FFF2-40B4-BE49-F238E27FC236}">
                  <a16:creationId xmlns:a16="http://schemas.microsoft.com/office/drawing/2014/main" id="{4C61AD47-E0FE-4269-870C-4EA6432EA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59">
              <a:extLst>
                <a:ext uri="{FF2B5EF4-FFF2-40B4-BE49-F238E27FC236}">
                  <a16:creationId xmlns:a16="http://schemas.microsoft.com/office/drawing/2014/main" id="{E3CE99F8-5874-42F1-9117-802AF9130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2">
              <a:extLst>
                <a:ext uri="{FF2B5EF4-FFF2-40B4-BE49-F238E27FC236}">
                  <a16:creationId xmlns:a16="http://schemas.microsoft.com/office/drawing/2014/main" id="{52B0AAFE-2068-4330-B622-F495F6D35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59">
              <a:extLst>
                <a:ext uri="{FF2B5EF4-FFF2-40B4-BE49-F238E27FC236}">
                  <a16:creationId xmlns:a16="http://schemas.microsoft.com/office/drawing/2014/main" id="{D71F60FA-8132-4A8C-8A25-AA12DB1EB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ADBA8AF1-9973-4BF1-A758-89E5E5B41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59">
              <a:extLst>
                <a:ext uri="{FF2B5EF4-FFF2-40B4-BE49-F238E27FC236}">
                  <a16:creationId xmlns:a16="http://schemas.microsoft.com/office/drawing/2014/main" id="{6712147C-1C59-44C2-AC2C-A7A2008BD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a:extLst>
                <a:ext uri="{FF2B5EF4-FFF2-40B4-BE49-F238E27FC236}">
                  <a16:creationId xmlns:a16="http://schemas.microsoft.com/office/drawing/2014/main" id="{F4BD0FA2-8F4E-4E28-A91D-584FE197C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59">
              <a:extLst>
                <a:ext uri="{FF2B5EF4-FFF2-40B4-BE49-F238E27FC236}">
                  <a16:creationId xmlns:a16="http://schemas.microsoft.com/office/drawing/2014/main" id="{3AA1D0D4-C9A8-4316-BB42-7C3D87254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2">
              <a:extLst>
                <a:ext uri="{FF2B5EF4-FFF2-40B4-BE49-F238E27FC236}">
                  <a16:creationId xmlns:a16="http://schemas.microsoft.com/office/drawing/2014/main" id="{BD3E342F-986B-4ED7-840A-6638E1C9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59">
              <a:extLst>
                <a:ext uri="{FF2B5EF4-FFF2-40B4-BE49-F238E27FC236}">
                  <a16:creationId xmlns:a16="http://schemas.microsoft.com/office/drawing/2014/main" id="{5CE8FBB8-BEA6-4B17-B401-A426E7463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2">
              <a:extLst>
                <a:ext uri="{FF2B5EF4-FFF2-40B4-BE49-F238E27FC236}">
                  <a16:creationId xmlns:a16="http://schemas.microsoft.com/office/drawing/2014/main" id="{D5694FEE-ED72-4808-9F69-1491B359D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59">
              <a:extLst>
                <a:ext uri="{FF2B5EF4-FFF2-40B4-BE49-F238E27FC236}">
                  <a16:creationId xmlns:a16="http://schemas.microsoft.com/office/drawing/2014/main" id="{7F6E7FB6-3CBD-489B-B4E4-A69C2D5F4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2">
              <a:extLst>
                <a:ext uri="{FF2B5EF4-FFF2-40B4-BE49-F238E27FC236}">
                  <a16:creationId xmlns:a16="http://schemas.microsoft.com/office/drawing/2014/main" id="{FB1F7333-7CE1-4BA9-A9D3-33CE2697C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59">
              <a:extLst>
                <a:ext uri="{FF2B5EF4-FFF2-40B4-BE49-F238E27FC236}">
                  <a16:creationId xmlns:a16="http://schemas.microsoft.com/office/drawing/2014/main" id="{4458ECA0-C373-47DC-AC47-E90615A43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2">
              <a:extLst>
                <a:ext uri="{FF2B5EF4-FFF2-40B4-BE49-F238E27FC236}">
                  <a16:creationId xmlns:a16="http://schemas.microsoft.com/office/drawing/2014/main" id="{31AD3723-A525-44C9-A1D4-8D540C592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59">
              <a:extLst>
                <a:ext uri="{FF2B5EF4-FFF2-40B4-BE49-F238E27FC236}">
                  <a16:creationId xmlns:a16="http://schemas.microsoft.com/office/drawing/2014/main" id="{71C422B5-B1F4-4725-A106-ACF8DCB28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Rectangle 9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0636"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ce réservé de la date 4">
            <a:extLst>
              <a:ext uri="{FF2B5EF4-FFF2-40B4-BE49-F238E27FC236}">
                <a16:creationId xmlns:a16="http://schemas.microsoft.com/office/drawing/2014/main" id="{B181407A-9B46-4097-8F80-5687A78D56DF}"/>
              </a:ext>
            </a:extLst>
          </p:cNvPr>
          <p:cNvSpPr>
            <a:spLocks noGrp="1"/>
          </p:cNvSpPr>
          <p:nvPr>
            <p:ph type="dt" sz="half" idx="10"/>
          </p:nvPr>
        </p:nvSpPr>
        <p:spPr>
          <a:xfrm>
            <a:off x="594205" y="6492240"/>
            <a:ext cx="1325534" cy="365125"/>
          </a:xfrm>
        </p:spPr>
        <p:txBody>
          <a:bodyPr vert="horz" lIns="91440" tIns="45720" rIns="91440" bIns="45720" rtlCol="0" anchor="ctr">
            <a:normAutofit/>
          </a:bodyPr>
          <a:lstStyle/>
          <a:p>
            <a:pPr defTabSz="914400">
              <a:spcAft>
                <a:spcPts val="600"/>
              </a:spcAft>
              <a:defRPr/>
            </a:pPr>
            <a:fld id="{1E67D3AB-92C5-4A0E-9DF0-0087ADDFB84C}" type="datetime1">
              <a:rPr lang="en-US" smtClean="0">
                <a:solidFill>
                  <a:srgbClr val="FFFFFF"/>
                </a:solidFill>
                <a:latin typeface="Calibri" panose="020F0502020204030204"/>
              </a:rPr>
              <a:pPr defTabSz="914400">
                <a:spcAft>
                  <a:spcPts val="600"/>
                </a:spcAft>
                <a:defRPr/>
              </a:pPr>
              <a:t>3/9/2020</a:t>
            </a:fld>
            <a:endParaRPr lang="en-US">
              <a:solidFill>
                <a:srgbClr val="FFFFFF"/>
              </a:solidFill>
              <a:latin typeface="Calibri" panose="020F0502020204030204"/>
            </a:endParaRPr>
          </a:p>
        </p:txBody>
      </p:sp>
      <p:sp>
        <p:nvSpPr>
          <p:cNvPr id="6" name="Espace réservé du numéro de diapositive 5">
            <a:extLst>
              <a:ext uri="{FF2B5EF4-FFF2-40B4-BE49-F238E27FC236}">
                <a16:creationId xmlns:a16="http://schemas.microsoft.com/office/drawing/2014/main" id="{B084AC4C-F818-4FAC-8D5C-CF04AAB3824D}"/>
              </a:ext>
            </a:extLst>
          </p:cNvPr>
          <p:cNvSpPr>
            <a:spLocks noGrp="1"/>
          </p:cNvSpPr>
          <p:nvPr>
            <p:ph type="sldNum" sz="quarter" idx="12"/>
          </p:nvPr>
        </p:nvSpPr>
        <p:spPr>
          <a:xfrm>
            <a:off x="5091881" y="6492240"/>
            <a:ext cx="548497" cy="365125"/>
          </a:xfrm>
        </p:spPr>
        <p:txBody>
          <a:bodyPr vert="horz" lIns="91440" tIns="45720" rIns="91440" bIns="45720" rtlCol="0" anchor="ctr">
            <a:normAutofit/>
          </a:bodyPr>
          <a:lstStyle/>
          <a:p>
            <a:pPr defTabSz="914400">
              <a:spcAft>
                <a:spcPts val="600"/>
              </a:spcAft>
              <a:defRPr/>
            </a:pPr>
            <a:fld id="{549076F7-5D9D-4E10-A7E9-1A83E524F28B}" type="slidenum">
              <a:rPr lang="en-US" smtClean="0">
                <a:solidFill>
                  <a:srgbClr val="FFFFFF"/>
                </a:solidFill>
                <a:latin typeface="Calibri" panose="020F0502020204030204"/>
              </a:rPr>
              <a:pPr defTabSz="914400">
                <a:spcAft>
                  <a:spcPts val="600"/>
                </a:spcAft>
                <a:defRPr/>
              </a:pPr>
              <a:t>65</a:t>
            </a:fld>
            <a:endParaRPr lang="en-US">
              <a:solidFill>
                <a:srgbClr val="FFFFFF"/>
              </a:solidFill>
              <a:latin typeface="Calibri" panose="020F0502020204030204"/>
            </a:endParaRPr>
          </a:p>
        </p:txBody>
      </p:sp>
      <p:sp>
        <p:nvSpPr>
          <p:cNvPr id="31" name="Titre 2">
            <a:extLst>
              <a:ext uri="{FF2B5EF4-FFF2-40B4-BE49-F238E27FC236}">
                <a16:creationId xmlns:a16="http://schemas.microsoft.com/office/drawing/2014/main" id="{48A1B776-5887-438F-9CB9-D94A7AF99755}"/>
              </a:ext>
            </a:extLst>
          </p:cNvPr>
          <p:cNvSpPr txBox="1">
            <a:spLocks/>
          </p:cNvSpPr>
          <p:nvPr/>
        </p:nvSpPr>
        <p:spPr>
          <a:xfrm>
            <a:off x="350320" y="1939137"/>
            <a:ext cx="3590946" cy="1643129"/>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ctr" defTabSz="1218895" rtl="0" eaLnBrk="1" fontAlgn="auto" latinLnBrk="0" hangingPunct="1">
              <a:lnSpc>
                <a:spcPct val="100000"/>
              </a:lnSpc>
              <a:spcBef>
                <a:spcPct val="0"/>
              </a:spcBef>
              <a:spcAft>
                <a:spcPts val="0"/>
              </a:spcAft>
              <a:buClrTx/>
              <a:buSzTx/>
              <a:buFontTx/>
              <a:buNone/>
              <a:tabLst/>
              <a:defRPr/>
            </a:pP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b) Phase 2 : regroupement des clusters</a:t>
            </a:r>
          </a:p>
        </p:txBody>
      </p:sp>
      <p:sp>
        <p:nvSpPr>
          <p:cNvPr id="32" name="Espace réservé du contenu 4">
            <a:extLst>
              <a:ext uri="{FF2B5EF4-FFF2-40B4-BE49-F238E27FC236}">
                <a16:creationId xmlns:a16="http://schemas.microsoft.com/office/drawing/2014/main" id="{37324D2B-CBE0-4BB0-9CE0-E71A96CFA23A}"/>
              </a:ext>
            </a:extLst>
          </p:cNvPr>
          <p:cNvSpPr txBox="1">
            <a:spLocks/>
          </p:cNvSpPr>
          <p:nvPr/>
        </p:nvSpPr>
        <p:spPr>
          <a:xfrm>
            <a:off x="350320" y="5696376"/>
            <a:ext cx="3138837" cy="504434"/>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59910" lvl="1" indent="0" algn="ctr">
              <a:buClr>
                <a:srgbClr val="0066A1"/>
              </a:buClr>
              <a:buNone/>
              <a:defRPr/>
            </a:pPr>
            <a:r>
              <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Transport optimal avec HAC</a:t>
            </a:r>
          </a:p>
        </p:txBody>
      </p:sp>
      <p:pic>
        <p:nvPicPr>
          <p:cNvPr id="2" name="Image 1">
            <a:extLst>
              <a:ext uri="{FF2B5EF4-FFF2-40B4-BE49-F238E27FC236}">
                <a16:creationId xmlns:a16="http://schemas.microsoft.com/office/drawing/2014/main" id="{FE728C7C-F436-4D97-9B79-4616637598E7}"/>
              </a:ext>
            </a:extLst>
          </p:cNvPr>
          <p:cNvPicPr>
            <a:picLocks noChangeAspect="1"/>
          </p:cNvPicPr>
          <p:nvPr/>
        </p:nvPicPr>
        <p:blipFill>
          <a:blip r:embed="rId3"/>
          <a:stretch>
            <a:fillRect/>
          </a:stretch>
        </p:blipFill>
        <p:spPr>
          <a:xfrm>
            <a:off x="4176222" y="-1"/>
            <a:ext cx="8009555" cy="6501385"/>
          </a:xfrm>
          <a:prstGeom prst="rect">
            <a:avLst/>
          </a:prstGeom>
        </p:spPr>
      </p:pic>
    </p:spTree>
    <p:extLst>
      <p:ext uri="{BB962C8B-B14F-4D97-AF65-F5344CB8AC3E}">
        <p14:creationId xmlns:p14="http://schemas.microsoft.com/office/powerpoint/2010/main" val="37207612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98" name="Rectangle 6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71">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0090"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73">
            <a:extLst>
              <a:ext uri="{FF2B5EF4-FFF2-40B4-BE49-F238E27FC236}">
                <a16:creationId xmlns:a16="http://schemas.microsoft.com/office/drawing/2014/main" id="{D00B602F-D8C3-4DD5-B8F5-0212B54C65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52" y="2050133"/>
            <a:ext cx="232900" cy="1340860"/>
            <a:chOff x="56167" y="2050133"/>
            <a:chExt cx="232963" cy="1340860"/>
          </a:xfrm>
        </p:grpSpPr>
        <p:sp>
          <p:nvSpPr>
            <p:cNvPr id="75" name="Rectangle 2">
              <a:extLst>
                <a:ext uri="{FF2B5EF4-FFF2-40B4-BE49-F238E27FC236}">
                  <a16:creationId xmlns:a16="http://schemas.microsoft.com/office/drawing/2014/main" id="{5DECCEC3-7216-4C06-A18A-8E7E3F11F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59">
              <a:extLst>
                <a:ext uri="{FF2B5EF4-FFF2-40B4-BE49-F238E27FC236}">
                  <a16:creationId xmlns:a16="http://schemas.microsoft.com/office/drawing/2014/main" id="{297654B9-956B-45A2-BCFF-C3B8D2A0D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2">
              <a:extLst>
                <a:ext uri="{FF2B5EF4-FFF2-40B4-BE49-F238E27FC236}">
                  <a16:creationId xmlns:a16="http://schemas.microsoft.com/office/drawing/2014/main" id="{E43A9188-A250-45B3-92C6-7B82B99A4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59">
              <a:extLst>
                <a:ext uri="{FF2B5EF4-FFF2-40B4-BE49-F238E27FC236}">
                  <a16:creationId xmlns:a16="http://schemas.microsoft.com/office/drawing/2014/main" id="{18F65A8A-D202-4171-B8B1-A5F871C2F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2">
              <a:extLst>
                <a:ext uri="{FF2B5EF4-FFF2-40B4-BE49-F238E27FC236}">
                  <a16:creationId xmlns:a16="http://schemas.microsoft.com/office/drawing/2014/main" id="{4C61AD47-E0FE-4269-870C-4EA6432EA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59">
              <a:extLst>
                <a:ext uri="{FF2B5EF4-FFF2-40B4-BE49-F238E27FC236}">
                  <a16:creationId xmlns:a16="http://schemas.microsoft.com/office/drawing/2014/main" id="{E3CE99F8-5874-42F1-9117-802AF9130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2">
              <a:extLst>
                <a:ext uri="{FF2B5EF4-FFF2-40B4-BE49-F238E27FC236}">
                  <a16:creationId xmlns:a16="http://schemas.microsoft.com/office/drawing/2014/main" id="{52B0AAFE-2068-4330-B622-F495F6D35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59">
              <a:extLst>
                <a:ext uri="{FF2B5EF4-FFF2-40B4-BE49-F238E27FC236}">
                  <a16:creationId xmlns:a16="http://schemas.microsoft.com/office/drawing/2014/main" id="{D71F60FA-8132-4A8C-8A25-AA12DB1EB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ADBA8AF1-9973-4BF1-A758-89E5E5B41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59">
              <a:extLst>
                <a:ext uri="{FF2B5EF4-FFF2-40B4-BE49-F238E27FC236}">
                  <a16:creationId xmlns:a16="http://schemas.microsoft.com/office/drawing/2014/main" id="{6712147C-1C59-44C2-AC2C-A7A2008BD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a:extLst>
                <a:ext uri="{FF2B5EF4-FFF2-40B4-BE49-F238E27FC236}">
                  <a16:creationId xmlns:a16="http://schemas.microsoft.com/office/drawing/2014/main" id="{F4BD0FA2-8F4E-4E28-A91D-584FE197C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59">
              <a:extLst>
                <a:ext uri="{FF2B5EF4-FFF2-40B4-BE49-F238E27FC236}">
                  <a16:creationId xmlns:a16="http://schemas.microsoft.com/office/drawing/2014/main" id="{3AA1D0D4-C9A8-4316-BB42-7C3D87254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2">
              <a:extLst>
                <a:ext uri="{FF2B5EF4-FFF2-40B4-BE49-F238E27FC236}">
                  <a16:creationId xmlns:a16="http://schemas.microsoft.com/office/drawing/2014/main" id="{BD3E342F-986B-4ED7-840A-6638E1C9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59">
              <a:extLst>
                <a:ext uri="{FF2B5EF4-FFF2-40B4-BE49-F238E27FC236}">
                  <a16:creationId xmlns:a16="http://schemas.microsoft.com/office/drawing/2014/main" id="{5CE8FBB8-BEA6-4B17-B401-A426E7463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2">
              <a:extLst>
                <a:ext uri="{FF2B5EF4-FFF2-40B4-BE49-F238E27FC236}">
                  <a16:creationId xmlns:a16="http://schemas.microsoft.com/office/drawing/2014/main" id="{D5694FEE-ED72-4808-9F69-1491B359D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59">
              <a:extLst>
                <a:ext uri="{FF2B5EF4-FFF2-40B4-BE49-F238E27FC236}">
                  <a16:creationId xmlns:a16="http://schemas.microsoft.com/office/drawing/2014/main" id="{7F6E7FB6-3CBD-489B-B4E4-A69C2D5F4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2">
              <a:extLst>
                <a:ext uri="{FF2B5EF4-FFF2-40B4-BE49-F238E27FC236}">
                  <a16:creationId xmlns:a16="http://schemas.microsoft.com/office/drawing/2014/main" id="{FB1F7333-7CE1-4BA9-A9D3-33CE2697C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59">
              <a:extLst>
                <a:ext uri="{FF2B5EF4-FFF2-40B4-BE49-F238E27FC236}">
                  <a16:creationId xmlns:a16="http://schemas.microsoft.com/office/drawing/2014/main" id="{4458ECA0-C373-47DC-AC47-E90615A43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2">
              <a:extLst>
                <a:ext uri="{FF2B5EF4-FFF2-40B4-BE49-F238E27FC236}">
                  <a16:creationId xmlns:a16="http://schemas.microsoft.com/office/drawing/2014/main" id="{31AD3723-A525-44C9-A1D4-8D540C592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59">
              <a:extLst>
                <a:ext uri="{FF2B5EF4-FFF2-40B4-BE49-F238E27FC236}">
                  <a16:creationId xmlns:a16="http://schemas.microsoft.com/office/drawing/2014/main" id="{71C422B5-B1F4-4725-A106-ACF8DCB28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Rectangle 9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0636"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ce réservé de la date 4">
            <a:extLst>
              <a:ext uri="{FF2B5EF4-FFF2-40B4-BE49-F238E27FC236}">
                <a16:creationId xmlns:a16="http://schemas.microsoft.com/office/drawing/2014/main" id="{B181407A-9B46-4097-8F80-5687A78D56DF}"/>
              </a:ext>
            </a:extLst>
          </p:cNvPr>
          <p:cNvSpPr>
            <a:spLocks noGrp="1"/>
          </p:cNvSpPr>
          <p:nvPr>
            <p:ph type="dt" sz="half" idx="10"/>
          </p:nvPr>
        </p:nvSpPr>
        <p:spPr>
          <a:xfrm>
            <a:off x="594205" y="6492240"/>
            <a:ext cx="1325534" cy="365125"/>
          </a:xfrm>
        </p:spPr>
        <p:txBody>
          <a:bodyPr vert="horz" lIns="91440" tIns="45720" rIns="91440" bIns="45720" rtlCol="0" anchor="ctr">
            <a:normAutofit/>
          </a:bodyPr>
          <a:lstStyle/>
          <a:p>
            <a:pPr defTabSz="914400">
              <a:spcAft>
                <a:spcPts val="600"/>
              </a:spcAft>
              <a:defRPr/>
            </a:pPr>
            <a:fld id="{1E67D3AB-92C5-4A0E-9DF0-0087ADDFB84C}" type="datetime1">
              <a:rPr lang="en-US" smtClean="0">
                <a:solidFill>
                  <a:srgbClr val="FFFFFF"/>
                </a:solidFill>
                <a:latin typeface="Calibri" panose="020F0502020204030204"/>
              </a:rPr>
              <a:pPr defTabSz="914400">
                <a:spcAft>
                  <a:spcPts val="600"/>
                </a:spcAft>
                <a:defRPr/>
              </a:pPr>
              <a:t>3/9/2020</a:t>
            </a:fld>
            <a:endParaRPr lang="en-US">
              <a:solidFill>
                <a:srgbClr val="FFFFFF"/>
              </a:solidFill>
              <a:latin typeface="Calibri" panose="020F0502020204030204"/>
            </a:endParaRPr>
          </a:p>
        </p:txBody>
      </p:sp>
      <p:sp>
        <p:nvSpPr>
          <p:cNvPr id="6" name="Espace réservé du numéro de diapositive 5">
            <a:extLst>
              <a:ext uri="{FF2B5EF4-FFF2-40B4-BE49-F238E27FC236}">
                <a16:creationId xmlns:a16="http://schemas.microsoft.com/office/drawing/2014/main" id="{B084AC4C-F818-4FAC-8D5C-CF04AAB3824D}"/>
              </a:ext>
            </a:extLst>
          </p:cNvPr>
          <p:cNvSpPr>
            <a:spLocks noGrp="1"/>
          </p:cNvSpPr>
          <p:nvPr>
            <p:ph type="sldNum" sz="quarter" idx="12"/>
          </p:nvPr>
        </p:nvSpPr>
        <p:spPr>
          <a:xfrm>
            <a:off x="5091881" y="6492240"/>
            <a:ext cx="548497" cy="365125"/>
          </a:xfrm>
        </p:spPr>
        <p:txBody>
          <a:bodyPr vert="horz" lIns="91440" tIns="45720" rIns="91440" bIns="45720" rtlCol="0" anchor="ctr">
            <a:normAutofit/>
          </a:bodyPr>
          <a:lstStyle/>
          <a:p>
            <a:pPr defTabSz="914400">
              <a:spcAft>
                <a:spcPts val="600"/>
              </a:spcAft>
              <a:defRPr/>
            </a:pPr>
            <a:fld id="{549076F7-5D9D-4E10-A7E9-1A83E524F28B}" type="slidenum">
              <a:rPr lang="en-US" smtClean="0">
                <a:solidFill>
                  <a:srgbClr val="FFFFFF"/>
                </a:solidFill>
                <a:latin typeface="Calibri" panose="020F0502020204030204"/>
              </a:rPr>
              <a:pPr defTabSz="914400">
                <a:spcAft>
                  <a:spcPts val="600"/>
                </a:spcAft>
                <a:defRPr/>
              </a:pPr>
              <a:t>66</a:t>
            </a:fld>
            <a:endParaRPr lang="en-US">
              <a:solidFill>
                <a:srgbClr val="FFFFFF"/>
              </a:solidFill>
              <a:latin typeface="Calibri" panose="020F0502020204030204"/>
            </a:endParaRPr>
          </a:p>
        </p:txBody>
      </p:sp>
      <p:sp>
        <p:nvSpPr>
          <p:cNvPr id="31" name="Titre 2">
            <a:extLst>
              <a:ext uri="{FF2B5EF4-FFF2-40B4-BE49-F238E27FC236}">
                <a16:creationId xmlns:a16="http://schemas.microsoft.com/office/drawing/2014/main" id="{48A1B776-5887-438F-9CB9-D94A7AF99755}"/>
              </a:ext>
            </a:extLst>
          </p:cNvPr>
          <p:cNvSpPr txBox="1">
            <a:spLocks/>
          </p:cNvSpPr>
          <p:nvPr/>
        </p:nvSpPr>
        <p:spPr>
          <a:xfrm>
            <a:off x="350320" y="1939137"/>
            <a:ext cx="3590946" cy="1643129"/>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ctr" defTabSz="1218895" rtl="0" eaLnBrk="1" fontAlgn="auto" latinLnBrk="0" hangingPunct="1">
              <a:lnSpc>
                <a:spcPct val="100000"/>
              </a:lnSpc>
              <a:spcBef>
                <a:spcPct val="0"/>
              </a:spcBef>
              <a:spcAft>
                <a:spcPts val="0"/>
              </a:spcAft>
              <a:buClrTx/>
              <a:buSzTx/>
              <a:buFontTx/>
              <a:buNone/>
              <a:tabLst/>
              <a:defRPr/>
            </a:pP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b) Phase 2 : regroupement des clusters</a:t>
            </a:r>
          </a:p>
        </p:txBody>
      </p:sp>
      <p:sp>
        <p:nvSpPr>
          <p:cNvPr id="32" name="Espace réservé du contenu 4">
            <a:extLst>
              <a:ext uri="{FF2B5EF4-FFF2-40B4-BE49-F238E27FC236}">
                <a16:creationId xmlns:a16="http://schemas.microsoft.com/office/drawing/2014/main" id="{37324D2B-CBE0-4BB0-9CE0-E71A96CFA23A}"/>
              </a:ext>
            </a:extLst>
          </p:cNvPr>
          <p:cNvSpPr txBox="1">
            <a:spLocks/>
          </p:cNvSpPr>
          <p:nvPr/>
        </p:nvSpPr>
        <p:spPr>
          <a:xfrm>
            <a:off x="350320" y="5696376"/>
            <a:ext cx="3138837" cy="504434"/>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59910" lvl="1" indent="0" algn="ctr">
              <a:buClr>
                <a:srgbClr val="0066A1"/>
              </a:buClr>
              <a:buNone/>
              <a:defRPr/>
            </a:pPr>
            <a:r>
              <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Interpolation avec HAC</a:t>
            </a:r>
          </a:p>
        </p:txBody>
      </p:sp>
      <p:pic>
        <p:nvPicPr>
          <p:cNvPr id="3" name="Image 2">
            <a:extLst>
              <a:ext uri="{FF2B5EF4-FFF2-40B4-BE49-F238E27FC236}">
                <a16:creationId xmlns:a16="http://schemas.microsoft.com/office/drawing/2014/main" id="{EA1C5114-3F93-44A9-B53B-8ADBF07A8A4F}"/>
              </a:ext>
            </a:extLst>
          </p:cNvPr>
          <p:cNvPicPr>
            <a:picLocks noChangeAspect="1"/>
          </p:cNvPicPr>
          <p:nvPr/>
        </p:nvPicPr>
        <p:blipFill>
          <a:blip r:embed="rId3"/>
          <a:stretch>
            <a:fillRect/>
          </a:stretch>
        </p:blipFill>
        <p:spPr>
          <a:xfrm>
            <a:off x="3839477" y="14945"/>
            <a:ext cx="8342644" cy="6476660"/>
          </a:xfrm>
          <a:prstGeom prst="rect">
            <a:avLst/>
          </a:prstGeom>
        </p:spPr>
      </p:pic>
    </p:spTree>
    <p:extLst>
      <p:ext uri="{BB962C8B-B14F-4D97-AF65-F5344CB8AC3E}">
        <p14:creationId xmlns:p14="http://schemas.microsoft.com/office/powerpoint/2010/main" val="3104459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1588" y="1143000"/>
            <a:ext cx="11978037" cy="48768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59910" marR="0" lvl="1" indent="0" algn="l" defTabSz="1218895" rtl="0" eaLnBrk="1" fontAlgn="auto" latinLnBrk="0" hangingPunct="1">
              <a:lnSpc>
                <a:spcPct val="100000"/>
              </a:lnSpc>
              <a:spcBef>
                <a:spcPts val="512"/>
              </a:spcBef>
              <a:spcAft>
                <a:spcPts val="0"/>
              </a:spcAft>
              <a:buClr>
                <a:srgbClr val="0066A1"/>
              </a:buClr>
              <a:buSzTx/>
              <a:buFont typeface="Arial" pitchFamily="34" charset="0"/>
              <a:buNone/>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endParaRPr>
          </a:p>
          <a:p>
            <a:pPr marL="1079730" marR="0" lvl="2" indent="-359910" algn="l" defTabSz="1218895" rtl="0" eaLnBrk="1" fontAlgn="auto" latinLnBrk="0" hangingPunct="1">
              <a:lnSpc>
                <a:spcPct val="100000"/>
              </a:lnSpc>
              <a:spcBef>
                <a:spcPct val="20000"/>
              </a:spcBef>
              <a:spcAft>
                <a:spcPts val="0"/>
              </a:spcAft>
              <a:buClr>
                <a:srgbClr val="0066A1"/>
              </a:buClr>
              <a:buSzTx/>
              <a:buFont typeface="Wingdings" panose="05000000000000000000" pitchFamily="2" charset="2"/>
              <a:buChar char="§"/>
              <a:tabLst/>
              <a:defRPr/>
            </a:pPr>
            <a:r>
              <a:rPr kumimoji="0" lang="fr-FR" sz="1600" b="0" i="0" u="sng" strike="noStrike" kern="1200" cap="none" spc="0" normalizeH="0" baseline="0" noProof="0" dirty="0">
                <a:ln>
                  <a:noFill/>
                </a:ln>
                <a:solidFill>
                  <a:sysClr val="windowText" lastClr="000000"/>
                </a:solidFill>
                <a:effectLst/>
                <a:uLnTx/>
                <a:uFillTx/>
                <a:latin typeface="Verdana" pitchFamily="34" charset="0"/>
                <a:ea typeface="Verdana" pitchFamily="34" charset="0"/>
              </a:rPr>
              <a:t>Conclusions :</a:t>
            </a:r>
          </a:p>
          <a:p>
            <a:pPr marL="1079730" marR="0" lvl="2" indent="-359910" algn="l" defTabSz="1218895" rtl="0" eaLnBrk="1" fontAlgn="auto" latinLnBrk="0" hangingPunct="1">
              <a:lnSpc>
                <a:spcPct val="100000"/>
              </a:lnSpc>
              <a:spcBef>
                <a:spcPct val="20000"/>
              </a:spcBef>
              <a:spcAft>
                <a:spcPts val="0"/>
              </a:spcAft>
              <a:buClr>
                <a:srgbClr val="0066A1"/>
              </a:buClr>
              <a:buSzTx/>
              <a:buFont typeface="Wingdings" panose="05000000000000000000" pitchFamily="2" charset="2"/>
              <a:buChar char="§"/>
              <a:tabLst/>
              <a:defRPr/>
            </a:pPr>
            <a:endParaRPr kumimoji="0" lang="fr-FR" sz="1600" b="0" i="0" u="sng" strike="noStrike" kern="1200" cap="none" spc="0" normalizeH="0" baseline="0" noProof="0" dirty="0">
              <a:ln>
                <a:noFill/>
              </a:ln>
              <a:solidFill>
                <a:sysClr val="windowText" lastClr="000000"/>
              </a:solidFill>
              <a:effectLst/>
              <a:uLnTx/>
              <a:uFillTx/>
              <a:latin typeface="Verdana" pitchFamily="34" charset="0"/>
              <a:ea typeface="Verdana" pitchFamily="34" charset="0"/>
            </a:endParaRPr>
          </a:p>
          <a:p>
            <a:pPr marL="1439640" marR="0" lvl="3" indent="-359910" algn="l" defTabSz="1218895" rtl="0" eaLnBrk="1" fontAlgn="auto" latinLnBrk="0" hangingPunct="1">
              <a:lnSpc>
                <a:spcPct val="100000"/>
              </a:lnSpc>
              <a:spcBef>
                <a:spcPct val="20000"/>
              </a:spcBef>
              <a:spcAft>
                <a:spcPts val="0"/>
              </a:spcAft>
              <a:buClr>
                <a:srgbClr val="0066A1"/>
              </a:buClr>
              <a:buSzTx/>
              <a:buFont typeface="Arial" panose="020B0604020202020204" pitchFamily="34" charset="0"/>
              <a:buChar char="•"/>
              <a:tabLst/>
              <a:defRPr/>
            </a:pPr>
            <a:r>
              <a:rPr kumimoji="0" lang="fr-FR" sz="1600" b="1" i="0" u="sng" strike="noStrike" kern="1200" cap="none" spc="0" normalizeH="0" baseline="0" noProof="0" dirty="0">
                <a:ln>
                  <a:noFill/>
                </a:ln>
                <a:solidFill>
                  <a:srgbClr val="92D050"/>
                </a:solidFill>
                <a:effectLst/>
                <a:uLnTx/>
                <a:uFillTx/>
                <a:latin typeface="Verdana" pitchFamily="34" charset="0"/>
                <a:ea typeface="Verdana" pitchFamily="34" charset="0"/>
              </a:rPr>
              <a:t>Avantages</a:t>
            </a:r>
            <a:r>
              <a:rPr kumimoji="0" lang="fr-FR" sz="1600" b="1" i="0" u="none" strike="noStrike" kern="1200" cap="none" spc="0" normalizeH="0" baseline="0" noProof="0" dirty="0">
                <a:ln>
                  <a:noFill/>
                </a:ln>
                <a:solidFill>
                  <a:srgbClr val="92D050"/>
                </a:solidFill>
                <a:effectLst/>
                <a:uLnTx/>
                <a:uFillTx/>
                <a:latin typeface="Verdana" pitchFamily="34" charset="0"/>
                <a:ea typeface="Verdana" pitchFamily="34" charset="0"/>
              </a:rPr>
              <a:t> : </a:t>
            </a:r>
          </a:p>
          <a:p>
            <a:pPr lvl="4">
              <a:buClr>
                <a:srgbClr val="0066A1"/>
              </a:buClr>
              <a:buFont typeface="Wingdings" panose="05000000000000000000" pitchFamily="2" charset="2"/>
              <a:buChar char="Ø"/>
              <a:defRPr/>
            </a:pPr>
            <a:endParaRPr kumimoji="0" lang="fr-FR" sz="1600" b="1" i="0" u="none" strike="noStrike" kern="1200" cap="none" spc="0" normalizeH="0" baseline="0" noProof="0" dirty="0">
              <a:ln>
                <a:noFill/>
              </a:ln>
              <a:solidFill>
                <a:srgbClr val="92D050"/>
              </a:solidFill>
              <a:effectLst/>
              <a:uLnTx/>
              <a:uFillTx/>
              <a:latin typeface="Verdana" pitchFamily="34" charset="0"/>
              <a:ea typeface="Verdana" pitchFamily="34" charset="0"/>
            </a:endParaRPr>
          </a:p>
          <a:p>
            <a:pPr lvl="4">
              <a:buClr>
                <a:srgbClr val="0066A1"/>
              </a:buClr>
              <a:buFont typeface="Wingdings" panose="05000000000000000000" pitchFamily="2" charset="2"/>
              <a:buChar char="Ø"/>
              <a:defRPr/>
            </a:pPr>
            <a:r>
              <a:rPr lang="fr-FR" sz="1600" dirty="0"/>
              <a:t>Permet de comparer la position des clusters sans avoir déterminer de distance</a:t>
            </a:r>
          </a:p>
          <a:p>
            <a:pPr lvl="4">
              <a:buClr>
                <a:srgbClr val="0066A1"/>
              </a:buClr>
              <a:buFont typeface="Wingdings" panose="05000000000000000000" pitchFamily="2" charset="2"/>
              <a:buChar char="Ø"/>
              <a:defRPr/>
            </a:pPr>
            <a:r>
              <a:rPr lang="fr-FR" sz="1600" dirty="0"/>
              <a:t>Possibilité d’utilisation de plusieurs métriques pour calculer le coût</a:t>
            </a:r>
          </a:p>
          <a:p>
            <a:pPr lvl="4">
              <a:buClr>
                <a:srgbClr val="0066A1"/>
              </a:buClr>
              <a:buFont typeface="Wingdings" panose="05000000000000000000" pitchFamily="2" charset="2"/>
              <a:buChar char="Ø"/>
              <a:defRPr/>
            </a:pPr>
            <a:endParaRPr kumimoji="0" lang="fr-FR" sz="1600" b="1" i="0" u="none" strike="noStrike" kern="1200" cap="none" spc="0" normalizeH="0" baseline="0" noProof="0" dirty="0">
              <a:ln>
                <a:noFill/>
              </a:ln>
              <a:solidFill>
                <a:srgbClr val="92D050"/>
              </a:solidFill>
              <a:effectLst/>
              <a:uLnTx/>
              <a:uFillTx/>
              <a:latin typeface="Verdana" pitchFamily="34" charset="0"/>
              <a:ea typeface="Verdana" pitchFamily="34" charset="0"/>
            </a:endParaRPr>
          </a:p>
          <a:p>
            <a:pPr lvl="4">
              <a:buClr>
                <a:srgbClr val="0066A1"/>
              </a:buClr>
              <a:buFont typeface="Wingdings" panose="05000000000000000000" pitchFamily="2" charset="2"/>
              <a:buChar char="Ø"/>
              <a:defRPr/>
            </a:pPr>
            <a:endParaRPr kumimoji="0" lang="fr-FR" sz="1600" b="1" i="0" u="none" strike="noStrike" kern="1200" cap="none" spc="0" normalizeH="0" baseline="0" noProof="0" dirty="0">
              <a:ln>
                <a:noFill/>
              </a:ln>
              <a:solidFill>
                <a:srgbClr val="92D050"/>
              </a:solidFill>
              <a:effectLst/>
              <a:uLnTx/>
              <a:uFillTx/>
              <a:latin typeface="Verdana" pitchFamily="34" charset="0"/>
              <a:ea typeface="Verdana" pitchFamily="34" charset="0"/>
            </a:endParaRPr>
          </a:p>
          <a:p>
            <a:pPr lvl="3">
              <a:buClr>
                <a:srgbClr val="0066A1"/>
              </a:buClr>
              <a:buFont typeface="Arial" panose="020B0604020202020204" pitchFamily="34" charset="0"/>
              <a:buChar char="•"/>
              <a:defRPr/>
            </a:pPr>
            <a:r>
              <a:rPr lang="fr-FR" sz="1600" b="1" u="sng" dirty="0">
                <a:solidFill>
                  <a:srgbClr val="C00000"/>
                </a:solidFill>
              </a:rPr>
              <a:t>Inconvénients</a:t>
            </a:r>
            <a:r>
              <a:rPr lang="fr-FR" sz="1600" b="1" dirty="0">
                <a:solidFill>
                  <a:srgbClr val="C00000"/>
                </a:solidFill>
              </a:rPr>
              <a:t> :</a:t>
            </a:r>
          </a:p>
          <a:p>
            <a:pPr marL="1439640" marR="0" lvl="3" indent="-359910" algn="l" defTabSz="1218895" rtl="0" eaLnBrk="1" fontAlgn="auto" latinLnBrk="0" hangingPunct="1">
              <a:lnSpc>
                <a:spcPct val="100000"/>
              </a:lnSpc>
              <a:spcBef>
                <a:spcPct val="20000"/>
              </a:spcBef>
              <a:spcAft>
                <a:spcPts val="0"/>
              </a:spcAft>
              <a:buClr>
                <a:srgbClr val="0066A1"/>
              </a:buClr>
              <a:buSzTx/>
              <a:buFont typeface="Arial" panose="020B0604020202020204"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endParaRPr>
          </a:p>
          <a:p>
            <a:pPr lvl="4">
              <a:buClr>
                <a:srgbClr val="0066A1"/>
              </a:buClr>
              <a:buFont typeface="Wingdings" panose="05000000000000000000" pitchFamily="2" charset="2"/>
              <a:buChar char="Ø"/>
              <a:defRPr/>
            </a:pPr>
            <a:r>
              <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rPr>
              <a:t>Très long a exécuter lorsque le nombre de clusters, la taille du cluster ou encore le nombre de dimension augmente</a:t>
            </a:r>
            <a:endParaRPr lang="fr-FR" sz="1600" dirty="0">
              <a:solidFill>
                <a:sysClr val="windowText" lastClr="000000"/>
              </a:solidFill>
              <a:latin typeface="Verdana" pitchFamily="34" charset="0"/>
              <a:ea typeface="Verdana" pitchFamily="34" charset="0"/>
            </a:endParaRPr>
          </a:p>
          <a:p>
            <a:pPr lvl="5">
              <a:buClr>
                <a:srgbClr val="0066A1"/>
              </a:buClr>
              <a:buFont typeface="Wingdings" panose="05000000000000000000" pitchFamily="2" charset="2"/>
              <a:buChar char="Ø"/>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endParaRPr>
          </a:p>
          <a:p>
            <a:pPr marL="1079730" marR="0" lvl="3" indent="0" algn="l" defTabSz="1218895" rtl="0" eaLnBrk="1" fontAlgn="auto" latinLnBrk="0" hangingPunct="1">
              <a:lnSpc>
                <a:spcPct val="100000"/>
              </a:lnSpc>
              <a:spcBef>
                <a:spcPct val="20000"/>
              </a:spcBef>
              <a:spcAft>
                <a:spcPts val="0"/>
              </a:spcAft>
              <a:buClr>
                <a:srgbClr val="0066A1"/>
              </a:buClr>
              <a:buSzTx/>
              <a:buFont typeface="Arial" pitchFamily="34" charset="0"/>
              <a:buNone/>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endParaRPr>
          </a:p>
          <a:p>
            <a:pPr marL="1439640" marR="0" lvl="3" indent="-359910" algn="l" defTabSz="1218895" rtl="0" eaLnBrk="1" fontAlgn="auto" latinLnBrk="0" hangingPunct="1">
              <a:lnSpc>
                <a:spcPct val="100000"/>
              </a:lnSpc>
              <a:spcBef>
                <a:spcPct val="20000"/>
              </a:spcBef>
              <a:spcAft>
                <a:spcPts val="0"/>
              </a:spcAft>
              <a:buClr>
                <a:srgbClr val="0066A1"/>
              </a:buClr>
              <a:buSzTx/>
              <a:buFont typeface="Arial" panose="020B0604020202020204"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endParaRPr>
          </a:p>
          <a:p>
            <a:pPr marL="1079730" marR="0" lvl="2" indent="-359910" algn="l" defTabSz="1218895" rtl="0" eaLnBrk="1" fontAlgn="auto" latinLnBrk="0" hangingPunct="1">
              <a:lnSpc>
                <a:spcPct val="100000"/>
              </a:lnSpc>
              <a:spcBef>
                <a:spcPct val="20000"/>
              </a:spcBef>
              <a:spcAft>
                <a:spcPts val="0"/>
              </a:spcAft>
              <a:buClr>
                <a:srgbClr val="0066A1"/>
              </a:buClr>
              <a:buSzTx/>
              <a:buFont typeface="+mj-lt"/>
              <a:buAutoNum type="romanLcPeriod"/>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endParaRPr>
          </a:p>
          <a:p>
            <a:pPr marL="719820" marR="0" lvl="1" indent="-359910" algn="l" defTabSz="1218895" rtl="0" eaLnBrk="1" fontAlgn="auto" latinLnBrk="0" hangingPunct="1">
              <a:lnSpc>
                <a:spcPct val="100000"/>
              </a:lnSpc>
              <a:spcBef>
                <a:spcPts val="512"/>
              </a:spcBef>
              <a:spcAft>
                <a:spcPts val="0"/>
              </a:spcAft>
              <a:buClr>
                <a:srgbClr val="0066A1"/>
              </a:buClr>
              <a:buSzTx/>
              <a:buFont typeface="+mj-lt"/>
              <a:buAutoNum type="romanLcPeriod"/>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CB3496BF-699C-40D4-9E2A-8DCC1C47A6F9}" type="datetime1">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09/03/2020</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tre 2">
            <a:extLst>
              <a:ext uri="{FF2B5EF4-FFF2-40B4-BE49-F238E27FC236}">
                <a16:creationId xmlns:a16="http://schemas.microsoft.com/office/drawing/2014/main" id="{E3A7D812-67D1-4AF1-BAE2-85CF2A0F4FD6}"/>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rPr>
              <a:t>b) Phase 2 : conclusions</a:t>
            </a:r>
          </a:p>
        </p:txBody>
      </p:sp>
      <p:sp>
        <p:nvSpPr>
          <p:cNvPr id="2" name="Espace réservé du numéro de diapositive 1">
            <a:extLst>
              <a:ext uri="{FF2B5EF4-FFF2-40B4-BE49-F238E27FC236}">
                <a16:creationId xmlns:a16="http://schemas.microsoft.com/office/drawing/2014/main" id="{BFA05CC9-EAB0-4C35-9F25-58CD298E2C17}"/>
              </a:ext>
            </a:extLst>
          </p:cNvPr>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49076F7-5D9D-4E10-A7E9-1A83E524F28B}"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67</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8214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D869B4-955D-4AA7-B228-C0D345149FF4}"/>
              </a:ext>
            </a:extLst>
          </p:cNvPr>
          <p:cNvSpPr>
            <a:spLocks noGrp="1"/>
          </p:cNvSpPr>
          <p:nvPr>
            <p:ph type="title"/>
          </p:nvPr>
        </p:nvSpPr>
        <p:spPr/>
        <p:txBody>
          <a:bodyPr/>
          <a:lstStyle/>
          <a:p>
            <a:r>
              <a:rPr lang="en-US" b="1" dirty="0"/>
              <a:t>Conclusions &amp; perspectives</a:t>
            </a:r>
            <a:endParaRPr lang="fr-FR" b="1" dirty="0"/>
          </a:p>
        </p:txBody>
      </p:sp>
    </p:spTree>
    <p:extLst>
      <p:ext uri="{BB962C8B-B14F-4D97-AF65-F5344CB8AC3E}">
        <p14:creationId xmlns:p14="http://schemas.microsoft.com/office/powerpoint/2010/main" val="33617469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414F5D7-9711-415C-9E5E-7A2635D09960}"/>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1) Conclusions</a:t>
            </a:r>
          </a:p>
        </p:txBody>
      </p:sp>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288575" y="1454400"/>
            <a:ext cx="11660963" cy="46332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59910" marR="0" lvl="0" indent="-359910" algn="l" defTabSz="1218895" rtl="0" eaLnBrk="1" fontAlgn="auto" latinLnBrk="0" hangingPunct="1">
              <a:lnSpc>
                <a:spcPct val="100000"/>
              </a:lnSpc>
              <a:spcBef>
                <a:spcPct val="20000"/>
              </a:spcBef>
              <a:spcAft>
                <a:spcPts val="0"/>
              </a:spcAft>
              <a:buClr>
                <a:srgbClr val="0066A1"/>
              </a:buClr>
              <a:buSzTx/>
              <a:buFont typeface="Wingdings" panose="05000000000000000000" pitchFamily="2" charset="2"/>
              <a:buChar char="v"/>
              <a:tabLst/>
              <a:defRPr/>
            </a:pP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3F593856-95DA-45BB-A37A-D7703F1BB448}" type="datetime1">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09/03/2020</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Espace réservé du numéro de diapositive 1">
            <a:extLst>
              <a:ext uri="{FF2B5EF4-FFF2-40B4-BE49-F238E27FC236}">
                <a16:creationId xmlns:a16="http://schemas.microsoft.com/office/drawing/2014/main" id="{63A4A042-551E-4D62-8D12-FA05C475C962}"/>
              </a:ext>
            </a:extLst>
          </p:cNvPr>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49076F7-5D9D-4E10-A7E9-1A83E524F28B}"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69</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ce réservé du contenu 4">
            <a:extLst>
              <a:ext uri="{FF2B5EF4-FFF2-40B4-BE49-F238E27FC236}">
                <a16:creationId xmlns:a16="http://schemas.microsoft.com/office/drawing/2014/main" id="{00701C25-61B7-4583-8FB1-965D9D494EB0}"/>
              </a:ext>
            </a:extLst>
          </p:cNvPr>
          <p:cNvSpPr txBox="1">
            <a:spLocks/>
          </p:cNvSpPr>
          <p:nvPr/>
        </p:nvSpPr>
        <p:spPr>
          <a:xfrm>
            <a:off x="333993" y="1539874"/>
            <a:ext cx="11520837" cy="49530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2">
              <a:buClr>
                <a:srgbClr val="0066A1"/>
              </a:buClr>
              <a:buFont typeface="Wingdings" panose="05000000000000000000" pitchFamily="2" charset="2"/>
              <a:buChar char="§"/>
              <a:defRPr/>
            </a:pPr>
            <a:endParaRPr lang="fr-FR" sz="1600" dirty="0">
              <a:solidFill>
                <a:sysClr val="windowText" lastClr="000000"/>
              </a:solidFill>
            </a:endParaRPr>
          </a:p>
          <a:p>
            <a:pPr lvl="1">
              <a:buClr>
                <a:srgbClr val="0066A1"/>
              </a:buClr>
              <a:buFont typeface="Wingdings" panose="05000000000000000000" pitchFamily="2" charset="2"/>
              <a:buChar char="v"/>
              <a:defRPr/>
            </a:pPr>
            <a:r>
              <a:rPr lang="fr-FR" sz="1600" u="sng" dirty="0">
                <a:solidFill>
                  <a:sysClr val="windowText" lastClr="000000"/>
                </a:solidFill>
              </a:rPr>
              <a:t>Phase 1 : clustering via </a:t>
            </a:r>
            <a:r>
              <a:rPr lang="fr-FR" sz="1600" u="sng" dirty="0" err="1">
                <a:solidFill>
                  <a:sysClr val="windowText" lastClr="000000"/>
                </a:solidFill>
              </a:rPr>
              <a:t>Hdbscan</a:t>
            </a:r>
            <a:endParaRPr lang="fr-FR" sz="1600" u="sng" dirty="0">
              <a:solidFill>
                <a:sysClr val="windowText" lastClr="000000"/>
              </a:solidFill>
            </a:endParaRPr>
          </a:p>
          <a:p>
            <a:pPr lvl="1">
              <a:buClr>
                <a:srgbClr val="0066A1"/>
              </a:buClr>
              <a:buFont typeface="Wingdings" panose="05000000000000000000" pitchFamily="2" charset="2"/>
              <a:buChar char="v"/>
              <a:defRPr/>
            </a:pPr>
            <a:endParaRPr lang="fr-FR" sz="1600" u="sng" dirty="0">
              <a:solidFill>
                <a:sysClr val="windowText" lastClr="000000"/>
              </a:solidFill>
            </a:endParaRPr>
          </a:p>
          <a:p>
            <a:pPr lvl="2">
              <a:buClr>
                <a:srgbClr val="0066A1"/>
              </a:buClr>
              <a:buFont typeface="Wingdings" panose="05000000000000000000" pitchFamily="2" charset="2"/>
              <a:buChar char="§"/>
              <a:defRPr/>
            </a:pPr>
            <a:r>
              <a:rPr lang="fr-FR" sz="1600" dirty="0">
                <a:solidFill>
                  <a:sysClr val="windowText" lastClr="000000"/>
                </a:solidFill>
              </a:rPr>
              <a:t>Fonctionne très bien sur des signaux même complexes</a:t>
            </a:r>
          </a:p>
          <a:p>
            <a:pPr lvl="2">
              <a:buClr>
                <a:srgbClr val="0066A1"/>
              </a:buClr>
              <a:buFont typeface="Wingdings" panose="05000000000000000000" pitchFamily="2" charset="2"/>
              <a:buChar char="§"/>
              <a:defRPr/>
            </a:pPr>
            <a:r>
              <a:rPr lang="fr-FR" sz="1600" dirty="0">
                <a:solidFill>
                  <a:sysClr val="windowText" lastClr="000000"/>
                </a:solidFill>
              </a:rPr>
              <a:t>Retourne un nombre de clusters raisonnable</a:t>
            </a:r>
          </a:p>
          <a:p>
            <a:pPr lvl="2">
              <a:buClr>
                <a:srgbClr val="0066A1"/>
              </a:buClr>
              <a:buFont typeface="Wingdings" panose="05000000000000000000" pitchFamily="2" charset="2"/>
              <a:buChar char="§"/>
              <a:defRPr/>
            </a:pPr>
            <a:r>
              <a:rPr lang="fr-FR" sz="1600" dirty="0">
                <a:solidFill>
                  <a:sysClr val="windowText" lastClr="000000"/>
                </a:solidFill>
              </a:rPr>
              <a:t>Facile à implémenter</a:t>
            </a:r>
          </a:p>
          <a:p>
            <a:pPr lvl="2">
              <a:buClr>
                <a:srgbClr val="0066A1"/>
              </a:buClr>
              <a:buFont typeface="Wingdings" panose="05000000000000000000" pitchFamily="2" charset="2"/>
              <a:buChar char="§"/>
              <a:defRPr/>
            </a:pPr>
            <a:endParaRPr lang="fr-FR" sz="1600" dirty="0">
              <a:solidFill>
                <a:sysClr val="windowText" lastClr="000000"/>
              </a:solidFill>
            </a:endParaRPr>
          </a:p>
          <a:p>
            <a:pPr lvl="1">
              <a:buClr>
                <a:srgbClr val="0066A1"/>
              </a:buClr>
              <a:buFont typeface="Wingdings" panose="05000000000000000000" pitchFamily="2" charset="2"/>
              <a:buChar char="v"/>
              <a:defRPr/>
            </a:pPr>
            <a:r>
              <a:rPr lang="fr-FR" sz="1600" dirty="0">
                <a:solidFill>
                  <a:sysClr val="windowText" lastClr="000000"/>
                </a:solidFill>
              </a:rPr>
              <a:t>Phase 2 : Regroupement des clusters via le Transport optimal et une HAC modifiée</a:t>
            </a:r>
          </a:p>
          <a:p>
            <a:pPr lvl="1">
              <a:buClr>
                <a:srgbClr val="0066A1"/>
              </a:buClr>
              <a:buFont typeface="Wingdings" panose="05000000000000000000" pitchFamily="2" charset="2"/>
              <a:buChar char="v"/>
              <a:defRPr/>
            </a:pPr>
            <a:endParaRPr lang="fr-FR" sz="1600" dirty="0">
              <a:solidFill>
                <a:sysClr val="windowText" lastClr="000000"/>
              </a:solidFill>
            </a:endParaRPr>
          </a:p>
          <a:p>
            <a:pPr lvl="2">
              <a:buClr>
                <a:srgbClr val="0066A1"/>
              </a:buClr>
              <a:buFont typeface="Wingdings" panose="05000000000000000000" pitchFamily="2" charset="2"/>
              <a:buChar char="§"/>
              <a:defRPr/>
            </a:pPr>
            <a:r>
              <a:rPr lang="fr-FR" sz="1600" dirty="0">
                <a:solidFill>
                  <a:sysClr val="windowText" lastClr="000000"/>
                </a:solidFill>
              </a:rPr>
              <a:t>Résultats encourageants</a:t>
            </a:r>
          </a:p>
          <a:p>
            <a:pPr lvl="1">
              <a:buClr>
                <a:srgbClr val="0066A1"/>
              </a:buClr>
              <a:buFont typeface="Wingdings" panose="05000000000000000000" pitchFamily="2" charset="2"/>
              <a:buChar char="v"/>
              <a:defRPr/>
            </a:pPr>
            <a:endParaRPr lang="fr-FR" sz="1600" dirty="0">
              <a:solidFill>
                <a:sysClr val="windowText" lastClr="000000"/>
              </a:solidFill>
            </a:endParaRPr>
          </a:p>
          <a:p>
            <a:pPr lvl="3">
              <a:buClr>
                <a:srgbClr val="0066A1"/>
              </a:buClr>
              <a:buFont typeface="Arial" panose="020B0604020202020204" pitchFamily="34" charset="0"/>
              <a:buChar char="•"/>
              <a:defRPr/>
            </a:pPr>
            <a:endParaRPr lang="fr-FR" sz="1600" dirty="0">
              <a:solidFill>
                <a:sysClr val="windowText" lastClr="000000"/>
              </a:solidFill>
            </a:endParaRPr>
          </a:p>
          <a:p>
            <a:pPr lvl="2">
              <a:buClr>
                <a:srgbClr val="0066A1"/>
              </a:buClr>
              <a:buFont typeface="+mj-lt"/>
              <a:buAutoNum type="romanLcPeriod"/>
              <a:defRPr/>
            </a:pPr>
            <a:endParaRPr lang="fr-FR" sz="1600" dirty="0">
              <a:solidFill>
                <a:sysClr val="windowText" lastClr="000000"/>
              </a:solidFill>
            </a:endParaRPr>
          </a:p>
          <a:p>
            <a:pPr lvl="1">
              <a:buClr>
                <a:srgbClr val="0066A1"/>
              </a:buClr>
              <a:buFont typeface="+mj-lt"/>
              <a:buAutoNum type="romanLcPeriod"/>
              <a:defRPr/>
            </a:pPr>
            <a:endParaRPr lang="fr-FR" sz="1600" dirty="0">
              <a:solidFill>
                <a:sysClr val="windowText" lastClr="000000"/>
              </a:solidFill>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53912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pPr algn="l"/>
            <a:r>
              <a:rPr lang="en-US" b="1" dirty="0" err="1"/>
              <a:t>Etat</a:t>
            </a:r>
            <a:r>
              <a:rPr lang="en-US" b="1" dirty="0"/>
              <a:t> de </a:t>
            </a:r>
            <a:r>
              <a:rPr lang="en-US" b="1" dirty="0" err="1"/>
              <a:t>l’art</a:t>
            </a:r>
            <a:endParaRPr lang="en-US" b="1" dirty="0"/>
          </a:p>
        </p:txBody>
      </p:sp>
    </p:spTree>
    <p:extLst>
      <p:ext uri="{BB962C8B-B14F-4D97-AF65-F5344CB8AC3E}">
        <p14:creationId xmlns:p14="http://schemas.microsoft.com/office/powerpoint/2010/main" val="28014302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414F5D7-9711-415C-9E5E-7A2635D09960}"/>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2) Besoins</a:t>
            </a:r>
          </a:p>
        </p:txBody>
      </p:sp>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288575" y="1454400"/>
            <a:ext cx="11660963" cy="46332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59910" marR="0" lvl="0" indent="-359910" algn="l" defTabSz="1218895" rtl="0" eaLnBrk="1" fontAlgn="auto" latinLnBrk="0" hangingPunct="1">
              <a:lnSpc>
                <a:spcPct val="100000"/>
              </a:lnSpc>
              <a:spcBef>
                <a:spcPct val="20000"/>
              </a:spcBef>
              <a:spcAft>
                <a:spcPts val="0"/>
              </a:spcAft>
              <a:buClr>
                <a:srgbClr val="0066A1"/>
              </a:buClr>
              <a:buSzTx/>
              <a:buFont typeface="Wingdings" panose="05000000000000000000" pitchFamily="2" charset="2"/>
              <a:buChar char="v"/>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3F593856-95DA-45BB-A37A-D7703F1BB448}" type="datetime1">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09/03/2020</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Espace réservé du numéro de diapositive 1">
            <a:extLst>
              <a:ext uri="{FF2B5EF4-FFF2-40B4-BE49-F238E27FC236}">
                <a16:creationId xmlns:a16="http://schemas.microsoft.com/office/drawing/2014/main" id="{63A4A042-551E-4D62-8D12-FA05C475C962}"/>
              </a:ext>
            </a:extLst>
          </p:cNvPr>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49076F7-5D9D-4E10-A7E9-1A83E524F28B}"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70</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Espace réservé du contenu 4">
            <a:extLst>
              <a:ext uri="{FF2B5EF4-FFF2-40B4-BE49-F238E27FC236}">
                <a16:creationId xmlns:a16="http://schemas.microsoft.com/office/drawing/2014/main" id="{0CD5B7D7-384F-4C8E-B3E4-BFFF1CDE8294}"/>
              </a:ext>
            </a:extLst>
          </p:cNvPr>
          <p:cNvSpPr txBox="1">
            <a:spLocks/>
          </p:cNvSpPr>
          <p:nvPr/>
        </p:nvSpPr>
        <p:spPr>
          <a:xfrm>
            <a:off x="333993" y="1539874"/>
            <a:ext cx="11520837" cy="49530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1">
              <a:buClr>
                <a:srgbClr val="0066A1"/>
              </a:buClr>
              <a:buFont typeface="Wingdings" panose="05000000000000000000" pitchFamily="2" charset="2"/>
              <a:buChar char="v"/>
              <a:defRPr/>
            </a:pPr>
            <a:r>
              <a:rPr lang="fr-FR" sz="1600" dirty="0">
                <a:solidFill>
                  <a:sysClr val="windowText" lastClr="000000"/>
                </a:solidFill>
              </a:rPr>
              <a:t>Volumétrie de données</a:t>
            </a:r>
          </a:p>
          <a:p>
            <a:pPr lvl="1">
              <a:buClr>
                <a:srgbClr val="0066A1"/>
              </a:buClr>
              <a:buFont typeface="Wingdings" panose="05000000000000000000" pitchFamily="2" charset="2"/>
              <a:buChar char="v"/>
              <a:defRPr/>
            </a:pPr>
            <a:endParaRPr lang="fr-FR" sz="1600" dirty="0">
              <a:solidFill>
                <a:sysClr val="windowText" lastClr="000000"/>
              </a:solidFill>
            </a:endParaRPr>
          </a:p>
          <a:p>
            <a:pPr lvl="2">
              <a:buClr>
                <a:srgbClr val="0066A1"/>
              </a:buClr>
              <a:buFont typeface="Wingdings" panose="05000000000000000000" pitchFamily="2" charset="2"/>
              <a:buChar char="§"/>
              <a:defRPr/>
            </a:pPr>
            <a:r>
              <a:rPr lang="fr-FR" sz="1600" dirty="0">
                <a:solidFill>
                  <a:sysClr val="windowText" lastClr="000000"/>
                </a:solidFill>
              </a:rPr>
              <a:t>Volumétrie insuffisante pour effectuer des tests robustes</a:t>
            </a:r>
          </a:p>
          <a:p>
            <a:pPr lvl="2">
              <a:buClr>
                <a:srgbClr val="0066A1"/>
              </a:buClr>
              <a:buFont typeface="Wingdings" panose="05000000000000000000" pitchFamily="2" charset="2"/>
              <a:buChar char="§"/>
              <a:defRPr/>
            </a:pPr>
            <a:r>
              <a:rPr lang="fr-FR" sz="1600" dirty="0">
                <a:solidFill>
                  <a:sysClr val="windowText" lastClr="000000"/>
                </a:solidFill>
              </a:rPr>
              <a:t>Besoin d’un enrichissement de nos jeux de données réelles </a:t>
            </a:r>
          </a:p>
          <a:p>
            <a:pPr lvl="2">
              <a:buClr>
                <a:srgbClr val="0066A1"/>
              </a:buClr>
              <a:buFont typeface="Wingdings" panose="05000000000000000000" pitchFamily="2" charset="2"/>
              <a:buChar char="§"/>
              <a:defRPr/>
            </a:pPr>
            <a:endParaRPr lang="fr-FR" sz="1600" dirty="0">
              <a:solidFill>
                <a:sysClr val="windowText" lastClr="000000"/>
              </a:solidFill>
            </a:endParaRPr>
          </a:p>
          <a:p>
            <a:pPr lvl="1">
              <a:buClr>
                <a:srgbClr val="0066A1"/>
              </a:buClr>
              <a:buFont typeface="Wingdings" panose="05000000000000000000" pitchFamily="2" charset="2"/>
              <a:buChar char="v"/>
              <a:defRPr/>
            </a:pPr>
            <a:r>
              <a:rPr lang="fr-FR" sz="1600" dirty="0">
                <a:solidFill>
                  <a:sysClr val="windowText" lastClr="000000"/>
                </a:solidFill>
              </a:rPr>
              <a:t>Données plus complexes</a:t>
            </a:r>
            <a:br>
              <a:rPr lang="fr-FR" sz="1600" dirty="0">
                <a:solidFill>
                  <a:sysClr val="windowText" lastClr="000000"/>
                </a:solidFill>
              </a:rPr>
            </a:br>
            <a:endParaRPr lang="fr-FR" sz="1600" dirty="0">
              <a:solidFill>
                <a:sysClr val="windowText" lastClr="000000"/>
              </a:solidFill>
            </a:endParaRPr>
          </a:p>
          <a:p>
            <a:pPr lvl="2">
              <a:buClr>
                <a:srgbClr val="0066A1"/>
              </a:buClr>
              <a:buFont typeface="Wingdings" panose="05000000000000000000" pitchFamily="2" charset="2"/>
              <a:buChar char="§"/>
              <a:defRPr/>
            </a:pPr>
            <a:r>
              <a:rPr lang="fr-FR" sz="1600" dirty="0">
                <a:solidFill>
                  <a:sysClr val="windowText" lastClr="000000"/>
                </a:solidFill>
              </a:rPr>
              <a:t>Les données sont trop simplifiées pour avoir des résultats empiriques</a:t>
            </a:r>
          </a:p>
          <a:p>
            <a:pPr lvl="2">
              <a:buClr>
                <a:srgbClr val="0066A1"/>
              </a:buClr>
              <a:buFont typeface="Wingdings" panose="05000000000000000000" pitchFamily="2" charset="2"/>
              <a:buChar char="§"/>
              <a:defRPr/>
            </a:pPr>
            <a:r>
              <a:rPr lang="fr-FR" sz="1600" dirty="0">
                <a:solidFill>
                  <a:sysClr val="windowText" lastClr="000000"/>
                </a:solidFill>
              </a:rPr>
              <a:t>Besoin de complexifier les données pour que les algorithmes soient robustes</a:t>
            </a:r>
          </a:p>
          <a:p>
            <a:pPr lvl="2">
              <a:buClr>
                <a:srgbClr val="0066A1"/>
              </a:buClr>
              <a:buFont typeface="Wingdings" panose="05000000000000000000" pitchFamily="2" charset="2"/>
              <a:buChar char="§"/>
              <a:defRPr/>
            </a:pPr>
            <a:endParaRPr lang="fr-FR" sz="1600" dirty="0">
              <a:solidFill>
                <a:sysClr val="windowText" lastClr="000000"/>
              </a:solidFill>
            </a:endParaRPr>
          </a:p>
          <a:p>
            <a:pPr lvl="1">
              <a:buClr>
                <a:srgbClr val="0066A1"/>
              </a:buClr>
              <a:buFont typeface="Wingdings" panose="05000000000000000000" pitchFamily="2" charset="2"/>
              <a:buChar char="v"/>
              <a:defRPr/>
            </a:pPr>
            <a:r>
              <a:rPr lang="fr-FR" sz="1600" dirty="0">
                <a:solidFill>
                  <a:sysClr val="windowText" lastClr="000000"/>
                </a:solidFill>
              </a:rPr>
              <a:t>Avoir accès à une base de données de données radar afin d’anticiper la phase d’identification</a:t>
            </a:r>
          </a:p>
          <a:p>
            <a:pPr lvl="1">
              <a:buClr>
                <a:srgbClr val="0066A1"/>
              </a:buClr>
              <a:buFont typeface="Wingdings" panose="05000000000000000000" pitchFamily="2" charset="2"/>
              <a:buChar char="v"/>
              <a:defRPr/>
            </a:pPr>
            <a:endParaRPr lang="fr-FR" sz="1600" dirty="0">
              <a:solidFill>
                <a:sysClr val="windowText" lastClr="000000"/>
              </a:solidFill>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166936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414F5D7-9711-415C-9E5E-7A2635D09960}"/>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2) Perspectives</a:t>
            </a:r>
          </a:p>
        </p:txBody>
      </p:sp>
      <p:sp>
        <p:nvSpPr>
          <p:cNvPr id="4" name="Espace réservé du contenu 4">
            <a:extLst>
              <a:ext uri="{FF2B5EF4-FFF2-40B4-BE49-F238E27FC236}">
                <a16:creationId xmlns:a16="http://schemas.microsoft.com/office/drawing/2014/main" id="{298A7C85-FAAE-47EE-B6B2-DD35AEF4E8F0}"/>
              </a:ext>
            </a:extLst>
          </p:cNvPr>
          <p:cNvSpPr txBox="1">
            <a:spLocks/>
          </p:cNvSpPr>
          <p:nvPr/>
        </p:nvSpPr>
        <p:spPr>
          <a:xfrm>
            <a:off x="288575" y="1454400"/>
            <a:ext cx="11660963" cy="46332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59910" marR="0" lvl="0" indent="-359910" algn="l" defTabSz="1218895" rtl="0" eaLnBrk="1" fontAlgn="auto" latinLnBrk="0" hangingPunct="1">
              <a:lnSpc>
                <a:spcPct val="100000"/>
              </a:lnSpc>
              <a:spcBef>
                <a:spcPct val="20000"/>
              </a:spcBef>
              <a:spcAft>
                <a:spcPts val="0"/>
              </a:spcAft>
              <a:buClr>
                <a:srgbClr val="0066A1"/>
              </a:buClr>
              <a:buSzTx/>
              <a:buFont typeface="Wingdings" panose="05000000000000000000" pitchFamily="2" charset="2"/>
              <a:buChar char="v"/>
              <a:tabLst/>
              <a:defRPr/>
            </a:pPr>
            <a:endParaRPr kumimoji="0" lang="fr-FR" sz="12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endParaRP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3F593856-95DA-45BB-A37A-D7703F1BB448}" type="datetime1">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09/03/2020</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Espace réservé du numéro de diapositive 1">
            <a:extLst>
              <a:ext uri="{FF2B5EF4-FFF2-40B4-BE49-F238E27FC236}">
                <a16:creationId xmlns:a16="http://schemas.microsoft.com/office/drawing/2014/main" id="{63A4A042-551E-4D62-8D12-FA05C475C962}"/>
              </a:ext>
            </a:extLst>
          </p:cNvPr>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49076F7-5D9D-4E10-A7E9-1A83E524F28B}"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71</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Espace réservé du contenu 4">
            <a:extLst>
              <a:ext uri="{FF2B5EF4-FFF2-40B4-BE49-F238E27FC236}">
                <a16:creationId xmlns:a16="http://schemas.microsoft.com/office/drawing/2014/main" id="{0CD5B7D7-384F-4C8E-B3E4-BFFF1CDE8294}"/>
              </a:ext>
            </a:extLst>
          </p:cNvPr>
          <p:cNvSpPr txBox="1">
            <a:spLocks/>
          </p:cNvSpPr>
          <p:nvPr/>
        </p:nvSpPr>
        <p:spPr>
          <a:xfrm>
            <a:off x="333993" y="1539874"/>
            <a:ext cx="11520837" cy="49530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1">
              <a:buClr>
                <a:srgbClr val="0066A1"/>
              </a:buClr>
              <a:buFont typeface="Wingdings" panose="05000000000000000000" pitchFamily="2" charset="2"/>
              <a:buChar char="v"/>
              <a:defRPr/>
            </a:pPr>
            <a:r>
              <a:rPr lang="fr-FR" sz="1600" dirty="0">
                <a:solidFill>
                  <a:sysClr val="windowText" lastClr="000000"/>
                </a:solidFill>
              </a:rPr>
              <a:t>Perspectives</a:t>
            </a:r>
            <a:br>
              <a:rPr lang="fr-FR" sz="1600" dirty="0">
                <a:solidFill>
                  <a:sysClr val="windowText" lastClr="000000"/>
                </a:solidFill>
              </a:rPr>
            </a:br>
            <a:endParaRPr lang="fr-FR" sz="1600" dirty="0">
              <a:solidFill>
                <a:sysClr val="windowText" lastClr="000000"/>
              </a:solidFill>
            </a:endParaRPr>
          </a:p>
          <a:p>
            <a:pPr lvl="2">
              <a:buClr>
                <a:srgbClr val="0066A1"/>
              </a:buClr>
              <a:buFont typeface="Wingdings" panose="05000000000000000000" pitchFamily="2" charset="2"/>
              <a:buChar char="§"/>
              <a:defRPr/>
            </a:pPr>
            <a:r>
              <a:rPr lang="fr-FR" sz="1600" dirty="0">
                <a:solidFill>
                  <a:sysClr val="windowText" lastClr="000000"/>
                </a:solidFill>
              </a:rPr>
              <a:t>Reconstruction de la dTOA pour valider le regroupement des clusters</a:t>
            </a:r>
          </a:p>
          <a:p>
            <a:pPr lvl="2">
              <a:buClr>
                <a:srgbClr val="0066A1"/>
              </a:buClr>
              <a:buFont typeface="Wingdings" panose="05000000000000000000" pitchFamily="2" charset="2"/>
              <a:buChar char="§"/>
              <a:defRPr/>
            </a:pPr>
            <a:endParaRPr lang="fr-FR" sz="1600" dirty="0">
              <a:solidFill>
                <a:sysClr val="windowText" lastClr="000000"/>
              </a:solidFill>
            </a:endParaRPr>
          </a:p>
          <a:p>
            <a:pPr lvl="2">
              <a:buClr>
                <a:srgbClr val="0066A1"/>
              </a:buClr>
              <a:buFont typeface="Wingdings" panose="05000000000000000000" pitchFamily="2" charset="2"/>
              <a:buChar char="§"/>
              <a:defRPr/>
            </a:pPr>
            <a:r>
              <a:rPr lang="fr-FR" sz="1600" dirty="0">
                <a:solidFill>
                  <a:sysClr val="windowText" lastClr="000000"/>
                </a:solidFill>
              </a:rPr>
              <a:t>Modèles ensemblistes </a:t>
            </a:r>
          </a:p>
          <a:p>
            <a:pPr lvl="3">
              <a:buClr>
                <a:srgbClr val="0066A1"/>
              </a:buClr>
              <a:buFont typeface="Wingdings" panose="05000000000000000000" pitchFamily="2" charset="2"/>
              <a:buChar char="§"/>
              <a:defRPr/>
            </a:pPr>
            <a:endParaRPr lang="fr-FR" sz="1600" dirty="0">
              <a:solidFill>
                <a:sysClr val="windowText" lastClr="000000"/>
              </a:solidFill>
            </a:endParaRPr>
          </a:p>
          <a:p>
            <a:pPr lvl="2">
              <a:buClr>
                <a:srgbClr val="0066A1"/>
              </a:buClr>
              <a:buFont typeface="Wingdings" panose="05000000000000000000" pitchFamily="2" charset="2"/>
              <a:buChar char="§"/>
              <a:defRPr/>
            </a:pPr>
            <a:r>
              <a:rPr lang="fr-FR" sz="1600" dirty="0">
                <a:solidFill>
                  <a:sysClr val="windowText" lastClr="000000"/>
                </a:solidFill>
              </a:rPr>
              <a:t>Machine </a:t>
            </a:r>
            <a:r>
              <a:rPr lang="fr-FR" sz="1600" dirty="0" err="1">
                <a:solidFill>
                  <a:sysClr val="windowText" lastClr="000000"/>
                </a:solidFill>
              </a:rPr>
              <a:t>learning</a:t>
            </a:r>
            <a:r>
              <a:rPr lang="fr-FR" sz="1600" dirty="0">
                <a:solidFill>
                  <a:sysClr val="windowText" lastClr="000000"/>
                </a:solidFill>
              </a:rPr>
              <a:t> : </a:t>
            </a:r>
          </a:p>
          <a:p>
            <a:pPr marL="1079730" lvl="3" indent="0">
              <a:buClr>
                <a:srgbClr val="0066A1"/>
              </a:buClr>
              <a:buNone/>
              <a:defRPr/>
            </a:pPr>
            <a:endParaRPr lang="fr-FR" sz="1600" dirty="0">
              <a:solidFill>
                <a:sysClr val="windowText" lastClr="000000"/>
              </a:solidFill>
            </a:endParaRPr>
          </a:p>
          <a:p>
            <a:pPr lvl="3">
              <a:buClr>
                <a:srgbClr val="0066A1"/>
              </a:buClr>
              <a:buFont typeface="Wingdings" panose="05000000000000000000" pitchFamily="2" charset="2"/>
              <a:buChar char="§"/>
              <a:defRPr/>
            </a:pPr>
            <a:r>
              <a:rPr lang="fr-FR" sz="1600" dirty="0">
                <a:solidFill>
                  <a:sysClr val="windowText" lastClr="000000"/>
                </a:solidFill>
              </a:rPr>
              <a:t>Analyse de la répétitivité </a:t>
            </a:r>
          </a:p>
          <a:p>
            <a:pPr lvl="3">
              <a:buClr>
                <a:srgbClr val="0066A1"/>
              </a:buClr>
              <a:buFont typeface="Wingdings" panose="05000000000000000000" pitchFamily="2" charset="2"/>
              <a:buChar char="§"/>
              <a:defRPr/>
            </a:pPr>
            <a:endParaRPr lang="fr-FR" sz="1600" dirty="0">
              <a:solidFill>
                <a:sysClr val="windowText" lastClr="000000"/>
              </a:solidFill>
            </a:endParaRPr>
          </a:p>
          <a:p>
            <a:pPr lvl="3">
              <a:buClr>
                <a:srgbClr val="0066A1"/>
              </a:buClr>
              <a:buFont typeface="Wingdings" panose="05000000000000000000" pitchFamily="2" charset="2"/>
              <a:buChar char="§"/>
              <a:defRPr/>
            </a:pPr>
            <a:r>
              <a:rPr lang="fr-FR" sz="1600" dirty="0">
                <a:solidFill>
                  <a:sysClr val="windowText" lastClr="000000"/>
                </a:solidFill>
              </a:rPr>
              <a:t>Reconnaissance de formes</a:t>
            </a:r>
          </a:p>
          <a:p>
            <a:pPr marL="1079730" lvl="3" indent="0">
              <a:buClr>
                <a:srgbClr val="0066A1"/>
              </a:buClr>
              <a:buNone/>
              <a:defRPr/>
            </a:pPr>
            <a:br>
              <a:rPr lang="fr-FR" sz="1600" dirty="0">
                <a:solidFill>
                  <a:sysClr val="windowText" lastClr="000000"/>
                </a:solidFill>
              </a:rPr>
            </a:br>
            <a:endParaRPr lang="fr-FR" sz="1600" dirty="0">
              <a:solidFill>
                <a:sysClr val="windowText" lastClr="000000"/>
              </a:solidFill>
            </a:endParaRPr>
          </a:p>
          <a:p>
            <a:pPr lvl="3">
              <a:buClr>
                <a:srgbClr val="0066A1"/>
              </a:buClr>
              <a:buFont typeface="Arial" panose="020B0604020202020204" pitchFamily="34" charset="0"/>
              <a:buChar char="•"/>
              <a:defRPr/>
            </a:pPr>
            <a:endParaRPr lang="fr-FR" sz="1600" dirty="0">
              <a:solidFill>
                <a:sysClr val="windowText" lastClr="000000"/>
              </a:solidFill>
            </a:endParaRPr>
          </a:p>
          <a:p>
            <a:pPr lvl="2">
              <a:buClr>
                <a:srgbClr val="0066A1"/>
              </a:buClr>
              <a:buFont typeface="+mj-lt"/>
              <a:buAutoNum type="romanLcPeriod"/>
              <a:defRPr/>
            </a:pPr>
            <a:endParaRPr lang="fr-FR" sz="1600" dirty="0">
              <a:solidFill>
                <a:sysClr val="windowText" lastClr="000000"/>
              </a:solidFill>
            </a:endParaRPr>
          </a:p>
          <a:p>
            <a:pPr lvl="1">
              <a:buClr>
                <a:srgbClr val="0066A1"/>
              </a:buClr>
              <a:buFont typeface="+mj-lt"/>
              <a:buAutoNum type="romanLcPeriod"/>
              <a:defRPr/>
            </a:pPr>
            <a:endParaRPr lang="fr-FR" sz="1600" dirty="0">
              <a:solidFill>
                <a:sysClr val="windowText" lastClr="000000"/>
              </a:solidFill>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a:p>
            <a:pPr marL="359910" marR="0" lvl="0" indent="-359910" algn="l" defTabSz="1218895" rtl="0" eaLnBrk="1" fontAlgn="auto" latinLnBrk="0" hangingPunct="1">
              <a:lnSpc>
                <a:spcPct val="100000"/>
              </a:lnSpc>
              <a:spcBef>
                <a:spcPct val="20000"/>
              </a:spcBef>
              <a:spcAft>
                <a:spcPts val="0"/>
              </a:spcAft>
              <a:buClr>
                <a:srgbClr val="0066A1"/>
              </a:buClr>
              <a:buSzTx/>
              <a:buFont typeface="Lucida Sans Unicode" pitchFamily="34" charset="0"/>
              <a:buChar char="▶"/>
              <a:tabLst/>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252403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EB7B038-2F9E-4063-8179-742BB208DF54}"/>
              </a:ext>
            </a:extLst>
          </p:cNvPr>
          <p:cNvSpPr txBox="1"/>
          <p:nvPr/>
        </p:nvSpPr>
        <p:spPr>
          <a:xfrm>
            <a:off x="3770312" y="2951946"/>
            <a:ext cx="4648200" cy="954107"/>
          </a:xfrm>
          <a:prstGeom prst="rect">
            <a:avLst/>
          </a:prstGeom>
          <a:noFill/>
        </p:spPr>
        <p:txBody>
          <a:bodyPr wrap="square" rtlCol="0">
            <a:spAutoFit/>
          </a:bodyPr>
          <a:lstStyle/>
          <a:p>
            <a:pPr algn="ctr"/>
            <a:r>
              <a:rPr lang="fr-FR" sz="2800" b="1" dirty="0" err="1">
                <a:solidFill>
                  <a:schemeClr val="bg1"/>
                </a:solidFill>
              </a:rPr>
              <a:t>Thank</a:t>
            </a:r>
            <a:r>
              <a:rPr lang="fr-FR" sz="2800" b="1" dirty="0">
                <a:solidFill>
                  <a:schemeClr val="bg1"/>
                </a:solidFill>
              </a:rPr>
              <a:t> </a:t>
            </a:r>
            <a:r>
              <a:rPr lang="fr-FR" sz="2800" b="1" dirty="0" err="1">
                <a:solidFill>
                  <a:schemeClr val="bg1"/>
                </a:solidFill>
              </a:rPr>
              <a:t>you</a:t>
            </a:r>
            <a:r>
              <a:rPr lang="fr-FR" sz="2800" b="1" dirty="0">
                <a:solidFill>
                  <a:schemeClr val="bg1"/>
                </a:solidFill>
              </a:rPr>
              <a:t> for </a:t>
            </a:r>
            <a:r>
              <a:rPr lang="fr-FR" sz="2800" b="1" dirty="0" err="1">
                <a:solidFill>
                  <a:schemeClr val="bg1"/>
                </a:solidFill>
              </a:rPr>
              <a:t>your</a:t>
            </a:r>
            <a:r>
              <a:rPr lang="fr-FR" sz="2800" b="1" dirty="0">
                <a:solidFill>
                  <a:schemeClr val="bg1"/>
                </a:solidFill>
              </a:rPr>
              <a:t> attention</a:t>
            </a:r>
          </a:p>
        </p:txBody>
      </p:sp>
    </p:spTree>
    <p:extLst>
      <p:ext uri="{BB962C8B-B14F-4D97-AF65-F5344CB8AC3E}">
        <p14:creationId xmlns:p14="http://schemas.microsoft.com/office/powerpoint/2010/main" val="2471866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414F5D7-9711-415C-9E5E-7A2635D09960}"/>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Etat de l’art</a:t>
            </a: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968DA529-8BFA-4A71-96EC-343B53919A6E}" type="datetime1">
              <a:rPr lang="fr-FR" smtClean="0"/>
              <a:t>09/03/2020</a:t>
            </a:fld>
            <a:endParaRPr lang="fr-FR"/>
          </a:p>
        </p:txBody>
      </p:sp>
      <p:sp>
        <p:nvSpPr>
          <p:cNvPr id="2" name="Espace réservé du numéro de diapositive 1">
            <a:extLst>
              <a:ext uri="{FF2B5EF4-FFF2-40B4-BE49-F238E27FC236}">
                <a16:creationId xmlns:a16="http://schemas.microsoft.com/office/drawing/2014/main" id="{41B5BC0A-1048-456E-B2E9-C44A53FE181F}"/>
              </a:ext>
            </a:extLst>
          </p:cNvPr>
          <p:cNvSpPr>
            <a:spLocks noGrp="1"/>
          </p:cNvSpPr>
          <p:nvPr>
            <p:ph type="sldNum" sz="quarter" idx="12"/>
          </p:nvPr>
        </p:nvSpPr>
        <p:spPr/>
        <p:txBody>
          <a:bodyPr/>
          <a:lstStyle/>
          <a:p>
            <a:fld id="{549076F7-5D9D-4E10-A7E9-1A83E524F28B}" type="slidenum">
              <a:rPr lang="fr-FR" smtClean="0"/>
              <a:t>8</a:t>
            </a:fld>
            <a:endParaRPr lang="fr-FR"/>
          </a:p>
        </p:txBody>
      </p:sp>
      <p:sp>
        <p:nvSpPr>
          <p:cNvPr id="6" name="Espace réservé du contenu 4">
            <a:extLst>
              <a:ext uri="{FF2B5EF4-FFF2-40B4-BE49-F238E27FC236}">
                <a16:creationId xmlns:a16="http://schemas.microsoft.com/office/drawing/2014/main" id="{79964F64-A8D6-418A-87EC-3C1432FE2EE4}"/>
              </a:ext>
            </a:extLst>
          </p:cNvPr>
          <p:cNvSpPr txBox="1">
            <a:spLocks/>
          </p:cNvSpPr>
          <p:nvPr/>
        </p:nvSpPr>
        <p:spPr>
          <a:xfrm>
            <a:off x="288575" y="1386600"/>
            <a:ext cx="11660963" cy="46332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buClr>
                <a:srgbClr val="0066A1"/>
              </a:buClr>
              <a:buFont typeface="Wingdings" panose="05000000000000000000" pitchFamily="2" charset="2"/>
              <a:buChar char="v"/>
              <a:defRPr/>
            </a:pPr>
            <a:r>
              <a:rPr lang="fr-FR" sz="1600" dirty="0">
                <a:solidFill>
                  <a:sysClr val="windowText" lastClr="000000"/>
                </a:solidFill>
              </a:rPr>
              <a:t>Travaux précurseurs sur l’identification de radars :</a:t>
            </a:r>
            <a:br>
              <a:rPr lang="fr-FR" sz="1600" dirty="0">
                <a:solidFill>
                  <a:sysClr val="windowText" lastClr="000000"/>
                </a:solidFill>
              </a:rPr>
            </a:br>
            <a:endParaRPr lang="fr-FR" sz="1600" dirty="0">
              <a:solidFill>
                <a:sysClr val="windowText" lastClr="000000"/>
              </a:solidFill>
            </a:endParaRPr>
          </a:p>
          <a:p>
            <a:pPr>
              <a:buClr>
                <a:srgbClr val="0066A1"/>
              </a:buClr>
              <a:buFont typeface="Wingdings" panose="05000000000000000000" pitchFamily="2" charset="2"/>
              <a:buChar char="v"/>
              <a:defRPr/>
            </a:pPr>
            <a:endParaRPr lang="fr-FR" sz="1600" dirty="0">
              <a:solidFill>
                <a:sysClr val="windowText" lastClr="000000"/>
              </a:solidFill>
            </a:endParaRPr>
          </a:p>
          <a:p>
            <a:pPr lvl="1">
              <a:buClr>
                <a:srgbClr val="0066A1"/>
              </a:buClr>
              <a:buFont typeface="Wingdings" panose="05000000000000000000" pitchFamily="2" charset="2"/>
              <a:buChar char="§"/>
              <a:defRPr/>
            </a:pPr>
            <a:r>
              <a:rPr lang="fr-FR" sz="1600" dirty="0">
                <a:solidFill>
                  <a:sysClr val="windowText" lastClr="000000"/>
                </a:solidFill>
              </a:rPr>
              <a:t>1982 : « </a:t>
            </a:r>
            <a:r>
              <a:rPr lang="fr-FR" sz="1600" i="1" dirty="0" err="1">
                <a:solidFill>
                  <a:sysClr val="windowText" lastClr="000000"/>
                </a:solidFill>
              </a:rPr>
              <a:t>Automatic</a:t>
            </a:r>
            <a:r>
              <a:rPr lang="fr-FR" sz="1600" i="1" dirty="0">
                <a:solidFill>
                  <a:sysClr val="windowText" lastClr="000000"/>
                </a:solidFill>
              </a:rPr>
              <a:t> </a:t>
            </a:r>
            <a:r>
              <a:rPr lang="fr-FR" sz="1600" i="1" dirty="0" err="1">
                <a:solidFill>
                  <a:sysClr val="windowText" lastClr="000000"/>
                </a:solidFill>
              </a:rPr>
              <a:t>processing</a:t>
            </a:r>
            <a:r>
              <a:rPr lang="fr-FR" sz="1600" i="1" dirty="0">
                <a:solidFill>
                  <a:sysClr val="windowText" lastClr="000000"/>
                </a:solidFill>
              </a:rPr>
              <a:t> for ESM</a:t>
            </a:r>
            <a:r>
              <a:rPr lang="fr-FR" sz="1600" dirty="0">
                <a:solidFill>
                  <a:sysClr val="windowText" lastClr="000000"/>
                </a:solidFill>
              </a:rPr>
              <a:t> » - Davies &amp; </a:t>
            </a:r>
            <a:r>
              <a:rPr lang="fr-FR" sz="1600" dirty="0" err="1">
                <a:solidFill>
                  <a:sysClr val="windowText" lastClr="000000"/>
                </a:solidFill>
              </a:rPr>
              <a:t>Hollands</a:t>
            </a:r>
            <a:endParaRPr lang="fr-FR" sz="1600" dirty="0">
              <a:solidFill>
                <a:sysClr val="windowText" lastClr="000000"/>
              </a:solidFill>
            </a:endParaRPr>
          </a:p>
          <a:p>
            <a:pPr lvl="1">
              <a:buClr>
                <a:srgbClr val="0066A1"/>
              </a:buClr>
              <a:buFont typeface="Wingdings" panose="05000000000000000000" pitchFamily="2" charset="2"/>
              <a:buChar char="§"/>
              <a:defRPr/>
            </a:pPr>
            <a:endParaRPr lang="fr-FR" sz="1600" dirty="0">
              <a:solidFill>
                <a:sysClr val="windowText" lastClr="000000"/>
              </a:solidFill>
            </a:endParaRPr>
          </a:p>
          <a:p>
            <a:pPr lvl="1">
              <a:buClr>
                <a:srgbClr val="0066A1"/>
              </a:buClr>
              <a:buFont typeface="Wingdings" panose="05000000000000000000" pitchFamily="2" charset="2"/>
              <a:buChar char="§"/>
              <a:defRPr/>
            </a:pPr>
            <a:r>
              <a:rPr lang="fr-FR" sz="1600" dirty="0">
                <a:solidFill>
                  <a:sysClr val="windowText" lastClr="000000"/>
                </a:solidFill>
              </a:rPr>
              <a:t>1985 : « </a:t>
            </a:r>
            <a:r>
              <a:rPr lang="fr-FR" sz="1600" i="1" dirty="0">
                <a:solidFill>
                  <a:sysClr val="windowText" lastClr="000000"/>
                </a:solidFill>
              </a:rPr>
              <a:t>Signal </a:t>
            </a:r>
            <a:r>
              <a:rPr lang="fr-FR" sz="1600" i="1" dirty="0" err="1">
                <a:solidFill>
                  <a:sysClr val="windowText" lastClr="000000"/>
                </a:solidFill>
              </a:rPr>
              <a:t>sorting</a:t>
            </a:r>
            <a:r>
              <a:rPr lang="fr-FR" sz="1600" i="1" dirty="0">
                <a:solidFill>
                  <a:sysClr val="windowText" lastClr="000000"/>
                </a:solidFill>
              </a:rPr>
              <a:t> in ESM </a:t>
            </a:r>
            <a:r>
              <a:rPr lang="fr-FR" sz="1600" i="1" dirty="0" err="1">
                <a:solidFill>
                  <a:sysClr val="windowText" lastClr="000000"/>
                </a:solidFill>
              </a:rPr>
              <a:t>systems</a:t>
            </a:r>
            <a:r>
              <a:rPr lang="fr-FR" sz="1600" i="1" dirty="0">
                <a:solidFill>
                  <a:sysClr val="windowText" lastClr="000000"/>
                </a:solidFill>
              </a:rPr>
              <a:t> </a:t>
            </a:r>
            <a:r>
              <a:rPr lang="fr-FR" sz="1600" dirty="0">
                <a:solidFill>
                  <a:sysClr val="windowText" lastClr="000000"/>
                </a:solidFill>
              </a:rPr>
              <a:t>» - </a:t>
            </a:r>
            <a:r>
              <a:rPr lang="fr-FR" sz="1600" dirty="0" err="1">
                <a:solidFill>
                  <a:sysClr val="windowText" lastClr="000000"/>
                </a:solidFill>
              </a:rPr>
              <a:t>Whittall</a:t>
            </a:r>
            <a:endParaRPr lang="fr-FR" sz="1600" dirty="0">
              <a:solidFill>
                <a:sysClr val="windowText" lastClr="000000"/>
              </a:solidFill>
            </a:endParaRPr>
          </a:p>
          <a:p>
            <a:pPr lvl="1">
              <a:buClr>
                <a:srgbClr val="0066A1"/>
              </a:buClr>
              <a:buFont typeface="Wingdings" panose="05000000000000000000" pitchFamily="2" charset="2"/>
              <a:buChar char="§"/>
              <a:defRPr/>
            </a:pPr>
            <a:endParaRPr lang="fr-FR" sz="1600" dirty="0">
              <a:solidFill>
                <a:sysClr val="windowText" lastClr="000000"/>
              </a:solidFill>
            </a:endParaRPr>
          </a:p>
          <a:p>
            <a:pPr lvl="1">
              <a:buClr>
                <a:srgbClr val="0066A1"/>
              </a:buClr>
              <a:buFont typeface="Wingdings" panose="05000000000000000000" pitchFamily="2" charset="2"/>
              <a:buChar char="§"/>
              <a:defRPr/>
            </a:pPr>
            <a:r>
              <a:rPr lang="fr-FR" sz="1600" dirty="0">
                <a:solidFill>
                  <a:sysClr val="windowText" lastClr="000000"/>
                </a:solidFill>
              </a:rPr>
              <a:t>1990 : « </a:t>
            </a:r>
            <a:r>
              <a:rPr lang="fr-FR" sz="1600" i="1" dirty="0">
                <a:solidFill>
                  <a:sysClr val="windowText" lastClr="000000"/>
                </a:solidFill>
              </a:rPr>
              <a:t>Radar signal </a:t>
            </a:r>
            <a:r>
              <a:rPr lang="fr-FR" sz="1600" i="1" dirty="0" err="1">
                <a:solidFill>
                  <a:sysClr val="windowText" lastClr="000000"/>
                </a:solidFill>
              </a:rPr>
              <a:t>categorization</a:t>
            </a:r>
            <a:r>
              <a:rPr lang="fr-FR" sz="1600" i="1" dirty="0">
                <a:solidFill>
                  <a:sysClr val="windowText" lastClr="000000"/>
                </a:solidFill>
              </a:rPr>
              <a:t> </a:t>
            </a:r>
            <a:r>
              <a:rPr lang="fr-FR" sz="1600" i="1" dirty="0" err="1">
                <a:solidFill>
                  <a:sysClr val="windowText" lastClr="000000"/>
                </a:solidFill>
              </a:rPr>
              <a:t>using</a:t>
            </a:r>
            <a:r>
              <a:rPr lang="fr-FR" sz="1600" i="1" dirty="0">
                <a:solidFill>
                  <a:sysClr val="windowText" lastClr="000000"/>
                </a:solidFill>
              </a:rPr>
              <a:t> a neural network</a:t>
            </a:r>
            <a:r>
              <a:rPr lang="fr-FR" sz="1600" dirty="0">
                <a:solidFill>
                  <a:sysClr val="windowText" lastClr="000000"/>
                </a:solidFill>
              </a:rPr>
              <a:t> » - Anderson</a:t>
            </a:r>
          </a:p>
          <a:p>
            <a:pPr lvl="1">
              <a:buClr>
                <a:srgbClr val="0066A1"/>
              </a:buClr>
              <a:buFont typeface="Wingdings" panose="05000000000000000000" pitchFamily="2" charset="2"/>
              <a:buChar char="§"/>
              <a:defRPr/>
            </a:pPr>
            <a:endParaRPr lang="fr-FR" sz="1600" dirty="0">
              <a:solidFill>
                <a:sysClr val="windowText" lastClr="000000"/>
              </a:solidFill>
            </a:endParaRPr>
          </a:p>
          <a:p>
            <a:pPr lvl="1">
              <a:buClr>
                <a:srgbClr val="0066A1"/>
              </a:buClr>
              <a:buFont typeface="Wingdings" panose="05000000000000000000" pitchFamily="2" charset="2"/>
              <a:buChar char="§"/>
              <a:defRPr/>
            </a:pPr>
            <a:r>
              <a:rPr lang="fr-FR" sz="1600" dirty="0">
                <a:solidFill>
                  <a:sysClr val="windowText" lastClr="000000"/>
                </a:solidFill>
              </a:rPr>
              <a:t>1998 : « </a:t>
            </a:r>
            <a:r>
              <a:rPr lang="fr-FR" sz="1600" i="1" dirty="0">
                <a:solidFill>
                  <a:sysClr val="windowText" lastClr="000000"/>
                </a:solidFill>
              </a:rPr>
              <a:t>A </a:t>
            </a:r>
            <a:r>
              <a:rPr lang="fr-FR" sz="1600" i="1" dirty="0" err="1">
                <a:solidFill>
                  <a:sysClr val="windowText" lastClr="000000"/>
                </a:solidFill>
              </a:rPr>
              <a:t>comparison</a:t>
            </a:r>
            <a:r>
              <a:rPr lang="fr-FR" sz="1600" i="1" dirty="0">
                <a:solidFill>
                  <a:sysClr val="windowText" lastClr="000000"/>
                </a:solidFill>
              </a:rPr>
              <a:t> of self-</a:t>
            </a:r>
            <a:r>
              <a:rPr lang="fr-FR" sz="1600" i="1" dirty="0" err="1">
                <a:solidFill>
                  <a:sysClr val="windowText" lastClr="000000"/>
                </a:solidFill>
              </a:rPr>
              <a:t>organizing</a:t>
            </a:r>
            <a:r>
              <a:rPr lang="fr-FR" sz="1600" i="1" dirty="0">
                <a:solidFill>
                  <a:sysClr val="windowText" lastClr="000000"/>
                </a:solidFill>
              </a:rPr>
              <a:t> neural networks for fast clustering of radar pulses</a:t>
            </a:r>
            <a:r>
              <a:rPr lang="fr-FR" sz="1600" dirty="0">
                <a:solidFill>
                  <a:sysClr val="windowText" lastClr="000000"/>
                </a:solidFill>
              </a:rPr>
              <a:t> » - Granger</a:t>
            </a:r>
          </a:p>
          <a:p>
            <a:pPr lvl="1">
              <a:buClr>
                <a:srgbClr val="0066A1"/>
              </a:buClr>
              <a:buFont typeface="Wingdings" panose="05000000000000000000" pitchFamily="2" charset="2"/>
              <a:buChar char="§"/>
              <a:defRPr/>
            </a:pPr>
            <a:endParaRPr lang="fr-FR" sz="1600" dirty="0">
              <a:solidFill>
                <a:sysClr val="windowText" lastClr="000000"/>
              </a:solidFill>
            </a:endParaRPr>
          </a:p>
          <a:p>
            <a:pPr lvl="1">
              <a:buClr>
                <a:srgbClr val="0066A1"/>
              </a:buClr>
              <a:buFont typeface="Wingdings" panose="05000000000000000000" pitchFamily="2" charset="2"/>
              <a:buChar char="§"/>
              <a:defRPr/>
            </a:pPr>
            <a:r>
              <a:rPr lang="fr-FR" sz="1600" dirty="0">
                <a:solidFill>
                  <a:sysClr val="windowText" lastClr="000000"/>
                </a:solidFill>
              </a:rPr>
              <a:t>2004 : « </a:t>
            </a:r>
            <a:r>
              <a:rPr lang="fr-FR" sz="1600" i="1" dirty="0">
                <a:solidFill>
                  <a:sysClr val="windowText" lastClr="000000"/>
                </a:solidFill>
              </a:rPr>
              <a:t>Radar </a:t>
            </a:r>
            <a:r>
              <a:rPr lang="fr-FR" sz="1600" i="1" dirty="0" err="1">
                <a:solidFill>
                  <a:sysClr val="windowText" lastClr="000000"/>
                </a:solidFill>
              </a:rPr>
              <a:t>emitter</a:t>
            </a:r>
            <a:r>
              <a:rPr lang="fr-FR" sz="1600" i="1" dirty="0">
                <a:solidFill>
                  <a:sysClr val="windowText" lastClr="000000"/>
                </a:solidFill>
              </a:rPr>
              <a:t> recognition </a:t>
            </a:r>
            <a:r>
              <a:rPr lang="fr-FR" sz="1600" i="1" dirty="0" err="1">
                <a:solidFill>
                  <a:sysClr val="windowText" lastClr="000000"/>
                </a:solidFill>
              </a:rPr>
              <a:t>using</a:t>
            </a:r>
            <a:r>
              <a:rPr lang="fr-FR" sz="1600" i="1" dirty="0">
                <a:solidFill>
                  <a:sysClr val="windowText" lastClr="000000"/>
                </a:solidFill>
              </a:rPr>
              <a:t> </a:t>
            </a:r>
            <a:r>
              <a:rPr lang="fr-FR" sz="1600" i="1" dirty="0" err="1">
                <a:solidFill>
                  <a:sysClr val="windowText" lastClr="000000"/>
                </a:solidFill>
              </a:rPr>
              <a:t>intrapulse</a:t>
            </a:r>
            <a:r>
              <a:rPr lang="fr-FR" sz="1600" i="1" dirty="0">
                <a:solidFill>
                  <a:sysClr val="windowText" lastClr="000000"/>
                </a:solidFill>
              </a:rPr>
              <a:t> data</a:t>
            </a:r>
            <a:r>
              <a:rPr lang="fr-FR" sz="1600" dirty="0">
                <a:solidFill>
                  <a:sysClr val="windowText" lastClr="000000"/>
                </a:solidFill>
              </a:rPr>
              <a:t> » - </a:t>
            </a:r>
            <a:r>
              <a:rPr lang="fr-FR" sz="1600" dirty="0" err="1">
                <a:solidFill>
                  <a:sysClr val="windowText" lastClr="000000"/>
                </a:solidFill>
              </a:rPr>
              <a:t>Kawalec</a:t>
            </a:r>
            <a:r>
              <a:rPr lang="fr-FR" sz="1600" dirty="0">
                <a:solidFill>
                  <a:sysClr val="windowText" lastClr="000000"/>
                </a:solidFill>
              </a:rPr>
              <a:t> &amp; </a:t>
            </a:r>
            <a:r>
              <a:rPr lang="fr-FR" sz="1600" dirty="0" err="1">
                <a:solidFill>
                  <a:sysClr val="windowText" lastClr="000000"/>
                </a:solidFill>
              </a:rPr>
              <a:t>Owczarek</a:t>
            </a:r>
            <a:endParaRPr lang="fr-FR" sz="1600" dirty="0">
              <a:solidFill>
                <a:sysClr val="windowText" lastClr="000000"/>
              </a:solidFill>
            </a:endParaRPr>
          </a:p>
          <a:p>
            <a:pPr lvl="1">
              <a:buClr>
                <a:srgbClr val="0066A1"/>
              </a:buClr>
              <a:buFont typeface="Wingdings" panose="05000000000000000000" pitchFamily="2" charset="2"/>
              <a:buChar char="§"/>
              <a:defRPr/>
            </a:pPr>
            <a:endParaRPr lang="fr-FR" sz="1600" dirty="0">
              <a:solidFill>
                <a:sysClr val="windowText" lastClr="000000"/>
              </a:solidFill>
            </a:endParaRPr>
          </a:p>
          <a:p>
            <a:pPr marL="0" indent="0">
              <a:buClr>
                <a:srgbClr val="0066A1"/>
              </a:buClr>
              <a:buNone/>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23678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414F5D7-9711-415C-9E5E-7A2635D09960}"/>
              </a:ext>
            </a:extLst>
          </p:cNvPr>
          <p:cNvSpPr txBox="1">
            <a:spLocks/>
          </p:cNvSpPr>
          <p:nvPr/>
        </p:nvSpPr>
        <p:spPr>
          <a:xfrm>
            <a:off x="288575" y="365126"/>
            <a:ext cx="11660963" cy="777874"/>
          </a:xfrm>
          <a:prstGeom prst="rect">
            <a:avLst/>
          </a:prstGeom>
        </p:spPr>
        <p:txBody>
          <a:bodyPr vert="horz" lIns="91440" tIns="45720" rIns="91440" bIns="45720" rtlCol="0" anchor="t" anchorCtr="0">
            <a:noAutofit/>
          </a:bodyPr>
          <a:lstStyle>
            <a:lvl1pPr algn="l" defTabSz="1218895" rtl="0" eaLnBrk="1" latinLnBrk="0" hangingPunct="1">
              <a:spcBef>
                <a:spcPct val="0"/>
              </a:spcBef>
              <a:buNone/>
              <a:defRPr sz="3199" b="1" kern="1200" baseline="0">
                <a:solidFill>
                  <a:schemeClr val="tx1"/>
                </a:solidFill>
                <a:latin typeface="Verdana" pitchFamily="34" charset="0"/>
                <a:ea typeface="Verdana" pitchFamily="34" charset="0"/>
                <a:cs typeface="Verdana" pitchFamily="34" charset="0"/>
              </a:defRPr>
            </a:lvl1pPr>
          </a:lstStyle>
          <a:p>
            <a:pPr marL="0" marR="0" lvl="0" indent="0" algn="l" defTabSz="1218895" rtl="0" eaLnBrk="1" fontAlgn="auto" latinLnBrk="0" hangingPunct="1">
              <a:lnSpc>
                <a:spcPct val="100000"/>
              </a:lnSpc>
              <a:spcBef>
                <a:spcPct val="0"/>
              </a:spcBef>
              <a:spcAft>
                <a:spcPts val="0"/>
              </a:spcAft>
              <a:buClrTx/>
              <a:buSzTx/>
              <a:buFontTx/>
              <a:buNone/>
              <a:tabLst/>
              <a:defRPr/>
            </a:pPr>
            <a:r>
              <a:rPr kumimoji="0" lang="fr-FR" sz="3199" b="1"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rPr>
              <a:t>Etat de l’art</a:t>
            </a:r>
          </a:p>
        </p:txBody>
      </p:sp>
      <p:sp>
        <p:nvSpPr>
          <p:cNvPr id="5" name="Espace réservé de la date 4">
            <a:extLst>
              <a:ext uri="{FF2B5EF4-FFF2-40B4-BE49-F238E27FC236}">
                <a16:creationId xmlns:a16="http://schemas.microsoft.com/office/drawing/2014/main" id="{2300714C-830D-4108-B748-9B117FE4A336}"/>
              </a:ext>
            </a:extLst>
          </p:cNvPr>
          <p:cNvSpPr>
            <a:spLocks noGrp="1"/>
          </p:cNvSpPr>
          <p:nvPr>
            <p:ph type="dt" sz="half" idx="10"/>
          </p:nvPr>
        </p:nvSpPr>
        <p:spPr/>
        <p:txBody>
          <a:bodyPr/>
          <a:lstStyle/>
          <a:p>
            <a:fld id="{968DA529-8BFA-4A71-96EC-343B53919A6E}" type="datetime1">
              <a:rPr lang="fr-FR" smtClean="0"/>
              <a:t>09/03/2020</a:t>
            </a:fld>
            <a:endParaRPr lang="fr-FR"/>
          </a:p>
        </p:txBody>
      </p:sp>
      <p:sp>
        <p:nvSpPr>
          <p:cNvPr id="2" name="Espace réservé du numéro de diapositive 1">
            <a:extLst>
              <a:ext uri="{FF2B5EF4-FFF2-40B4-BE49-F238E27FC236}">
                <a16:creationId xmlns:a16="http://schemas.microsoft.com/office/drawing/2014/main" id="{41B5BC0A-1048-456E-B2E9-C44A53FE181F}"/>
              </a:ext>
            </a:extLst>
          </p:cNvPr>
          <p:cNvSpPr>
            <a:spLocks noGrp="1"/>
          </p:cNvSpPr>
          <p:nvPr>
            <p:ph type="sldNum" sz="quarter" idx="12"/>
          </p:nvPr>
        </p:nvSpPr>
        <p:spPr/>
        <p:txBody>
          <a:bodyPr/>
          <a:lstStyle/>
          <a:p>
            <a:fld id="{549076F7-5D9D-4E10-A7E9-1A83E524F28B}" type="slidenum">
              <a:rPr lang="fr-FR" smtClean="0"/>
              <a:t>9</a:t>
            </a:fld>
            <a:endParaRPr lang="fr-FR"/>
          </a:p>
        </p:txBody>
      </p:sp>
      <p:sp>
        <p:nvSpPr>
          <p:cNvPr id="6" name="Espace réservé du contenu 4">
            <a:extLst>
              <a:ext uri="{FF2B5EF4-FFF2-40B4-BE49-F238E27FC236}">
                <a16:creationId xmlns:a16="http://schemas.microsoft.com/office/drawing/2014/main" id="{79964F64-A8D6-418A-87EC-3C1432FE2EE4}"/>
              </a:ext>
            </a:extLst>
          </p:cNvPr>
          <p:cNvSpPr txBox="1">
            <a:spLocks/>
          </p:cNvSpPr>
          <p:nvPr/>
        </p:nvSpPr>
        <p:spPr>
          <a:xfrm>
            <a:off x="288575" y="1371600"/>
            <a:ext cx="11660963" cy="4724400"/>
          </a:xfrm>
          <a:prstGeom prst="rect">
            <a:avLst/>
          </a:prstGeom>
        </p:spPr>
        <p:txBody>
          <a:bodyPr vert="horz" lIns="91440" tIns="45720" rIns="91440" bIns="45720" rtlCol="0">
            <a:noAutofit/>
          </a:bodyPr>
          <a:lstStyle>
            <a:lvl1pPr marL="359910" indent="-359910" algn="l" defTabSz="1218895"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820" indent="-359910" algn="l" defTabSz="1218895"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73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640" indent="-359910" algn="l" defTabSz="1218895"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550" indent="-359910" algn="l" defTabSz="1218895"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buClr>
                <a:srgbClr val="0066A1"/>
              </a:buClr>
              <a:buFont typeface="Wingdings" panose="05000000000000000000" pitchFamily="2" charset="2"/>
              <a:buChar char="v"/>
              <a:defRPr/>
            </a:pPr>
            <a:endParaRPr lang="fr-FR" sz="1600" dirty="0">
              <a:solidFill>
                <a:sysClr val="windowText" lastClr="000000"/>
              </a:solidFill>
            </a:endParaRPr>
          </a:p>
          <a:p>
            <a:pPr lvl="1">
              <a:buClr>
                <a:srgbClr val="0066A1"/>
              </a:buClr>
              <a:buFont typeface="Wingdings" panose="05000000000000000000" pitchFamily="2" charset="2"/>
              <a:buChar char="§"/>
              <a:defRPr/>
            </a:pPr>
            <a:r>
              <a:rPr lang="fr-FR" sz="1600" dirty="0">
                <a:solidFill>
                  <a:sysClr val="windowText" lastClr="000000"/>
                </a:solidFill>
              </a:rPr>
              <a:t>2006 : «</a:t>
            </a:r>
            <a:r>
              <a:rPr lang="en-US" sz="1600" i="1" dirty="0">
                <a:solidFill>
                  <a:sysClr val="windowText" lastClr="000000"/>
                </a:solidFill>
              </a:rPr>
              <a:t> Robust estimation of radar pulse modulation</a:t>
            </a:r>
            <a:r>
              <a:rPr lang="fr-FR" sz="1600" dirty="0">
                <a:solidFill>
                  <a:sysClr val="windowText" lastClr="000000"/>
                </a:solidFill>
              </a:rPr>
              <a:t> » - </a:t>
            </a:r>
            <a:r>
              <a:rPr lang="fr-FR" sz="1600" dirty="0" err="1">
                <a:solidFill>
                  <a:sysClr val="windowText" lastClr="000000"/>
                </a:solidFill>
              </a:rPr>
              <a:t>Lunden</a:t>
            </a:r>
            <a:r>
              <a:rPr lang="fr-FR" sz="1600" dirty="0">
                <a:solidFill>
                  <a:sysClr val="windowText" lastClr="000000"/>
                </a:solidFill>
              </a:rPr>
              <a:t> &amp; </a:t>
            </a:r>
            <a:r>
              <a:rPr lang="fr-FR" sz="1600" dirty="0" err="1">
                <a:solidFill>
                  <a:sysClr val="windowText" lastClr="000000"/>
                </a:solidFill>
              </a:rPr>
              <a:t>Koivunen</a:t>
            </a:r>
            <a:endParaRPr lang="fr-FR" sz="1600" dirty="0">
              <a:solidFill>
                <a:sysClr val="windowText" lastClr="000000"/>
              </a:solidFill>
            </a:endParaRPr>
          </a:p>
          <a:p>
            <a:pPr lvl="1">
              <a:buClr>
                <a:srgbClr val="0066A1"/>
              </a:buClr>
              <a:buFont typeface="Wingdings" panose="05000000000000000000" pitchFamily="2" charset="2"/>
              <a:buChar char="§"/>
              <a:defRPr/>
            </a:pPr>
            <a:endParaRPr lang="fr-FR" sz="1600" dirty="0">
              <a:solidFill>
                <a:sysClr val="windowText" lastClr="000000"/>
              </a:solidFill>
            </a:endParaRPr>
          </a:p>
          <a:p>
            <a:pPr lvl="1">
              <a:buClr>
                <a:srgbClr val="0066A1"/>
              </a:buClr>
              <a:buFont typeface="Wingdings" panose="05000000000000000000" pitchFamily="2" charset="2"/>
              <a:buChar char="§"/>
              <a:defRPr/>
            </a:pPr>
            <a:r>
              <a:rPr lang="fr-FR" sz="1600" dirty="0">
                <a:solidFill>
                  <a:sysClr val="windowText" lastClr="000000"/>
                </a:solidFill>
              </a:rPr>
              <a:t>2013 : « </a:t>
            </a:r>
            <a:r>
              <a:rPr lang="fr-FR" sz="1600" i="1" dirty="0">
                <a:solidFill>
                  <a:sysClr val="windowText" lastClr="000000"/>
                </a:solidFill>
              </a:rPr>
              <a:t>Radar </a:t>
            </a:r>
            <a:r>
              <a:rPr lang="fr-FR" sz="1600" i="1" dirty="0" err="1">
                <a:solidFill>
                  <a:sysClr val="windowText" lastClr="000000"/>
                </a:solidFill>
              </a:rPr>
              <a:t>emitter</a:t>
            </a:r>
            <a:r>
              <a:rPr lang="fr-FR" sz="1600" i="1" dirty="0">
                <a:solidFill>
                  <a:sysClr val="windowText" lastClr="000000"/>
                </a:solidFill>
              </a:rPr>
              <a:t> </a:t>
            </a:r>
            <a:r>
              <a:rPr lang="fr-FR" sz="1600" i="1" dirty="0" err="1">
                <a:solidFill>
                  <a:sysClr val="windowText" lastClr="000000"/>
                </a:solidFill>
              </a:rPr>
              <a:t>signals</a:t>
            </a:r>
            <a:r>
              <a:rPr lang="fr-FR" sz="1600" i="1" dirty="0">
                <a:solidFill>
                  <a:sysClr val="windowText" lastClr="000000"/>
                </a:solidFill>
              </a:rPr>
              <a:t> recognition and classification </a:t>
            </a:r>
            <a:r>
              <a:rPr lang="fr-FR" sz="1600" i="1" dirty="0" err="1">
                <a:solidFill>
                  <a:sysClr val="windowText" lastClr="000000"/>
                </a:solidFill>
              </a:rPr>
              <a:t>with</a:t>
            </a:r>
            <a:r>
              <a:rPr lang="fr-FR" sz="1600" i="1" dirty="0">
                <a:solidFill>
                  <a:sysClr val="windowText" lastClr="000000"/>
                </a:solidFill>
              </a:rPr>
              <a:t> </a:t>
            </a:r>
            <a:r>
              <a:rPr lang="fr-FR" sz="1600" i="1" dirty="0" err="1">
                <a:solidFill>
                  <a:sysClr val="windowText" lastClr="000000"/>
                </a:solidFill>
              </a:rPr>
              <a:t>feddforward</a:t>
            </a:r>
            <a:r>
              <a:rPr lang="fr-FR" sz="1600" i="1" dirty="0">
                <a:solidFill>
                  <a:sysClr val="windowText" lastClr="000000"/>
                </a:solidFill>
              </a:rPr>
              <a:t> networks</a:t>
            </a:r>
            <a:r>
              <a:rPr lang="fr-FR" sz="1600" dirty="0">
                <a:solidFill>
                  <a:sysClr val="windowText" lastClr="000000"/>
                </a:solidFill>
              </a:rPr>
              <a:t> » - Petrov, </a:t>
            </a:r>
            <a:r>
              <a:rPr lang="fr-FR" sz="1600" dirty="0" err="1">
                <a:solidFill>
                  <a:sysClr val="windowText" lastClr="000000"/>
                </a:solidFill>
              </a:rPr>
              <a:t>Jordanov</a:t>
            </a:r>
            <a:r>
              <a:rPr lang="fr-FR" sz="1600" dirty="0">
                <a:solidFill>
                  <a:sysClr val="windowText" lastClr="000000"/>
                </a:solidFill>
              </a:rPr>
              <a:t> &amp; Roe</a:t>
            </a:r>
          </a:p>
          <a:p>
            <a:pPr marL="359910" lvl="1" indent="0">
              <a:buClr>
                <a:srgbClr val="0066A1"/>
              </a:buClr>
              <a:buNone/>
              <a:defRPr/>
            </a:pPr>
            <a:endParaRPr lang="fr-FR" sz="1600" dirty="0">
              <a:solidFill>
                <a:sysClr val="windowText" lastClr="000000"/>
              </a:solidFill>
            </a:endParaRPr>
          </a:p>
          <a:p>
            <a:pPr lvl="1">
              <a:buClr>
                <a:srgbClr val="0066A1"/>
              </a:buClr>
              <a:buFont typeface="Wingdings" panose="05000000000000000000" pitchFamily="2" charset="2"/>
              <a:buChar char="§"/>
              <a:defRPr/>
            </a:pPr>
            <a:r>
              <a:rPr lang="fr-FR" sz="1600" dirty="0">
                <a:solidFill>
                  <a:sysClr val="windowText" lastClr="000000"/>
                </a:solidFill>
              </a:rPr>
              <a:t>2017 : « </a:t>
            </a:r>
            <a:r>
              <a:rPr lang="en-US" sz="1600" i="1" dirty="0">
                <a:solidFill>
                  <a:sysClr val="windowText" lastClr="000000"/>
                </a:solidFill>
              </a:rPr>
              <a:t>Automatic </a:t>
            </a:r>
            <a:r>
              <a:rPr lang="en-US" sz="1600" i="1" dirty="0" err="1">
                <a:solidFill>
                  <a:sysClr val="windowText" lastClr="000000"/>
                </a:solidFill>
              </a:rPr>
              <a:t>intrapulse</a:t>
            </a:r>
            <a:r>
              <a:rPr lang="en-US" sz="1600" i="1" dirty="0">
                <a:solidFill>
                  <a:sysClr val="windowText" lastClr="000000"/>
                </a:solidFill>
              </a:rPr>
              <a:t> modulation classiﬁcation of advanced LPI radar waveforms</a:t>
            </a:r>
            <a:r>
              <a:rPr lang="fr-FR" sz="1600" dirty="0">
                <a:solidFill>
                  <a:sysClr val="windowText" lastClr="000000"/>
                </a:solidFill>
              </a:rPr>
              <a:t> » - </a:t>
            </a:r>
            <a:r>
              <a:rPr lang="fr-FR" sz="1600" dirty="0" err="1">
                <a:solidFill>
                  <a:sysClr val="windowText" lastClr="000000"/>
                </a:solidFill>
              </a:rPr>
              <a:t>Kishore</a:t>
            </a:r>
            <a:r>
              <a:rPr lang="fr-FR" sz="1600" dirty="0">
                <a:solidFill>
                  <a:sysClr val="windowText" lastClr="000000"/>
                </a:solidFill>
              </a:rPr>
              <a:t> &amp; Rao</a:t>
            </a:r>
          </a:p>
          <a:p>
            <a:pPr lvl="1">
              <a:buClr>
                <a:srgbClr val="0066A1"/>
              </a:buClr>
              <a:buFont typeface="Wingdings" panose="05000000000000000000" pitchFamily="2" charset="2"/>
              <a:buChar char="§"/>
              <a:defRPr/>
            </a:pPr>
            <a:endParaRPr lang="fr-FR" sz="1600" dirty="0">
              <a:solidFill>
                <a:sysClr val="windowText" lastClr="000000"/>
              </a:solidFill>
            </a:endParaRPr>
          </a:p>
          <a:p>
            <a:pPr lvl="1">
              <a:buClr>
                <a:srgbClr val="0066A1"/>
              </a:buClr>
              <a:buFont typeface="Wingdings" panose="05000000000000000000" pitchFamily="2" charset="2"/>
              <a:buChar char="§"/>
              <a:defRPr/>
            </a:pPr>
            <a:r>
              <a:rPr lang="fr-FR" sz="1600" dirty="0">
                <a:solidFill>
                  <a:sysClr val="windowText" lastClr="000000"/>
                </a:solidFill>
              </a:rPr>
              <a:t>2019 : « </a:t>
            </a:r>
            <a:r>
              <a:rPr lang="fr-FR" sz="1600" i="1" dirty="0">
                <a:solidFill>
                  <a:sysClr val="windowText" lastClr="000000"/>
                </a:solidFill>
              </a:rPr>
              <a:t>Radar </a:t>
            </a:r>
            <a:r>
              <a:rPr lang="fr-FR" sz="1600" i="1" dirty="0" err="1">
                <a:solidFill>
                  <a:sysClr val="windowText" lastClr="000000"/>
                </a:solidFill>
              </a:rPr>
              <a:t>emitters</a:t>
            </a:r>
            <a:r>
              <a:rPr lang="fr-FR" sz="1600" i="1" dirty="0">
                <a:solidFill>
                  <a:sysClr val="windowText" lastClr="000000"/>
                </a:solidFill>
              </a:rPr>
              <a:t> classification and clustering </a:t>
            </a:r>
            <a:r>
              <a:rPr lang="fr-FR" sz="1600" i="1" dirty="0" err="1">
                <a:solidFill>
                  <a:sysClr val="windowText" lastClr="000000"/>
                </a:solidFill>
              </a:rPr>
              <a:t>with</a:t>
            </a:r>
            <a:r>
              <a:rPr lang="fr-FR" sz="1600" i="1" dirty="0">
                <a:solidFill>
                  <a:sysClr val="windowText" lastClr="000000"/>
                </a:solidFill>
              </a:rPr>
              <a:t> a </a:t>
            </a:r>
            <a:r>
              <a:rPr lang="fr-FR" sz="1600" i="1" dirty="0" err="1">
                <a:solidFill>
                  <a:sysClr val="windowText" lastClr="000000"/>
                </a:solidFill>
              </a:rPr>
              <a:t>scale</a:t>
            </a:r>
            <a:r>
              <a:rPr lang="fr-FR" sz="1600" i="1" dirty="0">
                <a:solidFill>
                  <a:sysClr val="windowText" lastClr="000000"/>
                </a:solidFill>
              </a:rPr>
              <a:t> mixture of normal distributions</a:t>
            </a:r>
            <a:r>
              <a:rPr lang="fr-FR" sz="1600" dirty="0">
                <a:solidFill>
                  <a:sysClr val="windowText" lastClr="000000"/>
                </a:solidFill>
              </a:rPr>
              <a:t> » - Révillon</a:t>
            </a:r>
          </a:p>
          <a:p>
            <a:pPr lvl="1">
              <a:buClr>
                <a:srgbClr val="0066A1"/>
              </a:buClr>
              <a:buFont typeface="Wingdings" panose="05000000000000000000" pitchFamily="2" charset="2"/>
              <a:buChar char="§"/>
              <a:defRPr/>
            </a:pPr>
            <a:endParaRPr lang="fr-FR" sz="1600" dirty="0">
              <a:solidFill>
                <a:sysClr val="windowText" lastClr="000000"/>
              </a:solidFill>
            </a:endParaRPr>
          </a:p>
          <a:p>
            <a:pPr lvl="1">
              <a:buClr>
                <a:srgbClr val="0066A1"/>
              </a:buClr>
              <a:buFont typeface="Wingdings" panose="05000000000000000000" pitchFamily="2" charset="2"/>
              <a:buChar char="§"/>
              <a:defRPr/>
            </a:pPr>
            <a:r>
              <a:rPr lang="fr-FR" sz="1600" dirty="0">
                <a:solidFill>
                  <a:sysClr val="windowText" lastClr="000000"/>
                </a:solidFill>
              </a:rPr>
              <a:t>2019 : « </a:t>
            </a:r>
            <a:r>
              <a:rPr lang="fr-FR" sz="1600" i="1" dirty="0">
                <a:solidFill>
                  <a:sysClr val="windowText" lastClr="000000"/>
                </a:solidFill>
              </a:rPr>
              <a:t>A </a:t>
            </a:r>
            <a:r>
              <a:rPr lang="fr-FR" sz="1600" i="1" dirty="0" err="1">
                <a:solidFill>
                  <a:sysClr val="windowText" lastClr="000000"/>
                </a:solidFill>
              </a:rPr>
              <a:t>generalized</a:t>
            </a:r>
            <a:r>
              <a:rPr lang="fr-FR" sz="1600" i="1" dirty="0">
                <a:solidFill>
                  <a:sysClr val="windowText" lastClr="000000"/>
                </a:solidFill>
              </a:rPr>
              <a:t> </a:t>
            </a:r>
            <a:r>
              <a:rPr lang="fr-FR" sz="1600" i="1" dirty="0" err="1">
                <a:solidFill>
                  <a:sysClr val="windowText" lastClr="000000"/>
                </a:solidFill>
              </a:rPr>
              <a:t>multivariate</a:t>
            </a:r>
            <a:r>
              <a:rPr lang="fr-FR" sz="1600" i="1" dirty="0">
                <a:solidFill>
                  <a:sysClr val="windowText" lastClr="000000"/>
                </a:solidFill>
              </a:rPr>
              <a:t> </a:t>
            </a:r>
            <a:r>
              <a:rPr lang="fr-FR" sz="1600" i="1" dirty="0" err="1">
                <a:solidFill>
                  <a:sysClr val="windowText" lastClr="000000"/>
                </a:solidFill>
              </a:rPr>
              <a:t>student</a:t>
            </a:r>
            <a:r>
              <a:rPr lang="fr-FR" sz="1600" i="1" dirty="0">
                <a:solidFill>
                  <a:sysClr val="windowText" lastClr="000000"/>
                </a:solidFill>
              </a:rPr>
              <a:t>-t mixture model for </a:t>
            </a:r>
            <a:r>
              <a:rPr lang="fr-FR" sz="1600" i="1" dirty="0" err="1">
                <a:solidFill>
                  <a:sysClr val="windowText" lastClr="000000"/>
                </a:solidFill>
              </a:rPr>
              <a:t>bayesian</a:t>
            </a:r>
            <a:r>
              <a:rPr lang="fr-FR" sz="1600" i="1" dirty="0">
                <a:solidFill>
                  <a:sysClr val="windowText" lastClr="000000"/>
                </a:solidFill>
              </a:rPr>
              <a:t> classification and clustering of radar </a:t>
            </a:r>
            <a:r>
              <a:rPr lang="fr-FR" sz="1600" i="1" dirty="0" err="1">
                <a:solidFill>
                  <a:sysClr val="windowText" lastClr="000000"/>
                </a:solidFill>
              </a:rPr>
              <a:t>waveforms</a:t>
            </a:r>
            <a:r>
              <a:rPr lang="fr-FR" sz="1600" dirty="0">
                <a:solidFill>
                  <a:sysClr val="windowText" lastClr="000000"/>
                </a:solidFill>
              </a:rPr>
              <a:t> » - </a:t>
            </a:r>
            <a:r>
              <a:rPr lang="fr-FR" sz="1600" dirty="0" err="1">
                <a:solidFill>
                  <a:sysClr val="windowText" lastClr="000000"/>
                </a:solidFill>
              </a:rPr>
              <a:t>Revillon</a:t>
            </a:r>
            <a:endParaRPr lang="fr-FR" sz="1600" dirty="0">
              <a:solidFill>
                <a:sysClr val="windowText" lastClr="000000"/>
              </a:solidFill>
            </a:endParaRPr>
          </a:p>
          <a:p>
            <a:pPr lvl="1">
              <a:buClr>
                <a:srgbClr val="0066A1"/>
              </a:buClr>
              <a:buFont typeface="Wingdings" panose="05000000000000000000" pitchFamily="2" charset="2"/>
              <a:buChar char="v"/>
              <a:defRPr/>
            </a:pPr>
            <a:endParaRPr lang="fr-FR" sz="1600" dirty="0">
              <a:solidFill>
                <a:sysClr val="windowText" lastClr="000000"/>
              </a:solidFill>
            </a:endParaRPr>
          </a:p>
          <a:p>
            <a:pPr lvl="1">
              <a:buClr>
                <a:srgbClr val="0066A1"/>
              </a:buClr>
              <a:buFont typeface="Wingdings" panose="05000000000000000000" pitchFamily="2" charset="2"/>
              <a:buChar char="v"/>
              <a:defRPr/>
            </a:pPr>
            <a:endParaRPr lang="fr-FR" sz="1600" dirty="0">
              <a:solidFill>
                <a:sysClr val="windowText" lastClr="000000"/>
              </a:solidFill>
            </a:endParaRPr>
          </a:p>
          <a:p>
            <a:pPr lvl="1">
              <a:buClr>
                <a:srgbClr val="0066A1"/>
              </a:buClr>
              <a:buFont typeface="Wingdings" panose="05000000000000000000" pitchFamily="2" charset="2"/>
              <a:buChar char="v"/>
              <a:defRPr/>
            </a:pPr>
            <a:endParaRPr lang="fr-FR" sz="1600" dirty="0">
              <a:solidFill>
                <a:sysClr val="windowText" lastClr="000000"/>
              </a:solidFill>
            </a:endParaRPr>
          </a:p>
          <a:p>
            <a:pPr marL="359910" lvl="1" indent="0">
              <a:buClr>
                <a:srgbClr val="0066A1"/>
              </a:buClr>
              <a:buNone/>
              <a:defRPr/>
            </a:pPr>
            <a:endParaRPr lang="fr-FR" sz="1600" dirty="0">
              <a:solidFill>
                <a:sysClr val="windowText" lastClr="000000"/>
              </a:solidFill>
            </a:endParaRPr>
          </a:p>
          <a:p>
            <a:pPr>
              <a:buClr>
                <a:srgbClr val="0066A1"/>
              </a:buClr>
              <a:buFont typeface="Wingdings" panose="05000000000000000000" pitchFamily="2" charset="2"/>
              <a:buChar char="v"/>
              <a:defRPr/>
            </a:pPr>
            <a:endParaRPr lang="fr-FR" sz="1600" dirty="0">
              <a:solidFill>
                <a:sysClr val="windowText" lastClr="000000"/>
              </a:solidFill>
            </a:endParaRPr>
          </a:p>
          <a:p>
            <a:pPr>
              <a:buClr>
                <a:srgbClr val="0066A1"/>
              </a:buClr>
              <a:buFont typeface="Wingdings" panose="05000000000000000000" pitchFamily="2" charset="2"/>
              <a:buChar char="Ø"/>
              <a:defRPr/>
            </a:pPr>
            <a:endParaRPr kumimoji="0" lang="fr-FR" sz="1600" b="0" i="0" u="none" strike="noStrike" kern="120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35937867"/>
      </p:ext>
    </p:extLst>
  </p:cSld>
  <p:clrMapOvr>
    <a:masterClrMapping/>
  </p:clrMapOvr>
</p:sld>
</file>

<file path=ppt/theme/theme1.xml><?xml version="1.0" encoding="utf-8"?>
<a:theme xmlns:a="http://schemas.openxmlformats.org/drawingml/2006/main" name="Atos_2016_16-9_template">
  <a:themeElements>
    <a:clrScheme name="Atos Theme">
      <a:dk1>
        <a:sysClr val="windowText" lastClr="000000"/>
      </a:dk1>
      <a:lt1>
        <a:sysClr val="window" lastClr="FFFFFF"/>
      </a:lt1>
      <a:dk2>
        <a:srgbClr val="0066A1"/>
      </a:dk2>
      <a:lt2>
        <a:srgbClr val="829DC7"/>
      </a:lt2>
      <a:accent1>
        <a:srgbClr val="0066A1"/>
      </a:accent1>
      <a:accent2>
        <a:srgbClr val="829DC7"/>
      </a:accent2>
      <a:accent3>
        <a:srgbClr val="000000"/>
      </a:accent3>
      <a:accent4>
        <a:srgbClr val="808080"/>
      </a:accent4>
      <a:accent5>
        <a:srgbClr val="FFFFFF"/>
      </a:accent5>
      <a:accent6>
        <a:srgbClr val="BFBFBF"/>
      </a:accent6>
      <a:hlink>
        <a:srgbClr val="0066A1"/>
      </a:hlink>
      <a:folHlink>
        <a:srgbClr val="829DC7"/>
      </a:folHlink>
    </a:clrScheme>
    <a:fontScheme name="Atos Font PP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tos v4.0">
  <a:themeElements>
    <a:clrScheme name="Atos Theme">
      <a:dk1>
        <a:sysClr val="windowText" lastClr="000000"/>
      </a:dk1>
      <a:lt1>
        <a:sysClr val="window" lastClr="FFFFFF"/>
      </a:lt1>
      <a:dk2>
        <a:srgbClr val="0066A1"/>
      </a:dk2>
      <a:lt2>
        <a:srgbClr val="829DC7"/>
      </a:lt2>
      <a:accent1>
        <a:srgbClr val="0066A1"/>
      </a:accent1>
      <a:accent2>
        <a:srgbClr val="829DC7"/>
      </a:accent2>
      <a:accent3>
        <a:srgbClr val="000000"/>
      </a:accent3>
      <a:accent4>
        <a:srgbClr val="808080"/>
      </a:accent4>
      <a:accent5>
        <a:srgbClr val="FFFFFF"/>
      </a:accent5>
      <a:accent6>
        <a:srgbClr val="BFBFBF"/>
      </a:accent6>
      <a:hlink>
        <a:srgbClr val="0066A1"/>
      </a:hlink>
      <a:folHlink>
        <a:srgbClr val="829DC7"/>
      </a:folHlink>
    </a:clrScheme>
    <a:fontScheme name="Atos Font PP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igital Technology Unit H1 2016" id="{856ECD45-8D35-1B4B-A616-96EDB291CD92}" vid="{97D919D0-DC5F-584B-A116-7A582B9704CC}"/>
    </a:ext>
  </a:extLst>
</a:theme>
</file>

<file path=ppt/theme/theme4.xml><?xml version="1.0" encoding="utf-8"?>
<a:theme xmlns:a="http://schemas.openxmlformats.org/drawingml/2006/main" name="New Atos Template with corporate colours">
  <a:themeElements>
    <a:clrScheme name="Atos Theme">
      <a:dk1>
        <a:sysClr val="windowText" lastClr="000000"/>
      </a:dk1>
      <a:lt1>
        <a:sysClr val="window" lastClr="FFFFFF"/>
      </a:lt1>
      <a:dk2>
        <a:srgbClr val="0066A1"/>
      </a:dk2>
      <a:lt2>
        <a:srgbClr val="829DC7"/>
      </a:lt2>
      <a:accent1>
        <a:srgbClr val="0066A1"/>
      </a:accent1>
      <a:accent2>
        <a:srgbClr val="829DC7"/>
      </a:accent2>
      <a:accent3>
        <a:srgbClr val="000000"/>
      </a:accent3>
      <a:accent4>
        <a:srgbClr val="808080"/>
      </a:accent4>
      <a:accent5>
        <a:srgbClr val="FFFFFF"/>
      </a:accent5>
      <a:accent6>
        <a:srgbClr val="BFBFBF"/>
      </a:accent6>
      <a:hlink>
        <a:srgbClr val="0066A1"/>
      </a:hlink>
      <a:folHlink>
        <a:srgbClr val="829DC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400" dirty="0" smtClean="0">
            <a:latin typeface="Verdana"/>
            <a:cs typeface="Verdana"/>
          </a:defRPr>
        </a:defPPr>
      </a:lstStyle>
    </a:txDef>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7690</TotalTime>
  <Words>5224</Words>
  <Application>Microsoft Office PowerPoint</Application>
  <PresentationFormat>Personnalisé</PresentationFormat>
  <Paragraphs>1089</Paragraphs>
  <Slides>72</Slides>
  <Notes>67</Notes>
  <HiddenSlides>5</HiddenSlides>
  <MMClips>0</MMClips>
  <ScaleCrop>false</ScaleCrop>
  <HeadingPairs>
    <vt:vector size="6" baseType="variant">
      <vt:variant>
        <vt:lpstr>Polices utilisées</vt:lpstr>
      </vt:variant>
      <vt:variant>
        <vt:i4>16</vt:i4>
      </vt:variant>
      <vt:variant>
        <vt:lpstr>Thème</vt:lpstr>
      </vt:variant>
      <vt:variant>
        <vt:i4>5</vt:i4>
      </vt:variant>
      <vt:variant>
        <vt:lpstr>Titres des diapositives</vt:lpstr>
      </vt:variant>
      <vt:variant>
        <vt:i4>72</vt:i4>
      </vt:variant>
    </vt:vector>
  </HeadingPairs>
  <TitlesOfParts>
    <vt:vector size="93" baseType="lpstr">
      <vt:lpstr>Arial</vt:lpstr>
      <vt:lpstr>Calibri</vt:lpstr>
      <vt:lpstr>Calibri Light</vt:lpstr>
      <vt:lpstr>Lucida Sans</vt:lpstr>
      <vt:lpstr>Lucida Sans Unicode</vt:lpstr>
      <vt:lpstr>Roboto Light</vt:lpstr>
      <vt:lpstr>Stag LCG Book</vt:lpstr>
      <vt:lpstr>Stag LCG Light</vt:lpstr>
      <vt:lpstr>Stag LCG Medium</vt:lpstr>
      <vt:lpstr>Stag LCG Semibold</vt:lpstr>
      <vt:lpstr>Stag Sans Book</vt:lpstr>
      <vt:lpstr>Stag Sans LCG Book</vt:lpstr>
      <vt:lpstr>Stag Sans LCG Light</vt:lpstr>
      <vt:lpstr>Times New Roman</vt:lpstr>
      <vt:lpstr>Verdana</vt:lpstr>
      <vt:lpstr>Wingdings</vt:lpstr>
      <vt:lpstr>Atos_2016_16-9_template</vt:lpstr>
      <vt:lpstr>Thème Office</vt:lpstr>
      <vt:lpstr>1_Atos v4.0</vt:lpstr>
      <vt:lpstr>New Atos Template with corporate colours</vt:lpstr>
      <vt:lpstr>1_Thème Office</vt:lpstr>
      <vt:lpstr>Présentation PowerPoint</vt:lpstr>
      <vt:lpstr>Présentation PowerPoint</vt:lpstr>
      <vt:lpstr>Présentation PowerPoint</vt:lpstr>
      <vt:lpstr>Introduction</vt:lpstr>
      <vt:lpstr>Présentation PowerPoint</vt:lpstr>
      <vt:lpstr>Présentation PowerPoint</vt:lpstr>
      <vt:lpstr>Etat de l’art</vt:lpstr>
      <vt:lpstr>Présentation PowerPoint</vt:lpstr>
      <vt:lpstr>Présentation PowerPoint</vt:lpstr>
      <vt:lpstr>Présentation PowerPoint</vt:lpstr>
      <vt:lpstr>Avancements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Conclusions &amp; perspectives</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MOTTIER, MANON</dc:creator>
  <cp:lastModifiedBy>MOTTIER, MANON</cp:lastModifiedBy>
  <cp:revision>309</cp:revision>
  <dcterms:created xsi:type="dcterms:W3CDTF">2020-01-24T12:23:00Z</dcterms:created>
  <dcterms:modified xsi:type="dcterms:W3CDTF">2020-03-09T06:59:02Z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12e00b9-34e2-4b26-a577-af1fd0f9f7ee_Enabled">
    <vt:lpwstr>True</vt:lpwstr>
  </property>
  <property fmtid="{D5CDD505-2E9C-101B-9397-08002B2CF9AE}" pid="3" name="MSIP_Label_112e00b9-34e2-4b26-a577-af1fd0f9f7ee_SiteId">
    <vt:lpwstr>33440fc6-b7c7-412c-bb73-0e70b0198d5a</vt:lpwstr>
  </property>
  <property fmtid="{D5CDD505-2E9C-101B-9397-08002B2CF9AE}" pid="4" name="MSIP_Label_112e00b9-34e2-4b26-a577-af1fd0f9f7ee_Owner">
    <vt:lpwstr>manon.mottier@atos.net</vt:lpwstr>
  </property>
  <property fmtid="{D5CDD505-2E9C-101B-9397-08002B2CF9AE}" pid="5" name="MSIP_Label_112e00b9-34e2-4b26-a577-af1fd0f9f7ee_SetDate">
    <vt:lpwstr>2020-01-24T13:26:45.8541183Z</vt:lpwstr>
  </property>
  <property fmtid="{D5CDD505-2E9C-101B-9397-08002B2CF9AE}" pid="6" name="MSIP_Label_112e00b9-34e2-4b26-a577-af1fd0f9f7ee_Name">
    <vt:lpwstr>Atos For Internal Use</vt:lpwstr>
  </property>
  <property fmtid="{D5CDD505-2E9C-101B-9397-08002B2CF9AE}" pid="7" name="MSIP_Label_112e00b9-34e2-4b26-a577-af1fd0f9f7ee_Application">
    <vt:lpwstr>Microsoft Azure Information Protection</vt:lpwstr>
  </property>
  <property fmtid="{D5CDD505-2E9C-101B-9397-08002B2CF9AE}" pid="8" name="MSIP_Label_112e00b9-34e2-4b26-a577-af1fd0f9f7ee_ActionId">
    <vt:lpwstr>eff65a78-6717-4cac-8d1e-25597053159b</vt:lpwstr>
  </property>
  <property fmtid="{D5CDD505-2E9C-101B-9397-08002B2CF9AE}" pid="9" name="MSIP_Label_112e00b9-34e2-4b26-a577-af1fd0f9f7ee_Extended_MSFT_Method">
    <vt:lpwstr>Automatic</vt:lpwstr>
  </property>
  <property fmtid="{D5CDD505-2E9C-101B-9397-08002B2CF9AE}" pid="10" name="MSIP_Label_e463cba9-5f6c-478d-9329-7b2295e4e8ed_Enabled">
    <vt:lpwstr>True</vt:lpwstr>
  </property>
  <property fmtid="{D5CDD505-2E9C-101B-9397-08002B2CF9AE}" pid="11" name="MSIP_Label_e463cba9-5f6c-478d-9329-7b2295e4e8ed_SiteId">
    <vt:lpwstr>33440fc6-b7c7-412c-bb73-0e70b0198d5a</vt:lpwstr>
  </property>
  <property fmtid="{D5CDD505-2E9C-101B-9397-08002B2CF9AE}" pid="12" name="MSIP_Label_e463cba9-5f6c-478d-9329-7b2295e4e8ed_Owner">
    <vt:lpwstr>manon.mottier@atos.net</vt:lpwstr>
  </property>
  <property fmtid="{D5CDD505-2E9C-101B-9397-08002B2CF9AE}" pid="13" name="MSIP_Label_e463cba9-5f6c-478d-9329-7b2295e4e8ed_SetDate">
    <vt:lpwstr>2020-01-24T13:26:45.8541183Z</vt:lpwstr>
  </property>
  <property fmtid="{D5CDD505-2E9C-101B-9397-08002B2CF9AE}" pid="14" name="MSIP_Label_e463cba9-5f6c-478d-9329-7b2295e4e8ed_Name">
    <vt:lpwstr>Atos For Internal Use - All Employees</vt:lpwstr>
  </property>
  <property fmtid="{D5CDD505-2E9C-101B-9397-08002B2CF9AE}" pid="15" name="MSIP_Label_e463cba9-5f6c-478d-9329-7b2295e4e8ed_Application">
    <vt:lpwstr>Microsoft Azure Information Protection</vt:lpwstr>
  </property>
  <property fmtid="{D5CDD505-2E9C-101B-9397-08002B2CF9AE}" pid="16" name="MSIP_Label_e463cba9-5f6c-478d-9329-7b2295e4e8ed_ActionId">
    <vt:lpwstr>eff65a78-6717-4cac-8d1e-25597053159b</vt:lpwstr>
  </property>
  <property fmtid="{D5CDD505-2E9C-101B-9397-08002B2CF9AE}" pid="17" name="MSIP_Label_e463cba9-5f6c-478d-9329-7b2295e4e8ed_Parent">
    <vt:lpwstr>112e00b9-34e2-4b26-a577-af1fd0f9f7ee</vt:lpwstr>
  </property>
  <property fmtid="{D5CDD505-2E9C-101B-9397-08002B2CF9AE}" pid="18" name="MSIP_Label_e463cba9-5f6c-478d-9329-7b2295e4e8ed_Extended_MSFT_Method">
    <vt:lpwstr>Automatic</vt:lpwstr>
  </property>
  <property fmtid="{D5CDD505-2E9C-101B-9397-08002B2CF9AE}" pid="19" name="Sensitivity">
    <vt:lpwstr>Atos For Internal Use Atos For Internal Use - All Employees</vt:lpwstr>
  </property>
</Properties>
</file>