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42" r:id="rId2"/>
    <p:sldMasterId id="2147483773" r:id="rId3"/>
  </p:sldMasterIdLst>
  <p:notesMasterIdLst>
    <p:notesMasterId r:id="rId15"/>
  </p:notesMasterIdLst>
  <p:handoutMasterIdLst>
    <p:handoutMasterId r:id="rId16"/>
  </p:handoutMasterIdLst>
  <p:sldIdLst>
    <p:sldId id="4349" r:id="rId4"/>
    <p:sldId id="4333" r:id="rId5"/>
    <p:sldId id="4339" r:id="rId6"/>
    <p:sldId id="4335" r:id="rId7"/>
    <p:sldId id="4340" r:id="rId8"/>
    <p:sldId id="4347" r:id="rId9"/>
    <p:sldId id="4348" r:id="rId10"/>
    <p:sldId id="4342" r:id="rId11"/>
    <p:sldId id="4343" r:id="rId12"/>
    <p:sldId id="4346" r:id="rId13"/>
    <p:sldId id="4345"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TTIER, MANON" initials="MM" lastIdx="6" clrIdx="0">
    <p:extLst>
      <p:ext uri="{19B8F6BF-5375-455C-9EA6-DF929625EA0E}">
        <p15:presenceInfo xmlns:p15="http://schemas.microsoft.com/office/powerpoint/2012/main" userId="S::manon.mottier@atos.net::c5241a07-bf8b-44df-91a3-dfa15a2a67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9C3"/>
    <a:srgbClr val="CFC095"/>
    <a:srgbClr val="D6CB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1" autoAdjust="0"/>
    <p:restoredTop sz="87674" autoAdjust="0"/>
  </p:normalViewPr>
  <p:slideViewPr>
    <p:cSldViewPr>
      <p:cViewPr varScale="1">
        <p:scale>
          <a:sx n="97" d="100"/>
          <a:sy n="97" d="100"/>
        </p:scale>
        <p:origin x="756" y="90"/>
      </p:cViewPr>
      <p:guideLst>
        <p:guide orient="horz" pos="2160"/>
        <p:guide pos="38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E4B55CF-8FC6-4293-9D96-7FC04BBC62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2748117-6FBD-433E-BF57-6BC9190C0F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9AFB3B-38CC-4767-B51F-3D636312058B}" type="datetime1">
              <a:rPr lang="en-US" smtClean="0"/>
              <a:t>12/1/2020</a:t>
            </a:fld>
            <a:endParaRPr lang="fr-FR"/>
          </a:p>
        </p:txBody>
      </p:sp>
      <p:sp>
        <p:nvSpPr>
          <p:cNvPr id="4" name="Espace réservé du pied de page 3">
            <a:extLst>
              <a:ext uri="{FF2B5EF4-FFF2-40B4-BE49-F238E27FC236}">
                <a16:creationId xmlns:a16="http://schemas.microsoft.com/office/drawing/2014/main" id="{8AC5AD37-E8DE-4AB0-952A-5E29F93225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4A8112D-295F-441A-8B9B-7AF014A96D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E60073-22D0-4104-97F1-C66303648A5A}" type="slidenum">
              <a:rPr lang="fr-FR" smtClean="0"/>
              <a:t>‹N°›</a:t>
            </a:fld>
            <a:endParaRPr lang="fr-FR"/>
          </a:p>
        </p:txBody>
      </p:sp>
    </p:spTree>
    <p:extLst>
      <p:ext uri="{BB962C8B-B14F-4D97-AF65-F5344CB8AC3E}">
        <p14:creationId xmlns:p14="http://schemas.microsoft.com/office/powerpoint/2010/main" val="136328626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B73A89-343C-4163-B133-77240D7548F7}" type="datetime1">
              <a:rPr lang="en-US" smtClean="0"/>
              <a:t>12/1/2020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‹N°›</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hf sldNum="0" hdr="0" ft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558090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11939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Master" Target="../slideMasters/slideMaster2.xml"/><Relationship Id="rId4" Type="http://schemas.openxmlformats.org/officeDocument/2006/relationships/image" Target="../media/image28.tif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6.jpg"/><Relationship Id="rId1" Type="http://schemas.openxmlformats.org/officeDocument/2006/relationships/slideMaster" Target="../slideMasters/slideMaster2.xml"/><Relationship Id="rId5" Type="http://schemas.openxmlformats.org/officeDocument/2006/relationships/image" Target="../media/image28.tiff"/><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6.jpg"/><Relationship Id="rId1" Type="http://schemas.openxmlformats.org/officeDocument/2006/relationships/slideMaster" Target="../slideMasters/slideMaster2.xml"/><Relationship Id="rId5" Type="http://schemas.openxmlformats.org/officeDocument/2006/relationships/image" Target="../media/image28.tiff"/><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6.jpg"/><Relationship Id="rId1" Type="http://schemas.openxmlformats.org/officeDocument/2006/relationships/slideMaster" Target="../slideMasters/slideMaster2.xml"/><Relationship Id="rId5" Type="http://schemas.openxmlformats.org/officeDocument/2006/relationships/image" Target="../media/image28.tiff"/><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6.jpg"/><Relationship Id="rId1" Type="http://schemas.openxmlformats.org/officeDocument/2006/relationships/slideMaster" Target="../slideMasters/slideMaster2.xml"/><Relationship Id="rId4" Type="http://schemas.openxmlformats.org/officeDocument/2006/relationships/image" Target="../media/image28.tif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6.jpg"/><Relationship Id="rId1" Type="http://schemas.openxmlformats.org/officeDocument/2006/relationships/slideMaster" Target="../slideMasters/slideMaster2.xml"/><Relationship Id="rId5" Type="http://schemas.openxmlformats.org/officeDocument/2006/relationships/image" Target="../media/image28.tiff"/><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jpg"/><Relationship Id="rId1" Type="http://schemas.openxmlformats.org/officeDocument/2006/relationships/slideMaster" Target="../slideMasters/slideMaster2.xml"/><Relationship Id="rId4" Type="http://schemas.openxmlformats.org/officeDocument/2006/relationships/image" Target="../media/image28.tif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g"/><Relationship Id="rId1" Type="http://schemas.openxmlformats.org/officeDocument/2006/relationships/slideMaster" Target="../slideMasters/slideMaster2.xml"/><Relationship Id="rId4" Type="http://schemas.openxmlformats.org/officeDocument/2006/relationships/image" Target="../media/image28.tiff"/></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text only">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7630" y="1604798"/>
            <a:ext cx="11076243" cy="1470025"/>
          </a:xfrm>
          <a:prstGeom prst="rect">
            <a:avLst/>
          </a:prstGeom>
        </p:spPr>
        <p:txBody>
          <a:bodyPr anchor="b" anchorCtr="0">
            <a:noAutofit/>
          </a:bodyPr>
          <a:lstStyle>
            <a:lvl1pPr>
              <a:defRPr sz="3999" b="1" baseline="0">
                <a:solidFill>
                  <a:schemeClr val="bg1"/>
                </a:solidFill>
                <a:latin typeface="Verdana" pitchFamily="34" charset="0"/>
                <a:ea typeface="Verdana" pitchFamily="34" charset="0"/>
                <a:cs typeface="Verdana" pitchFamily="34" charset="0"/>
              </a:defRPr>
            </a:lvl1pPr>
          </a:lstStyle>
          <a:p>
            <a:r>
              <a:rPr lang="en-US" noProof="0"/>
              <a:t>Click to edit Master title style</a:t>
            </a:r>
            <a:endParaRPr lang="en-GB" noProof="0" dirty="0"/>
          </a:p>
        </p:txBody>
      </p:sp>
      <p:sp>
        <p:nvSpPr>
          <p:cNvPr id="3" name="Subtitle 2"/>
          <p:cNvSpPr>
            <a:spLocks noGrp="1"/>
          </p:cNvSpPr>
          <p:nvPr>
            <p:ph type="subTitle" idx="1" hasCustomPrompt="1"/>
          </p:nvPr>
        </p:nvSpPr>
        <p:spPr>
          <a:xfrm>
            <a:off x="283834" y="3094328"/>
            <a:ext cx="11080039" cy="1486800"/>
          </a:xfrm>
          <a:prstGeom prst="rect">
            <a:avLst/>
          </a:prstGeom>
        </p:spPr>
        <p:txBody>
          <a:bodyPr>
            <a:noAutofit/>
          </a:bodyPr>
          <a:lstStyle>
            <a:lvl1pPr marL="0" indent="0" algn="l">
              <a:buNone/>
              <a:defRPr sz="3732" b="0">
                <a:solidFill>
                  <a:schemeClr val="bg1"/>
                </a:solidFill>
                <a:latin typeface="Verdana" pitchFamily="34" charset="0"/>
                <a:ea typeface="Verdana" pitchFamily="34" charset="0"/>
                <a:cs typeface="Verdana" pitchFamily="34" charset="0"/>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GB" noProof="0" dirty="0"/>
              <a:t>Click to edit the sub title</a:t>
            </a:r>
          </a:p>
        </p:txBody>
      </p:sp>
      <p:sp>
        <p:nvSpPr>
          <p:cNvPr id="8" name="AddCustomDate#1"/>
          <p:cNvSpPr txBox="1"/>
          <p:nvPr userDrawn="1"/>
        </p:nvSpPr>
        <p:spPr>
          <a:xfrm>
            <a:off x="290074" y="4965171"/>
            <a:ext cx="1409360" cy="338554"/>
          </a:xfrm>
          <a:prstGeom prst="rect">
            <a:avLst/>
          </a:prstGeom>
          <a:noFill/>
        </p:spPr>
        <p:txBody>
          <a:bodyPr wrap="none" rtlCol="0">
            <a:spAutoFit/>
          </a:bodyPr>
          <a:lstStyle/>
          <a:p>
            <a:r>
              <a:rPr lang="en-GB" sz="1600" b="0" noProof="0" dirty="0">
                <a:solidFill>
                  <a:schemeClr val="bg1"/>
                </a:solidFill>
                <a:latin typeface="Verdana" pitchFamily="34" charset="0"/>
                <a:ea typeface="Verdana" pitchFamily="34" charset="0"/>
                <a:cs typeface="Verdana" pitchFamily="34" charset="0"/>
              </a:rPr>
              <a:t>17/01/2018</a:t>
            </a:r>
          </a:p>
        </p:txBody>
      </p:sp>
      <p:sp>
        <p:nvSpPr>
          <p:cNvPr id="10" name="AddClassification"/>
          <p:cNvSpPr txBox="1">
            <a:spLocks noChangeArrowheads="1"/>
          </p:cNvSpPr>
          <p:nvPr userDrawn="1"/>
        </p:nvSpPr>
        <p:spPr bwMode="auto">
          <a:xfrm>
            <a:off x="5141267" y="6195793"/>
            <a:ext cx="1906291" cy="25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GB" sz="1066" b="0" noProof="0" dirty="0">
                <a:solidFill>
                  <a:schemeClr val="bg1"/>
                </a:solidFill>
                <a:latin typeface="Verdana" pitchFamily="34" charset="0"/>
                <a:ea typeface="Verdana" pitchFamily="34" charset="0"/>
                <a:cs typeface="Verdana" pitchFamily="34" charset="0"/>
              </a:rPr>
              <a:t>© Atos - For internal use</a:t>
            </a:r>
          </a:p>
        </p:txBody>
      </p:sp>
    </p:spTree>
    <p:extLst>
      <p:ext uri="{BB962C8B-B14F-4D97-AF65-F5344CB8AC3E}">
        <p14:creationId xmlns:p14="http://schemas.microsoft.com/office/powerpoint/2010/main" val="316955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umber slide #2">
    <p:bg>
      <p:bgPr>
        <a:solidFill>
          <a:srgbClr val="0066A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8075"/>
            <a:ext cx="12185214" cy="6858000"/>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2153788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umber slide #3">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4" y="-26151"/>
            <a:ext cx="12185214" cy="6858000"/>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334281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mber slide #4">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8075"/>
            <a:ext cx="12185214" cy="6858000"/>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3155446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Number slide #5">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24224"/>
            <a:ext cx="12185214" cy="6858000"/>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864471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umber slide #6">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0373"/>
            <a:ext cx="12185214" cy="6858000"/>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2282940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umber slide #7">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24224"/>
            <a:ext cx="12185214" cy="6858000"/>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1455534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umber slide #8">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0373"/>
            <a:ext cx="12185214" cy="6858000"/>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2679776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mber slide #9">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18197"/>
            <a:ext cx="12185214" cy="6858000"/>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498142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umber slide #10">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18197"/>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3345497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umber slide #11">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5493"/>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132734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umber slide #1">
    <p:bg>
      <p:bgPr>
        <a:solidFill>
          <a:srgbClr val="0066A1"/>
        </a:solidFill>
        <a:effectLst/>
      </p:bgPr>
    </p:bg>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0"/>
            <a:ext cx="12185214" cy="6858000"/>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1036554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umber slide #12">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27296"/>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1439766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umber slide #13">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5493"/>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2650164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umber slide #14">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5493"/>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3414765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umber slide #15">
    <p:bg>
      <p:bgPr>
        <a:solidFill>
          <a:srgbClr val="0066A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5493"/>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300560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Number slide #16">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5493"/>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1817770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umber slide #17">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36395"/>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4222927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Number slide #18">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5493"/>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2041477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Number slide #19">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5493"/>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2227063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Number slide #20">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5493"/>
            <a:ext cx="12185214" cy="6858000"/>
          </a:xfrm>
          <a:prstGeom prst="rect">
            <a:avLst/>
          </a:prstGeom>
        </p:spPr>
      </p:pic>
      <p:sp>
        <p:nvSpPr>
          <p:cNvPr id="2" name="Title 1"/>
          <p:cNvSpPr>
            <a:spLocks noGrp="1"/>
          </p:cNvSpPr>
          <p:nvPr>
            <p:ph type="title" hasCustomPrompt="1"/>
          </p:nvPr>
        </p:nvSpPr>
        <p:spPr>
          <a:xfrm>
            <a:off x="5806456" y="2660915"/>
            <a:ext cx="6239068" cy="1440160"/>
          </a:xfrm>
        </p:spPr>
        <p:txBody>
          <a:bodyPr anchor="t"/>
          <a:lstStyle>
            <a:lvl1pPr>
              <a:defRPr sz="3999" b="0">
                <a:solidFill>
                  <a:schemeClr val="bg1"/>
                </a:solidFill>
              </a:defRPr>
            </a:lvl1pPr>
          </a:lstStyle>
          <a:p>
            <a:r>
              <a:rPr lang="en-GB" noProof="0" dirty="0"/>
              <a:t>Click to add chapter title </a:t>
            </a:r>
          </a:p>
        </p:txBody>
      </p:sp>
    </p:spTree>
    <p:extLst>
      <p:ext uri="{BB962C8B-B14F-4D97-AF65-F5344CB8AC3E}">
        <p14:creationId xmlns:p14="http://schemas.microsoft.com/office/powerpoint/2010/main" val="3489920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gray">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87631" y="1604798"/>
            <a:ext cx="6598281" cy="1470025"/>
          </a:xfrm>
          <a:prstGeom prst="rect">
            <a:avLst/>
          </a:prstGeom>
        </p:spPr>
        <p:txBody>
          <a:bodyPr anchor="b" anchorCtr="0">
            <a:noAutofit/>
          </a:bodyPr>
          <a:lstStyle>
            <a:lvl1pPr>
              <a:defRPr sz="3999" b="1" baseline="0">
                <a:solidFill>
                  <a:schemeClr val="bg1"/>
                </a:solidFill>
                <a:latin typeface="Verdana" pitchFamily="34" charset="0"/>
                <a:ea typeface="Verdana" pitchFamily="34" charset="0"/>
                <a:cs typeface="Verdana" pitchFamily="34" charset="0"/>
              </a:defRPr>
            </a:lvl1pPr>
          </a:lstStyle>
          <a:p>
            <a:r>
              <a:rPr lang="en-GB" noProof="0" dirty="0"/>
              <a:t>Click to edit the title</a:t>
            </a:r>
          </a:p>
        </p:txBody>
      </p:sp>
      <p:sp>
        <p:nvSpPr>
          <p:cNvPr id="7" name="AddNotifier#1"/>
          <p:cNvSpPr txBox="1">
            <a:spLocks noChangeArrowheads="1"/>
          </p:cNvSpPr>
          <p:nvPr userDrawn="1"/>
        </p:nvSpPr>
        <p:spPr bwMode="auto">
          <a:xfrm>
            <a:off x="311940" y="5654157"/>
            <a:ext cx="6550358" cy="84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933" kern="1200" dirty="0">
                <a:solidFill>
                  <a:schemeClr val="bg1"/>
                </a:solidFill>
                <a:latin typeface="Verdana" pitchFamily="34" charset="0"/>
                <a:ea typeface="Verdana" pitchFamily="34" charset="0"/>
                <a:cs typeface="Verdana" pitchFamily="34" charset="0"/>
              </a:rPr>
              <a:t>Atos, the Atos logo, Atos Codex, Atos Consulting, Atos Worldgrid, Worldline, </a:t>
            </a:r>
            <a:r>
              <a:rPr lang="en-US" sz="933" kern="1200" dirty="0" err="1">
                <a:solidFill>
                  <a:schemeClr val="bg1"/>
                </a:solidFill>
                <a:latin typeface="Verdana" pitchFamily="34" charset="0"/>
                <a:ea typeface="Verdana" pitchFamily="34" charset="0"/>
                <a:cs typeface="Verdana" pitchFamily="34" charset="0"/>
              </a:rPr>
              <a:t>BlueKiwi</a:t>
            </a:r>
            <a:r>
              <a:rPr lang="en-US" sz="933" kern="1200" dirty="0">
                <a:solidFill>
                  <a:schemeClr val="bg1"/>
                </a:solidFill>
                <a:latin typeface="Verdana" pitchFamily="34" charset="0"/>
                <a:ea typeface="Verdana" pitchFamily="34" charset="0"/>
                <a:cs typeface="Verdana" pitchFamily="34" charset="0"/>
              </a:rPr>
              <a:t>, Bull, Canopy the Open Cloud Company, Unify, </a:t>
            </a:r>
            <a:r>
              <a:rPr lang="en-US" sz="933" kern="1200" dirty="0" err="1">
                <a:solidFill>
                  <a:schemeClr val="bg1"/>
                </a:solidFill>
                <a:latin typeface="Verdana" pitchFamily="34" charset="0"/>
                <a:ea typeface="Verdana" pitchFamily="34" charset="0"/>
                <a:cs typeface="Verdana" pitchFamily="34" charset="0"/>
              </a:rPr>
              <a:t>Yunano</a:t>
            </a:r>
            <a:r>
              <a:rPr lang="en-US" sz="933" kern="1200" dirty="0">
                <a:solidFill>
                  <a:schemeClr val="bg1"/>
                </a:solidFill>
                <a:latin typeface="Verdana" pitchFamily="34" charset="0"/>
                <a:ea typeface="Verdana" pitchFamily="34" charset="0"/>
                <a:cs typeface="Verdana" pitchFamily="34" charset="0"/>
              </a:rPr>
              <a:t>, Zero Email, Zero Email Certified and The Zero Email Company are registered trademarks of the Atos group. May 2016. © 2016 Atos. Confidential information owned by Atos, to be used by the recipient only. This document, or any part of it, may not be reproduced, copied, circulated and/or distributed nor quoted without prior written approval from Atos.</a:t>
            </a:r>
            <a:endParaRPr lang="en-US" sz="933"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65682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asic">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88575" y="1454400"/>
            <a:ext cx="11660963" cy="4633200"/>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itle 5"/>
          <p:cNvSpPr>
            <a:spLocks noGrp="1"/>
          </p:cNvSpPr>
          <p:nvPr>
            <p:ph type="title" hasCustomPrompt="1"/>
          </p:nvPr>
        </p:nvSpPr>
        <p:spPr>
          <a:xfrm>
            <a:off x="288575" y="164637"/>
            <a:ext cx="11660963" cy="960107"/>
          </a:xfrm>
        </p:spPr>
        <p:txBody>
          <a:bodyPr/>
          <a:lstStyle>
            <a:lvl1pPr>
              <a:defRPr/>
            </a:lvl1pPr>
          </a:lstStyle>
          <a:p>
            <a:r>
              <a:rPr lang="en-GB" noProof="0" dirty="0"/>
              <a:t>Click to edit the header</a:t>
            </a:r>
          </a:p>
        </p:txBody>
      </p:sp>
      <p:sp>
        <p:nvSpPr>
          <p:cNvPr id="5" name="object 24"/>
          <p:cNvSpPr txBox="1">
            <a:spLocks noGrp="1"/>
          </p:cNvSpPr>
          <p:nvPr>
            <p:ph type="sldNum" sz="quarter" idx="4"/>
          </p:nvPr>
        </p:nvSpPr>
        <p:spPr>
          <a:xfrm>
            <a:off x="395796" y="6599489"/>
            <a:ext cx="365485" cy="166712"/>
          </a:xfrm>
          <a:prstGeom prst="rect">
            <a:avLst/>
          </a:prstGeom>
        </p:spPr>
        <p:txBody>
          <a:bodyPr vert="horz" wrap="none" lIns="0" tIns="0" rIns="0" bIns="0" rtlCol="0" anchor="ctr">
            <a:spAutoFit/>
          </a:bodyPr>
          <a:lstStyle>
            <a:lvl1pPr>
              <a:defRPr>
                <a:solidFill>
                  <a:schemeClr val="tx1"/>
                </a:solidFill>
              </a:defRPr>
            </a:lvl1pPr>
          </a:lstStyle>
          <a:p>
            <a:pPr marL="25343">
              <a:lnSpc>
                <a:spcPts val="1332"/>
              </a:lnSpc>
            </a:pPr>
            <a:fld id="{81D60167-4931-47E6-BA6A-407CBD079E47}" type="slidenum">
              <a:rPr lang="en-US" sz="1200" smtClean="0">
                <a:cs typeface="Verdana"/>
              </a:rPr>
              <a:pPr marL="25343">
                <a:lnSpc>
                  <a:spcPts val="1332"/>
                </a:lnSpc>
              </a:pPr>
              <a:t>‹N°›</a:t>
            </a:fld>
            <a:endParaRPr lang="en-US" sz="1066" dirty="0">
              <a:cs typeface="Verdana"/>
            </a:endParaRPr>
          </a:p>
        </p:txBody>
      </p:sp>
    </p:spTree>
    <p:extLst>
      <p:ext uri="{BB962C8B-B14F-4D97-AF65-F5344CB8AC3E}">
        <p14:creationId xmlns:p14="http://schemas.microsoft.com/office/powerpoint/2010/main" val="26461640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sk-SK"/>
              <a:t>Click to edit Master title style</a:t>
            </a:r>
            <a:endParaRPr lang="en-US"/>
          </a:p>
        </p:txBody>
      </p:sp>
      <p:sp>
        <p:nvSpPr>
          <p:cNvPr id="4" name="Content Placeholder 3"/>
          <p:cNvSpPr>
            <a:spLocks noGrp="1"/>
          </p:cNvSpPr>
          <p:nvPr>
            <p:ph sz="quarter" idx="24"/>
          </p:nvPr>
        </p:nvSpPr>
        <p:spPr>
          <a:xfrm>
            <a:off x="362057" y="2413000"/>
            <a:ext cx="2877918" cy="2880000"/>
          </a:xfrm>
        </p:spPr>
        <p:txBody>
          <a:bodyPr/>
          <a:lstStyle/>
          <a:p>
            <a:pPr lvl="0"/>
            <a:r>
              <a:rPr lang="sk-SK"/>
              <a:t>Click to edit Master text styles</a:t>
            </a:r>
          </a:p>
        </p:txBody>
      </p:sp>
      <p:sp>
        <p:nvSpPr>
          <p:cNvPr id="12" name="Content Placeholder 3"/>
          <p:cNvSpPr>
            <a:spLocks noGrp="1"/>
          </p:cNvSpPr>
          <p:nvPr>
            <p:ph sz="quarter" idx="25"/>
          </p:nvPr>
        </p:nvSpPr>
        <p:spPr>
          <a:xfrm>
            <a:off x="3233061" y="2413000"/>
            <a:ext cx="2877918" cy="2880000"/>
          </a:xfrm>
        </p:spPr>
        <p:txBody>
          <a:bodyPr/>
          <a:lstStyle/>
          <a:p>
            <a:pPr lvl="0"/>
            <a:r>
              <a:rPr lang="sk-SK"/>
              <a:t>Click to edit Master text styles</a:t>
            </a:r>
          </a:p>
        </p:txBody>
      </p:sp>
      <p:sp>
        <p:nvSpPr>
          <p:cNvPr id="13" name="Content Placeholder 3"/>
          <p:cNvSpPr>
            <a:spLocks noGrp="1"/>
          </p:cNvSpPr>
          <p:nvPr>
            <p:ph sz="quarter" idx="26"/>
          </p:nvPr>
        </p:nvSpPr>
        <p:spPr>
          <a:xfrm>
            <a:off x="6104077" y="2413000"/>
            <a:ext cx="2877918" cy="2880000"/>
          </a:xfrm>
        </p:spPr>
        <p:txBody>
          <a:bodyPr/>
          <a:lstStyle/>
          <a:p>
            <a:pPr lvl="0"/>
            <a:r>
              <a:rPr lang="sk-SK"/>
              <a:t>Click to edit Master text styles</a:t>
            </a:r>
          </a:p>
        </p:txBody>
      </p:sp>
      <p:sp>
        <p:nvSpPr>
          <p:cNvPr id="14" name="Content Placeholder 3"/>
          <p:cNvSpPr>
            <a:spLocks noGrp="1"/>
          </p:cNvSpPr>
          <p:nvPr>
            <p:ph sz="quarter" idx="27"/>
          </p:nvPr>
        </p:nvSpPr>
        <p:spPr>
          <a:xfrm>
            <a:off x="8975054" y="2413000"/>
            <a:ext cx="2877918" cy="2880000"/>
          </a:xfrm>
        </p:spPr>
        <p:txBody>
          <a:bodyPr/>
          <a:lstStyle/>
          <a:p>
            <a:pPr lvl="0"/>
            <a:r>
              <a:rPr lang="sk-SK"/>
              <a:t>Click to edit Master text styles</a:t>
            </a:r>
          </a:p>
        </p:txBody>
      </p:sp>
      <p:sp>
        <p:nvSpPr>
          <p:cNvPr id="5" name="Text Placeholder 4"/>
          <p:cNvSpPr>
            <a:spLocks noGrp="1"/>
          </p:cNvSpPr>
          <p:nvPr>
            <p:ph type="body" sz="quarter" idx="28"/>
          </p:nvPr>
        </p:nvSpPr>
        <p:spPr>
          <a:xfrm>
            <a:off x="362105" y="1600200"/>
            <a:ext cx="10506326" cy="812800"/>
          </a:xfrm>
        </p:spPr>
        <p:txBody>
          <a:bodyPr lIns="134967" tIns="70182" rIns="134967" bIns="70182"/>
          <a:lstStyle>
            <a:lvl1pPr algn="l">
              <a:lnSpc>
                <a:spcPct val="120000"/>
              </a:lnSpc>
              <a:spcAft>
                <a:spcPts val="800"/>
              </a:spcAft>
              <a:defRPr/>
            </a:lvl1pPr>
            <a:lvl2pPr algn="ctr">
              <a:lnSpc>
                <a:spcPct val="120000"/>
              </a:lnSpc>
              <a:spcAft>
                <a:spcPts val="800"/>
              </a:spcAft>
              <a:defRPr/>
            </a:lvl2pPr>
            <a:lvl3pPr algn="ctr">
              <a:lnSpc>
                <a:spcPct val="120000"/>
              </a:lnSpc>
              <a:spcAft>
                <a:spcPts val="800"/>
              </a:spcAft>
              <a:defRPr/>
            </a:lvl3pPr>
            <a:lvl4pPr algn="ctr">
              <a:lnSpc>
                <a:spcPct val="120000"/>
              </a:lnSpc>
              <a:spcAft>
                <a:spcPts val="800"/>
              </a:spcAft>
              <a:defRPr/>
            </a:lvl4pPr>
            <a:lvl5pPr algn="ctr">
              <a:lnSpc>
                <a:spcPct val="120000"/>
              </a:lnSpc>
              <a:spcAft>
                <a:spcPts val="800"/>
              </a:spcAft>
              <a:defRPr/>
            </a:lvl5pPr>
          </a:lstStyle>
          <a:p>
            <a:pPr lvl="0"/>
            <a:r>
              <a:rPr lang="sk-SK"/>
              <a:t>Click to edit Master text styles</a:t>
            </a:r>
          </a:p>
        </p:txBody>
      </p:sp>
      <p:sp>
        <p:nvSpPr>
          <p:cNvPr id="9" name="Slide Number Placeholder 3">
            <a:extLst>
              <a:ext uri="{FF2B5EF4-FFF2-40B4-BE49-F238E27FC236}">
                <a16:creationId xmlns:a16="http://schemas.microsoft.com/office/drawing/2014/main" id="{B5496468-0413-4731-BC8D-F40F8207BB04}"/>
              </a:ext>
            </a:extLst>
          </p:cNvPr>
          <p:cNvSpPr>
            <a:spLocks noGrp="1"/>
          </p:cNvSpPr>
          <p:nvPr>
            <p:ph type="sldNum" sz="quarter" idx="4"/>
          </p:nvPr>
        </p:nvSpPr>
        <p:spPr>
          <a:xfrm>
            <a:off x="2903137" y="6324974"/>
            <a:ext cx="1795324" cy="498205"/>
          </a:xfrm>
          <a:prstGeom prst="rect">
            <a:avLst/>
          </a:prstGeom>
          <a:noFill/>
          <a:ln w="12700" cmpd="sng">
            <a:noFill/>
          </a:ln>
        </p:spPr>
        <p:txBody>
          <a:bodyPr wrap="square" lIns="143963" tIns="134997" rIns="143963" bIns="134997" anchor="ctr" anchorCtr="1">
            <a:spAutoFit/>
          </a:bodyPr>
          <a:lstStyle>
            <a:lvl1pPr>
              <a:defRPr lang="en-US" sz="1466">
                <a:ln>
                  <a:noFill/>
                </a:ln>
                <a:solidFill>
                  <a:schemeClr val="accent2"/>
                </a:solidFill>
                <a:latin typeface="Roboto Light"/>
                <a:cs typeface="Roboto Light"/>
              </a:defRPr>
            </a:lvl1pPr>
          </a:lstStyle>
          <a:p>
            <a:pPr defTabSz="914149"/>
            <a:r>
              <a:rPr lang="fr-FR"/>
              <a:t> - </a:t>
            </a:r>
            <a:fld id="{77513DED-9F41-6D4C-AADB-00EAAC4B4386}" type="slidenum">
              <a:rPr lang="fr-FR" smtClean="0"/>
              <a:pPr defTabSz="914149"/>
              <a:t>‹N°›</a:t>
            </a:fld>
            <a:r>
              <a:rPr lang="fr-FR"/>
              <a:t> -</a:t>
            </a:r>
            <a:endParaRPr dirty="0"/>
          </a:p>
        </p:txBody>
      </p:sp>
    </p:spTree>
    <p:extLst>
      <p:ext uri="{BB962C8B-B14F-4D97-AF65-F5344CB8AC3E}">
        <p14:creationId xmlns:p14="http://schemas.microsoft.com/office/powerpoint/2010/main" val="3471215706"/>
      </p:ext>
    </p:extLst>
  </p:cSld>
  <p:clrMapOvr>
    <a:masterClrMapping/>
  </p:clrMapOvr>
  <p:extLst>
    <p:ext uri="{DCECCB84-F9BA-43D5-87BE-67443E8EF086}">
      <p15:sldGuideLst xmlns:p15="http://schemas.microsoft.com/office/powerpoint/2012/main">
        <p15:guide id="1" orient="horz" pos="288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3741" y="647705"/>
            <a:ext cx="10969943" cy="769937"/>
          </a:xfrm>
        </p:spPr>
        <p:txBody>
          <a:bodyPr>
            <a:normAutofit/>
          </a:bodyPr>
          <a:lstStyle>
            <a:lvl1pPr algn="l">
              <a:defRPr sz="2133"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Click to edit Master title style</a:t>
            </a:r>
          </a:p>
        </p:txBody>
      </p:sp>
      <p:sp>
        <p:nvSpPr>
          <p:cNvPr id="7" name="object 12"/>
          <p:cNvSpPr/>
          <p:nvPr userDrawn="1"/>
        </p:nvSpPr>
        <p:spPr>
          <a:xfrm>
            <a:off x="14" y="518500"/>
            <a:ext cx="390516" cy="0"/>
          </a:xfrm>
          <a:custGeom>
            <a:avLst/>
            <a:gdLst/>
            <a:ahLst/>
            <a:cxnLst/>
            <a:rect l="l" t="t" r="r" b="b"/>
            <a:pathLst>
              <a:path w="293370">
                <a:moveTo>
                  <a:pt x="0" y="0"/>
                </a:moveTo>
                <a:lnTo>
                  <a:pt x="293268" y="0"/>
                </a:lnTo>
              </a:path>
            </a:pathLst>
          </a:custGeom>
          <a:ln w="12700">
            <a:solidFill>
              <a:srgbClr val="000000"/>
            </a:solidFill>
          </a:ln>
        </p:spPr>
        <p:txBody>
          <a:bodyPr wrap="square" lIns="0" tIns="0" rIns="0" bIns="0" rtlCol="0"/>
          <a:lstStyle/>
          <a:p>
            <a:pPr defTabSz="609125"/>
            <a:endParaRPr sz="3199">
              <a:solidFill>
                <a:prstClr val="black"/>
              </a:solidFill>
            </a:endParaRPr>
          </a:p>
        </p:txBody>
      </p:sp>
      <p:pic>
        <p:nvPicPr>
          <p:cNvPr id="8" name="Picture 26" descr="Logo_CMYK 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52403" y="6174921"/>
            <a:ext cx="1124980" cy="596651"/>
          </a:xfrm>
          <a:prstGeom prst="rect">
            <a:avLst/>
          </a:prstGeom>
        </p:spPr>
      </p:pic>
    </p:spTree>
    <p:extLst>
      <p:ext uri="{BB962C8B-B14F-4D97-AF65-F5344CB8AC3E}">
        <p14:creationId xmlns:p14="http://schemas.microsoft.com/office/powerpoint/2010/main" val="2636112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text only">
    <p:bg bwMode="gray">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2979" y="-942125"/>
            <a:ext cx="13908540" cy="8451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userDrawn="1"/>
        </p:nvSpPr>
        <p:spPr>
          <a:xfrm>
            <a:off x="-982979" y="-942125"/>
            <a:ext cx="13908540" cy="8451871"/>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p>
        </p:txBody>
      </p:sp>
      <p:sp>
        <p:nvSpPr>
          <p:cNvPr id="2" name="Title 1"/>
          <p:cNvSpPr>
            <a:spLocks noGrp="1"/>
          </p:cNvSpPr>
          <p:nvPr>
            <p:ph type="ctrTitle"/>
          </p:nvPr>
        </p:nvSpPr>
        <p:spPr>
          <a:xfrm>
            <a:off x="287630" y="1604798"/>
            <a:ext cx="11076243" cy="1470025"/>
          </a:xfrm>
          <a:prstGeom prst="rect">
            <a:avLst/>
          </a:prstGeom>
        </p:spPr>
        <p:txBody>
          <a:bodyPr anchor="b" anchorCtr="0">
            <a:noAutofit/>
          </a:bodyPr>
          <a:lstStyle>
            <a:lvl1pPr>
              <a:defRPr sz="3999" b="1" i="0" baseline="0">
                <a:solidFill>
                  <a:schemeClr val="bg1"/>
                </a:solidFill>
                <a:latin typeface="Stag LCG Semibold" charset="0"/>
                <a:ea typeface="Stag LCG Semibold" charset="0"/>
                <a:cs typeface="Stag LCG Semibold" charset="0"/>
              </a:defRPr>
            </a:lvl1pPr>
          </a:lstStyle>
          <a:p>
            <a:r>
              <a:rPr lang="en-US"/>
              <a:t>Click to edit Master title style</a:t>
            </a:r>
            <a:endParaRPr lang="nl-NL" dirty="0"/>
          </a:p>
        </p:txBody>
      </p:sp>
      <p:sp>
        <p:nvSpPr>
          <p:cNvPr id="3" name="Subtitle 2"/>
          <p:cNvSpPr>
            <a:spLocks noGrp="1"/>
          </p:cNvSpPr>
          <p:nvPr>
            <p:ph type="subTitle" idx="1" hasCustomPrompt="1"/>
          </p:nvPr>
        </p:nvSpPr>
        <p:spPr>
          <a:xfrm>
            <a:off x="283834" y="3094328"/>
            <a:ext cx="11080039" cy="1486800"/>
          </a:xfrm>
          <a:prstGeom prst="rect">
            <a:avLst/>
          </a:prstGeom>
        </p:spPr>
        <p:txBody>
          <a:bodyPr>
            <a:noAutofit/>
          </a:bodyPr>
          <a:lstStyle>
            <a:lvl1pPr marL="0" indent="0" algn="l">
              <a:buNone/>
              <a:defRPr sz="3732" b="0" i="0">
                <a:solidFill>
                  <a:schemeClr val="bg1"/>
                </a:solidFill>
                <a:latin typeface="Stag LCG Book" charset="0"/>
                <a:ea typeface="Stag LCG Book" charset="0"/>
                <a:cs typeface="Stag LCG Book" charset="0"/>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nl-NL" dirty="0"/>
              <a:t>Click to edit the sub title</a:t>
            </a:r>
          </a:p>
        </p:txBody>
      </p:sp>
      <p:sp>
        <p:nvSpPr>
          <p:cNvPr id="8" name="AddCustomDate#1"/>
          <p:cNvSpPr txBox="1"/>
          <p:nvPr userDrawn="1"/>
        </p:nvSpPr>
        <p:spPr>
          <a:xfrm>
            <a:off x="290074" y="4965171"/>
            <a:ext cx="184731" cy="338554"/>
          </a:xfrm>
          <a:prstGeom prst="rect">
            <a:avLst/>
          </a:prstGeom>
          <a:noFill/>
        </p:spPr>
        <p:txBody>
          <a:bodyPr wrap="none" rtlCol="0">
            <a:spAutoFit/>
          </a:bodyPr>
          <a:lstStyle/>
          <a:p>
            <a:endParaRPr lang="nl-NL" sz="1600" b="0">
              <a:solidFill>
                <a:schemeClr val="bg1"/>
              </a:solidFill>
              <a:latin typeface="Verdana" pitchFamily="34" charset="0"/>
              <a:ea typeface="Verdana" pitchFamily="34" charset="0"/>
              <a:cs typeface="Verdana" pitchFamily="34" charset="0"/>
            </a:endParaRPr>
          </a:p>
        </p:txBody>
      </p:sp>
      <p:sp>
        <p:nvSpPr>
          <p:cNvPr id="10" name="AddClassification"/>
          <p:cNvSpPr txBox="1">
            <a:spLocks noChangeArrowheads="1"/>
          </p:cNvSpPr>
          <p:nvPr userDrawn="1"/>
        </p:nvSpPr>
        <p:spPr bwMode="auto">
          <a:xfrm>
            <a:off x="6002049" y="6195793"/>
            <a:ext cx="184730" cy="25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endParaRPr lang="en-US" sz="1066" b="0">
              <a:solidFill>
                <a:schemeClr val="bg1"/>
              </a:solidFill>
              <a:latin typeface="Verdana" pitchFamily="34" charset="0"/>
              <a:ea typeface="Verdana" pitchFamily="34" charset="0"/>
              <a:cs typeface="Verdana" pitchFamily="34" charset="0"/>
            </a:endParaRPr>
          </a:p>
        </p:txBody>
      </p:sp>
      <p:sp>
        <p:nvSpPr>
          <p:cNvPr id="6" name="TextBox 5"/>
          <p:cNvSpPr txBox="1"/>
          <p:nvPr userDrawn="1"/>
        </p:nvSpPr>
        <p:spPr>
          <a:xfrm>
            <a:off x="283834" y="6210668"/>
            <a:ext cx="2912272" cy="297454"/>
          </a:xfrm>
          <a:prstGeom prst="rect">
            <a:avLst/>
          </a:prstGeom>
          <a:noFill/>
        </p:spPr>
        <p:txBody>
          <a:bodyPr wrap="none" rtlCol="0">
            <a:spAutoFit/>
          </a:bodyPr>
          <a:lstStyle/>
          <a:p>
            <a:r>
              <a:rPr lang="en-GB" sz="1333" b="0" i="0">
                <a:solidFill>
                  <a:schemeClr val="bg1"/>
                </a:solidFill>
                <a:latin typeface="Stag LCG Light" charset="0"/>
                <a:ea typeface="Stag LCG Light" charset="0"/>
                <a:cs typeface="Stag LCG Light" charset="0"/>
              </a:rPr>
              <a:t>Trusted partner for your </a:t>
            </a:r>
            <a:r>
              <a:rPr lang="en-GB" sz="1333" b="0" i="0">
                <a:solidFill>
                  <a:schemeClr val="bg1"/>
                </a:solidFill>
                <a:latin typeface="Stag Sans LCG Book" charset="0"/>
                <a:ea typeface="Stag Sans LCG Book" charset="0"/>
                <a:cs typeface="Stag Sans LCG Book" charset="0"/>
              </a:rPr>
              <a:t>Digital Journey</a:t>
            </a:r>
          </a:p>
        </p:txBody>
      </p:sp>
      <p:pic>
        <p:nvPicPr>
          <p:cNvPr id="4" name="Picture 3"/>
          <p:cNvPicPr>
            <a:picLocks noChangeAspect="1"/>
          </p:cNvPicPr>
          <p:nvPr userDrawn="1"/>
        </p:nvPicPr>
        <p:blipFill rotWithShape="1">
          <a:blip r:embed="rId4"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9786681" y="5701747"/>
            <a:ext cx="2161604" cy="1017843"/>
          </a:xfrm>
          <a:prstGeom prst="rect">
            <a:avLst/>
          </a:prstGeom>
        </p:spPr>
      </p:pic>
    </p:spTree>
    <p:extLst>
      <p:ext uri="{BB962C8B-B14F-4D97-AF65-F5344CB8AC3E}">
        <p14:creationId xmlns:p14="http://schemas.microsoft.com/office/powerpoint/2010/main" val="1634016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Number slide #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0"/>
            <a:ext cx="12201522" cy="691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userDrawn="1"/>
        </p:nvSpPr>
        <p:spPr>
          <a:xfrm>
            <a:off x="12697" y="57571"/>
            <a:ext cx="12188825" cy="6858000"/>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p>
        </p:txBody>
      </p:sp>
      <p:pic>
        <p:nvPicPr>
          <p:cNvPr id="27" name="Picture 2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 y="-138411"/>
            <a:ext cx="12185214" cy="6858000"/>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i="0">
                <a:solidFill>
                  <a:schemeClr val="bg1"/>
                </a:solidFill>
                <a:latin typeface="Stag LCG Medium" charset="0"/>
                <a:ea typeface="Stag LCG Medium" charset="0"/>
                <a:cs typeface="Stag LCG Medium" charset="0"/>
              </a:defRPr>
            </a:lvl1pPr>
          </a:lstStyle>
          <a:p>
            <a:r>
              <a:rPr lang="en-US" dirty="0"/>
              <a:t>Click to add chapter title </a:t>
            </a:r>
          </a:p>
        </p:txBody>
      </p:sp>
      <p:pic>
        <p:nvPicPr>
          <p:cNvPr id="6" name="Picture 5"/>
          <p:cNvPicPr>
            <a:picLocks noChangeAspect="1"/>
          </p:cNvPicPr>
          <p:nvPr userDrawn="1"/>
        </p:nvPicPr>
        <p:blipFill rotWithShape="1">
          <a:blip r:embed="rId5"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9786681" y="5701747"/>
            <a:ext cx="2161604" cy="1017843"/>
          </a:xfrm>
          <a:prstGeom prst="rect">
            <a:avLst/>
          </a:prstGeom>
        </p:spPr>
      </p:pic>
    </p:spTree>
    <p:extLst>
      <p:ext uri="{BB962C8B-B14F-4D97-AF65-F5344CB8AC3E}">
        <p14:creationId xmlns:p14="http://schemas.microsoft.com/office/powerpoint/2010/main" val="10730351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Basic">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88575" y="1454400"/>
            <a:ext cx="11660963" cy="4633200"/>
          </a:xfrm>
          <a:prstGeom prst="rect">
            <a:avLst/>
          </a:prstGeom>
        </p:spPr>
        <p:txBody>
          <a:bodyPr/>
          <a:lstStyle>
            <a:lvl1pPr>
              <a:defRPr b="0" i="0">
                <a:latin typeface="Stag Sans LCG Light" charset="0"/>
                <a:ea typeface="Stag Sans LCG Light" charset="0"/>
                <a:cs typeface="Stag Sans LCG Light" charset="0"/>
              </a:defRPr>
            </a:lvl1pPr>
            <a:lvl2pPr>
              <a:defRPr b="0" i="0">
                <a:latin typeface="Stag Sans LCG Light" charset="0"/>
                <a:ea typeface="Stag Sans LCG Light" charset="0"/>
                <a:cs typeface="Stag Sans LCG Light" charset="0"/>
              </a:defRPr>
            </a:lvl2pPr>
            <a:lvl3pPr>
              <a:defRPr b="0" i="0">
                <a:latin typeface="Stag Sans LCG Light" charset="0"/>
                <a:ea typeface="Stag Sans LCG Light" charset="0"/>
                <a:cs typeface="Stag Sans LCG Light" charset="0"/>
              </a:defRPr>
            </a:lvl3pPr>
            <a:lvl4pPr>
              <a:defRPr b="0" i="0">
                <a:latin typeface="Stag Sans LCG Light" charset="0"/>
                <a:ea typeface="Stag Sans LCG Light" charset="0"/>
                <a:cs typeface="Stag Sans LCG Light" charset="0"/>
              </a:defRPr>
            </a:lvl4pPr>
            <a:lvl5pPr>
              <a:defRPr b="0" i="0">
                <a:latin typeface="Stag Sans LCG Light" charset="0"/>
                <a:ea typeface="Stag Sans LCG Light" charset="0"/>
                <a:cs typeface="Stag Sans LCG Light" charset="0"/>
              </a:defRPr>
            </a:lvl5p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6" name="Title 5"/>
          <p:cNvSpPr>
            <a:spLocks noGrp="1"/>
          </p:cNvSpPr>
          <p:nvPr>
            <p:ph type="title" hasCustomPrompt="1"/>
          </p:nvPr>
        </p:nvSpPr>
        <p:spPr>
          <a:xfrm>
            <a:off x="288575" y="164637"/>
            <a:ext cx="11660963" cy="960107"/>
          </a:xfrm>
        </p:spPr>
        <p:txBody>
          <a:bodyPr/>
          <a:lstStyle>
            <a:lvl1pPr>
              <a:defRPr b="1" i="0">
                <a:latin typeface="Stag LCG Semibold" charset="0"/>
                <a:ea typeface="Stag LCG Semibold" charset="0"/>
                <a:cs typeface="Stag LCG Semibold" charset="0"/>
              </a:defRPr>
            </a:lvl1pPr>
          </a:lstStyle>
          <a:p>
            <a:r>
              <a:rPr lang="en-US" dirty="0"/>
              <a:t>Click to edit the header</a:t>
            </a:r>
          </a:p>
        </p:txBody>
      </p:sp>
    </p:spTree>
    <p:extLst>
      <p:ext uri="{BB962C8B-B14F-4D97-AF65-F5344CB8AC3E}">
        <p14:creationId xmlns:p14="http://schemas.microsoft.com/office/powerpoint/2010/main" val="20458480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No 2nd top lin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88575" y="1124745"/>
            <a:ext cx="11660963" cy="4964817"/>
          </a:xfrm>
          <a:prstGeom prst="rect">
            <a:avLst/>
          </a:prstGeom>
        </p:spPr>
        <p:txBody>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9" name="Title 8"/>
          <p:cNvSpPr>
            <a:spLocks noGrp="1"/>
          </p:cNvSpPr>
          <p:nvPr>
            <p:ph type="title" hasCustomPrompt="1"/>
          </p:nvPr>
        </p:nvSpPr>
        <p:spPr>
          <a:xfrm>
            <a:off x="288575" y="164637"/>
            <a:ext cx="11660963" cy="960107"/>
          </a:xfrm>
        </p:spPr>
        <p:txBody>
          <a:bodyPr/>
          <a:lstStyle>
            <a:lvl1pPr>
              <a:defRPr/>
            </a:lvl1pPr>
          </a:lstStyle>
          <a:p>
            <a:r>
              <a:rPr lang="en-US" dirty="0"/>
              <a:t>Click to edit the header</a:t>
            </a:r>
          </a:p>
        </p:txBody>
      </p:sp>
    </p:spTree>
    <p:extLst>
      <p:ext uri="{BB962C8B-B14F-4D97-AF65-F5344CB8AC3E}">
        <p14:creationId xmlns:p14="http://schemas.microsoft.com/office/powerpoint/2010/main" val="9836342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Number slide #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0"/>
            <a:ext cx="12188824" cy="6910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userDrawn="1"/>
        </p:nvSpPr>
        <p:spPr>
          <a:xfrm>
            <a:off x="1807" y="0"/>
            <a:ext cx="12187019" cy="6964624"/>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07" y="1"/>
            <a:ext cx="12187019" cy="6859017"/>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i="0">
                <a:solidFill>
                  <a:schemeClr val="bg1"/>
                </a:solidFill>
                <a:latin typeface="Stag LCG Medium" charset="0"/>
                <a:ea typeface="Stag LCG Medium" charset="0"/>
                <a:cs typeface="Stag LCG Medium" charset="0"/>
              </a:defRPr>
            </a:lvl1pPr>
          </a:lstStyle>
          <a:p>
            <a:r>
              <a:rPr lang="en-US" dirty="0"/>
              <a:t>Click to add chapter title </a:t>
            </a:r>
          </a:p>
        </p:txBody>
      </p:sp>
      <p:pic>
        <p:nvPicPr>
          <p:cNvPr id="5" name="Picture 4"/>
          <p:cNvPicPr>
            <a:picLocks noChangeAspect="1"/>
          </p:cNvPicPr>
          <p:nvPr userDrawn="1"/>
        </p:nvPicPr>
        <p:blipFill rotWithShape="1">
          <a:blip r:embed="rId5"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9786681" y="5701747"/>
            <a:ext cx="2161604" cy="1017843"/>
          </a:xfrm>
          <a:prstGeom prst="rect">
            <a:avLst/>
          </a:prstGeom>
        </p:spPr>
      </p:pic>
    </p:spTree>
    <p:extLst>
      <p:ext uri="{BB962C8B-B14F-4D97-AF65-F5344CB8AC3E}">
        <p14:creationId xmlns:p14="http://schemas.microsoft.com/office/powerpoint/2010/main" val="18673743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Number slide #3">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userDrawn="1"/>
        </p:nvSpPr>
        <p:spPr>
          <a:xfrm>
            <a:off x="0" y="0"/>
            <a:ext cx="12188825" cy="6858000"/>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612" y="0"/>
            <a:ext cx="12185214" cy="6858000"/>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i="0">
                <a:solidFill>
                  <a:schemeClr val="bg1"/>
                </a:solidFill>
                <a:latin typeface="Stag LCG Medium" charset="0"/>
                <a:ea typeface="Stag LCG Medium" charset="0"/>
                <a:cs typeface="Stag LCG Medium" charset="0"/>
              </a:defRPr>
            </a:lvl1pPr>
          </a:lstStyle>
          <a:p>
            <a:r>
              <a:rPr lang="en-US" dirty="0"/>
              <a:t>Click to add chapter title </a:t>
            </a:r>
          </a:p>
        </p:txBody>
      </p:sp>
      <p:pic>
        <p:nvPicPr>
          <p:cNvPr id="6" name="Picture 5"/>
          <p:cNvPicPr>
            <a:picLocks noChangeAspect="1"/>
          </p:cNvPicPr>
          <p:nvPr userDrawn="1"/>
        </p:nvPicPr>
        <p:blipFill rotWithShape="1">
          <a:blip r:embed="rId5"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9786681" y="5701747"/>
            <a:ext cx="2161604" cy="1017843"/>
          </a:xfrm>
          <a:prstGeom prst="rect">
            <a:avLst/>
          </a:prstGeom>
        </p:spPr>
      </p:pic>
    </p:spTree>
    <p:extLst>
      <p:ext uri="{BB962C8B-B14F-4D97-AF65-F5344CB8AC3E}">
        <p14:creationId xmlns:p14="http://schemas.microsoft.com/office/powerpoint/2010/main" val="20746515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Number slide #4">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5DCC47CD-747A-4ADE-9ED6-ED253FFD8FA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12" y="0"/>
            <a:ext cx="121852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userDrawn="1"/>
        </p:nvSpPr>
        <p:spPr>
          <a:xfrm>
            <a:off x="0" y="0"/>
            <a:ext cx="12188825" cy="6858000"/>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p>
        </p:txBody>
      </p:sp>
      <p:sp>
        <p:nvSpPr>
          <p:cNvPr id="2" name="Title 1"/>
          <p:cNvSpPr>
            <a:spLocks noGrp="1"/>
          </p:cNvSpPr>
          <p:nvPr>
            <p:ph type="title" hasCustomPrompt="1"/>
          </p:nvPr>
        </p:nvSpPr>
        <p:spPr>
          <a:xfrm>
            <a:off x="4270685" y="2660915"/>
            <a:ext cx="7294910" cy="1440160"/>
          </a:xfrm>
        </p:spPr>
        <p:txBody>
          <a:bodyPr anchor="t"/>
          <a:lstStyle>
            <a:lvl1pPr>
              <a:defRPr sz="3999" b="0" i="0">
                <a:solidFill>
                  <a:schemeClr val="bg1"/>
                </a:solidFill>
                <a:latin typeface="Stag LCG Medium" charset="0"/>
                <a:ea typeface="Stag LCG Medium" charset="0"/>
                <a:cs typeface="Stag LCG Medium" charset="0"/>
              </a:defRPr>
            </a:lvl1pPr>
          </a:lstStyle>
          <a:p>
            <a:r>
              <a:rPr lang="en-US" dirty="0"/>
              <a:t>Click to add chapter title </a:t>
            </a:r>
          </a:p>
        </p:txBody>
      </p:sp>
      <p:pic>
        <p:nvPicPr>
          <p:cNvPr id="6" name="Picture 5"/>
          <p:cNvPicPr>
            <a:picLocks noChangeAspect="1"/>
          </p:cNvPicPr>
          <p:nvPr userDrawn="1"/>
        </p:nvPicPr>
        <p:blipFill rotWithShape="1">
          <a:blip r:embed="rId4"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9786681" y="5701747"/>
            <a:ext cx="2161604" cy="1017843"/>
          </a:xfrm>
          <a:prstGeom prst="rect">
            <a:avLst/>
          </a:prstGeom>
        </p:spPr>
      </p:pic>
    </p:spTree>
    <p:extLst>
      <p:ext uri="{BB962C8B-B14F-4D97-AF65-F5344CB8AC3E}">
        <p14:creationId xmlns:p14="http://schemas.microsoft.com/office/powerpoint/2010/main" val="18675136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47F7A6-B4D3-4DD5-8C50-C097826E07A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88825"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2A3D10F3-9FBA-49C1-89B0-D3BC90923349}"/>
              </a:ext>
            </a:extLst>
          </p:cNvPr>
          <p:cNvSpPr/>
          <p:nvPr userDrawn="1"/>
        </p:nvSpPr>
        <p:spPr>
          <a:xfrm>
            <a:off x="0" y="0"/>
            <a:ext cx="12188825" cy="6858000"/>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p>
        </p:txBody>
      </p:sp>
      <p:sp>
        <p:nvSpPr>
          <p:cNvPr id="5" name="Title 1">
            <a:extLst>
              <a:ext uri="{FF2B5EF4-FFF2-40B4-BE49-F238E27FC236}">
                <a16:creationId xmlns:a16="http://schemas.microsoft.com/office/drawing/2014/main" id="{E5DB35CE-7101-4A81-8867-51DBC1F74C0D}"/>
              </a:ext>
            </a:extLst>
          </p:cNvPr>
          <p:cNvSpPr>
            <a:spLocks noGrp="1"/>
          </p:cNvSpPr>
          <p:nvPr>
            <p:ph type="title" hasCustomPrompt="1"/>
          </p:nvPr>
        </p:nvSpPr>
        <p:spPr>
          <a:xfrm>
            <a:off x="4270685" y="2660915"/>
            <a:ext cx="7294910" cy="1440160"/>
          </a:xfrm>
        </p:spPr>
        <p:txBody>
          <a:bodyPr anchor="t"/>
          <a:lstStyle>
            <a:lvl1pPr>
              <a:defRPr sz="3999" b="0" i="0">
                <a:solidFill>
                  <a:schemeClr val="bg1"/>
                </a:solidFill>
                <a:latin typeface="Stag LCG Medium" charset="0"/>
                <a:ea typeface="Stag LCG Medium" charset="0"/>
                <a:cs typeface="Stag LCG Medium" charset="0"/>
              </a:defRPr>
            </a:lvl1pPr>
          </a:lstStyle>
          <a:p>
            <a:r>
              <a:rPr lang="en-US" dirty="0"/>
              <a:t>Click to add chapter title </a:t>
            </a:r>
          </a:p>
        </p:txBody>
      </p:sp>
      <p:pic>
        <p:nvPicPr>
          <p:cNvPr id="6" name="Picture 4">
            <a:extLst>
              <a:ext uri="{FF2B5EF4-FFF2-40B4-BE49-F238E27FC236}">
                <a16:creationId xmlns:a16="http://schemas.microsoft.com/office/drawing/2014/main" id="{E83E6470-4D48-43D5-8E4C-1F191254658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612" y="0"/>
            <a:ext cx="12185214" cy="6858000"/>
          </a:xfrm>
          <a:prstGeom prst="rect">
            <a:avLst/>
          </a:prstGeom>
        </p:spPr>
      </p:pic>
    </p:spTree>
    <p:extLst>
      <p:ext uri="{BB962C8B-B14F-4D97-AF65-F5344CB8AC3E}">
        <p14:creationId xmlns:p14="http://schemas.microsoft.com/office/powerpoint/2010/main" val="6857962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50:50">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88576" y="1454400"/>
            <a:ext cx="5709851" cy="4633200"/>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itle 5"/>
          <p:cNvSpPr>
            <a:spLocks noGrp="1"/>
          </p:cNvSpPr>
          <p:nvPr>
            <p:ph type="title" hasCustomPrompt="1"/>
          </p:nvPr>
        </p:nvSpPr>
        <p:spPr>
          <a:xfrm>
            <a:off x="288575" y="164637"/>
            <a:ext cx="11660963" cy="960107"/>
          </a:xfrm>
        </p:spPr>
        <p:txBody>
          <a:bodyPr/>
          <a:lstStyle>
            <a:lvl1pPr>
              <a:defRPr/>
            </a:lvl1pPr>
          </a:lstStyle>
          <a:p>
            <a:r>
              <a:rPr lang="en-GB" noProof="0" dirty="0"/>
              <a:t>Click to edit the header</a:t>
            </a:r>
          </a:p>
        </p:txBody>
      </p:sp>
      <p:sp>
        <p:nvSpPr>
          <p:cNvPr id="5" name="Content Placeholder 2"/>
          <p:cNvSpPr>
            <a:spLocks noGrp="1"/>
          </p:cNvSpPr>
          <p:nvPr>
            <p:ph idx="10" hasCustomPrompt="1"/>
          </p:nvPr>
        </p:nvSpPr>
        <p:spPr>
          <a:xfrm>
            <a:off x="6232919" y="1455308"/>
            <a:ext cx="5709851" cy="4633200"/>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object 24"/>
          <p:cNvSpPr txBox="1">
            <a:spLocks noGrp="1"/>
          </p:cNvSpPr>
          <p:nvPr>
            <p:ph type="sldNum" sz="quarter" idx="4"/>
          </p:nvPr>
        </p:nvSpPr>
        <p:spPr>
          <a:xfrm>
            <a:off x="395796" y="6599489"/>
            <a:ext cx="365485" cy="166712"/>
          </a:xfrm>
          <a:prstGeom prst="rect">
            <a:avLst/>
          </a:prstGeom>
        </p:spPr>
        <p:txBody>
          <a:bodyPr vert="horz" wrap="none" lIns="0" tIns="0" rIns="0" bIns="0" rtlCol="0" anchor="ctr">
            <a:spAutoFit/>
          </a:bodyPr>
          <a:lstStyle>
            <a:lvl1pPr>
              <a:defRPr>
                <a:solidFill>
                  <a:schemeClr val="tx1"/>
                </a:solidFill>
              </a:defRPr>
            </a:lvl1pPr>
          </a:lstStyle>
          <a:p>
            <a:pPr marL="25343">
              <a:lnSpc>
                <a:spcPts val="1332"/>
              </a:lnSpc>
            </a:pPr>
            <a:fld id="{81D60167-4931-47E6-BA6A-407CBD079E47}" type="slidenum">
              <a:rPr lang="en-US" sz="1200" smtClean="0">
                <a:cs typeface="Verdana"/>
              </a:rPr>
              <a:pPr marL="25343">
                <a:lnSpc>
                  <a:spcPts val="1332"/>
                </a:lnSpc>
              </a:pPr>
              <a:t>‹N°›</a:t>
            </a:fld>
            <a:endParaRPr lang="en-US" sz="1066" dirty="0">
              <a:cs typeface="Verdana"/>
            </a:endParaRPr>
          </a:p>
        </p:txBody>
      </p:sp>
    </p:spTree>
    <p:extLst>
      <p:ext uri="{BB962C8B-B14F-4D97-AF65-F5344CB8AC3E}">
        <p14:creationId xmlns:p14="http://schemas.microsoft.com/office/powerpoint/2010/main" val="29878142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Number slide #5">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19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12" y="0"/>
            <a:ext cx="121852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userDrawn="1"/>
        </p:nvSpPr>
        <p:spPr>
          <a:xfrm>
            <a:off x="-18055" y="0"/>
            <a:ext cx="12188825" cy="6858000"/>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6110" y="0"/>
            <a:ext cx="12185214" cy="6858000"/>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i="0">
                <a:solidFill>
                  <a:schemeClr val="bg1"/>
                </a:solidFill>
                <a:latin typeface="Stag LCG Medium" charset="0"/>
                <a:ea typeface="Stag LCG Medium" charset="0"/>
                <a:cs typeface="Stag LCG Medium" charset="0"/>
              </a:defRPr>
            </a:lvl1pPr>
          </a:lstStyle>
          <a:p>
            <a:r>
              <a:rPr lang="en-US" dirty="0"/>
              <a:t>Click to add chapter title </a:t>
            </a:r>
          </a:p>
        </p:txBody>
      </p:sp>
      <p:pic>
        <p:nvPicPr>
          <p:cNvPr id="6" name="Picture 5"/>
          <p:cNvPicPr>
            <a:picLocks noChangeAspect="1"/>
          </p:cNvPicPr>
          <p:nvPr userDrawn="1"/>
        </p:nvPicPr>
        <p:blipFill rotWithShape="1">
          <a:blip r:embed="rId5"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9786681" y="5701747"/>
            <a:ext cx="2161604" cy="1017843"/>
          </a:xfrm>
          <a:prstGeom prst="rect">
            <a:avLst/>
          </a:prstGeom>
        </p:spPr>
      </p:pic>
    </p:spTree>
    <p:extLst>
      <p:ext uri="{BB962C8B-B14F-4D97-AF65-F5344CB8AC3E}">
        <p14:creationId xmlns:p14="http://schemas.microsoft.com/office/powerpoint/2010/main" val="37182901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Number slide #6">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12188825" cy="6858000"/>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06" y="-40373"/>
            <a:ext cx="12185214" cy="6858000"/>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i="0">
                <a:solidFill>
                  <a:schemeClr val="bg1"/>
                </a:solidFill>
                <a:latin typeface="Stag LCG Medium" charset="0"/>
                <a:ea typeface="Stag LCG Medium" charset="0"/>
                <a:cs typeface="Stag LCG Medium" charset="0"/>
              </a:defRPr>
            </a:lvl1pPr>
          </a:lstStyle>
          <a:p>
            <a:r>
              <a:rPr lang="en-US" dirty="0"/>
              <a:t>Click to add chapter title </a:t>
            </a:r>
          </a:p>
        </p:txBody>
      </p:sp>
      <p:pic>
        <p:nvPicPr>
          <p:cNvPr id="6" name="Picture 5"/>
          <p:cNvPicPr>
            <a:picLocks noChangeAspect="1"/>
          </p:cNvPicPr>
          <p:nvPr userDrawn="1"/>
        </p:nvPicPr>
        <p:blipFill rotWithShape="1">
          <a:blip r:embed="rId4"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9786681" y="5701747"/>
            <a:ext cx="2161604" cy="1017843"/>
          </a:xfrm>
          <a:prstGeom prst="rect">
            <a:avLst/>
          </a:prstGeom>
        </p:spPr>
      </p:pic>
    </p:spTree>
    <p:extLst>
      <p:ext uri="{BB962C8B-B14F-4D97-AF65-F5344CB8AC3E}">
        <p14:creationId xmlns:p14="http://schemas.microsoft.com/office/powerpoint/2010/main" val="22210215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Number slide #7">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12188825" cy="6858000"/>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06" y="-24224"/>
            <a:ext cx="12185214" cy="6858000"/>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i="0">
                <a:solidFill>
                  <a:schemeClr val="bg1"/>
                </a:solidFill>
                <a:latin typeface="Stag LCG Medium" charset="0"/>
                <a:ea typeface="Stag LCG Medium" charset="0"/>
                <a:cs typeface="Stag LCG Medium" charset="0"/>
              </a:defRPr>
            </a:lvl1pPr>
          </a:lstStyle>
          <a:p>
            <a:r>
              <a:rPr lang="en-US" dirty="0"/>
              <a:t>Click to add chapter title </a:t>
            </a:r>
          </a:p>
        </p:txBody>
      </p:sp>
      <p:pic>
        <p:nvPicPr>
          <p:cNvPr id="6" name="Picture 5"/>
          <p:cNvPicPr>
            <a:picLocks noChangeAspect="1"/>
          </p:cNvPicPr>
          <p:nvPr userDrawn="1"/>
        </p:nvPicPr>
        <p:blipFill rotWithShape="1">
          <a:blip r:embed="rId4"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9786681" y="5701747"/>
            <a:ext cx="2161604" cy="1017843"/>
          </a:xfrm>
          <a:prstGeom prst="rect">
            <a:avLst/>
          </a:prstGeom>
        </p:spPr>
      </p:pic>
    </p:spTree>
    <p:extLst>
      <p:ext uri="{BB962C8B-B14F-4D97-AF65-F5344CB8AC3E}">
        <p14:creationId xmlns:p14="http://schemas.microsoft.com/office/powerpoint/2010/main" val="6140905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umber slide #8">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0373"/>
            <a:ext cx="12185214" cy="6858000"/>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i="0">
                <a:solidFill>
                  <a:schemeClr val="bg1"/>
                </a:solidFill>
                <a:latin typeface="Stag LCG Medium" charset="0"/>
                <a:ea typeface="Stag LCG Medium" charset="0"/>
                <a:cs typeface="Stag LCG Medium" charset="0"/>
              </a:defRPr>
            </a:lvl1pPr>
          </a:lstStyle>
          <a:p>
            <a:r>
              <a:rPr lang="en-US" dirty="0"/>
              <a:t>Click to add chapter title </a:t>
            </a:r>
          </a:p>
        </p:txBody>
      </p:sp>
    </p:spTree>
    <p:extLst>
      <p:ext uri="{BB962C8B-B14F-4D97-AF65-F5344CB8AC3E}">
        <p14:creationId xmlns:p14="http://schemas.microsoft.com/office/powerpoint/2010/main" val="38186889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umber slide #9">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18197"/>
            <a:ext cx="12185214" cy="6858000"/>
          </a:xfrm>
          <a:prstGeom prst="rect">
            <a:avLst/>
          </a:prstGeom>
        </p:spPr>
      </p:pic>
      <p:sp>
        <p:nvSpPr>
          <p:cNvPr id="2" name="Title 1"/>
          <p:cNvSpPr>
            <a:spLocks noGrp="1"/>
          </p:cNvSpPr>
          <p:nvPr>
            <p:ph type="title" hasCustomPrompt="1"/>
          </p:nvPr>
        </p:nvSpPr>
        <p:spPr>
          <a:xfrm>
            <a:off x="4270685" y="2660915"/>
            <a:ext cx="7294910" cy="1440160"/>
          </a:xfrm>
        </p:spPr>
        <p:txBody>
          <a:bodyPr anchor="t"/>
          <a:lstStyle>
            <a:lvl1pPr>
              <a:defRPr sz="3999" b="0" i="0">
                <a:solidFill>
                  <a:schemeClr val="bg1"/>
                </a:solidFill>
                <a:latin typeface="Stag LCG Medium" charset="0"/>
                <a:ea typeface="Stag LCG Medium" charset="0"/>
                <a:cs typeface="Stag LCG Medium" charset="0"/>
              </a:defRPr>
            </a:lvl1pPr>
          </a:lstStyle>
          <a:p>
            <a:r>
              <a:rPr lang="en-US" dirty="0"/>
              <a:t>Click to add chapter title </a:t>
            </a:r>
          </a:p>
        </p:txBody>
      </p:sp>
    </p:spTree>
    <p:extLst>
      <p:ext uri="{BB962C8B-B14F-4D97-AF65-F5344CB8AC3E}">
        <p14:creationId xmlns:p14="http://schemas.microsoft.com/office/powerpoint/2010/main" val="24138309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Number slide #10">
    <p:bg>
      <p:bgPr>
        <a:solidFill>
          <a:srgbClr val="0066A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18197"/>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i="0">
                <a:solidFill>
                  <a:schemeClr val="bg1"/>
                </a:solidFill>
                <a:latin typeface="Stag LCG Medium" charset="0"/>
                <a:ea typeface="Stag LCG Medium" charset="0"/>
                <a:cs typeface="Stag LCG Medium" charset="0"/>
              </a:defRPr>
            </a:lvl1pPr>
          </a:lstStyle>
          <a:p>
            <a:r>
              <a:rPr lang="en-US" dirty="0"/>
              <a:t>Click to add chapter title </a:t>
            </a:r>
          </a:p>
        </p:txBody>
      </p:sp>
    </p:spTree>
    <p:extLst>
      <p:ext uri="{BB962C8B-B14F-4D97-AF65-F5344CB8AC3E}">
        <p14:creationId xmlns:p14="http://schemas.microsoft.com/office/powerpoint/2010/main" val="32455241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Number slide #11">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5493"/>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US" dirty="0"/>
              <a:t>Click to add chapter title </a:t>
            </a:r>
          </a:p>
        </p:txBody>
      </p:sp>
    </p:spTree>
    <p:extLst>
      <p:ext uri="{BB962C8B-B14F-4D97-AF65-F5344CB8AC3E}">
        <p14:creationId xmlns:p14="http://schemas.microsoft.com/office/powerpoint/2010/main" val="21902243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Number slide #12">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27296"/>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US" dirty="0"/>
              <a:t>Click to add chapter title </a:t>
            </a:r>
          </a:p>
        </p:txBody>
      </p:sp>
    </p:spTree>
    <p:extLst>
      <p:ext uri="{BB962C8B-B14F-4D97-AF65-F5344CB8AC3E}">
        <p14:creationId xmlns:p14="http://schemas.microsoft.com/office/powerpoint/2010/main" val="6627115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Number slide #13">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5493"/>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US" dirty="0"/>
              <a:t>Click to add chapter title </a:t>
            </a:r>
          </a:p>
        </p:txBody>
      </p:sp>
    </p:spTree>
    <p:extLst>
      <p:ext uri="{BB962C8B-B14F-4D97-AF65-F5344CB8AC3E}">
        <p14:creationId xmlns:p14="http://schemas.microsoft.com/office/powerpoint/2010/main" val="15606165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Number slide #14">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5493"/>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US" dirty="0"/>
              <a:t>Click to add chapter title </a:t>
            </a:r>
          </a:p>
        </p:txBody>
      </p:sp>
    </p:spTree>
    <p:extLst>
      <p:ext uri="{BB962C8B-B14F-4D97-AF65-F5344CB8AC3E}">
        <p14:creationId xmlns:p14="http://schemas.microsoft.com/office/powerpoint/2010/main" val="26155134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33:66">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88578" y="1454400"/>
            <a:ext cx="3768502" cy="4633200"/>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itle 5"/>
          <p:cNvSpPr>
            <a:spLocks noGrp="1"/>
          </p:cNvSpPr>
          <p:nvPr>
            <p:ph type="title" hasCustomPrompt="1"/>
          </p:nvPr>
        </p:nvSpPr>
        <p:spPr>
          <a:xfrm>
            <a:off x="288575" y="164637"/>
            <a:ext cx="11660963" cy="960107"/>
          </a:xfrm>
        </p:spPr>
        <p:txBody>
          <a:bodyPr/>
          <a:lstStyle>
            <a:lvl1pPr>
              <a:defRPr/>
            </a:lvl1pPr>
          </a:lstStyle>
          <a:p>
            <a:r>
              <a:rPr lang="en-GB" noProof="0" dirty="0"/>
              <a:t>Click to edit the header</a:t>
            </a:r>
          </a:p>
        </p:txBody>
      </p:sp>
      <p:sp>
        <p:nvSpPr>
          <p:cNvPr id="5" name="Content Placeholder 2"/>
          <p:cNvSpPr>
            <a:spLocks noGrp="1"/>
          </p:cNvSpPr>
          <p:nvPr>
            <p:ph idx="10" hasCustomPrompt="1"/>
          </p:nvPr>
        </p:nvSpPr>
        <p:spPr>
          <a:xfrm>
            <a:off x="4347825" y="1455308"/>
            <a:ext cx="7594102" cy="4633200"/>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object 24"/>
          <p:cNvSpPr txBox="1">
            <a:spLocks noGrp="1"/>
          </p:cNvSpPr>
          <p:nvPr>
            <p:ph type="sldNum" sz="quarter" idx="4"/>
          </p:nvPr>
        </p:nvSpPr>
        <p:spPr>
          <a:xfrm>
            <a:off x="395796" y="6599489"/>
            <a:ext cx="365485" cy="166712"/>
          </a:xfrm>
          <a:prstGeom prst="rect">
            <a:avLst/>
          </a:prstGeom>
        </p:spPr>
        <p:txBody>
          <a:bodyPr vert="horz" wrap="none" lIns="0" tIns="0" rIns="0" bIns="0" rtlCol="0" anchor="ctr">
            <a:spAutoFit/>
          </a:bodyPr>
          <a:lstStyle>
            <a:lvl1pPr>
              <a:defRPr>
                <a:solidFill>
                  <a:schemeClr val="tx1"/>
                </a:solidFill>
              </a:defRPr>
            </a:lvl1pPr>
          </a:lstStyle>
          <a:p>
            <a:pPr marL="25343">
              <a:lnSpc>
                <a:spcPts val="1332"/>
              </a:lnSpc>
            </a:pPr>
            <a:fld id="{81D60167-4931-47E6-BA6A-407CBD079E47}" type="slidenum">
              <a:rPr lang="en-US" sz="1200" smtClean="0">
                <a:cs typeface="Verdana"/>
              </a:rPr>
              <a:pPr marL="25343">
                <a:lnSpc>
                  <a:spcPts val="1332"/>
                </a:lnSpc>
              </a:pPr>
              <a:t>‹N°›</a:t>
            </a:fld>
            <a:endParaRPr lang="en-US" sz="1066" dirty="0">
              <a:cs typeface="Verdana"/>
            </a:endParaRPr>
          </a:p>
        </p:txBody>
      </p:sp>
    </p:spTree>
    <p:extLst>
      <p:ext uri="{BB962C8B-B14F-4D97-AF65-F5344CB8AC3E}">
        <p14:creationId xmlns:p14="http://schemas.microsoft.com/office/powerpoint/2010/main" val="1714212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Number slide #15">
    <p:bg>
      <p:bgPr>
        <a:solidFill>
          <a:srgbClr val="0066A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5493"/>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US" dirty="0"/>
              <a:t>Click to add chapter title </a:t>
            </a:r>
          </a:p>
        </p:txBody>
      </p:sp>
    </p:spTree>
    <p:extLst>
      <p:ext uri="{BB962C8B-B14F-4D97-AF65-F5344CB8AC3E}">
        <p14:creationId xmlns:p14="http://schemas.microsoft.com/office/powerpoint/2010/main" val="13306178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Number slide #16">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5493"/>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US" dirty="0"/>
              <a:t>Click to add chapter title </a:t>
            </a:r>
          </a:p>
        </p:txBody>
      </p:sp>
    </p:spTree>
    <p:extLst>
      <p:ext uri="{BB962C8B-B14F-4D97-AF65-F5344CB8AC3E}">
        <p14:creationId xmlns:p14="http://schemas.microsoft.com/office/powerpoint/2010/main" val="40383632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Number slide #17">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36395"/>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US" dirty="0"/>
              <a:t>Click to add chapter title </a:t>
            </a:r>
          </a:p>
        </p:txBody>
      </p:sp>
    </p:spTree>
    <p:extLst>
      <p:ext uri="{BB962C8B-B14F-4D97-AF65-F5344CB8AC3E}">
        <p14:creationId xmlns:p14="http://schemas.microsoft.com/office/powerpoint/2010/main" val="23569848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Number slide #18">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5493"/>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US" dirty="0"/>
              <a:t>Click to add chapter title </a:t>
            </a:r>
          </a:p>
        </p:txBody>
      </p:sp>
    </p:spTree>
    <p:extLst>
      <p:ext uri="{BB962C8B-B14F-4D97-AF65-F5344CB8AC3E}">
        <p14:creationId xmlns:p14="http://schemas.microsoft.com/office/powerpoint/2010/main" val="355775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Number slide #19">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5493"/>
            <a:ext cx="12185214" cy="6858000"/>
          </a:xfrm>
          <a:prstGeom prst="rect">
            <a:avLst/>
          </a:prstGeom>
        </p:spPr>
      </p:pic>
      <p:sp>
        <p:nvSpPr>
          <p:cNvPr id="2" name="Title 1"/>
          <p:cNvSpPr>
            <a:spLocks noGrp="1"/>
          </p:cNvSpPr>
          <p:nvPr>
            <p:ph type="title" hasCustomPrompt="1"/>
          </p:nvPr>
        </p:nvSpPr>
        <p:spPr>
          <a:xfrm>
            <a:off x="5422513" y="2660915"/>
            <a:ext cx="6623011" cy="1440160"/>
          </a:xfrm>
        </p:spPr>
        <p:txBody>
          <a:bodyPr anchor="t"/>
          <a:lstStyle>
            <a:lvl1pPr>
              <a:defRPr sz="3999" b="0">
                <a:solidFill>
                  <a:schemeClr val="bg1"/>
                </a:solidFill>
              </a:defRPr>
            </a:lvl1pPr>
          </a:lstStyle>
          <a:p>
            <a:r>
              <a:rPr lang="en-US" dirty="0"/>
              <a:t>Click to add chapter title </a:t>
            </a:r>
          </a:p>
        </p:txBody>
      </p:sp>
    </p:spTree>
    <p:extLst>
      <p:ext uri="{BB962C8B-B14F-4D97-AF65-F5344CB8AC3E}">
        <p14:creationId xmlns:p14="http://schemas.microsoft.com/office/powerpoint/2010/main" val="27909211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Number slide #20">
    <p:bg>
      <p:bgPr>
        <a:solidFill>
          <a:srgbClr val="0066A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06" y="-45493"/>
            <a:ext cx="12185214" cy="6858000"/>
          </a:xfrm>
          <a:prstGeom prst="rect">
            <a:avLst/>
          </a:prstGeom>
        </p:spPr>
      </p:pic>
      <p:sp>
        <p:nvSpPr>
          <p:cNvPr id="2" name="Title 1"/>
          <p:cNvSpPr>
            <a:spLocks noGrp="1"/>
          </p:cNvSpPr>
          <p:nvPr>
            <p:ph type="title" hasCustomPrompt="1"/>
          </p:nvPr>
        </p:nvSpPr>
        <p:spPr>
          <a:xfrm>
            <a:off x="5806456" y="2660915"/>
            <a:ext cx="6239068" cy="1440160"/>
          </a:xfrm>
        </p:spPr>
        <p:txBody>
          <a:bodyPr anchor="t"/>
          <a:lstStyle>
            <a:lvl1pPr>
              <a:defRPr sz="3999" b="0">
                <a:solidFill>
                  <a:schemeClr val="bg1"/>
                </a:solidFill>
              </a:defRPr>
            </a:lvl1pPr>
          </a:lstStyle>
          <a:p>
            <a:r>
              <a:rPr lang="en-US" dirty="0"/>
              <a:t>Click to add chapter title </a:t>
            </a:r>
          </a:p>
        </p:txBody>
      </p:sp>
    </p:spTree>
    <p:extLst>
      <p:ext uri="{BB962C8B-B14F-4D97-AF65-F5344CB8AC3E}">
        <p14:creationId xmlns:p14="http://schemas.microsoft.com/office/powerpoint/2010/main" val="20488367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gray">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12188825" cy="6858000"/>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99"/>
          </a:p>
        </p:txBody>
      </p:sp>
      <p:sp>
        <p:nvSpPr>
          <p:cNvPr id="9" name="Title 1"/>
          <p:cNvSpPr>
            <a:spLocks noGrp="1"/>
          </p:cNvSpPr>
          <p:nvPr>
            <p:ph type="ctrTitle" hasCustomPrompt="1"/>
          </p:nvPr>
        </p:nvSpPr>
        <p:spPr>
          <a:xfrm>
            <a:off x="287631" y="1604798"/>
            <a:ext cx="6598281" cy="1470025"/>
          </a:xfrm>
          <a:prstGeom prst="rect">
            <a:avLst/>
          </a:prstGeom>
        </p:spPr>
        <p:txBody>
          <a:bodyPr anchor="b" anchorCtr="0">
            <a:noAutofit/>
          </a:bodyPr>
          <a:lstStyle>
            <a:lvl1pPr>
              <a:defRPr sz="3999" b="0" i="0" baseline="0">
                <a:solidFill>
                  <a:schemeClr val="bg1"/>
                </a:solidFill>
                <a:latin typeface="Stag LCG Medium" charset="0"/>
                <a:ea typeface="Stag LCG Medium" charset="0"/>
                <a:cs typeface="Stag LCG Medium" charset="0"/>
              </a:defRPr>
            </a:lvl1pPr>
          </a:lstStyle>
          <a:p>
            <a:r>
              <a:rPr lang="nl-NL" dirty="0"/>
              <a:t>Click to edit the title</a:t>
            </a:r>
          </a:p>
        </p:txBody>
      </p:sp>
      <p:sp>
        <p:nvSpPr>
          <p:cNvPr id="7" name="AddNotifier#1"/>
          <p:cNvSpPr txBox="1">
            <a:spLocks noChangeArrowheads="1"/>
          </p:cNvSpPr>
          <p:nvPr userDrawn="1"/>
        </p:nvSpPr>
        <p:spPr bwMode="auto">
          <a:xfrm>
            <a:off x="311940" y="5654157"/>
            <a:ext cx="6550358" cy="84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933" b="0" i="0" kern="1200" dirty="0">
                <a:solidFill>
                  <a:schemeClr val="bg1"/>
                </a:solidFill>
                <a:latin typeface="Stag LCG Light" charset="0"/>
                <a:ea typeface="Stag LCG Light" charset="0"/>
                <a:cs typeface="Stag LCG Light" charset="0"/>
              </a:rPr>
              <a:t>Atos, the Atos logo, Atos Codex, Atos Consulting, Atos </a:t>
            </a:r>
            <a:r>
              <a:rPr lang="en-US" sz="933" b="0" i="0" kern="1200" dirty="0" err="1">
                <a:solidFill>
                  <a:schemeClr val="bg1"/>
                </a:solidFill>
                <a:latin typeface="Stag LCG Light" charset="0"/>
                <a:ea typeface="Stag LCG Light" charset="0"/>
                <a:cs typeface="Stag LCG Light" charset="0"/>
              </a:rPr>
              <a:t>Worldgrid</a:t>
            </a:r>
            <a:r>
              <a:rPr lang="en-US" sz="933" b="0" i="0" kern="1200" dirty="0">
                <a:solidFill>
                  <a:schemeClr val="bg1"/>
                </a:solidFill>
                <a:latin typeface="Stag LCG Light" charset="0"/>
                <a:ea typeface="Stag LCG Light" charset="0"/>
                <a:cs typeface="Stag LCG Light" charset="0"/>
              </a:rPr>
              <a:t>, </a:t>
            </a:r>
            <a:r>
              <a:rPr lang="en-US" sz="933" b="0" i="0" kern="1200" dirty="0" err="1">
                <a:solidFill>
                  <a:schemeClr val="bg1"/>
                </a:solidFill>
                <a:latin typeface="Stag LCG Light" charset="0"/>
                <a:ea typeface="Stag LCG Light" charset="0"/>
                <a:cs typeface="Stag LCG Light" charset="0"/>
              </a:rPr>
              <a:t>Worldline</a:t>
            </a:r>
            <a:r>
              <a:rPr lang="en-US" sz="933" b="0" i="0" kern="1200" dirty="0">
                <a:solidFill>
                  <a:schemeClr val="bg1"/>
                </a:solidFill>
                <a:latin typeface="Stag LCG Light" charset="0"/>
                <a:ea typeface="Stag LCG Light" charset="0"/>
                <a:cs typeface="Stag LCG Light" charset="0"/>
              </a:rPr>
              <a:t>, </a:t>
            </a:r>
            <a:r>
              <a:rPr lang="en-US" sz="933" b="0" i="0" kern="1200" dirty="0" err="1">
                <a:solidFill>
                  <a:schemeClr val="bg1"/>
                </a:solidFill>
                <a:latin typeface="Stag LCG Light" charset="0"/>
                <a:ea typeface="Stag LCG Light" charset="0"/>
                <a:cs typeface="Stag LCG Light" charset="0"/>
              </a:rPr>
              <a:t>BlueKiwi</a:t>
            </a:r>
            <a:r>
              <a:rPr lang="en-US" sz="933" b="0" i="0" kern="1200" dirty="0">
                <a:solidFill>
                  <a:schemeClr val="bg1"/>
                </a:solidFill>
                <a:latin typeface="Stag LCG Light" charset="0"/>
                <a:ea typeface="Stag LCG Light" charset="0"/>
                <a:cs typeface="Stag LCG Light" charset="0"/>
              </a:rPr>
              <a:t>, Bull, Canopy the Open Cloud Company, Unify, </a:t>
            </a:r>
            <a:r>
              <a:rPr lang="en-US" sz="933" b="0" i="0" kern="1200" dirty="0" err="1">
                <a:solidFill>
                  <a:schemeClr val="bg1"/>
                </a:solidFill>
                <a:latin typeface="Stag LCG Light" charset="0"/>
                <a:ea typeface="Stag LCG Light" charset="0"/>
                <a:cs typeface="Stag LCG Light" charset="0"/>
              </a:rPr>
              <a:t>Yunano</a:t>
            </a:r>
            <a:r>
              <a:rPr lang="en-US" sz="933" b="0" i="0" kern="1200" dirty="0">
                <a:solidFill>
                  <a:schemeClr val="bg1"/>
                </a:solidFill>
                <a:latin typeface="Stag LCG Light" charset="0"/>
                <a:ea typeface="Stag LCG Light" charset="0"/>
                <a:cs typeface="Stag LCG Light" charset="0"/>
              </a:rPr>
              <a:t>, Zero Email, Zero Email Certified and The Zero Email Company are registered trademarks of the Atos group. June 2016. © 2016 Atos. Confidential information owned by Atos, to be used by the recipient only. This document, or any part of it, may not be reproduced, copied, circulated and/or distributed nor quoted without prior written approval from Atos.</a:t>
            </a:r>
            <a:endParaRPr lang="en-US" sz="933" b="0" i="0" dirty="0">
              <a:solidFill>
                <a:schemeClr val="bg1"/>
              </a:solidFill>
              <a:latin typeface="Stag LCG Light" charset="0"/>
              <a:ea typeface="Stag LCG Light" charset="0"/>
              <a:cs typeface="Stag LCG Light" charset="0"/>
            </a:endParaRPr>
          </a:p>
        </p:txBody>
      </p:sp>
      <p:pic>
        <p:nvPicPr>
          <p:cNvPr id="6" name="Picture 5"/>
          <p:cNvPicPr>
            <a:picLocks noChangeAspect="1"/>
          </p:cNvPicPr>
          <p:nvPr userDrawn="1"/>
        </p:nvPicPr>
        <p:blipFill rotWithShape="1">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9786681" y="5701747"/>
            <a:ext cx="2161604" cy="1017843"/>
          </a:xfrm>
          <a:prstGeom prst="rect">
            <a:avLst/>
          </a:prstGeom>
        </p:spPr>
      </p:pic>
    </p:spTree>
    <p:extLst>
      <p:ext uri="{BB962C8B-B14F-4D97-AF65-F5344CB8AC3E}">
        <p14:creationId xmlns:p14="http://schemas.microsoft.com/office/powerpoint/2010/main" val="10136172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with section nam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8037" y="1585385"/>
            <a:ext cx="11338148" cy="4373033"/>
          </a:xfrm>
          <a:prstGeom prst="rect">
            <a:avLst/>
          </a:prstGeom>
        </p:spPr>
        <p:txBody>
          <a:bodyPr lIns="0" tIns="0" rIns="0" bIns="0"/>
          <a:lstStyle>
            <a:lvl1pPr marL="241240" indent="-241240">
              <a:buClr>
                <a:schemeClr val="tx1"/>
              </a:buClr>
              <a:buFont typeface="Stag Sans Book" pitchFamily="34" charset="0"/>
              <a:buChar char="•"/>
              <a:defRPr sz="1333" b="0" i="0">
                <a:latin typeface="Stag Sans LCG Light" charset="0"/>
                <a:ea typeface="Stag Sans LCG Light" charset="0"/>
                <a:cs typeface="Stag Sans LCG Light" charset="0"/>
              </a:defRPr>
            </a:lvl1pPr>
            <a:lvl2pPr marL="509990" indent="-241240">
              <a:defRPr sz="1333" b="0" i="0">
                <a:latin typeface="Stag Sans LCG Light" charset="0"/>
                <a:ea typeface="Stag Sans LCG Light" charset="0"/>
                <a:cs typeface="Stag Sans LCG Light" charset="0"/>
              </a:defRPr>
            </a:lvl2pPr>
            <a:lvl3pPr marL="964959" indent="-245472">
              <a:defRPr sz="1333" b="0" i="0">
                <a:latin typeface="Stag Sans LCG Light" charset="0"/>
                <a:ea typeface="Stag Sans LCG Light" charset="0"/>
                <a:cs typeface="Stag Sans LCG Light" charset="0"/>
              </a:defRPr>
            </a:lvl3pPr>
            <a:lvl4pPr marL="1218895" indent="-253937">
              <a:defRPr sz="1333" b="0" i="0">
                <a:latin typeface="Stag Sans LCG Light" charset="0"/>
                <a:ea typeface="Stag Sans LCG Light" charset="0"/>
                <a:cs typeface="Stag Sans LCG Light" charset="0"/>
              </a:defRPr>
            </a:lvl4pPr>
            <a:lvl5pPr marL="1540548" indent="-308956">
              <a:defRPr sz="1333" b="0" i="0">
                <a:latin typeface="Stag Sans LCG Light" charset="0"/>
                <a:ea typeface="Stag Sans LCG Light" charset="0"/>
                <a:cs typeface="Stag Sans LCG Light" charset="0"/>
              </a:defRPr>
            </a:lvl5p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9" name="Title 8"/>
          <p:cNvSpPr>
            <a:spLocks noGrp="1"/>
          </p:cNvSpPr>
          <p:nvPr>
            <p:ph type="title" hasCustomPrompt="1"/>
          </p:nvPr>
        </p:nvSpPr>
        <p:spPr>
          <a:xfrm>
            <a:off x="438037" y="524539"/>
            <a:ext cx="11338147" cy="822252"/>
          </a:xfrm>
        </p:spPr>
        <p:txBody>
          <a:bodyPr vert="horz" lIns="0" tIns="0" rIns="0" bIns="0" rtlCol="0" anchor="t" anchorCtr="0">
            <a:noAutofit/>
          </a:bodyPr>
          <a:lstStyle>
            <a:lvl1pPr>
              <a:defRPr lang="en-US" sz="2933" dirty="0"/>
            </a:lvl1pPr>
          </a:lstStyle>
          <a:p>
            <a:pPr lvl="0"/>
            <a:r>
              <a:rPr lang="en-US" dirty="0"/>
              <a:t>Click to edit the header</a:t>
            </a:r>
          </a:p>
        </p:txBody>
      </p:sp>
      <p:cxnSp>
        <p:nvCxnSpPr>
          <p:cNvPr id="5" name="Straight Connector 4"/>
          <p:cNvCxnSpPr/>
          <p:nvPr userDrawn="1"/>
        </p:nvCxnSpPr>
        <p:spPr>
          <a:xfrm>
            <a:off x="-21924" y="269359"/>
            <a:ext cx="3839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hasCustomPrompt="1"/>
          </p:nvPr>
        </p:nvSpPr>
        <p:spPr>
          <a:xfrm>
            <a:off x="438036" y="148587"/>
            <a:ext cx="3888390" cy="269899"/>
          </a:xfrm>
        </p:spPr>
        <p:txBody>
          <a:bodyPr lIns="0" tIns="0" rIns="0" bIns="0" anchor="ctr"/>
          <a:lstStyle>
            <a:lvl1pPr marL="0" indent="0">
              <a:buFontTx/>
              <a:buNone/>
              <a:defRPr sz="1066" b="0" i="0">
                <a:solidFill>
                  <a:schemeClr val="tx1"/>
                </a:solidFill>
                <a:latin typeface="Stag Sans LCG Book" charset="0"/>
                <a:ea typeface="Stag Sans LCG Book" charset="0"/>
                <a:cs typeface="Stag Sans LCG Book" charset="0"/>
              </a:defRPr>
            </a:lvl1pPr>
            <a:lvl2pPr marL="359910" indent="0">
              <a:buFontTx/>
              <a:buNone/>
              <a:defRPr sz="1866"/>
            </a:lvl2pPr>
            <a:lvl3pPr marL="719820" indent="0">
              <a:buFontTx/>
              <a:buNone/>
              <a:defRPr sz="1866"/>
            </a:lvl3pPr>
            <a:lvl4pPr marL="1079730" indent="0">
              <a:buFontTx/>
              <a:buNone/>
              <a:defRPr sz="1866"/>
            </a:lvl4pPr>
            <a:lvl5pPr marL="1439640" indent="0">
              <a:buFontTx/>
              <a:buNone/>
              <a:defRPr sz="1866"/>
            </a:lvl5pPr>
          </a:lstStyle>
          <a:p>
            <a:pPr lvl="0"/>
            <a:r>
              <a:rPr lang="en-US" dirty="0"/>
              <a:t>click to edit section name</a:t>
            </a:r>
            <a:endParaRPr lang="en-GB" dirty="0"/>
          </a:p>
        </p:txBody>
      </p:sp>
      <p:pic>
        <p:nvPicPr>
          <p:cNvPr id="6" name="Picture 8" descr="logo_ED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725297" y="448922"/>
            <a:ext cx="2016295" cy="79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3373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2926589" y="1395417"/>
            <a:ext cx="6308139" cy="1470025"/>
          </a:xfrm>
        </p:spPr>
        <p:txBody>
          <a:bodyPr/>
          <a:lstStyle>
            <a:lvl1pPr>
              <a:defRPr/>
            </a:lvl1pPr>
          </a:lstStyle>
          <a:p>
            <a:pPr lvl="0"/>
            <a:r>
              <a:rPr lang="en-US" noProof="0"/>
              <a:t>Click to edit Master title style</a:t>
            </a:r>
            <a:endParaRPr lang="fr-FR" noProof="0" dirty="0"/>
          </a:p>
        </p:txBody>
      </p:sp>
      <p:sp>
        <p:nvSpPr>
          <p:cNvPr id="27651" name="Rectangle 3"/>
          <p:cNvSpPr>
            <a:spLocks noGrp="1" noChangeArrowheads="1"/>
          </p:cNvSpPr>
          <p:nvPr>
            <p:ph type="subTitle" idx="1"/>
          </p:nvPr>
        </p:nvSpPr>
        <p:spPr>
          <a:xfrm>
            <a:off x="2926589" y="2954339"/>
            <a:ext cx="6308139" cy="1485900"/>
          </a:xfrm>
        </p:spPr>
        <p:txBody>
          <a:bodyPr/>
          <a:lstStyle>
            <a:lvl1pPr marL="0" indent="0">
              <a:buFont typeface="Lucida Sans Unicode" charset="0"/>
              <a:buNone/>
              <a:defRPr/>
            </a:lvl1pPr>
          </a:lstStyle>
          <a:p>
            <a:pPr lvl="0"/>
            <a:r>
              <a:rPr lang="en-US" noProof="0"/>
              <a:t>Click to edit Master subtitle style</a:t>
            </a:r>
            <a:endParaRPr lang="fr-FR" noProof="0" dirty="0"/>
          </a:p>
        </p:txBody>
      </p:sp>
    </p:spTree>
    <p:extLst>
      <p:ext uri="{BB962C8B-B14F-4D97-AF65-F5344CB8AC3E}">
        <p14:creationId xmlns:p14="http://schemas.microsoft.com/office/powerpoint/2010/main" val="36622047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contenu 2"/>
          <p:cNvSpPr>
            <a:spLocks noGrp="1"/>
          </p:cNvSpPr>
          <p:nvPr>
            <p:ph idx="1"/>
          </p:nvPr>
        </p:nvSpPr>
        <p:spPr/>
        <p:txBody>
          <a:bodyPr/>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288900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66:33">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88575" y="1454400"/>
            <a:ext cx="7594102" cy="4633200"/>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itle 5"/>
          <p:cNvSpPr>
            <a:spLocks noGrp="1"/>
          </p:cNvSpPr>
          <p:nvPr>
            <p:ph type="title" hasCustomPrompt="1"/>
          </p:nvPr>
        </p:nvSpPr>
        <p:spPr>
          <a:xfrm>
            <a:off x="288575" y="164637"/>
            <a:ext cx="11660963" cy="960107"/>
          </a:xfrm>
        </p:spPr>
        <p:txBody>
          <a:bodyPr/>
          <a:lstStyle>
            <a:lvl1pPr>
              <a:defRPr/>
            </a:lvl1pPr>
          </a:lstStyle>
          <a:p>
            <a:r>
              <a:rPr lang="en-GB" noProof="0" dirty="0"/>
              <a:t>Click to edit the header</a:t>
            </a:r>
          </a:p>
        </p:txBody>
      </p:sp>
      <p:sp>
        <p:nvSpPr>
          <p:cNvPr id="5" name="Content Placeholder 2"/>
          <p:cNvSpPr>
            <a:spLocks noGrp="1"/>
          </p:cNvSpPr>
          <p:nvPr>
            <p:ph idx="10" hasCustomPrompt="1"/>
          </p:nvPr>
        </p:nvSpPr>
        <p:spPr>
          <a:xfrm>
            <a:off x="8174710" y="1455308"/>
            <a:ext cx="3768502" cy="4633200"/>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object 24"/>
          <p:cNvSpPr txBox="1">
            <a:spLocks noGrp="1"/>
          </p:cNvSpPr>
          <p:nvPr>
            <p:ph type="sldNum" sz="quarter" idx="4"/>
          </p:nvPr>
        </p:nvSpPr>
        <p:spPr>
          <a:xfrm>
            <a:off x="395796" y="6599489"/>
            <a:ext cx="365485" cy="166712"/>
          </a:xfrm>
          <a:prstGeom prst="rect">
            <a:avLst/>
          </a:prstGeom>
        </p:spPr>
        <p:txBody>
          <a:bodyPr vert="horz" wrap="none" lIns="0" tIns="0" rIns="0" bIns="0" rtlCol="0" anchor="ctr">
            <a:spAutoFit/>
          </a:bodyPr>
          <a:lstStyle>
            <a:lvl1pPr>
              <a:defRPr>
                <a:solidFill>
                  <a:schemeClr val="tx1"/>
                </a:solidFill>
              </a:defRPr>
            </a:lvl1pPr>
          </a:lstStyle>
          <a:p>
            <a:pPr marL="25343">
              <a:lnSpc>
                <a:spcPts val="1332"/>
              </a:lnSpc>
            </a:pPr>
            <a:fld id="{81D60167-4931-47E6-BA6A-407CBD079E47}" type="slidenum">
              <a:rPr lang="en-US" sz="1200" smtClean="0">
                <a:cs typeface="Verdana"/>
              </a:rPr>
              <a:pPr marL="25343">
                <a:lnSpc>
                  <a:spcPts val="1332"/>
                </a:lnSpc>
              </a:pPr>
              <a:t>‹N°›</a:t>
            </a:fld>
            <a:endParaRPr lang="en-US" sz="1066" dirty="0">
              <a:cs typeface="Verdana"/>
            </a:endParaRPr>
          </a:p>
        </p:txBody>
      </p:sp>
    </p:spTree>
    <p:extLst>
      <p:ext uri="{BB962C8B-B14F-4D97-AF65-F5344CB8AC3E}">
        <p14:creationId xmlns:p14="http://schemas.microsoft.com/office/powerpoint/2010/main" val="2104238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2833" y="4406903"/>
            <a:ext cx="10360501" cy="1362075"/>
          </a:xfrm>
        </p:spPr>
        <p:txBody>
          <a:bodyPr/>
          <a:lstStyle>
            <a:lvl1pPr algn="l">
              <a:defRPr sz="3999" b="1" cap="all"/>
            </a:lvl1pPr>
          </a:lstStyle>
          <a:p>
            <a:r>
              <a:rPr lang="en-US"/>
              <a:t>Click to edit Master title style</a:t>
            </a:r>
            <a:endParaRPr lang="fr-FR" dirty="0"/>
          </a:p>
        </p:txBody>
      </p:sp>
      <p:sp>
        <p:nvSpPr>
          <p:cNvPr id="3" name="Espace réservé du texte 2"/>
          <p:cNvSpPr>
            <a:spLocks noGrp="1"/>
          </p:cNvSpPr>
          <p:nvPr>
            <p:ph type="body" idx="1"/>
          </p:nvPr>
        </p:nvSpPr>
        <p:spPr>
          <a:xfrm>
            <a:off x="962833" y="2906713"/>
            <a:ext cx="10360501" cy="1500187"/>
          </a:xfrm>
        </p:spPr>
        <p:txBody>
          <a:bodyPr anchor="b"/>
          <a:lstStyle>
            <a:lvl1pPr marL="0" indent="0">
              <a:buNone/>
              <a:defRPr sz="2000"/>
            </a:lvl1pPr>
            <a:lvl2pPr marL="457086" indent="0">
              <a:buNone/>
              <a:defRPr sz="1800"/>
            </a:lvl2pPr>
            <a:lvl3pPr marL="914171" indent="0">
              <a:buNone/>
              <a:defRPr sz="1600"/>
            </a:lvl3pPr>
            <a:lvl4pPr marL="1371257" indent="0">
              <a:buNone/>
              <a:defRPr sz="1400"/>
            </a:lvl4pPr>
            <a:lvl5pPr marL="1828343" indent="0">
              <a:buNone/>
              <a:defRPr sz="1400"/>
            </a:lvl5pPr>
            <a:lvl6pPr marL="2285429" indent="0">
              <a:buNone/>
              <a:defRPr sz="1400"/>
            </a:lvl6pPr>
            <a:lvl7pPr marL="2742514" indent="0">
              <a:buNone/>
              <a:defRPr sz="1400"/>
            </a:lvl7pPr>
            <a:lvl8pPr marL="3199600" indent="0">
              <a:buNone/>
              <a:defRPr sz="1400"/>
            </a:lvl8pPr>
            <a:lvl9pPr marL="3656686" indent="0">
              <a:buNone/>
              <a:defRPr sz="1400"/>
            </a:lvl9pPr>
          </a:lstStyle>
          <a:p>
            <a:pPr lvl="0"/>
            <a:r>
              <a:rPr lang="en-US"/>
              <a:t>Click to edit Master text styles</a:t>
            </a:r>
          </a:p>
        </p:txBody>
      </p:sp>
    </p:spTree>
    <p:extLst>
      <p:ext uri="{BB962C8B-B14F-4D97-AF65-F5344CB8AC3E}">
        <p14:creationId xmlns:p14="http://schemas.microsoft.com/office/powerpoint/2010/main" val="26523644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contenu 2"/>
          <p:cNvSpPr>
            <a:spLocks noGrp="1"/>
          </p:cNvSpPr>
          <p:nvPr>
            <p:ph sz="half" idx="1"/>
          </p:nvPr>
        </p:nvSpPr>
        <p:spPr>
          <a:xfrm>
            <a:off x="186219" y="1455740"/>
            <a:ext cx="5728327" cy="4632325"/>
          </a:xfrm>
        </p:spPr>
        <p:txBody>
          <a:bodyPr/>
          <a:lstStyle>
            <a:lvl1pPr>
              <a:defRPr sz="2799"/>
            </a:lvl1pPr>
            <a:lvl2pPr>
              <a:defRPr sz="2399"/>
            </a:lvl2pPr>
            <a:lvl3pPr>
              <a:defRPr sz="2000">
                <a:latin typeface="Verdana"/>
                <a:cs typeface="Verdana"/>
              </a:defRPr>
            </a:lvl3pPr>
            <a:lvl4pPr>
              <a:defRPr sz="1800">
                <a:latin typeface="Verdana"/>
                <a:cs typeface="Verdana"/>
              </a:defRPr>
            </a:lvl4pPr>
            <a:lvl5pPr>
              <a:defRPr sz="1800">
                <a:latin typeface="Verdana"/>
                <a:cs typeface="Verdan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u contenu 3"/>
          <p:cNvSpPr>
            <a:spLocks noGrp="1"/>
          </p:cNvSpPr>
          <p:nvPr>
            <p:ph sz="half" idx="2"/>
          </p:nvPr>
        </p:nvSpPr>
        <p:spPr>
          <a:xfrm>
            <a:off x="6117691" y="1455740"/>
            <a:ext cx="5728325" cy="4632325"/>
          </a:xfrm>
        </p:spPr>
        <p:txBody>
          <a:bodyPr/>
          <a:lstStyle>
            <a:lvl1pPr>
              <a:defRPr sz="2799"/>
            </a:lvl1pPr>
            <a:lvl2pPr>
              <a:defRPr sz="2399"/>
            </a:lvl2pPr>
            <a:lvl3pPr>
              <a:defRPr sz="2000">
                <a:latin typeface="Verdana"/>
                <a:cs typeface="Verdana"/>
              </a:defRPr>
            </a:lvl3pPr>
            <a:lvl4pPr>
              <a:defRPr sz="1800">
                <a:latin typeface="Verdana"/>
                <a:cs typeface="Verdana"/>
              </a:defRPr>
            </a:lvl4pPr>
            <a:lvl5pPr>
              <a:defRPr sz="1800">
                <a:latin typeface="Verdana"/>
                <a:cs typeface="Verdan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11208939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441" y="274639"/>
            <a:ext cx="10969943" cy="1143000"/>
          </a:xfrm>
        </p:spPr>
        <p:txBody>
          <a:bodyPr/>
          <a:lstStyle>
            <a:lvl1pPr>
              <a:defRPr/>
            </a:lvl1pPr>
          </a:lstStyle>
          <a:p>
            <a:r>
              <a:rPr lang="en-US"/>
              <a:t>Click to edit Master title style</a:t>
            </a:r>
            <a:endParaRPr lang="fr-FR"/>
          </a:p>
        </p:txBody>
      </p:sp>
      <p:sp>
        <p:nvSpPr>
          <p:cNvPr id="3" name="Espace réservé du texte 2"/>
          <p:cNvSpPr>
            <a:spLocks noGrp="1"/>
          </p:cNvSpPr>
          <p:nvPr>
            <p:ph type="body" idx="1"/>
          </p:nvPr>
        </p:nvSpPr>
        <p:spPr>
          <a:xfrm>
            <a:off x="609441" y="1535113"/>
            <a:ext cx="5385514" cy="639763"/>
          </a:xfrm>
        </p:spPr>
        <p:txBody>
          <a:bodyPr anchor="b"/>
          <a:lstStyle>
            <a:lvl1pPr marL="0" indent="0">
              <a:buNone/>
              <a:defRPr sz="2000" b="1"/>
            </a:lvl1pPr>
            <a:lvl2pPr marL="457086" indent="0">
              <a:buNone/>
              <a:defRPr sz="2000" b="1"/>
            </a:lvl2pPr>
            <a:lvl3pPr marL="914171"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a:p>
            <a:pPr lvl="1"/>
            <a:r>
              <a:rPr lang="en-US"/>
              <a:t>Second level</a:t>
            </a:r>
          </a:p>
          <a:p>
            <a:pPr lvl="2"/>
            <a:r>
              <a:rPr lang="en-US"/>
              <a:t>Third level</a:t>
            </a:r>
          </a:p>
        </p:txBody>
      </p:sp>
      <p:sp>
        <p:nvSpPr>
          <p:cNvPr id="4" name="Espace réservé du contenu 3"/>
          <p:cNvSpPr>
            <a:spLocks noGrp="1"/>
          </p:cNvSpPr>
          <p:nvPr>
            <p:ph sz="half" idx="2"/>
          </p:nvPr>
        </p:nvSpPr>
        <p:spPr>
          <a:xfrm>
            <a:off x="609441" y="2174875"/>
            <a:ext cx="5385514" cy="3951288"/>
          </a:xfrm>
        </p:spPr>
        <p:txBody>
          <a:bodyPr/>
          <a:lstStyle>
            <a:lvl1pPr>
              <a:defRPr sz="2000">
                <a:latin typeface="Verdana"/>
                <a:cs typeface="Verdana"/>
              </a:defRPr>
            </a:lvl1pPr>
            <a:lvl2pPr>
              <a:defRPr sz="2000">
                <a:latin typeface="Verdana"/>
                <a:cs typeface="Verdana"/>
              </a:defRPr>
            </a:lvl2pPr>
            <a:lvl3pPr>
              <a:defRPr sz="1800">
                <a:latin typeface="Verdana"/>
                <a:cs typeface="Verdana"/>
              </a:defRPr>
            </a:lvl3pPr>
            <a:lvl4pPr>
              <a:defRPr sz="1600">
                <a:latin typeface="Verdana"/>
                <a:cs typeface="Verdana"/>
              </a:defRPr>
            </a:lvl4pPr>
            <a:lvl5pPr>
              <a:defRPr sz="1600">
                <a:latin typeface="Verdana"/>
                <a:cs typeface="Verdan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Espace réservé du texte 4"/>
          <p:cNvSpPr>
            <a:spLocks noGrp="1"/>
          </p:cNvSpPr>
          <p:nvPr>
            <p:ph type="body" sz="quarter" idx="3"/>
          </p:nvPr>
        </p:nvSpPr>
        <p:spPr>
          <a:xfrm>
            <a:off x="6191754" y="1535113"/>
            <a:ext cx="5387631" cy="639763"/>
          </a:xfrm>
        </p:spPr>
        <p:txBody>
          <a:bodyPr anchor="b"/>
          <a:lstStyle>
            <a:lvl1pPr marL="0" indent="0">
              <a:buNone/>
              <a:defRPr sz="2000" b="1"/>
            </a:lvl1pPr>
            <a:lvl2pPr marL="457086" indent="0">
              <a:buNone/>
              <a:defRPr sz="2000" b="1"/>
            </a:lvl2pPr>
            <a:lvl3pPr marL="914171"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6191754" y="2174875"/>
            <a:ext cx="5387631" cy="3951288"/>
          </a:xfrm>
        </p:spPr>
        <p:txBody>
          <a:bodyPr/>
          <a:lstStyle>
            <a:lvl1pPr>
              <a:defRPr sz="2000">
                <a:latin typeface="Verdana"/>
                <a:cs typeface="Verdana"/>
              </a:defRPr>
            </a:lvl1pPr>
            <a:lvl2pPr>
              <a:defRPr sz="2000">
                <a:latin typeface="Verdana"/>
                <a:cs typeface="Verdana"/>
              </a:defRPr>
            </a:lvl2pPr>
            <a:lvl3pPr>
              <a:defRPr sz="1800">
                <a:latin typeface="Verdana"/>
                <a:cs typeface="Verdana"/>
              </a:defRPr>
            </a:lvl3pPr>
            <a:lvl4pPr>
              <a:defRPr sz="1600">
                <a:latin typeface="Verdana"/>
                <a:cs typeface="Verdana"/>
              </a:defRPr>
            </a:lvl4pPr>
            <a:lvl5pPr>
              <a:defRPr sz="1600">
                <a:latin typeface="Verdana"/>
                <a:cs typeface="Verdan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727345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dirty="0"/>
          </a:p>
        </p:txBody>
      </p:sp>
    </p:spTree>
    <p:extLst>
      <p:ext uri="{BB962C8B-B14F-4D97-AF65-F5344CB8AC3E}">
        <p14:creationId xmlns:p14="http://schemas.microsoft.com/office/powerpoint/2010/main" val="17173834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5518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442" y="273049"/>
            <a:ext cx="4010039" cy="969467"/>
          </a:xfrm>
        </p:spPr>
        <p:txBody>
          <a:bodyPr anchor="b"/>
          <a:lstStyle>
            <a:lvl1pPr algn="l">
              <a:defRPr sz="2000" b="1"/>
            </a:lvl1pPr>
          </a:lstStyle>
          <a:p>
            <a:r>
              <a:rPr lang="en-US"/>
              <a:t>Click to edit Master title style</a:t>
            </a:r>
            <a:endParaRPr lang="fr-FR" dirty="0"/>
          </a:p>
        </p:txBody>
      </p:sp>
      <p:sp>
        <p:nvSpPr>
          <p:cNvPr id="3" name="Espace réservé du contenu 2"/>
          <p:cNvSpPr>
            <a:spLocks noGrp="1"/>
          </p:cNvSpPr>
          <p:nvPr>
            <p:ph idx="1"/>
          </p:nvPr>
        </p:nvSpPr>
        <p:spPr>
          <a:xfrm>
            <a:off x="4765492" y="273053"/>
            <a:ext cx="6813892" cy="5853113"/>
          </a:xfrm>
        </p:spPr>
        <p:txBody>
          <a:bodyPr/>
          <a:lstStyle>
            <a:lvl1pPr>
              <a:defRPr sz="2000"/>
            </a:lvl1pPr>
            <a:lvl2pPr>
              <a:defRPr sz="2000">
                <a:latin typeface="Verdana"/>
                <a:cs typeface="Verdana"/>
              </a:defRPr>
            </a:lvl2pPr>
            <a:lvl3pPr>
              <a:defRPr sz="2000">
                <a:latin typeface="Verdana"/>
                <a:cs typeface="Verdana"/>
              </a:defRPr>
            </a:lvl3pPr>
            <a:lvl4pPr>
              <a:defRPr sz="2000">
                <a:latin typeface="Verdana"/>
                <a:cs typeface="Verdana"/>
              </a:defRPr>
            </a:lvl4pPr>
            <a:lvl5pPr>
              <a:defRPr sz="2000">
                <a:latin typeface="Verdana"/>
                <a:cs typeface="Verdana"/>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u texte 3"/>
          <p:cNvSpPr>
            <a:spLocks noGrp="1"/>
          </p:cNvSpPr>
          <p:nvPr>
            <p:ph type="body" sz="half" idx="2"/>
          </p:nvPr>
        </p:nvSpPr>
        <p:spPr>
          <a:xfrm>
            <a:off x="609442" y="1435103"/>
            <a:ext cx="4010039" cy="4691063"/>
          </a:xfrm>
        </p:spPr>
        <p:txBody>
          <a:bodyPr/>
          <a:lstStyle>
            <a:lvl1pPr marL="0" indent="0">
              <a:buNone/>
              <a:defRPr sz="1400"/>
            </a:lvl1pPr>
            <a:lvl2pPr marL="457086" indent="0">
              <a:buNone/>
              <a:defRPr sz="1200"/>
            </a:lvl2pPr>
            <a:lvl3pPr marL="914171" indent="0">
              <a:buNone/>
              <a:defRPr sz="1000"/>
            </a:lvl3pPr>
            <a:lvl4pPr marL="1371257" indent="0">
              <a:buNone/>
              <a:defRPr sz="900"/>
            </a:lvl4pPr>
            <a:lvl5pPr marL="1828343" indent="0">
              <a:buNone/>
              <a:defRPr sz="900"/>
            </a:lvl5pPr>
            <a:lvl6pPr marL="2285429" indent="0">
              <a:buNone/>
              <a:defRPr sz="900"/>
            </a:lvl6pPr>
            <a:lvl7pPr marL="2742514" indent="0">
              <a:buNone/>
              <a:defRPr sz="900"/>
            </a:lvl7pPr>
            <a:lvl8pPr marL="3199600" indent="0">
              <a:buNone/>
              <a:defRPr sz="900"/>
            </a:lvl8pPr>
            <a:lvl9pPr marL="3656686" indent="0">
              <a:buNone/>
              <a:defRPr sz="900"/>
            </a:lvl9pPr>
          </a:lstStyle>
          <a:p>
            <a:pPr lvl="0"/>
            <a:r>
              <a:rPr lang="en-US"/>
              <a:t>Click to edit Master text styles</a:t>
            </a:r>
          </a:p>
        </p:txBody>
      </p:sp>
    </p:spTree>
    <p:extLst>
      <p:ext uri="{BB962C8B-B14F-4D97-AF65-F5344CB8AC3E}">
        <p14:creationId xmlns:p14="http://schemas.microsoft.com/office/powerpoint/2010/main" val="6211403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095" y="4800600"/>
            <a:ext cx="7313295" cy="566739"/>
          </a:xfrm>
        </p:spPr>
        <p:txBody>
          <a:bodyPr anchor="b"/>
          <a:lstStyle>
            <a:lvl1pPr algn="l">
              <a:defRPr sz="2000" b="1"/>
            </a:lvl1pPr>
          </a:lstStyle>
          <a:p>
            <a:r>
              <a:rPr lang="en-US"/>
              <a:t>Click to edit Master title style</a:t>
            </a:r>
            <a:endParaRPr lang="fr-FR"/>
          </a:p>
        </p:txBody>
      </p:sp>
      <p:sp>
        <p:nvSpPr>
          <p:cNvPr id="3" name="Espace réservé pour une image  2"/>
          <p:cNvSpPr>
            <a:spLocks noGrp="1"/>
          </p:cNvSpPr>
          <p:nvPr>
            <p:ph type="pic" idx="1"/>
          </p:nvPr>
        </p:nvSpPr>
        <p:spPr>
          <a:xfrm>
            <a:off x="2389095" y="612775"/>
            <a:ext cx="7313295" cy="4114800"/>
          </a:xfrm>
        </p:spPr>
        <p:txBody>
          <a:bodyPr/>
          <a:lstStyle>
            <a:lvl1pPr marL="0" indent="0">
              <a:buNone/>
              <a:defRPr sz="3199"/>
            </a:lvl1pPr>
            <a:lvl2pPr marL="457086" indent="0">
              <a:buNone/>
              <a:defRPr sz="2799"/>
            </a:lvl2pPr>
            <a:lvl3pPr marL="914171" indent="0">
              <a:buNone/>
              <a:defRPr sz="2399"/>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pPr lvl="0"/>
            <a:r>
              <a:rPr lang="en-US" noProof="0" dirty="0"/>
              <a:t>Click icon to add picture</a:t>
            </a:r>
            <a:endParaRPr lang="fr-FR" noProof="0" dirty="0"/>
          </a:p>
        </p:txBody>
      </p:sp>
      <p:sp>
        <p:nvSpPr>
          <p:cNvPr id="4" name="Espace réservé du texte 3"/>
          <p:cNvSpPr>
            <a:spLocks noGrp="1"/>
          </p:cNvSpPr>
          <p:nvPr>
            <p:ph type="body" sz="half" idx="2"/>
          </p:nvPr>
        </p:nvSpPr>
        <p:spPr>
          <a:xfrm>
            <a:off x="2389095" y="5367338"/>
            <a:ext cx="7313295" cy="804863"/>
          </a:xfrm>
        </p:spPr>
        <p:txBody>
          <a:bodyPr/>
          <a:lstStyle>
            <a:lvl1pPr marL="0" indent="0">
              <a:buNone/>
              <a:defRPr sz="1400"/>
            </a:lvl1pPr>
            <a:lvl2pPr marL="457086" indent="0">
              <a:buNone/>
              <a:defRPr sz="1200"/>
            </a:lvl2pPr>
            <a:lvl3pPr marL="914171" indent="0">
              <a:buNone/>
              <a:defRPr sz="1000"/>
            </a:lvl3pPr>
            <a:lvl4pPr marL="1371257" indent="0">
              <a:buNone/>
              <a:defRPr sz="900"/>
            </a:lvl4pPr>
            <a:lvl5pPr marL="1828343" indent="0">
              <a:buNone/>
              <a:defRPr sz="900"/>
            </a:lvl5pPr>
            <a:lvl6pPr marL="2285429" indent="0">
              <a:buNone/>
              <a:defRPr sz="900"/>
            </a:lvl6pPr>
            <a:lvl7pPr marL="2742514" indent="0">
              <a:buNone/>
              <a:defRPr sz="900"/>
            </a:lvl7pPr>
            <a:lvl8pPr marL="3199600" indent="0">
              <a:buNone/>
              <a:defRPr sz="900"/>
            </a:lvl8pPr>
            <a:lvl9pPr marL="3656686" indent="0">
              <a:buNone/>
              <a:defRPr sz="900"/>
            </a:lvl9pPr>
          </a:lstStyle>
          <a:p>
            <a:pPr lvl="0"/>
            <a:r>
              <a:rPr lang="en-US"/>
              <a:t>Click to edit Master text styles</a:t>
            </a:r>
          </a:p>
        </p:txBody>
      </p:sp>
    </p:spTree>
    <p:extLst>
      <p:ext uri="{BB962C8B-B14F-4D97-AF65-F5344CB8AC3E}">
        <p14:creationId xmlns:p14="http://schemas.microsoft.com/office/powerpoint/2010/main" val="32737765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texte vertical 2"/>
          <p:cNvSpPr>
            <a:spLocks noGrp="1"/>
          </p:cNvSpPr>
          <p:nvPr>
            <p:ph type="body" orient="vert" idx="1"/>
          </p:nvPr>
        </p:nvSpPr>
        <p:spPr/>
        <p:txBody>
          <a:bodyPr vert="eaVert"/>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35306375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932125" y="376241"/>
            <a:ext cx="2913892" cy="5711825"/>
          </a:xfrm>
        </p:spPr>
        <p:txBody>
          <a:bodyPr vert="eaVert"/>
          <a:lstStyle/>
          <a:p>
            <a:r>
              <a:rPr lang="en-US"/>
              <a:t>Click to edit Master title style</a:t>
            </a:r>
            <a:endParaRPr lang="fr-FR"/>
          </a:p>
        </p:txBody>
      </p:sp>
      <p:sp>
        <p:nvSpPr>
          <p:cNvPr id="3" name="Espace réservé du texte vertical 2"/>
          <p:cNvSpPr>
            <a:spLocks noGrp="1"/>
          </p:cNvSpPr>
          <p:nvPr>
            <p:ph type="body" orient="vert" idx="1"/>
          </p:nvPr>
        </p:nvSpPr>
        <p:spPr>
          <a:xfrm>
            <a:off x="186219" y="376241"/>
            <a:ext cx="8542760" cy="5711825"/>
          </a:xfrm>
        </p:spPr>
        <p:txBody>
          <a:bodyPr vert="eaVert"/>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364828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33:33:33">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88575" y="1454400"/>
            <a:ext cx="3797051" cy="4633200"/>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itle 5"/>
          <p:cNvSpPr>
            <a:spLocks noGrp="1"/>
          </p:cNvSpPr>
          <p:nvPr>
            <p:ph type="title" hasCustomPrompt="1"/>
          </p:nvPr>
        </p:nvSpPr>
        <p:spPr>
          <a:xfrm>
            <a:off x="288575" y="164637"/>
            <a:ext cx="11660963" cy="960107"/>
          </a:xfrm>
        </p:spPr>
        <p:txBody>
          <a:bodyPr/>
          <a:lstStyle>
            <a:lvl1pPr>
              <a:defRPr/>
            </a:lvl1pPr>
          </a:lstStyle>
          <a:p>
            <a:r>
              <a:rPr lang="en-GB" noProof="0" dirty="0"/>
              <a:t>Click to edit the header</a:t>
            </a:r>
          </a:p>
        </p:txBody>
      </p:sp>
      <p:sp>
        <p:nvSpPr>
          <p:cNvPr id="5" name="Content Placeholder 2"/>
          <p:cNvSpPr>
            <a:spLocks noGrp="1"/>
          </p:cNvSpPr>
          <p:nvPr>
            <p:ph idx="10" hasCustomPrompt="1"/>
          </p:nvPr>
        </p:nvSpPr>
        <p:spPr>
          <a:xfrm>
            <a:off x="8174710" y="1454400"/>
            <a:ext cx="3768502" cy="4633200"/>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Content Placeholder 2"/>
          <p:cNvSpPr>
            <a:spLocks noGrp="1"/>
          </p:cNvSpPr>
          <p:nvPr>
            <p:ph idx="11" hasCustomPrompt="1"/>
          </p:nvPr>
        </p:nvSpPr>
        <p:spPr>
          <a:xfrm>
            <a:off x="4231642" y="1454400"/>
            <a:ext cx="3797051" cy="4633200"/>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object 24"/>
          <p:cNvSpPr txBox="1">
            <a:spLocks noGrp="1"/>
          </p:cNvSpPr>
          <p:nvPr>
            <p:ph type="sldNum" sz="quarter" idx="4"/>
          </p:nvPr>
        </p:nvSpPr>
        <p:spPr>
          <a:xfrm>
            <a:off x="395796" y="6599489"/>
            <a:ext cx="365485" cy="166712"/>
          </a:xfrm>
          <a:prstGeom prst="rect">
            <a:avLst/>
          </a:prstGeom>
        </p:spPr>
        <p:txBody>
          <a:bodyPr vert="horz" wrap="none" lIns="0" tIns="0" rIns="0" bIns="0" rtlCol="0" anchor="ctr">
            <a:spAutoFit/>
          </a:bodyPr>
          <a:lstStyle>
            <a:lvl1pPr>
              <a:defRPr>
                <a:solidFill>
                  <a:schemeClr val="tx1"/>
                </a:solidFill>
              </a:defRPr>
            </a:lvl1pPr>
          </a:lstStyle>
          <a:p>
            <a:pPr marL="25343">
              <a:lnSpc>
                <a:spcPts val="1332"/>
              </a:lnSpc>
            </a:pPr>
            <a:fld id="{81D60167-4931-47E6-BA6A-407CBD079E47}" type="slidenum">
              <a:rPr lang="en-US" sz="1200" smtClean="0">
                <a:cs typeface="Verdana"/>
              </a:rPr>
              <a:pPr marL="25343">
                <a:lnSpc>
                  <a:spcPts val="1332"/>
                </a:lnSpc>
              </a:pPr>
              <a:t>‹N°›</a:t>
            </a:fld>
            <a:endParaRPr lang="en-US" sz="1066" dirty="0">
              <a:cs typeface="Verdana"/>
            </a:endParaRPr>
          </a:p>
        </p:txBody>
      </p:sp>
    </p:spTree>
    <p:extLst>
      <p:ext uri="{BB962C8B-B14F-4D97-AF65-F5344CB8AC3E}">
        <p14:creationId xmlns:p14="http://schemas.microsoft.com/office/powerpoint/2010/main" val="1867751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Boston-Matrix">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88575" y="164637"/>
            <a:ext cx="11660963" cy="960107"/>
          </a:xfrm>
        </p:spPr>
        <p:txBody>
          <a:bodyPr/>
          <a:lstStyle>
            <a:lvl1pPr>
              <a:defRPr/>
            </a:lvl1pPr>
          </a:lstStyle>
          <a:p>
            <a:r>
              <a:rPr lang="en-GB" noProof="0" dirty="0"/>
              <a:t>Click to edit the header</a:t>
            </a:r>
          </a:p>
        </p:txBody>
      </p:sp>
      <p:sp>
        <p:nvSpPr>
          <p:cNvPr id="5" name="Content Placeholder 2"/>
          <p:cNvSpPr>
            <a:spLocks noGrp="1"/>
          </p:cNvSpPr>
          <p:nvPr>
            <p:ph idx="1" hasCustomPrompt="1"/>
          </p:nvPr>
        </p:nvSpPr>
        <p:spPr>
          <a:xfrm>
            <a:off x="384561" y="1274234"/>
            <a:ext cx="5709851" cy="2304255"/>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Content Placeholder 2"/>
          <p:cNvSpPr>
            <a:spLocks noGrp="1"/>
          </p:cNvSpPr>
          <p:nvPr>
            <p:ph idx="10" hasCustomPrompt="1"/>
          </p:nvPr>
        </p:nvSpPr>
        <p:spPr>
          <a:xfrm>
            <a:off x="384561" y="3717032"/>
            <a:ext cx="5709851" cy="2304256"/>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Content Placeholder 2"/>
          <p:cNvSpPr>
            <a:spLocks noGrp="1"/>
          </p:cNvSpPr>
          <p:nvPr>
            <p:ph idx="11" hasCustomPrompt="1"/>
          </p:nvPr>
        </p:nvSpPr>
        <p:spPr>
          <a:xfrm>
            <a:off x="6272210" y="1274234"/>
            <a:ext cx="5709851" cy="2304255"/>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Content Placeholder 2"/>
          <p:cNvSpPr>
            <a:spLocks noGrp="1"/>
          </p:cNvSpPr>
          <p:nvPr>
            <p:ph idx="13" hasCustomPrompt="1"/>
          </p:nvPr>
        </p:nvSpPr>
        <p:spPr>
          <a:xfrm>
            <a:off x="6272210" y="3717033"/>
            <a:ext cx="5709851" cy="2304255"/>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1" name="Straight Connector 10"/>
          <p:cNvCxnSpPr/>
          <p:nvPr userDrawn="1"/>
        </p:nvCxnSpPr>
        <p:spPr>
          <a:xfrm>
            <a:off x="335273" y="3660323"/>
            <a:ext cx="11710251"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184926" y="1263287"/>
            <a:ext cx="0" cy="48965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2045524" y="1268004"/>
            <a:ext cx="0" cy="48965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35273" y="1263287"/>
            <a:ext cx="0" cy="489654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object 24"/>
          <p:cNvSpPr txBox="1">
            <a:spLocks noGrp="1"/>
          </p:cNvSpPr>
          <p:nvPr>
            <p:ph type="sldNum" sz="quarter" idx="4"/>
          </p:nvPr>
        </p:nvSpPr>
        <p:spPr>
          <a:xfrm>
            <a:off x="395796" y="6599489"/>
            <a:ext cx="365485" cy="166712"/>
          </a:xfrm>
          <a:prstGeom prst="rect">
            <a:avLst/>
          </a:prstGeom>
        </p:spPr>
        <p:txBody>
          <a:bodyPr vert="horz" wrap="none" lIns="0" tIns="0" rIns="0" bIns="0" rtlCol="0" anchor="ctr">
            <a:spAutoFit/>
          </a:bodyPr>
          <a:lstStyle>
            <a:lvl1pPr>
              <a:defRPr>
                <a:solidFill>
                  <a:schemeClr val="tx1"/>
                </a:solidFill>
              </a:defRPr>
            </a:lvl1pPr>
          </a:lstStyle>
          <a:p>
            <a:pPr marL="25343">
              <a:lnSpc>
                <a:spcPts val="1332"/>
              </a:lnSpc>
            </a:pPr>
            <a:fld id="{81D60167-4931-47E6-BA6A-407CBD079E47}" type="slidenum">
              <a:rPr lang="en-US" sz="1200" smtClean="0">
                <a:cs typeface="Verdana"/>
              </a:rPr>
              <a:pPr marL="25343">
                <a:lnSpc>
                  <a:spcPts val="1332"/>
                </a:lnSpc>
              </a:pPr>
              <a:t>‹N°›</a:t>
            </a:fld>
            <a:endParaRPr lang="en-US" sz="1066" dirty="0">
              <a:cs typeface="Verdana"/>
            </a:endParaRPr>
          </a:p>
        </p:txBody>
      </p:sp>
    </p:spTree>
    <p:extLst>
      <p:ext uri="{BB962C8B-B14F-4D97-AF65-F5344CB8AC3E}">
        <p14:creationId xmlns:p14="http://schemas.microsoft.com/office/powerpoint/2010/main" val="1062419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No 2nd top line 4 x Quarters">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561" y="1274234"/>
            <a:ext cx="5709851" cy="2304255"/>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itle 8"/>
          <p:cNvSpPr>
            <a:spLocks noGrp="1"/>
          </p:cNvSpPr>
          <p:nvPr>
            <p:ph type="title" hasCustomPrompt="1"/>
          </p:nvPr>
        </p:nvSpPr>
        <p:spPr>
          <a:xfrm>
            <a:off x="321099" y="164637"/>
            <a:ext cx="11660963" cy="960107"/>
          </a:xfrm>
        </p:spPr>
        <p:txBody>
          <a:bodyPr/>
          <a:lstStyle>
            <a:lvl1pPr>
              <a:defRPr/>
            </a:lvl1pPr>
          </a:lstStyle>
          <a:p>
            <a:r>
              <a:rPr lang="en-GB" noProof="0" dirty="0"/>
              <a:t>Click to edit the header</a:t>
            </a:r>
          </a:p>
        </p:txBody>
      </p:sp>
      <p:sp>
        <p:nvSpPr>
          <p:cNvPr id="5" name="Content Placeholder 2"/>
          <p:cNvSpPr>
            <a:spLocks noGrp="1"/>
          </p:cNvSpPr>
          <p:nvPr>
            <p:ph idx="10" hasCustomPrompt="1"/>
          </p:nvPr>
        </p:nvSpPr>
        <p:spPr>
          <a:xfrm>
            <a:off x="384561" y="3717032"/>
            <a:ext cx="5709851" cy="2304256"/>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Content Placeholder 2"/>
          <p:cNvSpPr>
            <a:spLocks noGrp="1"/>
          </p:cNvSpPr>
          <p:nvPr>
            <p:ph idx="11" hasCustomPrompt="1"/>
          </p:nvPr>
        </p:nvSpPr>
        <p:spPr>
          <a:xfrm>
            <a:off x="6272210" y="1274234"/>
            <a:ext cx="5709851" cy="2304255"/>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Content Placeholder 2"/>
          <p:cNvSpPr>
            <a:spLocks noGrp="1"/>
          </p:cNvSpPr>
          <p:nvPr>
            <p:ph idx="13" hasCustomPrompt="1"/>
          </p:nvPr>
        </p:nvSpPr>
        <p:spPr>
          <a:xfrm>
            <a:off x="6272210" y="3717033"/>
            <a:ext cx="5709851" cy="2304255"/>
          </a:xfrm>
          <a:prstGeom prst="rect">
            <a:avLst/>
          </a:prstGeom>
        </p:spPr>
        <p:txBody>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4" name="Straight Connector 3"/>
          <p:cNvCxnSpPr/>
          <p:nvPr userDrawn="1"/>
        </p:nvCxnSpPr>
        <p:spPr>
          <a:xfrm>
            <a:off x="239287" y="3660323"/>
            <a:ext cx="11806237"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184926" y="1220755"/>
            <a:ext cx="0" cy="489654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object 24"/>
          <p:cNvSpPr txBox="1">
            <a:spLocks noGrp="1"/>
          </p:cNvSpPr>
          <p:nvPr>
            <p:ph type="sldNum" sz="quarter" idx="4"/>
          </p:nvPr>
        </p:nvSpPr>
        <p:spPr>
          <a:xfrm>
            <a:off x="395796" y="6599489"/>
            <a:ext cx="365485" cy="166712"/>
          </a:xfrm>
          <a:prstGeom prst="rect">
            <a:avLst/>
          </a:prstGeom>
        </p:spPr>
        <p:txBody>
          <a:bodyPr vert="horz" wrap="none" lIns="0" tIns="0" rIns="0" bIns="0" rtlCol="0" anchor="ctr">
            <a:spAutoFit/>
          </a:bodyPr>
          <a:lstStyle>
            <a:lvl1pPr>
              <a:defRPr>
                <a:solidFill>
                  <a:schemeClr val="tx1"/>
                </a:solidFill>
              </a:defRPr>
            </a:lvl1pPr>
          </a:lstStyle>
          <a:p>
            <a:pPr marL="25343">
              <a:lnSpc>
                <a:spcPts val="1332"/>
              </a:lnSpc>
            </a:pPr>
            <a:fld id="{81D60167-4931-47E6-BA6A-407CBD079E47}" type="slidenum">
              <a:rPr lang="en-US" sz="1200" smtClean="0">
                <a:cs typeface="Verdana"/>
              </a:rPr>
              <a:pPr marL="25343">
                <a:lnSpc>
                  <a:spcPts val="1332"/>
                </a:lnSpc>
              </a:pPr>
              <a:t>‹N°›</a:t>
            </a:fld>
            <a:endParaRPr lang="en-US" sz="1066" dirty="0">
              <a:cs typeface="Verdana"/>
            </a:endParaRPr>
          </a:p>
        </p:txBody>
      </p:sp>
    </p:spTree>
    <p:extLst>
      <p:ext uri="{BB962C8B-B14F-4D97-AF65-F5344CB8AC3E}">
        <p14:creationId xmlns:p14="http://schemas.microsoft.com/office/powerpoint/2010/main" val="3904448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7.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3.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20317" y="6542765"/>
            <a:ext cx="590870" cy="288033"/>
          </a:xfrm>
          <a:prstGeom prst="rect">
            <a:avLst/>
          </a:prstGeom>
        </p:spPr>
        <p:txBody>
          <a:bodyPr vert="horz" lIns="91440" tIns="45720" rIns="91440" bIns="45720" rtlCol="0" anchor="ctr"/>
          <a:lstStyle>
            <a:lvl1pPr algn="l">
              <a:defRPr sz="1333">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‹N°›</a:t>
            </a:fld>
            <a:endParaRPr lang="nl-NL" dirty="0"/>
          </a:p>
        </p:txBody>
      </p:sp>
      <p:sp>
        <p:nvSpPr>
          <p:cNvPr id="10" name="AddCustomFooter#1"/>
          <p:cNvSpPr txBox="1"/>
          <p:nvPr/>
        </p:nvSpPr>
        <p:spPr>
          <a:xfrm>
            <a:off x="315518" y="6538023"/>
            <a:ext cx="3311291" cy="276999"/>
          </a:xfrm>
          <a:prstGeom prst="rect">
            <a:avLst/>
          </a:prstGeom>
          <a:noFill/>
        </p:spPr>
        <p:txBody>
          <a:bodyPr wrap="none" rtlCol="0" anchor="ctr">
            <a:spAutoFit/>
          </a:bodyPr>
          <a:lstStyle/>
          <a:p>
            <a:r>
              <a:rPr lang="en-US" sz="1200" baseline="0" dirty="0">
                <a:latin typeface="Verdana" pitchFamily="34" charset="0"/>
                <a:ea typeface="Verdana" pitchFamily="34" charset="0"/>
                <a:cs typeface="Verdana" pitchFamily="34" charset="0"/>
              </a:rPr>
              <a:t>       | </a:t>
            </a:r>
            <a:r>
              <a:rPr lang="en-GB" sz="1200" baseline="0" dirty="0">
                <a:latin typeface="Verdana" pitchFamily="34" charset="0"/>
                <a:ea typeface="Verdana" pitchFamily="34" charset="0"/>
                <a:cs typeface="Verdana" pitchFamily="34" charset="0"/>
              </a:rPr>
              <a:t>Nov-18</a:t>
            </a:r>
            <a:r>
              <a:rPr lang="en-US" sz="1200" baseline="0" dirty="0">
                <a:latin typeface="Verdana" pitchFamily="34" charset="0"/>
                <a:ea typeface="Verdana" pitchFamily="34" charset="0"/>
                <a:cs typeface="Verdana" pitchFamily="34" charset="0"/>
              </a:rPr>
              <a:t> | Consulting/DDL| © Atos</a:t>
            </a:r>
          </a:p>
        </p:txBody>
      </p:sp>
      <p:sp>
        <p:nvSpPr>
          <p:cNvPr id="14" name="Text Placeholder 2"/>
          <p:cNvSpPr>
            <a:spLocks noGrp="1"/>
          </p:cNvSpPr>
          <p:nvPr>
            <p:ph type="body" idx="1"/>
          </p:nvPr>
        </p:nvSpPr>
        <p:spPr>
          <a:xfrm>
            <a:off x="288575" y="1454400"/>
            <a:ext cx="11660963" cy="4950931"/>
          </a:xfrm>
          <a:prstGeom prst="rect">
            <a:avLst/>
          </a:prstGeom>
        </p:spPr>
        <p:txBody>
          <a:bodyPr vert="horz" lIns="91440" tIns="45720" rIns="91440" bIns="45720" rtlCol="0">
            <a:noAutofit/>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6" name="Title Placeholder 1"/>
          <p:cNvSpPr>
            <a:spLocks noGrp="1"/>
          </p:cNvSpPr>
          <p:nvPr>
            <p:ph type="title"/>
          </p:nvPr>
        </p:nvSpPr>
        <p:spPr>
          <a:xfrm>
            <a:off x="288575" y="164637"/>
            <a:ext cx="11660963" cy="756000"/>
          </a:xfrm>
          <a:prstGeom prst="rect">
            <a:avLst/>
          </a:prstGeom>
        </p:spPr>
        <p:txBody>
          <a:bodyPr vert="horz" lIns="91440" tIns="45720" rIns="91440" bIns="45720" rtlCol="0" anchor="t" anchorCtr="0">
            <a:noAutofit/>
          </a:bodyPr>
          <a:lstStyle/>
          <a:p>
            <a:r>
              <a:rPr lang="en-GB" noProof="0" dirty="0"/>
              <a:t>Click to edit the header</a:t>
            </a:r>
          </a:p>
        </p:txBody>
      </p:sp>
    </p:spTree>
    <p:extLst>
      <p:ext uri="{BB962C8B-B14F-4D97-AF65-F5344CB8AC3E}">
        <p14:creationId xmlns:p14="http://schemas.microsoft.com/office/powerpoint/2010/main" val="320955556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10" r:id="rId30"/>
    <p:sldLayoutId id="2147483711" r:id="rId31"/>
  </p:sldLayoutIdLst>
  <p:hf hdr="0" ftr="0"/>
  <p:txStyles>
    <p:titleStyle>
      <a:lvl1pPr algn="l" defTabSz="1218895" rtl="0" eaLnBrk="1" latinLnBrk="0" hangingPunct="1">
        <a:spcBef>
          <a:spcPct val="0"/>
        </a:spcBef>
        <a:buNone/>
        <a:defRPr sz="3199" b="1" kern="1200" baseline="0">
          <a:solidFill>
            <a:schemeClr val="tx1"/>
          </a:solidFill>
          <a:latin typeface="Verdana" pitchFamily="34" charset="0"/>
          <a:ea typeface="Verdana" pitchFamily="34" charset="0"/>
          <a:cs typeface="Verdana" pitchFamily="34" charset="0"/>
        </a:defRPr>
      </a:lvl1pPr>
    </p:titleStyle>
    <p:bodyStyle>
      <a:lvl1pPr marL="359910" indent="-359910" algn="l" defTabSz="1218895" rtl="0" eaLnBrk="1" latinLnBrk="0" hangingPunct="1">
        <a:spcBef>
          <a:spcPct val="20000"/>
        </a:spcBef>
        <a:buClr>
          <a:schemeClr val="tx2"/>
        </a:buClr>
        <a:buFont typeface="Lucida Sans Unicode" pitchFamily="34" charset="0"/>
        <a:buChar char="▶"/>
        <a:defRPr sz="2133" kern="1200" baseline="0">
          <a:solidFill>
            <a:schemeClr val="tx1"/>
          </a:solidFill>
          <a:latin typeface="Verdana" pitchFamily="34" charset="0"/>
          <a:ea typeface="Verdana" pitchFamily="34" charset="0"/>
          <a:cs typeface="Verdana" pitchFamily="34" charset="0"/>
        </a:defRPr>
      </a:lvl1pPr>
      <a:lvl2pPr marL="719820" indent="-359910" algn="l" defTabSz="1218895" rtl="0" eaLnBrk="1" latinLnBrk="0" hangingPunct="1">
        <a:spcBef>
          <a:spcPts val="512"/>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2pPr>
      <a:lvl3pPr marL="107973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3pPr>
      <a:lvl4pPr marL="1439640" indent="-359910" algn="l" defTabSz="1218895" rtl="0" eaLnBrk="1" latinLnBrk="0" hangingPunct="1">
        <a:spcBef>
          <a:spcPct val="20000"/>
        </a:spcBef>
        <a:buClr>
          <a:schemeClr val="tx2"/>
        </a:buClr>
        <a:buFont typeface="Arial" pitchFamily="34" charset="0"/>
        <a:buChar char="–"/>
        <a:defRPr sz="2133" kern="1200" baseline="0">
          <a:solidFill>
            <a:schemeClr val="tx1"/>
          </a:solidFill>
          <a:latin typeface="Verdana" pitchFamily="34" charset="0"/>
          <a:ea typeface="Verdana" pitchFamily="34" charset="0"/>
          <a:cs typeface="Verdana" pitchFamily="34" charset="0"/>
        </a:defRPr>
      </a:lvl4pPr>
      <a:lvl5pPr marL="1799550" indent="-359910" algn="l" defTabSz="1218895" rtl="0" eaLnBrk="1" latinLnBrk="0" hangingPunct="1">
        <a:spcBef>
          <a:spcPct val="20000"/>
        </a:spcBef>
        <a:buClr>
          <a:schemeClr val="tx2"/>
        </a:buClr>
        <a:buFont typeface="Arial" pitchFamily="34" charset="0"/>
        <a:buChar char="»"/>
        <a:defRPr sz="2133" kern="1200">
          <a:solidFill>
            <a:schemeClr val="tx1"/>
          </a:solidFill>
          <a:latin typeface="Verdana" pitchFamily="34" charset="0"/>
          <a:ea typeface="Verdana" pitchFamily="34" charset="0"/>
          <a:cs typeface="Verdana"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nl-NL"/>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4" name="Text Placeholder 2"/>
          <p:cNvSpPr>
            <a:spLocks noGrp="1"/>
          </p:cNvSpPr>
          <p:nvPr>
            <p:ph type="body" idx="1"/>
          </p:nvPr>
        </p:nvSpPr>
        <p:spPr>
          <a:xfrm>
            <a:off x="288575" y="1454400"/>
            <a:ext cx="11660963" cy="4633200"/>
          </a:xfrm>
          <a:prstGeom prst="rect">
            <a:avLst/>
          </a:prstGeom>
        </p:spPr>
        <p:txBody>
          <a:bodyPr vert="horz" lIns="91440" tIns="45720" rIns="91440" bIns="45720" rtlCol="0">
            <a:noAutofit/>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6" name="Title Placeholder 1"/>
          <p:cNvSpPr>
            <a:spLocks noGrp="1"/>
          </p:cNvSpPr>
          <p:nvPr>
            <p:ph type="title"/>
          </p:nvPr>
        </p:nvSpPr>
        <p:spPr>
          <a:xfrm>
            <a:off x="288575" y="164637"/>
            <a:ext cx="11660963" cy="756000"/>
          </a:xfrm>
          <a:prstGeom prst="rect">
            <a:avLst/>
          </a:prstGeom>
        </p:spPr>
        <p:txBody>
          <a:bodyPr vert="horz" lIns="91440" tIns="45720" rIns="91440" bIns="45720" rtlCol="0" anchor="t" anchorCtr="0">
            <a:noAutofit/>
          </a:bodyPr>
          <a:lstStyle/>
          <a:p>
            <a:r>
              <a:rPr lang="nl-NL" dirty="0"/>
              <a:t>Click to edit the header</a:t>
            </a:r>
          </a:p>
        </p:txBody>
      </p:sp>
      <p:sp>
        <p:nvSpPr>
          <p:cNvPr id="2" name="TextBox 1"/>
          <p:cNvSpPr txBox="1"/>
          <p:nvPr userDrawn="1"/>
        </p:nvSpPr>
        <p:spPr>
          <a:xfrm>
            <a:off x="307043" y="6293068"/>
            <a:ext cx="3428439" cy="297454"/>
          </a:xfrm>
          <a:prstGeom prst="rect">
            <a:avLst/>
          </a:prstGeom>
          <a:noFill/>
        </p:spPr>
        <p:txBody>
          <a:bodyPr wrap="none" rtlCol="0">
            <a:spAutoFit/>
          </a:bodyPr>
          <a:lstStyle/>
          <a:p>
            <a:pPr marL="0" marR="0" indent="0" algn="l" defTabSz="1218895" rtl="0" eaLnBrk="1" fontAlgn="auto" latinLnBrk="0" hangingPunct="1">
              <a:lnSpc>
                <a:spcPct val="100000"/>
              </a:lnSpc>
              <a:spcBef>
                <a:spcPts val="0"/>
              </a:spcBef>
              <a:spcAft>
                <a:spcPts val="0"/>
              </a:spcAft>
              <a:buClrTx/>
              <a:buSzTx/>
              <a:buFontTx/>
              <a:buNone/>
              <a:tabLst/>
              <a:defRPr/>
            </a:pPr>
            <a:fld id="{FE79AF32-36D4-7344-A3EF-96AB86137B92}" type="slidenum">
              <a:rPr lang="en-GB" sz="1333" b="0" i="0" smtClean="0">
                <a:solidFill>
                  <a:schemeClr val="tx2"/>
                </a:solidFill>
                <a:latin typeface="Stag LCG Light" charset="0"/>
                <a:ea typeface="Stag LCG Light" charset="0"/>
                <a:cs typeface="Stag LCG Light" charset="0"/>
              </a:rPr>
              <a:pPr marL="0" marR="0" indent="0" algn="l" defTabSz="1218895" rtl="0" eaLnBrk="1" fontAlgn="auto" latinLnBrk="0" hangingPunct="1">
                <a:lnSpc>
                  <a:spcPct val="100000"/>
                </a:lnSpc>
                <a:spcBef>
                  <a:spcPts val="0"/>
                </a:spcBef>
                <a:spcAft>
                  <a:spcPts val="0"/>
                </a:spcAft>
                <a:buClrTx/>
                <a:buSzTx/>
                <a:buFontTx/>
                <a:buNone/>
                <a:tabLst/>
                <a:defRPr/>
              </a:pPr>
              <a:t>‹N°›</a:t>
            </a:fld>
            <a:r>
              <a:rPr lang="en-GB" sz="1333" b="0" i="0" dirty="0">
                <a:solidFill>
                  <a:schemeClr val="tx2"/>
                </a:solidFill>
                <a:latin typeface="Stag LCG Book" charset="0"/>
                <a:ea typeface="Stag LCG Book" charset="0"/>
                <a:cs typeface="Stag LCG Book" charset="0"/>
              </a:rPr>
              <a:t>  |  </a:t>
            </a:r>
            <a:r>
              <a:rPr lang="en-GB" sz="1333" b="0" i="0" dirty="0">
                <a:solidFill>
                  <a:schemeClr val="tx2"/>
                </a:solidFill>
                <a:latin typeface="Stag LCG Light" charset="0"/>
                <a:ea typeface="Stag LCG Light" charset="0"/>
                <a:cs typeface="Stag LCG Light" charset="0"/>
              </a:rPr>
              <a:t>Trusted partner for your </a:t>
            </a:r>
            <a:r>
              <a:rPr lang="en-GB" sz="1333" b="0" i="0" dirty="0">
                <a:solidFill>
                  <a:schemeClr val="tx2"/>
                </a:solidFill>
                <a:latin typeface="Stag Sans LCG Book" charset="0"/>
                <a:ea typeface="Stag Sans LCG Book" charset="0"/>
                <a:cs typeface="Stag Sans LCG Book" charset="0"/>
              </a:rPr>
              <a:t>Digital Journey</a:t>
            </a:r>
          </a:p>
        </p:txBody>
      </p:sp>
    </p:spTree>
    <p:extLst>
      <p:ext uri="{BB962C8B-B14F-4D97-AF65-F5344CB8AC3E}">
        <p14:creationId xmlns:p14="http://schemas.microsoft.com/office/powerpoint/2010/main" val="173533856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67" r:id="rId25"/>
    <p:sldLayoutId id="2147483768" r:id="rId26"/>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p:txStyles>
    <p:titleStyle>
      <a:lvl1pPr algn="l" defTabSz="1218895" rtl="0" eaLnBrk="1" latinLnBrk="0" hangingPunct="1">
        <a:spcBef>
          <a:spcPct val="0"/>
        </a:spcBef>
        <a:buNone/>
        <a:defRPr sz="3199" b="0" i="0" kern="1200" baseline="0">
          <a:solidFill>
            <a:schemeClr val="tx1"/>
          </a:solidFill>
          <a:latin typeface="Stag LCG Medium" charset="0"/>
          <a:ea typeface="Stag LCG Medium" charset="0"/>
          <a:cs typeface="Stag LCG Medium" charset="0"/>
        </a:defRPr>
      </a:lvl1pPr>
    </p:titleStyle>
    <p:bodyStyle>
      <a:lvl1pPr marL="359910" indent="-359910" algn="l" defTabSz="1218895" rtl="0" eaLnBrk="1" latinLnBrk="0" hangingPunct="1">
        <a:spcBef>
          <a:spcPct val="20000"/>
        </a:spcBef>
        <a:buClr>
          <a:schemeClr val="tx2"/>
        </a:buClr>
        <a:buFont typeface="Lucida Sans Unicode" pitchFamily="34" charset="0"/>
        <a:buChar char="▶"/>
        <a:defRPr sz="2133" b="0" i="0" kern="1200" baseline="0">
          <a:solidFill>
            <a:schemeClr val="tx1"/>
          </a:solidFill>
          <a:latin typeface="Stag Sans LCG Light" charset="0"/>
          <a:ea typeface="Stag Sans LCG Light" charset="0"/>
          <a:cs typeface="Stag Sans LCG Light" charset="0"/>
        </a:defRPr>
      </a:lvl1pPr>
      <a:lvl2pPr marL="719820" indent="-359910" algn="l" defTabSz="1218895" rtl="0" eaLnBrk="1" latinLnBrk="0" hangingPunct="1">
        <a:spcBef>
          <a:spcPts val="512"/>
        </a:spcBef>
        <a:buClr>
          <a:schemeClr val="tx2"/>
        </a:buClr>
        <a:buFont typeface="Arial" pitchFamily="34" charset="0"/>
        <a:buChar char="–"/>
        <a:defRPr sz="2133" b="0" i="0" kern="1200" baseline="0">
          <a:solidFill>
            <a:schemeClr val="tx1"/>
          </a:solidFill>
          <a:latin typeface="Stag Sans LCG Light" charset="0"/>
          <a:ea typeface="Stag Sans LCG Light" charset="0"/>
          <a:cs typeface="Stag Sans LCG Light" charset="0"/>
        </a:defRPr>
      </a:lvl2pPr>
      <a:lvl3pPr marL="1079730" indent="-359910" algn="l" defTabSz="1218895" rtl="0" eaLnBrk="1" latinLnBrk="0" hangingPunct="1">
        <a:spcBef>
          <a:spcPct val="20000"/>
        </a:spcBef>
        <a:buClr>
          <a:schemeClr val="tx2"/>
        </a:buClr>
        <a:buFont typeface="Arial" pitchFamily="34" charset="0"/>
        <a:buChar char="•"/>
        <a:defRPr sz="2133" b="0" i="0" kern="1200">
          <a:solidFill>
            <a:schemeClr val="tx1"/>
          </a:solidFill>
          <a:latin typeface="Stag Sans LCG Light" charset="0"/>
          <a:ea typeface="Stag Sans LCG Light" charset="0"/>
          <a:cs typeface="Stag Sans LCG Light" charset="0"/>
        </a:defRPr>
      </a:lvl3pPr>
      <a:lvl4pPr marL="1439640" indent="-359910" algn="l" defTabSz="1218895" rtl="0" eaLnBrk="1" latinLnBrk="0" hangingPunct="1">
        <a:spcBef>
          <a:spcPct val="20000"/>
        </a:spcBef>
        <a:buClr>
          <a:schemeClr val="tx2"/>
        </a:buClr>
        <a:buFont typeface="Arial" pitchFamily="34" charset="0"/>
        <a:buChar char="–"/>
        <a:defRPr sz="2133" b="0" i="0" kern="1200" baseline="0">
          <a:solidFill>
            <a:schemeClr val="tx1"/>
          </a:solidFill>
          <a:latin typeface="Stag Sans LCG Light" charset="0"/>
          <a:ea typeface="Stag Sans LCG Light" charset="0"/>
          <a:cs typeface="Stag Sans LCG Light" charset="0"/>
        </a:defRPr>
      </a:lvl4pPr>
      <a:lvl5pPr marL="1799550" indent="-359910" algn="l" defTabSz="1218895" rtl="0" eaLnBrk="1" latinLnBrk="0" hangingPunct="1">
        <a:spcBef>
          <a:spcPct val="20000"/>
        </a:spcBef>
        <a:buClr>
          <a:schemeClr val="tx2"/>
        </a:buClr>
        <a:buFont typeface="Arial" pitchFamily="34" charset="0"/>
        <a:buChar char="»"/>
        <a:defRPr sz="2133" b="0" i="0" kern="1200">
          <a:solidFill>
            <a:schemeClr val="tx1"/>
          </a:solidFill>
          <a:latin typeface="Stag Sans LCG Light" charset="0"/>
          <a:ea typeface="Stag Sans LCG Light" charset="0"/>
          <a:cs typeface="Stag Sans LCG Light"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nl-NL"/>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203148" y="376239"/>
            <a:ext cx="11642867" cy="76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7" tIns="45714" rIns="91427" bIns="45714" numCol="1" anchor="t" anchorCtr="0" compatLnSpc="1">
            <a:prstTxWarp prst="textNoShape">
              <a:avLst/>
            </a:prstTxWarp>
          </a:bodyPr>
          <a:lstStyle/>
          <a:p>
            <a:pPr lvl="0"/>
            <a:r>
              <a:rPr lang="en-US"/>
              <a:t>Click to edit Master title style</a:t>
            </a:r>
            <a:endParaRPr lang="fr-FR" dirty="0"/>
          </a:p>
        </p:txBody>
      </p:sp>
      <p:sp>
        <p:nvSpPr>
          <p:cNvPr id="26627" name="Rectangle 3"/>
          <p:cNvSpPr>
            <a:spLocks noGrp="1" noChangeArrowheads="1"/>
          </p:cNvSpPr>
          <p:nvPr>
            <p:ph type="body" idx="1"/>
          </p:nvPr>
        </p:nvSpPr>
        <p:spPr bwMode="auto">
          <a:xfrm>
            <a:off x="186220" y="1455740"/>
            <a:ext cx="11659796"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7" tIns="45714" rIns="91427" bIns="4571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9" name="Text Box 5"/>
          <p:cNvSpPr txBox="1">
            <a:spLocks noChangeArrowheads="1"/>
          </p:cNvSpPr>
          <p:nvPr/>
        </p:nvSpPr>
        <p:spPr bwMode="auto">
          <a:xfrm>
            <a:off x="6401252" y="6535057"/>
            <a:ext cx="825285" cy="23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9" tIns="50006" rIns="100009" bIns="50006" anchor="ctr">
            <a:spAutoFit/>
          </a:bodyPr>
          <a:lstStyle>
            <a:lvl1pPr defTabSz="415925" eaLnBrk="0" hangingPunct="0">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1pPr>
            <a:lvl2pPr marL="742950" indent="-285750" defTabSz="415925" eaLnBrk="0" hangingPunct="0">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2pPr>
            <a:lvl3pPr marL="1143000" indent="-228600" defTabSz="415925" eaLnBrk="0" hangingPunct="0">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3pPr>
            <a:lvl4pPr marL="1600200" indent="-228600" defTabSz="415925" eaLnBrk="0" hangingPunct="0">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4pPr>
            <a:lvl5pPr marL="2057400" indent="-228600" defTabSz="415925" eaLnBrk="0" hangingPunct="0">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5pPr>
            <a:lvl6pPr marL="2514600" indent="-228600" defTabSz="415925" eaLnBrk="0" fontAlgn="base" hangingPunct="0">
              <a:spcBef>
                <a:spcPct val="0"/>
              </a:spcBef>
              <a:spcAft>
                <a:spcPct val="0"/>
              </a:spcAft>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6pPr>
            <a:lvl7pPr marL="2971800" indent="-228600" defTabSz="415925" eaLnBrk="0" fontAlgn="base" hangingPunct="0">
              <a:spcBef>
                <a:spcPct val="0"/>
              </a:spcBef>
              <a:spcAft>
                <a:spcPct val="0"/>
              </a:spcAft>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7pPr>
            <a:lvl8pPr marL="3429000" indent="-228600" defTabSz="415925" eaLnBrk="0" fontAlgn="base" hangingPunct="0">
              <a:spcBef>
                <a:spcPct val="0"/>
              </a:spcBef>
              <a:spcAft>
                <a:spcPct val="0"/>
              </a:spcAft>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8pPr>
            <a:lvl9pPr marL="3886200" indent="-228600" defTabSz="415925" eaLnBrk="0" fontAlgn="base" hangingPunct="0">
              <a:spcBef>
                <a:spcPct val="0"/>
              </a:spcBef>
              <a:spcAft>
                <a:spcPct val="0"/>
              </a:spcAft>
              <a:tabLst>
                <a:tab pos="0" algn="l"/>
                <a:tab pos="847725" algn="l"/>
                <a:tab pos="1695450" algn="l"/>
                <a:tab pos="2543175" algn="l"/>
                <a:tab pos="3389313" algn="l"/>
                <a:tab pos="4238625" algn="l"/>
                <a:tab pos="5083175" algn="l"/>
                <a:tab pos="5934075" algn="l"/>
                <a:tab pos="6778625" algn="l"/>
                <a:tab pos="7627938" algn="l"/>
                <a:tab pos="8474075" algn="l"/>
                <a:tab pos="9317038" algn="l"/>
              </a:tabLst>
              <a:defRPr sz="2400">
                <a:solidFill>
                  <a:schemeClr val="tx1"/>
                </a:solidFill>
                <a:latin typeface="Lucida Sans Unicode" pitchFamily="34" charset="0"/>
                <a:ea typeface="MS PGothic" pitchFamily="34" charset="-128"/>
              </a:defRPr>
            </a:lvl9pPr>
          </a:lstStyle>
          <a:p>
            <a:pPr algn="ctr" eaLnBrk="1" hangingPunct="1">
              <a:spcBef>
                <a:spcPts val="463"/>
              </a:spcBef>
              <a:buClr>
                <a:srgbClr val="000000"/>
              </a:buClr>
              <a:buSzPct val="100000"/>
              <a:buFont typeface="Times New Roman" pitchFamily="18" charset="0"/>
              <a:buNone/>
              <a:defRPr/>
            </a:pPr>
            <a:fld id="{7BBDBE16-9CD6-445E-B48B-4D9D7507000B}" type="slidenum">
              <a:rPr lang="en-US" sz="900" smtClean="0">
                <a:solidFill>
                  <a:srgbClr val="818181"/>
                </a:solidFill>
                <a:latin typeface="Lucida Sans" pitchFamily="34" charset="0"/>
              </a:rPr>
              <a:pPr algn="ctr" eaLnBrk="1" hangingPunct="1">
                <a:spcBef>
                  <a:spcPts val="463"/>
                </a:spcBef>
                <a:buClr>
                  <a:srgbClr val="000000"/>
                </a:buClr>
                <a:buSzPct val="100000"/>
                <a:buFont typeface="Times New Roman" pitchFamily="18" charset="0"/>
                <a:buNone/>
                <a:defRPr/>
              </a:pPr>
              <a:t>‹N°›</a:t>
            </a:fld>
            <a:endParaRPr lang="en-US" sz="900" dirty="0">
              <a:solidFill>
                <a:srgbClr val="818181"/>
              </a:solidFill>
              <a:latin typeface="Lucida Sans" pitchFamily="34" charset="0"/>
            </a:endParaRPr>
          </a:p>
        </p:txBody>
      </p:sp>
    </p:spTree>
    <p:extLst>
      <p:ext uri="{BB962C8B-B14F-4D97-AF65-F5344CB8AC3E}">
        <p14:creationId xmlns:p14="http://schemas.microsoft.com/office/powerpoint/2010/main" val="128993732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ftr="0"/>
  <p:txStyles>
    <p:titleStyle>
      <a:lvl1pPr algn="l" rtl="0" eaLnBrk="1" fontAlgn="base" hangingPunct="1">
        <a:spcBef>
          <a:spcPct val="0"/>
        </a:spcBef>
        <a:spcAft>
          <a:spcPct val="0"/>
        </a:spcAft>
        <a:defRPr sz="2399" b="1">
          <a:solidFill>
            <a:srgbClr val="000000"/>
          </a:solidFill>
          <a:latin typeface="Verdana"/>
          <a:ea typeface="MS PGothic" pitchFamily="34" charset="-128"/>
          <a:cs typeface="Verdana"/>
        </a:defRPr>
      </a:lvl1pPr>
      <a:lvl2pPr algn="l" rtl="0" eaLnBrk="1" fontAlgn="base" hangingPunct="1">
        <a:spcBef>
          <a:spcPct val="0"/>
        </a:spcBef>
        <a:spcAft>
          <a:spcPct val="0"/>
        </a:spcAft>
        <a:defRPr sz="2399" b="1">
          <a:solidFill>
            <a:srgbClr val="000000"/>
          </a:solidFill>
          <a:latin typeface="Verdana" charset="0"/>
          <a:ea typeface="MS PGothic" pitchFamily="34" charset="-128"/>
          <a:cs typeface="Verdana" pitchFamily="34" charset="0"/>
        </a:defRPr>
      </a:lvl2pPr>
      <a:lvl3pPr algn="l" rtl="0" eaLnBrk="1" fontAlgn="base" hangingPunct="1">
        <a:spcBef>
          <a:spcPct val="0"/>
        </a:spcBef>
        <a:spcAft>
          <a:spcPct val="0"/>
        </a:spcAft>
        <a:defRPr sz="2399" b="1">
          <a:solidFill>
            <a:srgbClr val="000000"/>
          </a:solidFill>
          <a:latin typeface="Verdana" charset="0"/>
          <a:ea typeface="MS PGothic" pitchFamily="34" charset="-128"/>
          <a:cs typeface="Verdana" pitchFamily="34" charset="0"/>
        </a:defRPr>
      </a:lvl3pPr>
      <a:lvl4pPr algn="l" rtl="0" eaLnBrk="1" fontAlgn="base" hangingPunct="1">
        <a:spcBef>
          <a:spcPct val="0"/>
        </a:spcBef>
        <a:spcAft>
          <a:spcPct val="0"/>
        </a:spcAft>
        <a:defRPr sz="2399" b="1">
          <a:solidFill>
            <a:srgbClr val="000000"/>
          </a:solidFill>
          <a:latin typeface="Verdana" charset="0"/>
          <a:ea typeface="MS PGothic" pitchFamily="34" charset="-128"/>
          <a:cs typeface="Verdana" pitchFamily="34" charset="0"/>
        </a:defRPr>
      </a:lvl4pPr>
      <a:lvl5pPr algn="l" rtl="0" eaLnBrk="1" fontAlgn="base" hangingPunct="1">
        <a:spcBef>
          <a:spcPct val="0"/>
        </a:spcBef>
        <a:spcAft>
          <a:spcPct val="0"/>
        </a:spcAft>
        <a:defRPr sz="2399" b="1">
          <a:solidFill>
            <a:srgbClr val="000000"/>
          </a:solidFill>
          <a:latin typeface="Verdana" charset="0"/>
          <a:ea typeface="MS PGothic" pitchFamily="34" charset="-128"/>
          <a:cs typeface="Verdana" pitchFamily="34" charset="0"/>
        </a:defRPr>
      </a:lvl5pPr>
      <a:lvl6pPr marL="457086" algn="l" rtl="0" eaLnBrk="1" fontAlgn="base" hangingPunct="1">
        <a:spcBef>
          <a:spcPct val="0"/>
        </a:spcBef>
        <a:spcAft>
          <a:spcPct val="0"/>
        </a:spcAft>
        <a:defRPr sz="2399" b="1">
          <a:solidFill>
            <a:srgbClr val="000000"/>
          </a:solidFill>
          <a:latin typeface="Lucida Sans" charset="0"/>
          <a:ea typeface="ＭＳ Ｐゴシック" charset="0"/>
          <a:cs typeface="Arial" charset="0"/>
        </a:defRPr>
      </a:lvl6pPr>
      <a:lvl7pPr marL="914171" algn="l" rtl="0" eaLnBrk="1" fontAlgn="base" hangingPunct="1">
        <a:spcBef>
          <a:spcPct val="0"/>
        </a:spcBef>
        <a:spcAft>
          <a:spcPct val="0"/>
        </a:spcAft>
        <a:defRPr sz="2399" b="1">
          <a:solidFill>
            <a:srgbClr val="000000"/>
          </a:solidFill>
          <a:latin typeface="Lucida Sans" charset="0"/>
          <a:ea typeface="ＭＳ Ｐゴシック" charset="0"/>
          <a:cs typeface="Arial" charset="0"/>
        </a:defRPr>
      </a:lvl7pPr>
      <a:lvl8pPr marL="1371257" algn="l" rtl="0" eaLnBrk="1" fontAlgn="base" hangingPunct="1">
        <a:spcBef>
          <a:spcPct val="0"/>
        </a:spcBef>
        <a:spcAft>
          <a:spcPct val="0"/>
        </a:spcAft>
        <a:defRPr sz="2399" b="1">
          <a:solidFill>
            <a:srgbClr val="000000"/>
          </a:solidFill>
          <a:latin typeface="Lucida Sans" charset="0"/>
          <a:ea typeface="ＭＳ Ｐゴシック" charset="0"/>
          <a:cs typeface="Arial" charset="0"/>
        </a:defRPr>
      </a:lvl8pPr>
      <a:lvl9pPr marL="1828343" algn="l" rtl="0" eaLnBrk="1" fontAlgn="base" hangingPunct="1">
        <a:spcBef>
          <a:spcPct val="0"/>
        </a:spcBef>
        <a:spcAft>
          <a:spcPct val="0"/>
        </a:spcAft>
        <a:defRPr sz="2399" b="1">
          <a:solidFill>
            <a:srgbClr val="000000"/>
          </a:solidFill>
          <a:latin typeface="Lucida Sans" charset="0"/>
          <a:ea typeface="ＭＳ Ｐゴシック" charset="0"/>
          <a:cs typeface="Arial" charset="0"/>
        </a:defRPr>
      </a:lvl9pPr>
    </p:titleStyle>
    <p:bodyStyle>
      <a:lvl1pPr marL="268221" indent="-268221" algn="l" rtl="0" eaLnBrk="1" fontAlgn="base" hangingPunct="1">
        <a:spcBef>
          <a:spcPct val="20000"/>
        </a:spcBef>
        <a:spcAft>
          <a:spcPct val="0"/>
        </a:spcAft>
        <a:buClr>
          <a:srgbClr val="0066A1"/>
        </a:buClr>
        <a:buFont typeface="Lucida Sans Unicode" pitchFamily="34" charset="0"/>
        <a:buChar char="▶"/>
        <a:defRPr sz="1600">
          <a:solidFill>
            <a:srgbClr val="000000"/>
          </a:solidFill>
          <a:latin typeface="Verdana"/>
          <a:ea typeface="MS PGothic" pitchFamily="34" charset="-128"/>
          <a:cs typeface="Verdana"/>
        </a:defRPr>
      </a:lvl1pPr>
      <a:lvl2pPr marL="539616" indent="-269807" algn="l" rtl="0" eaLnBrk="1" fontAlgn="base" hangingPunct="1">
        <a:spcBef>
          <a:spcPct val="20000"/>
        </a:spcBef>
        <a:spcAft>
          <a:spcPct val="0"/>
        </a:spcAft>
        <a:buClr>
          <a:srgbClr val="0066A1"/>
        </a:buClr>
        <a:buFont typeface="Arial" charset="0"/>
        <a:buChar char="–"/>
        <a:defRPr sz="1600">
          <a:solidFill>
            <a:srgbClr val="000000"/>
          </a:solidFill>
          <a:latin typeface="Verdana"/>
          <a:ea typeface="Arial" charset="0"/>
          <a:cs typeface="Verdana"/>
        </a:defRPr>
      </a:lvl2pPr>
      <a:lvl3pPr marL="809423" indent="-268221" algn="l" rtl="0" eaLnBrk="1" fontAlgn="base" hangingPunct="1">
        <a:spcBef>
          <a:spcPct val="20000"/>
        </a:spcBef>
        <a:spcAft>
          <a:spcPct val="0"/>
        </a:spcAft>
        <a:buClr>
          <a:srgbClr val="0066A1"/>
        </a:buClr>
        <a:buFont typeface="Arial" charset="0"/>
        <a:buChar char="•"/>
        <a:defRPr sz="1600">
          <a:solidFill>
            <a:srgbClr val="000000"/>
          </a:solidFill>
          <a:latin typeface="Verdana"/>
          <a:ea typeface="Arial" charset="0"/>
          <a:cs typeface="Verdana"/>
        </a:defRPr>
      </a:lvl3pPr>
      <a:lvl4pPr marL="1080818" indent="-269807" algn="l" rtl="0" eaLnBrk="1" fontAlgn="base" hangingPunct="1">
        <a:spcBef>
          <a:spcPct val="20000"/>
        </a:spcBef>
        <a:spcAft>
          <a:spcPct val="0"/>
        </a:spcAft>
        <a:buClr>
          <a:srgbClr val="0065A2"/>
        </a:buClr>
        <a:buFont typeface="Arial" charset="0"/>
        <a:buChar char="–"/>
        <a:defRPr sz="1600">
          <a:solidFill>
            <a:srgbClr val="000000"/>
          </a:solidFill>
          <a:latin typeface="+mn-lt"/>
          <a:ea typeface="Arial" charset="0"/>
          <a:cs typeface="+mn-cs"/>
        </a:defRPr>
      </a:lvl4pPr>
      <a:lvl5pPr marL="1349037" indent="-268221" algn="l" rtl="0" eaLnBrk="1" fontAlgn="base" hangingPunct="1">
        <a:spcBef>
          <a:spcPct val="20000"/>
        </a:spcBef>
        <a:spcAft>
          <a:spcPct val="0"/>
        </a:spcAft>
        <a:buClr>
          <a:srgbClr val="0065A2"/>
        </a:buClr>
        <a:buFont typeface="Arial" charset="0"/>
        <a:buChar char="»"/>
        <a:defRPr sz="1600">
          <a:solidFill>
            <a:srgbClr val="000000"/>
          </a:solidFill>
          <a:latin typeface="+mn-lt"/>
          <a:ea typeface="Arial" charset="0"/>
          <a:cs typeface="+mn-cs"/>
        </a:defRPr>
      </a:lvl5pPr>
      <a:lvl6pPr marL="1806123" indent="-268221" algn="l" rtl="0" eaLnBrk="1" fontAlgn="base" hangingPunct="1">
        <a:spcBef>
          <a:spcPct val="20000"/>
        </a:spcBef>
        <a:spcAft>
          <a:spcPct val="0"/>
        </a:spcAft>
        <a:buClr>
          <a:srgbClr val="0065A2"/>
        </a:buClr>
        <a:buFont typeface="Arial" charset="0"/>
        <a:buChar char="»"/>
        <a:defRPr sz="1600">
          <a:solidFill>
            <a:srgbClr val="000000"/>
          </a:solidFill>
          <a:latin typeface="+mn-lt"/>
          <a:ea typeface="Arial" charset="0"/>
          <a:cs typeface="+mn-cs"/>
        </a:defRPr>
      </a:lvl6pPr>
      <a:lvl7pPr marL="2263209" indent="-268221" algn="l" rtl="0" eaLnBrk="1" fontAlgn="base" hangingPunct="1">
        <a:spcBef>
          <a:spcPct val="20000"/>
        </a:spcBef>
        <a:spcAft>
          <a:spcPct val="0"/>
        </a:spcAft>
        <a:buClr>
          <a:srgbClr val="0065A2"/>
        </a:buClr>
        <a:buFont typeface="Arial" charset="0"/>
        <a:buChar char="»"/>
        <a:defRPr sz="1600">
          <a:solidFill>
            <a:srgbClr val="000000"/>
          </a:solidFill>
          <a:latin typeface="+mn-lt"/>
          <a:ea typeface="Arial" charset="0"/>
          <a:cs typeface="+mn-cs"/>
        </a:defRPr>
      </a:lvl7pPr>
      <a:lvl8pPr marL="2720294" indent="-268221" algn="l" rtl="0" eaLnBrk="1" fontAlgn="base" hangingPunct="1">
        <a:spcBef>
          <a:spcPct val="20000"/>
        </a:spcBef>
        <a:spcAft>
          <a:spcPct val="0"/>
        </a:spcAft>
        <a:buClr>
          <a:srgbClr val="0065A2"/>
        </a:buClr>
        <a:buFont typeface="Arial" charset="0"/>
        <a:buChar char="»"/>
        <a:defRPr sz="1600">
          <a:solidFill>
            <a:srgbClr val="000000"/>
          </a:solidFill>
          <a:latin typeface="+mn-lt"/>
          <a:ea typeface="Arial" charset="0"/>
          <a:cs typeface="+mn-cs"/>
        </a:defRPr>
      </a:lvl8pPr>
      <a:lvl9pPr marL="3177380" indent="-268221" algn="l" rtl="0" eaLnBrk="1" fontAlgn="base" hangingPunct="1">
        <a:spcBef>
          <a:spcPct val="20000"/>
        </a:spcBef>
        <a:spcAft>
          <a:spcPct val="0"/>
        </a:spcAft>
        <a:buClr>
          <a:srgbClr val="0065A2"/>
        </a:buClr>
        <a:buFont typeface="Arial" charset="0"/>
        <a:buChar char="»"/>
        <a:defRPr sz="1600">
          <a:solidFill>
            <a:srgbClr val="000000"/>
          </a:solidFill>
          <a:latin typeface="+mn-lt"/>
          <a:ea typeface="Arial" charset="0"/>
          <a:cs typeface="+mn-cs"/>
        </a:defRPr>
      </a:lvl9pPr>
    </p:bodyStyle>
    <p:otherStyle>
      <a:defPPr>
        <a:defRPr lang="fr-FR"/>
      </a:defPPr>
      <a:lvl1pPr marL="0" algn="l" defTabSz="457086" rtl="0" eaLnBrk="1" latinLnBrk="0" hangingPunct="1">
        <a:defRPr sz="1800" kern="1200">
          <a:solidFill>
            <a:schemeClr val="tx1"/>
          </a:solidFill>
          <a:latin typeface="+mn-lt"/>
          <a:ea typeface="+mn-ea"/>
          <a:cs typeface="+mn-cs"/>
        </a:defRPr>
      </a:lvl1pPr>
      <a:lvl2pPr marL="457086" algn="l" defTabSz="457086" rtl="0" eaLnBrk="1" latinLnBrk="0" hangingPunct="1">
        <a:defRPr sz="1800" kern="1200">
          <a:solidFill>
            <a:schemeClr val="tx1"/>
          </a:solidFill>
          <a:latin typeface="+mn-lt"/>
          <a:ea typeface="+mn-ea"/>
          <a:cs typeface="+mn-cs"/>
        </a:defRPr>
      </a:lvl2pPr>
      <a:lvl3pPr marL="914171" algn="l" defTabSz="457086" rtl="0" eaLnBrk="1" latinLnBrk="0" hangingPunct="1">
        <a:defRPr sz="1800" kern="1200">
          <a:solidFill>
            <a:schemeClr val="tx1"/>
          </a:solidFill>
          <a:latin typeface="+mn-lt"/>
          <a:ea typeface="+mn-ea"/>
          <a:cs typeface="+mn-cs"/>
        </a:defRPr>
      </a:lvl3pPr>
      <a:lvl4pPr marL="1371257" algn="l" defTabSz="457086" rtl="0" eaLnBrk="1" latinLnBrk="0" hangingPunct="1">
        <a:defRPr sz="1800" kern="1200">
          <a:solidFill>
            <a:schemeClr val="tx1"/>
          </a:solidFill>
          <a:latin typeface="+mn-lt"/>
          <a:ea typeface="+mn-ea"/>
          <a:cs typeface="+mn-cs"/>
        </a:defRPr>
      </a:lvl4pPr>
      <a:lvl5pPr marL="1828343" algn="l" defTabSz="457086" rtl="0" eaLnBrk="1" latinLnBrk="0" hangingPunct="1">
        <a:defRPr sz="1800" kern="1200">
          <a:solidFill>
            <a:schemeClr val="tx1"/>
          </a:solidFill>
          <a:latin typeface="+mn-lt"/>
          <a:ea typeface="+mn-ea"/>
          <a:cs typeface="+mn-cs"/>
        </a:defRPr>
      </a:lvl5pPr>
      <a:lvl6pPr marL="2285429" algn="l" defTabSz="457086" rtl="0" eaLnBrk="1" latinLnBrk="0" hangingPunct="1">
        <a:defRPr sz="1800" kern="1200">
          <a:solidFill>
            <a:schemeClr val="tx1"/>
          </a:solidFill>
          <a:latin typeface="+mn-lt"/>
          <a:ea typeface="+mn-ea"/>
          <a:cs typeface="+mn-cs"/>
        </a:defRPr>
      </a:lvl6pPr>
      <a:lvl7pPr marL="2742514" algn="l" defTabSz="457086" rtl="0" eaLnBrk="1" latinLnBrk="0" hangingPunct="1">
        <a:defRPr sz="1800" kern="1200">
          <a:solidFill>
            <a:schemeClr val="tx1"/>
          </a:solidFill>
          <a:latin typeface="+mn-lt"/>
          <a:ea typeface="+mn-ea"/>
          <a:cs typeface="+mn-cs"/>
        </a:defRPr>
      </a:lvl7pPr>
      <a:lvl8pPr marL="3199600" algn="l" defTabSz="457086" rtl="0" eaLnBrk="1" latinLnBrk="0" hangingPunct="1">
        <a:defRPr sz="1800" kern="1200">
          <a:solidFill>
            <a:schemeClr val="tx1"/>
          </a:solidFill>
          <a:latin typeface="+mn-lt"/>
          <a:ea typeface="+mn-ea"/>
          <a:cs typeface="+mn-cs"/>
        </a:defRPr>
      </a:lvl8pPr>
      <a:lvl9pPr marL="3656686" algn="l" defTabSz="4570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7B800F-68D3-4B64-92C8-D18517700A8A}"/>
              </a:ext>
            </a:extLst>
          </p:cNvPr>
          <p:cNvSpPr>
            <a:spLocks noGrp="1"/>
          </p:cNvSpPr>
          <p:nvPr>
            <p:ph type="ctrTitle"/>
          </p:nvPr>
        </p:nvSpPr>
        <p:spPr/>
        <p:txBody>
          <a:bodyPr/>
          <a:lstStyle/>
          <a:p>
            <a:r>
              <a:rPr lang="fr-FR" sz="7200" b="0" dirty="0"/>
              <a:t>GME team meeting</a:t>
            </a:r>
          </a:p>
        </p:txBody>
      </p:sp>
      <p:sp>
        <p:nvSpPr>
          <p:cNvPr id="3" name="Sous-titre 2">
            <a:extLst>
              <a:ext uri="{FF2B5EF4-FFF2-40B4-BE49-F238E27FC236}">
                <a16:creationId xmlns:a16="http://schemas.microsoft.com/office/drawing/2014/main" id="{463EC75E-DD4B-4FFE-892B-08266E8BE92E}"/>
              </a:ext>
            </a:extLst>
          </p:cNvPr>
          <p:cNvSpPr>
            <a:spLocks noGrp="1"/>
          </p:cNvSpPr>
          <p:nvPr>
            <p:ph type="subTitle" idx="1"/>
          </p:nvPr>
        </p:nvSpPr>
        <p:spPr/>
        <p:txBody>
          <a:bodyPr/>
          <a:lstStyle/>
          <a:p>
            <a:r>
              <a:rPr lang="fr-FR" sz="2000" dirty="0"/>
              <a:t>Manon MOTTIER</a:t>
            </a:r>
          </a:p>
          <a:p>
            <a:r>
              <a:rPr lang="fr-FR" sz="2000" dirty="0"/>
              <a:t>02/12/2020</a:t>
            </a:r>
          </a:p>
          <a:p>
            <a:endParaRPr lang="fr-FR" sz="2000" dirty="0"/>
          </a:p>
          <a:p>
            <a:endParaRPr lang="fr-FR" sz="2000" dirty="0"/>
          </a:p>
        </p:txBody>
      </p:sp>
    </p:spTree>
    <p:extLst>
      <p:ext uri="{BB962C8B-B14F-4D97-AF65-F5344CB8AC3E}">
        <p14:creationId xmlns:p14="http://schemas.microsoft.com/office/powerpoint/2010/main" val="9062988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1096867-1366-48BA-B658-18DCB89C35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3212" y="0"/>
            <a:ext cx="8001602" cy="6781800"/>
          </a:xfrm>
          <a:prstGeom prst="rect">
            <a:avLst/>
          </a:prstGeom>
        </p:spPr>
      </p:pic>
      <p:sp>
        <p:nvSpPr>
          <p:cNvPr id="2" name="Titre 1">
            <a:extLst>
              <a:ext uri="{FF2B5EF4-FFF2-40B4-BE49-F238E27FC236}">
                <a16:creationId xmlns:a16="http://schemas.microsoft.com/office/drawing/2014/main" id="{BE073557-2DEB-4DBE-98F0-08CE88D997D1}"/>
              </a:ext>
            </a:extLst>
          </p:cNvPr>
          <p:cNvSpPr>
            <a:spLocks noGrp="1"/>
          </p:cNvSpPr>
          <p:nvPr>
            <p:ph type="title"/>
          </p:nvPr>
        </p:nvSpPr>
        <p:spPr/>
        <p:txBody>
          <a:bodyPr/>
          <a:lstStyle/>
          <a:p>
            <a:r>
              <a:rPr lang="fr-FR" dirty="0">
                <a:latin typeface="Stag LCG Medium"/>
              </a:rPr>
              <a:t>Example</a:t>
            </a:r>
          </a:p>
        </p:txBody>
      </p:sp>
    </p:spTree>
    <p:extLst>
      <p:ext uri="{BB962C8B-B14F-4D97-AF65-F5344CB8AC3E}">
        <p14:creationId xmlns:p14="http://schemas.microsoft.com/office/powerpoint/2010/main" val="2468378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073557-2DEB-4DBE-98F0-08CE88D997D1}"/>
              </a:ext>
            </a:extLst>
          </p:cNvPr>
          <p:cNvSpPr>
            <a:spLocks noGrp="1"/>
          </p:cNvSpPr>
          <p:nvPr>
            <p:ph type="title"/>
          </p:nvPr>
        </p:nvSpPr>
        <p:spPr/>
        <p:txBody>
          <a:bodyPr/>
          <a:lstStyle/>
          <a:p>
            <a:r>
              <a:rPr lang="fr-FR" dirty="0">
                <a:latin typeface="Stag LCG Medium"/>
              </a:rPr>
              <a:t>Example</a:t>
            </a:r>
          </a:p>
        </p:txBody>
      </p:sp>
      <p:pic>
        <p:nvPicPr>
          <p:cNvPr id="5" name="Image 4">
            <a:extLst>
              <a:ext uri="{FF2B5EF4-FFF2-40B4-BE49-F238E27FC236}">
                <a16:creationId xmlns:a16="http://schemas.microsoft.com/office/drawing/2014/main" id="{6F81B5CC-0540-4DCD-908B-835DE030B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003" y="1676400"/>
            <a:ext cx="10916817" cy="4114800"/>
          </a:xfrm>
          <a:prstGeom prst="rect">
            <a:avLst/>
          </a:prstGeom>
        </p:spPr>
      </p:pic>
    </p:spTree>
    <p:extLst>
      <p:ext uri="{BB962C8B-B14F-4D97-AF65-F5344CB8AC3E}">
        <p14:creationId xmlns:p14="http://schemas.microsoft.com/office/powerpoint/2010/main" val="674833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073557-2DEB-4DBE-98F0-08CE88D997D1}"/>
              </a:ext>
            </a:extLst>
          </p:cNvPr>
          <p:cNvSpPr>
            <a:spLocks noGrp="1"/>
          </p:cNvSpPr>
          <p:nvPr>
            <p:ph type="title"/>
          </p:nvPr>
        </p:nvSpPr>
        <p:spPr/>
        <p:txBody>
          <a:bodyPr/>
          <a:lstStyle/>
          <a:p>
            <a:r>
              <a:rPr lang="fr-FR" dirty="0">
                <a:latin typeface="Stag LCG Semibold"/>
              </a:rPr>
              <a:t>Contextualisation</a:t>
            </a:r>
          </a:p>
        </p:txBody>
      </p:sp>
      <p:sp>
        <p:nvSpPr>
          <p:cNvPr id="3" name="Espace réservé du contenu 2">
            <a:extLst>
              <a:ext uri="{FF2B5EF4-FFF2-40B4-BE49-F238E27FC236}">
                <a16:creationId xmlns:a16="http://schemas.microsoft.com/office/drawing/2014/main" id="{2A0A9607-46FA-4001-ACFE-E7CE5C3CA186}"/>
              </a:ext>
            </a:extLst>
          </p:cNvPr>
          <p:cNvSpPr>
            <a:spLocks noGrp="1"/>
          </p:cNvSpPr>
          <p:nvPr>
            <p:ph idx="1"/>
          </p:nvPr>
        </p:nvSpPr>
        <p:spPr>
          <a:xfrm>
            <a:off x="186220" y="1295400"/>
            <a:ext cx="11659796" cy="5029200"/>
          </a:xfrm>
        </p:spPr>
        <p:txBody>
          <a:bodyPr/>
          <a:lstStyle/>
          <a:p>
            <a:pPr marL="0" indent="0">
              <a:buNone/>
            </a:pPr>
            <a:r>
              <a:rPr lang="fr-FR" b="1" u="sng" dirty="0">
                <a:latin typeface="Stag LCG Semibold"/>
              </a:rPr>
              <a:t>The PhD </a:t>
            </a:r>
            <a:r>
              <a:rPr lang="fr-FR" b="1" u="sng" dirty="0" err="1">
                <a:latin typeface="Stag LCG Semibold"/>
              </a:rPr>
              <a:t>student</a:t>
            </a:r>
            <a:r>
              <a:rPr lang="fr-FR" b="1" u="sng" dirty="0">
                <a:latin typeface="Stag LCG Semibold"/>
              </a:rPr>
              <a:t> </a:t>
            </a:r>
          </a:p>
          <a:p>
            <a:pPr marL="0" indent="0">
              <a:buNone/>
            </a:pPr>
            <a:endParaRPr lang="fr-FR" b="1" dirty="0">
              <a:latin typeface="Stag LCG Semibold"/>
            </a:endParaRPr>
          </a:p>
          <a:p>
            <a:pPr>
              <a:buFont typeface="Wingdings" panose="05000000000000000000" pitchFamily="2" charset="2"/>
              <a:buChar char="§"/>
            </a:pPr>
            <a:r>
              <a:rPr lang="fr-FR" dirty="0">
                <a:latin typeface="Stag LCG Semibold"/>
              </a:rPr>
              <a:t>Manon MOTTIER</a:t>
            </a:r>
          </a:p>
          <a:p>
            <a:pPr>
              <a:buFont typeface="Wingdings" panose="05000000000000000000" pitchFamily="2" charset="2"/>
              <a:buChar char="§"/>
            </a:pPr>
            <a:r>
              <a:rPr lang="fr-FR" dirty="0" err="1">
                <a:latin typeface="Stag LCG Semibold"/>
              </a:rPr>
              <a:t>Thesis</a:t>
            </a:r>
            <a:r>
              <a:rPr lang="fr-FR" dirty="0">
                <a:latin typeface="Stag LCG Semibold"/>
              </a:rPr>
              <a:t> CIFRE</a:t>
            </a:r>
          </a:p>
          <a:p>
            <a:pPr>
              <a:buFont typeface="Wingdings" panose="05000000000000000000" pitchFamily="2" charset="2"/>
              <a:buChar char="§"/>
            </a:pPr>
            <a:r>
              <a:rPr lang="fr-FR" dirty="0">
                <a:latin typeface="Stag LCG Semibold"/>
              </a:rPr>
              <a:t>2nd </a:t>
            </a:r>
            <a:r>
              <a:rPr lang="fr-FR" dirty="0" err="1">
                <a:latin typeface="Stag LCG Semibold"/>
              </a:rPr>
              <a:t>year</a:t>
            </a:r>
            <a:endParaRPr lang="fr-FR" dirty="0">
              <a:latin typeface="Stag LCG Semibold"/>
            </a:endParaRPr>
          </a:p>
          <a:p>
            <a:pPr marL="0" indent="0">
              <a:buNone/>
            </a:pPr>
            <a:endParaRPr lang="fr-FR" b="1" dirty="0">
              <a:latin typeface="Stag LCG Semibold"/>
            </a:endParaRPr>
          </a:p>
          <a:p>
            <a:pPr marL="0" indent="0">
              <a:buNone/>
            </a:pPr>
            <a:r>
              <a:rPr lang="fr-FR" b="1" u="sng" dirty="0">
                <a:latin typeface="Stag LCG Semibold"/>
              </a:rPr>
              <a:t>The </a:t>
            </a:r>
            <a:r>
              <a:rPr lang="fr-FR" b="1" u="sng" dirty="0" err="1">
                <a:latin typeface="Stag LCG Semibold"/>
              </a:rPr>
              <a:t>thesis</a:t>
            </a:r>
            <a:endParaRPr lang="fr-FR" b="1" u="sng" dirty="0">
              <a:latin typeface="Stag LCG Semibold"/>
            </a:endParaRPr>
          </a:p>
          <a:p>
            <a:pPr marL="0" indent="0">
              <a:buNone/>
            </a:pPr>
            <a:endParaRPr lang="fr-FR" b="1" dirty="0">
              <a:latin typeface="Stag LCG Semibold"/>
            </a:endParaRPr>
          </a:p>
          <a:p>
            <a:pPr>
              <a:buFont typeface="Wingdings" panose="05000000000000000000" pitchFamily="2" charset="2"/>
              <a:buChar char="§"/>
            </a:pPr>
            <a:r>
              <a:rPr lang="fr-FR" dirty="0" err="1">
                <a:latin typeface="Stag LCG Semibold"/>
              </a:rPr>
              <a:t>Artificial</a:t>
            </a:r>
            <a:r>
              <a:rPr lang="fr-FR" dirty="0">
                <a:latin typeface="Stag LCG Semibold"/>
              </a:rPr>
              <a:t> intelligence for passive radar</a:t>
            </a:r>
          </a:p>
          <a:p>
            <a:pPr>
              <a:buFont typeface="Wingdings" panose="05000000000000000000" pitchFamily="2" charset="2"/>
              <a:buChar char="§"/>
            </a:pPr>
            <a:r>
              <a:rPr lang="en-US" dirty="0">
                <a:latin typeface="Stag LCG Semibold"/>
              </a:rPr>
              <a:t>Introduction of artificial intelligence in the field of radar intelligence in order to improve the separation, characterization and identification of radars through new approaches in the exploitation and processing of radar electromagnetic signals</a:t>
            </a:r>
          </a:p>
          <a:p>
            <a:pPr marL="0" indent="0">
              <a:buNone/>
            </a:pPr>
            <a:endParaRPr lang="en-US" dirty="0">
              <a:latin typeface="Stag LCG Semibold"/>
            </a:endParaRPr>
          </a:p>
          <a:p>
            <a:pPr marL="0" indent="0">
              <a:buNone/>
            </a:pPr>
            <a:r>
              <a:rPr lang="en-US" b="1" u="sng" dirty="0">
                <a:latin typeface="Stag LCG Semibold"/>
              </a:rPr>
              <a:t>Management </a:t>
            </a:r>
          </a:p>
          <a:p>
            <a:endParaRPr lang="en-US" dirty="0">
              <a:latin typeface="Stag LCG Semibold"/>
            </a:endParaRPr>
          </a:p>
          <a:p>
            <a:pPr>
              <a:buFont typeface="Wingdings" panose="05000000000000000000" pitchFamily="2" charset="2"/>
              <a:buChar char="§"/>
            </a:pPr>
            <a:r>
              <a:rPr lang="en-US" dirty="0">
                <a:latin typeface="Stag LCG Semibold"/>
              </a:rPr>
              <a:t>Thesis director: Frédéric PASCAL</a:t>
            </a:r>
          </a:p>
          <a:p>
            <a:pPr>
              <a:buFont typeface="Wingdings" panose="05000000000000000000" pitchFamily="2" charset="2"/>
              <a:buChar char="§"/>
            </a:pPr>
            <a:r>
              <a:rPr lang="en-US" dirty="0">
                <a:latin typeface="Stag LCG Semibold"/>
              </a:rPr>
              <a:t>co-supervisor : Gilles CHARDON</a:t>
            </a:r>
          </a:p>
          <a:p>
            <a:pPr marL="0" indent="0">
              <a:buNone/>
            </a:pPr>
            <a:endParaRPr lang="en-US" dirty="0">
              <a:latin typeface="Stag LCG Semibold"/>
            </a:endParaRPr>
          </a:p>
          <a:p>
            <a:endParaRPr lang="fr-FR" dirty="0">
              <a:latin typeface="Stag LCG Semibold"/>
            </a:endParaRPr>
          </a:p>
          <a:p>
            <a:pPr marL="0" indent="0">
              <a:buNone/>
            </a:pPr>
            <a:endParaRPr lang="en-US" dirty="0">
              <a:latin typeface="Stag LCG Semibold"/>
            </a:endParaRPr>
          </a:p>
          <a:p>
            <a:endParaRPr lang="fr-FR" dirty="0">
              <a:latin typeface="Stag LCG Semibold"/>
            </a:endParaRPr>
          </a:p>
          <a:p>
            <a:endParaRPr lang="fr-FR" dirty="0">
              <a:latin typeface="Stag LCG Semibold"/>
            </a:endParaRPr>
          </a:p>
        </p:txBody>
      </p:sp>
      <p:pic>
        <p:nvPicPr>
          <p:cNvPr id="4098" name="Picture 2" descr="CentraleSupélec : Avis, Formations et Informations !">
            <a:extLst>
              <a:ext uri="{FF2B5EF4-FFF2-40B4-BE49-F238E27FC236}">
                <a16:creationId xmlns:a16="http://schemas.microsoft.com/office/drawing/2014/main" id="{E3417E1C-7D09-4DB9-B68E-C087AD626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6612" y="1828800"/>
            <a:ext cx="2362672"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778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073557-2DEB-4DBE-98F0-08CE88D997D1}"/>
              </a:ext>
            </a:extLst>
          </p:cNvPr>
          <p:cNvSpPr>
            <a:spLocks noGrp="1"/>
          </p:cNvSpPr>
          <p:nvPr>
            <p:ph type="title"/>
          </p:nvPr>
        </p:nvSpPr>
        <p:spPr/>
        <p:txBody>
          <a:bodyPr/>
          <a:lstStyle/>
          <a:p>
            <a:r>
              <a:rPr lang="fr-FR" dirty="0">
                <a:latin typeface="Stag LCG Semibold"/>
              </a:rPr>
              <a:t>Contextualisation</a:t>
            </a:r>
          </a:p>
        </p:txBody>
      </p:sp>
      <p:sp>
        <p:nvSpPr>
          <p:cNvPr id="3" name="Espace réservé du contenu 2">
            <a:extLst>
              <a:ext uri="{FF2B5EF4-FFF2-40B4-BE49-F238E27FC236}">
                <a16:creationId xmlns:a16="http://schemas.microsoft.com/office/drawing/2014/main" id="{2A0A9607-46FA-4001-ACFE-E7CE5C3CA186}"/>
              </a:ext>
            </a:extLst>
          </p:cNvPr>
          <p:cNvSpPr>
            <a:spLocks noGrp="1"/>
          </p:cNvSpPr>
          <p:nvPr>
            <p:ph idx="1"/>
          </p:nvPr>
        </p:nvSpPr>
        <p:spPr>
          <a:xfrm>
            <a:off x="186220" y="1447800"/>
            <a:ext cx="4841392" cy="4648200"/>
          </a:xfrm>
        </p:spPr>
        <p:txBody>
          <a:bodyPr/>
          <a:lstStyle/>
          <a:p>
            <a:pPr marL="0" indent="0">
              <a:buNone/>
            </a:pPr>
            <a:r>
              <a:rPr lang="fr-FR" b="1" u="sng" dirty="0">
                <a:latin typeface="Stag LCG Semibold"/>
              </a:rPr>
              <a:t>The </a:t>
            </a:r>
            <a:r>
              <a:rPr lang="fr-FR" b="1" u="sng" dirty="0" err="1">
                <a:latin typeface="Stag LCG Semibold"/>
              </a:rPr>
              <a:t>company</a:t>
            </a:r>
            <a:r>
              <a:rPr lang="fr-FR" b="1" u="sng" dirty="0">
                <a:latin typeface="Stag LCG Semibold"/>
              </a:rPr>
              <a:t> </a:t>
            </a:r>
          </a:p>
          <a:p>
            <a:pPr marL="0" indent="0">
              <a:buNone/>
            </a:pPr>
            <a:endParaRPr lang="fr-FR" b="1" dirty="0">
              <a:latin typeface="Stag LCG Semibold"/>
            </a:endParaRPr>
          </a:p>
          <a:p>
            <a:pPr>
              <a:buFont typeface="Wingdings" panose="05000000000000000000" pitchFamily="2" charset="2"/>
              <a:buChar char="§"/>
            </a:pPr>
            <a:r>
              <a:rPr lang="fr-FR" dirty="0">
                <a:latin typeface="Stag LCG Semibold"/>
              </a:rPr>
              <a:t>AVANTIX (ATOS Group)</a:t>
            </a:r>
            <a:br>
              <a:rPr lang="fr-FR" dirty="0">
                <a:latin typeface="Stag LCG Semibold"/>
              </a:rPr>
            </a:br>
            <a:endParaRPr lang="fr-FR" dirty="0">
              <a:latin typeface="Stag LCG Semibold"/>
            </a:endParaRPr>
          </a:p>
          <a:p>
            <a:pPr>
              <a:buFont typeface="Wingdings" panose="05000000000000000000" pitchFamily="2" charset="2"/>
              <a:buChar char="§"/>
            </a:pPr>
            <a:r>
              <a:rPr lang="en-US" dirty="0">
                <a:latin typeface="Stag LCG Semibold"/>
              </a:rPr>
              <a:t>French company that designs critical high-tech systems for strategic industry sectors worldwide</a:t>
            </a:r>
            <a:br>
              <a:rPr lang="en-US" dirty="0">
                <a:latin typeface="Stag LCG Semibold"/>
              </a:rPr>
            </a:br>
            <a:endParaRPr lang="en-US" dirty="0">
              <a:latin typeface="Stag LCG Semibold"/>
            </a:endParaRPr>
          </a:p>
          <a:p>
            <a:pPr>
              <a:buFont typeface="Wingdings" panose="05000000000000000000" pitchFamily="2" charset="2"/>
              <a:buChar char="§"/>
            </a:pPr>
            <a:r>
              <a:rPr lang="en-US" dirty="0">
                <a:latin typeface="Stag LCG Semibold"/>
              </a:rPr>
              <a:t>Provides homeland protection and military forces with the capability to control the electromagnetic spectrum, including weak and short duration signals for electronic warfare</a:t>
            </a:r>
            <a:br>
              <a:rPr lang="en-US" dirty="0">
                <a:latin typeface="Stag LCG Semibold"/>
              </a:rPr>
            </a:br>
            <a:endParaRPr lang="en-US" dirty="0">
              <a:latin typeface="Stag LCG Semibold"/>
            </a:endParaRPr>
          </a:p>
          <a:p>
            <a:pPr>
              <a:buFont typeface="Wingdings" panose="05000000000000000000" pitchFamily="2" charset="2"/>
              <a:buChar char="§"/>
            </a:pPr>
            <a:r>
              <a:rPr lang="en-US" dirty="0">
                <a:latin typeface="Stag LCG Semibold"/>
              </a:rPr>
              <a:t>Their goal : delivers advanced knowledge of threats and superior tactical situation awareness</a:t>
            </a:r>
          </a:p>
          <a:p>
            <a:endParaRPr lang="en-US" dirty="0">
              <a:latin typeface="Stag LCG Semibold"/>
            </a:endParaRPr>
          </a:p>
          <a:p>
            <a:endParaRPr lang="fr-FR" dirty="0">
              <a:latin typeface="Stag LCG Semibold"/>
            </a:endParaRPr>
          </a:p>
          <a:p>
            <a:pPr marL="0" indent="0">
              <a:buNone/>
            </a:pPr>
            <a:endParaRPr lang="fr-FR" b="1" dirty="0">
              <a:latin typeface="Stag LCG Semibold"/>
            </a:endParaRPr>
          </a:p>
          <a:p>
            <a:pPr marL="0" indent="0">
              <a:buNone/>
            </a:pPr>
            <a:endParaRPr lang="fr-FR" b="1" dirty="0">
              <a:latin typeface="Stag LCG Semibold"/>
            </a:endParaRPr>
          </a:p>
        </p:txBody>
      </p:sp>
      <p:pic>
        <p:nvPicPr>
          <p:cNvPr id="4" name="Image 3">
            <a:extLst>
              <a:ext uri="{FF2B5EF4-FFF2-40B4-BE49-F238E27FC236}">
                <a16:creationId xmlns:a16="http://schemas.microsoft.com/office/drawing/2014/main" id="{99B30351-732E-43C0-BA91-A074C7C580D6}"/>
              </a:ext>
            </a:extLst>
          </p:cNvPr>
          <p:cNvPicPr>
            <a:picLocks noChangeAspect="1"/>
          </p:cNvPicPr>
          <p:nvPr/>
        </p:nvPicPr>
        <p:blipFill>
          <a:blip r:embed="rId3"/>
          <a:stretch>
            <a:fillRect/>
          </a:stretch>
        </p:blipFill>
        <p:spPr>
          <a:xfrm>
            <a:off x="5713412" y="2286000"/>
            <a:ext cx="6002377" cy="2590800"/>
          </a:xfrm>
          <a:prstGeom prst="rect">
            <a:avLst/>
          </a:prstGeom>
        </p:spPr>
      </p:pic>
    </p:spTree>
    <p:extLst>
      <p:ext uri="{BB962C8B-B14F-4D97-AF65-F5344CB8AC3E}">
        <p14:creationId xmlns:p14="http://schemas.microsoft.com/office/powerpoint/2010/main" val="935465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073557-2DEB-4DBE-98F0-08CE88D997D1}"/>
              </a:ext>
            </a:extLst>
          </p:cNvPr>
          <p:cNvSpPr>
            <a:spLocks noGrp="1"/>
          </p:cNvSpPr>
          <p:nvPr>
            <p:ph type="title"/>
          </p:nvPr>
        </p:nvSpPr>
        <p:spPr/>
        <p:txBody>
          <a:bodyPr/>
          <a:lstStyle/>
          <a:p>
            <a:r>
              <a:rPr lang="fr-FR" dirty="0">
                <a:latin typeface="Stag LCG Semibold"/>
              </a:rPr>
              <a:t>Works</a:t>
            </a:r>
          </a:p>
        </p:txBody>
      </p:sp>
      <p:sp>
        <p:nvSpPr>
          <p:cNvPr id="3" name="Espace réservé du contenu 2">
            <a:extLst>
              <a:ext uri="{FF2B5EF4-FFF2-40B4-BE49-F238E27FC236}">
                <a16:creationId xmlns:a16="http://schemas.microsoft.com/office/drawing/2014/main" id="{2A0A9607-46FA-4001-ACFE-E7CE5C3CA186}"/>
              </a:ext>
            </a:extLst>
          </p:cNvPr>
          <p:cNvSpPr>
            <a:spLocks noGrp="1"/>
          </p:cNvSpPr>
          <p:nvPr>
            <p:ph idx="1"/>
          </p:nvPr>
        </p:nvSpPr>
        <p:spPr>
          <a:xfrm>
            <a:off x="186220" y="1524000"/>
            <a:ext cx="11659796" cy="4648200"/>
          </a:xfrm>
        </p:spPr>
        <p:txBody>
          <a:bodyPr/>
          <a:lstStyle/>
          <a:p>
            <a:pPr marL="0" indent="0">
              <a:buNone/>
            </a:pPr>
            <a:r>
              <a:rPr lang="en-US" sz="1800" b="1" u="sng" dirty="0">
                <a:latin typeface="Stag LCG Semibold"/>
              </a:rPr>
              <a:t>Main challenges</a:t>
            </a:r>
          </a:p>
          <a:p>
            <a:pPr marL="0" indent="0">
              <a:buNone/>
            </a:pPr>
            <a:endParaRPr lang="en-US" sz="1800" b="1" u="sng" dirty="0">
              <a:latin typeface="Stag LCG Semibold"/>
            </a:endParaRPr>
          </a:p>
          <a:p>
            <a:pPr>
              <a:buFont typeface="Wingdings" panose="05000000000000000000" pitchFamily="2" charset="2"/>
              <a:buChar char="§"/>
            </a:pPr>
            <a:r>
              <a:rPr lang="en-US" sz="1800" dirty="0">
                <a:latin typeface="Stag LCG Semibold"/>
              </a:rPr>
              <a:t>Deal with simulated data : acquisition of real data is difficult because they are classified</a:t>
            </a:r>
            <a:br>
              <a:rPr lang="en-US" sz="1800" dirty="0">
                <a:latin typeface="Stag LCG Semibold"/>
              </a:rPr>
            </a:br>
            <a:endParaRPr lang="en-US" sz="1800" dirty="0">
              <a:latin typeface="Stag LCG Semibold"/>
            </a:endParaRPr>
          </a:p>
          <a:p>
            <a:pPr>
              <a:buFont typeface="Wingdings" panose="05000000000000000000" pitchFamily="2" charset="2"/>
              <a:buChar char="§"/>
            </a:pPr>
            <a:r>
              <a:rPr lang="en-US" sz="1800" dirty="0">
                <a:latin typeface="Stag LCG Semibold"/>
              </a:rPr>
              <a:t>Determining the number of transmitters present in a signal </a:t>
            </a:r>
            <a:br>
              <a:rPr lang="en-US" sz="1800" dirty="0">
                <a:latin typeface="Stag LCG Semibold"/>
              </a:rPr>
            </a:br>
            <a:endParaRPr lang="en-US" sz="1800" dirty="0">
              <a:latin typeface="Stag LCG Semibold"/>
            </a:endParaRPr>
          </a:p>
          <a:p>
            <a:pPr lvl="2">
              <a:buFont typeface="Wingdings" panose="05000000000000000000" pitchFamily="2" charset="2"/>
              <a:buChar char="Ø"/>
            </a:pPr>
            <a:r>
              <a:rPr lang="en-US" sz="1800" dirty="0">
                <a:latin typeface="Stag LCG Semibold"/>
              </a:rPr>
              <a:t>Clustering impulsions : Classify each pulse of this signal</a:t>
            </a:r>
            <a:br>
              <a:rPr lang="en-US" sz="1800" dirty="0">
                <a:latin typeface="Stag LCG Semibold"/>
              </a:rPr>
            </a:br>
            <a:endParaRPr lang="en-US" sz="1800" dirty="0">
              <a:latin typeface="Stag LCG Semibold"/>
            </a:endParaRPr>
          </a:p>
          <a:p>
            <a:pPr lvl="2">
              <a:buFont typeface="Wingdings" panose="05000000000000000000" pitchFamily="2" charset="2"/>
              <a:buChar char="Ø"/>
            </a:pPr>
            <a:r>
              <a:rPr lang="en-US" sz="1800" dirty="0">
                <a:latin typeface="Stag LCG Semibold"/>
              </a:rPr>
              <a:t>Comparison of clusters : cluster grouping to identify the total number of transmitters present in the signal</a:t>
            </a:r>
            <a:br>
              <a:rPr lang="en-US" sz="1800" dirty="0">
                <a:latin typeface="Stag LCG Semibold"/>
              </a:rPr>
            </a:br>
            <a:endParaRPr lang="en-US" sz="1800" dirty="0">
              <a:latin typeface="Stag LCG Semibold"/>
            </a:endParaRPr>
          </a:p>
          <a:p>
            <a:pPr>
              <a:buFont typeface="Wingdings" panose="05000000000000000000" pitchFamily="2" charset="2"/>
              <a:buChar char="§"/>
            </a:pPr>
            <a:r>
              <a:rPr lang="en-US" sz="1800" dirty="0">
                <a:latin typeface="Stag LCG Semibold"/>
              </a:rPr>
              <a:t>Identify the types of transmitters </a:t>
            </a:r>
          </a:p>
          <a:p>
            <a:pPr>
              <a:buFont typeface="Wingdings" panose="05000000000000000000" pitchFamily="2" charset="2"/>
              <a:buChar char="§"/>
            </a:pPr>
            <a:endParaRPr lang="en-US" sz="1800" dirty="0">
              <a:latin typeface="Stag LCG Semibold"/>
            </a:endParaRPr>
          </a:p>
          <a:p>
            <a:pPr marL="0" indent="0">
              <a:buNone/>
            </a:pPr>
            <a:endParaRPr lang="en-US" sz="1800" b="1" u="sng" dirty="0">
              <a:latin typeface="Stag LCG Semibold"/>
            </a:endParaRPr>
          </a:p>
          <a:p>
            <a:pPr>
              <a:buFont typeface="Wingdings" panose="05000000000000000000" pitchFamily="2" charset="2"/>
              <a:buChar char="§"/>
            </a:pPr>
            <a:endParaRPr lang="fr-FR" sz="1800" b="1" dirty="0">
              <a:latin typeface="Stag LCG Semibold"/>
            </a:endParaRPr>
          </a:p>
          <a:p>
            <a:pPr marL="0" indent="0">
              <a:buNone/>
            </a:pPr>
            <a:endParaRPr lang="fr-FR" sz="1800" b="1" dirty="0">
              <a:latin typeface="Stag LCG Semibold"/>
            </a:endParaRPr>
          </a:p>
        </p:txBody>
      </p:sp>
    </p:spTree>
    <p:extLst>
      <p:ext uri="{BB962C8B-B14F-4D97-AF65-F5344CB8AC3E}">
        <p14:creationId xmlns:p14="http://schemas.microsoft.com/office/powerpoint/2010/main" val="253764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073557-2DEB-4DBE-98F0-08CE88D997D1}"/>
              </a:ext>
            </a:extLst>
          </p:cNvPr>
          <p:cNvSpPr>
            <a:spLocks noGrp="1"/>
          </p:cNvSpPr>
          <p:nvPr>
            <p:ph type="title"/>
          </p:nvPr>
        </p:nvSpPr>
        <p:spPr/>
        <p:txBody>
          <a:bodyPr/>
          <a:lstStyle/>
          <a:p>
            <a:r>
              <a:rPr lang="fr-FR" dirty="0">
                <a:latin typeface="Stag LCG Semibold"/>
              </a:rPr>
              <a:t>Works</a:t>
            </a:r>
          </a:p>
        </p:txBody>
      </p:sp>
      <p:sp>
        <p:nvSpPr>
          <p:cNvPr id="3" name="Espace réservé du contenu 2">
            <a:extLst>
              <a:ext uri="{FF2B5EF4-FFF2-40B4-BE49-F238E27FC236}">
                <a16:creationId xmlns:a16="http://schemas.microsoft.com/office/drawing/2014/main" id="{2A0A9607-46FA-4001-ACFE-E7CE5C3CA186}"/>
              </a:ext>
            </a:extLst>
          </p:cNvPr>
          <p:cNvSpPr>
            <a:spLocks noGrp="1"/>
          </p:cNvSpPr>
          <p:nvPr>
            <p:ph idx="1"/>
          </p:nvPr>
        </p:nvSpPr>
        <p:spPr>
          <a:xfrm>
            <a:off x="186220" y="1524000"/>
            <a:ext cx="11659796" cy="4648200"/>
          </a:xfrm>
        </p:spPr>
        <p:txBody>
          <a:bodyPr/>
          <a:lstStyle/>
          <a:p>
            <a:pPr marL="0" indent="0">
              <a:buNone/>
            </a:pPr>
            <a:r>
              <a:rPr lang="fr-FR" sz="1800" b="1" u="sng" dirty="0">
                <a:latin typeface="Stag LCG Semibold"/>
              </a:rPr>
              <a:t>Issues</a:t>
            </a:r>
          </a:p>
          <a:p>
            <a:pPr marL="0" indent="0">
              <a:buNone/>
            </a:pPr>
            <a:endParaRPr lang="fr-FR" sz="1800" b="1" dirty="0">
              <a:latin typeface="Stag LCG Semibold"/>
            </a:endParaRPr>
          </a:p>
          <a:p>
            <a:pPr>
              <a:buFont typeface="Wingdings" panose="05000000000000000000" pitchFamily="2" charset="2"/>
              <a:buChar char="§"/>
            </a:pPr>
            <a:endParaRPr lang="en-US" sz="1800" dirty="0">
              <a:latin typeface="Stag LCG Semibold"/>
            </a:endParaRPr>
          </a:p>
          <a:p>
            <a:pPr>
              <a:buFont typeface="Wingdings" panose="05000000000000000000" pitchFamily="2" charset="2"/>
              <a:buChar char="§"/>
            </a:pPr>
            <a:r>
              <a:rPr lang="en-US" sz="1800" dirty="0">
                <a:latin typeface="Stag LCG Semibold"/>
              </a:rPr>
              <a:t>Implementation of a 2-step strategy for deinterlacing a signal</a:t>
            </a:r>
            <a:br>
              <a:rPr lang="en-US" sz="1800" dirty="0">
                <a:latin typeface="Stag LCG Semibold"/>
              </a:rPr>
            </a:br>
            <a:endParaRPr lang="en-US" sz="1800" dirty="0">
              <a:latin typeface="Stag LCG Semibold"/>
            </a:endParaRPr>
          </a:p>
          <a:p>
            <a:pPr lvl="2">
              <a:buFont typeface="Wingdings" panose="05000000000000000000" pitchFamily="2" charset="2"/>
              <a:buChar char="Ø"/>
            </a:pPr>
            <a:r>
              <a:rPr lang="en-US" sz="1800" dirty="0" err="1">
                <a:latin typeface="Stag LCG Semibold"/>
              </a:rPr>
              <a:t>Hdbscan</a:t>
            </a:r>
            <a:r>
              <a:rPr lang="en-US" sz="1800" dirty="0">
                <a:latin typeface="Stag LCG Semibold"/>
              </a:rPr>
              <a:t> Clustering</a:t>
            </a:r>
            <a:br>
              <a:rPr lang="en-US" sz="1800" dirty="0">
                <a:latin typeface="Stag LCG Semibold"/>
              </a:rPr>
            </a:br>
            <a:endParaRPr lang="en-US" sz="1800" dirty="0">
              <a:latin typeface="Stag LCG Semibold"/>
            </a:endParaRPr>
          </a:p>
          <a:p>
            <a:pPr lvl="2">
              <a:buFont typeface="Wingdings" panose="05000000000000000000" pitchFamily="2" charset="2"/>
              <a:buChar char="Ø"/>
            </a:pPr>
            <a:r>
              <a:rPr lang="en-US" sz="1800" dirty="0">
                <a:latin typeface="Stag LCG Semibold"/>
              </a:rPr>
              <a:t>Hierarchical Agglomerative Clustering combined with Optimal Transport</a:t>
            </a:r>
            <a:br>
              <a:rPr lang="en-US" sz="1800" dirty="0">
                <a:latin typeface="Stag LCG Semibold"/>
              </a:rPr>
            </a:br>
            <a:endParaRPr lang="en-US" sz="1800" dirty="0">
              <a:latin typeface="Stag LCG Semibold"/>
            </a:endParaRPr>
          </a:p>
          <a:p>
            <a:pPr>
              <a:buFont typeface="Wingdings" panose="05000000000000000000" pitchFamily="2" charset="2"/>
              <a:buChar char="§"/>
            </a:pPr>
            <a:r>
              <a:rPr lang="en-US" sz="1800" dirty="0">
                <a:latin typeface="Stag LCG Semibold"/>
              </a:rPr>
              <a:t>Writing a methodological paper submitted to a specialized conference</a:t>
            </a:r>
          </a:p>
          <a:p>
            <a:endParaRPr lang="fr-FR" sz="1800" dirty="0">
              <a:latin typeface="Stag LCG Semibold"/>
            </a:endParaRPr>
          </a:p>
          <a:p>
            <a:pPr marL="0" indent="0">
              <a:buNone/>
            </a:pPr>
            <a:endParaRPr lang="fr-FR" sz="1800" b="1" dirty="0">
              <a:latin typeface="Stag LCG Semibold"/>
            </a:endParaRPr>
          </a:p>
          <a:p>
            <a:pPr marL="0" indent="0">
              <a:buNone/>
            </a:pPr>
            <a:endParaRPr lang="fr-FR" sz="1800" b="1" dirty="0">
              <a:latin typeface="Stag LCG Semibold"/>
            </a:endParaRPr>
          </a:p>
        </p:txBody>
      </p:sp>
    </p:spTree>
    <p:extLst>
      <p:ext uri="{BB962C8B-B14F-4D97-AF65-F5344CB8AC3E}">
        <p14:creationId xmlns:p14="http://schemas.microsoft.com/office/powerpoint/2010/main" val="340688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33694-C61F-4973-AF9D-D7E76B593E00}"/>
              </a:ext>
            </a:extLst>
          </p:cNvPr>
          <p:cNvSpPr>
            <a:spLocks noGrp="1"/>
          </p:cNvSpPr>
          <p:nvPr>
            <p:ph type="ctrTitle"/>
          </p:nvPr>
        </p:nvSpPr>
        <p:spPr/>
        <p:txBody>
          <a:bodyPr/>
          <a:lstStyle/>
          <a:p>
            <a:r>
              <a:rPr lang="fr-FR" dirty="0" err="1"/>
              <a:t>Thank</a:t>
            </a:r>
            <a:r>
              <a:rPr lang="fr-FR" dirty="0"/>
              <a:t> </a:t>
            </a:r>
            <a:r>
              <a:rPr lang="fr-FR" dirty="0" err="1"/>
              <a:t>you</a:t>
            </a:r>
            <a:r>
              <a:rPr lang="fr-FR" dirty="0"/>
              <a:t> for </a:t>
            </a:r>
            <a:r>
              <a:rPr lang="fr-FR" dirty="0" err="1"/>
              <a:t>your</a:t>
            </a:r>
            <a:r>
              <a:rPr lang="fr-FR" dirty="0"/>
              <a:t> attention</a:t>
            </a:r>
          </a:p>
        </p:txBody>
      </p:sp>
    </p:spTree>
    <p:extLst>
      <p:ext uri="{BB962C8B-B14F-4D97-AF65-F5344CB8AC3E}">
        <p14:creationId xmlns:p14="http://schemas.microsoft.com/office/powerpoint/2010/main" val="12818646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3F759E-CFC9-4555-9742-9B7D0555DEEB}"/>
              </a:ext>
            </a:extLst>
          </p:cNvPr>
          <p:cNvSpPr>
            <a:spLocks noGrp="1"/>
          </p:cNvSpPr>
          <p:nvPr>
            <p:ph type="title"/>
          </p:nvPr>
        </p:nvSpPr>
        <p:spPr/>
        <p:txBody>
          <a:bodyPr/>
          <a:lstStyle/>
          <a:p>
            <a:r>
              <a:rPr lang="fr-FR" dirty="0"/>
              <a:t>Annexes</a:t>
            </a:r>
          </a:p>
        </p:txBody>
      </p:sp>
    </p:spTree>
    <p:extLst>
      <p:ext uri="{BB962C8B-B14F-4D97-AF65-F5344CB8AC3E}">
        <p14:creationId xmlns:p14="http://schemas.microsoft.com/office/powerpoint/2010/main" val="6358999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073557-2DEB-4DBE-98F0-08CE88D997D1}"/>
              </a:ext>
            </a:extLst>
          </p:cNvPr>
          <p:cNvSpPr>
            <a:spLocks noGrp="1"/>
          </p:cNvSpPr>
          <p:nvPr>
            <p:ph type="title"/>
          </p:nvPr>
        </p:nvSpPr>
        <p:spPr/>
        <p:txBody>
          <a:bodyPr/>
          <a:lstStyle/>
          <a:p>
            <a:r>
              <a:rPr lang="fr-FR" dirty="0">
                <a:latin typeface="Stag LCG Medium"/>
              </a:rPr>
              <a:t>Example</a:t>
            </a:r>
          </a:p>
        </p:txBody>
      </p:sp>
      <p:pic>
        <p:nvPicPr>
          <p:cNvPr id="5" name="Image 4">
            <a:extLst>
              <a:ext uri="{FF2B5EF4-FFF2-40B4-BE49-F238E27FC236}">
                <a16:creationId xmlns:a16="http://schemas.microsoft.com/office/drawing/2014/main" id="{7A8786A6-3DE1-42D1-8C4B-6481F7994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3212" y="0"/>
            <a:ext cx="8001000" cy="6727287"/>
          </a:xfrm>
          <a:prstGeom prst="rect">
            <a:avLst/>
          </a:prstGeom>
        </p:spPr>
      </p:pic>
      <p:pic>
        <p:nvPicPr>
          <p:cNvPr id="6" name="Image 5">
            <a:extLst>
              <a:ext uri="{FF2B5EF4-FFF2-40B4-BE49-F238E27FC236}">
                <a16:creationId xmlns:a16="http://schemas.microsoft.com/office/drawing/2014/main" id="{7A14F493-2664-4822-BCB2-22E05281E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66" y="1943477"/>
            <a:ext cx="3949317" cy="2971046"/>
          </a:xfrm>
          <a:prstGeom prst="rect">
            <a:avLst/>
          </a:prstGeom>
        </p:spPr>
      </p:pic>
    </p:spTree>
    <p:extLst>
      <p:ext uri="{BB962C8B-B14F-4D97-AF65-F5344CB8AC3E}">
        <p14:creationId xmlns:p14="http://schemas.microsoft.com/office/powerpoint/2010/main" val="2458602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073557-2DEB-4DBE-98F0-08CE88D997D1}"/>
              </a:ext>
            </a:extLst>
          </p:cNvPr>
          <p:cNvSpPr>
            <a:spLocks noGrp="1"/>
          </p:cNvSpPr>
          <p:nvPr>
            <p:ph type="title"/>
          </p:nvPr>
        </p:nvSpPr>
        <p:spPr/>
        <p:txBody>
          <a:bodyPr/>
          <a:lstStyle/>
          <a:p>
            <a:r>
              <a:rPr lang="fr-FR" dirty="0">
                <a:latin typeface="Stag LCG Medium"/>
              </a:rPr>
              <a:t>Example</a:t>
            </a:r>
          </a:p>
        </p:txBody>
      </p:sp>
      <p:pic>
        <p:nvPicPr>
          <p:cNvPr id="8" name="Image 7">
            <a:extLst>
              <a:ext uri="{FF2B5EF4-FFF2-40B4-BE49-F238E27FC236}">
                <a16:creationId xmlns:a16="http://schemas.microsoft.com/office/drawing/2014/main" id="{40770C9E-5645-402A-A7BE-FAFC75079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012" y="1828800"/>
            <a:ext cx="9675812" cy="3871835"/>
          </a:xfrm>
          <a:prstGeom prst="rect">
            <a:avLst/>
          </a:prstGeom>
        </p:spPr>
      </p:pic>
    </p:spTree>
    <p:extLst>
      <p:ext uri="{BB962C8B-B14F-4D97-AF65-F5344CB8AC3E}">
        <p14:creationId xmlns:p14="http://schemas.microsoft.com/office/powerpoint/2010/main" val="855315216"/>
      </p:ext>
    </p:extLst>
  </p:cSld>
  <p:clrMapOvr>
    <a:masterClrMapping/>
  </p:clrMapOvr>
</p:sld>
</file>

<file path=ppt/theme/theme1.xml><?xml version="1.0" encoding="utf-8"?>
<a:theme xmlns:a="http://schemas.openxmlformats.org/drawingml/2006/main" name="Atos_2016_16-9_template">
  <a:themeElements>
    <a:clrScheme name="Atos Theme">
      <a:dk1>
        <a:sysClr val="windowText" lastClr="000000"/>
      </a:dk1>
      <a:lt1>
        <a:sysClr val="window" lastClr="FFFFFF"/>
      </a:lt1>
      <a:dk2>
        <a:srgbClr val="0066A1"/>
      </a:dk2>
      <a:lt2>
        <a:srgbClr val="829DC7"/>
      </a:lt2>
      <a:accent1>
        <a:srgbClr val="0066A1"/>
      </a:accent1>
      <a:accent2>
        <a:srgbClr val="829DC7"/>
      </a:accent2>
      <a:accent3>
        <a:srgbClr val="000000"/>
      </a:accent3>
      <a:accent4>
        <a:srgbClr val="808080"/>
      </a:accent4>
      <a:accent5>
        <a:srgbClr val="FFFFFF"/>
      </a:accent5>
      <a:accent6>
        <a:srgbClr val="BFBFBF"/>
      </a:accent6>
      <a:hlink>
        <a:srgbClr val="0066A1"/>
      </a:hlink>
      <a:folHlink>
        <a:srgbClr val="829DC7"/>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tos v4.0">
  <a:themeElements>
    <a:clrScheme name="Atos Theme">
      <a:dk1>
        <a:sysClr val="windowText" lastClr="000000"/>
      </a:dk1>
      <a:lt1>
        <a:sysClr val="window" lastClr="FFFFFF"/>
      </a:lt1>
      <a:dk2>
        <a:srgbClr val="0066A1"/>
      </a:dk2>
      <a:lt2>
        <a:srgbClr val="829DC7"/>
      </a:lt2>
      <a:accent1>
        <a:srgbClr val="0066A1"/>
      </a:accent1>
      <a:accent2>
        <a:srgbClr val="829DC7"/>
      </a:accent2>
      <a:accent3>
        <a:srgbClr val="000000"/>
      </a:accent3>
      <a:accent4>
        <a:srgbClr val="808080"/>
      </a:accent4>
      <a:accent5>
        <a:srgbClr val="FFFFFF"/>
      </a:accent5>
      <a:accent6>
        <a:srgbClr val="BFBFBF"/>
      </a:accent6>
      <a:hlink>
        <a:srgbClr val="0066A1"/>
      </a:hlink>
      <a:folHlink>
        <a:srgbClr val="829DC7"/>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igital Technology Unit H1 2016" id="{856ECD45-8D35-1B4B-A616-96EDB291CD92}" vid="{97D919D0-DC5F-584B-A116-7A582B9704CC}"/>
    </a:ext>
  </a:extLst>
</a:theme>
</file>

<file path=ppt/theme/theme3.xml><?xml version="1.0" encoding="utf-8"?>
<a:theme xmlns:a="http://schemas.openxmlformats.org/drawingml/2006/main" name="New Atos Template with corporate colours">
  <a:themeElements>
    <a:clrScheme name="Atos Theme">
      <a:dk1>
        <a:sysClr val="windowText" lastClr="000000"/>
      </a:dk1>
      <a:lt1>
        <a:sysClr val="window" lastClr="FFFFFF"/>
      </a:lt1>
      <a:dk2>
        <a:srgbClr val="0066A1"/>
      </a:dk2>
      <a:lt2>
        <a:srgbClr val="829DC7"/>
      </a:lt2>
      <a:accent1>
        <a:srgbClr val="0066A1"/>
      </a:accent1>
      <a:accent2>
        <a:srgbClr val="829DC7"/>
      </a:accent2>
      <a:accent3>
        <a:srgbClr val="000000"/>
      </a:accent3>
      <a:accent4>
        <a:srgbClr val="808080"/>
      </a:accent4>
      <a:accent5>
        <a:srgbClr val="FFFFFF"/>
      </a:accent5>
      <a:accent6>
        <a:srgbClr val="BFBFBF"/>
      </a:accent6>
      <a:hlink>
        <a:srgbClr val="0066A1"/>
      </a:hlink>
      <a:folHlink>
        <a:srgbClr val="829DC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400" dirty="0" smtClean="0">
            <a:latin typeface="Verdana"/>
            <a:cs typeface="Verdana"/>
          </a:defRPr>
        </a:defPPr>
      </a:lstStyle>
    </a:tx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13919</TotalTime>
  <Words>231</Words>
  <Application>Microsoft Office PowerPoint</Application>
  <PresentationFormat>Personnalisé</PresentationFormat>
  <Paragraphs>56</Paragraphs>
  <Slides>11</Slides>
  <Notes>2</Notes>
  <HiddenSlides>5</HiddenSlides>
  <MMClips>0</MMClips>
  <ScaleCrop>false</ScaleCrop>
  <HeadingPairs>
    <vt:vector size="6" baseType="variant">
      <vt:variant>
        <vt:lpstr>Polices utilisées</vt:lpstr>
      </vt:variant>
      <vt:variant>
        <vt:i4>15</vt:i4>
      </vt:variant>
      <vt:variant>
        <vt:lpstr>Thème</vt:lpstr>
      </vt:variant>
      <vt:variant>
        <vt:i4>3</vt:i4>
      </vt:variant>
      <vt:variant>
        <vt:lpstr>Titres des diapositives</vt:lpstr>
      </vt:variant>
      <vt:variant>
        <vt:i4>11</vt:i4>
      </vt:variant>
    </vt:vector>
  </HeadingPairs>
  <TitlesOfParts>
    <vt:vector size="29" baseType="lpstr">
      <vt:lpstr>Arial</vt:lpstr>
      <vt:lpstr>Calibri</vt:lpstr>
      <vt:lpstr>Lucida Sans</vt:lpstr>
      <vt:lpstr>Lucida Sans Unicode</vt:lpstr>
      <vt:lpstr>Roboto Light</vt:lpstr>
      <vt:lpstr>Stag LCG Book</vt:lpstr>
      <vt:lpstr>Stag LCG Light</vt:lpstr>
      <vt:lpstr>Stag LCG Medium</vt:lpstr>
      <vt:lpstr>Stag LCG Semibold</vt:lpstr>
      <vt:lpstr>Stag Sans Book</vt:lpstr>
      <vt:lpstr>Stag Sans LCG Book</vt:lpstr>
      <vt:lpstr>Stag Sans LCG Light</vt:lpstr>
      <vt:lpstr>Times New Roman</vt:lpstr>
      <vt:lpstr>Verdana</vt:lpstr>
      <vt:lpstr>Wingdings</vt:lpstr>
      <vt:lpstr>Atos_2016_16-9_template</vt:lpstr>
      <vt:lpstr>1_Atos v4.0</vt:lpstr>
      <vt:lpstr>New Atos Template with corporate colours</vt:lpstr>
      <vt:lpstr>GME team meeting</vt:lpstr>
      <vt:lpstr>Contextualisation</vt:lpstr>
      <vt:lpstr>Contextualisation</vt:lpstr>
      <vt:lpstr>Works</vt:lpstr>
      <vt:lpstr>Works</vt:lpstr>
      <vt:lpstr>Thank you for your attention</vt:lpstr>
      <vt:lpstr>Annexes</vt:lpstr>
      <vt:lpstr>Example</vt:lpstr>
      <vt:lpstr>Example</vt:lpstr>
      <vt:lpstr>Example</vt:lpstr>
      <vt:lpstr>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Plénière – 1 an de thèse</dc:title>
  <dc:creator>MOTTIER, MANON</dc:creator>
  <cp:lastModifiedBy>MOTTIER, MANON</cp:lastModifiedBy>
  <cp:revision>135</cp:revision>
  <dcterms:created xsi:type="dcterms:W3CDTF">2020-11-02T13:27:23Z</dcterms:created>
  <dcterms:modified xsi:type="dcterms:W3CDTF">2020-12-01T14:17:32Z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2e00b9-34e2-4b26-a577-af1fd0f9f7ee_Enabled">
    <vt:lpwstr>True</vt:lpwstr>
  </property>
  <property fmtid="{D5CDD505-2E9C-101B-9397-08002B2CF9AE}" pid="3" name="MSIP_Label_112e00b9-34e2-4b26-a577-af1fd0f9f7ee_SiteId">
    <vt:lpwstr>33440fc6-b7c7-412c-bb73-0e70b0198d5a</vt:lpwstr>
  </property>
  <property fmtid="{D5CDD505-2E9C-101B-9397-08002B2CF9AE}" pid="4" name="MSIP_Label_112e00b9-34e2-4b26-a577-af1fd0f9f7ee_Owner">
    <vt:lpwstr>manon.mottier@atos.net</vt:lpwstr>
  </property>
  <property fmtid="{D5CDD505-2E9C-101B-9397-08002B2CF9AE}" pid="5" name="MSIP_Label_112e00b9-34e2-4b26-a577-af1fd0f9f7ee_SetDate">
    <vt:lpwstr>2020-11-08T21:02:33.6819040Z</vt:lpwstr>
  </property>
  <property fmtid="{D5CDD505-2E9C-101B-9397-08002B2CF9AE}" pid="6" name="MSIP_Label_112e00b9-34e2-4b26-a577-af1fd0f9f7ee_Name">
    <vt:lpwstr>Atos For Internal Use</vt:lpwstr>
  </property>
  <property fmtid="{D5CDD505-2E9C-101B-9397-08002B2CF9AE}" pid="7" name="MSIP_Label_112e00b9-34e2-4b26-a577-af1fd0f9f7ee_Application">
    <vt:lpwstr>Microsoft Azure Information Protection</vt:lpwstr>
  </property>
  <property fmtid="{D5CDD505-2E9C-101B-9397-08002B2CF9AE}" pid="8" name="MSIP_Label_112e00b9-34e2-4b26-a577-af1fd0f9f7ee_ActionId">
    <vt:lpwstr>7313c202-9fb9-41eb-9639-e75215c70671</vt:lpwstr>
  </property>
  <property fmtid="{D5CDD505-2E9C-101B-9397-08002B2CF9AE}" pid="9" name="MSIP_Label_112e00b9-34e2-4b26-a577-af1fd0f9f7ee_Extended_MSFT_Method">
    <vt:lpwstr>Automatic</vt:lpwstr>
  </property>
  <property fmtid="{D5CDD505-2E9C-101B-9397-08002B2CF9AE}" pid="10" name="MSIP_Label_e463cba9-5f6c-478d-9329-7b2295e4e8ed_Enabled">
    <vt:lpwstr>True</vt:lpwstr>
  </property>
  <property fmtid="{D5CDD505-2E9C-101B-9397-08002B2CF9AE}" pid="11" name="MSIP_Label_e463cba9-5f6c-478d-9329-7b2295e4e8ed_SiteId">
    <vt:lpwstr>33440fc6-b7c7-412c-bb73-0e70b0198d5a</vt:lpwstr>
  </property>
  <property fmtid="{D5CDD505-2E9C-101B-9397-08002B2CF9AE}" pid="12" name="MSIP_Label_e463cba9-5f6c-478d-9329-7b2295e4e8ed_Owner">
    <vt:lpwstr>manon.mottier@atos.net</vt:lpwstr>
  </property>
  <property fmtid="{D5CDD505-2E9C-101B-9397-08002B2CF9AE}" pid="13" name="MSIP_Label_e463cba9-5f6c-478d-9329-7b2295e4e8ed_SetDate">
    <vt:lpwstr>2020-11-08T21:02:33.6819040Z</vt:lpwstr>
  </property>
  <property fmtid="{D5CDD505-2E9C-101B-9397-08002B2CF9AE}" pid="14" name="MSIP_Label_e463cba9-5f6c-478d-9329-7b2295e4e8ed_Name">
    <vt:lpwstr>Atos For Internal Use - All Employees</vt:lpwstr>
  </property>
  <property fmtid="{D5CDD505-2E9C-101B-9397-08002B2CF9AE}" pid="15" name="MSIP_Label_e463cba9-5f6c-478d-9329-7b2295e4e8ed_Application">
    <vt:lpwstr>Microsoft Azure Information Protection</vt:lpwstr>
  </property>
  <property fmtid="{D5CDD505-2E9C-101B-9397-08002B2CF9AE}" pid="16" name="MSIP_Label_e463cba9-5f6c-478d-9329-7b2295e4e8ed_ActionId">
    <vt:lpwstr>7313c202-9fb9-41eb-9639-e75215c70671</vt:lpwstr>
  </property>
  <property fmtid="{D5CDD505-2E9C-101B-9397-08002B2CF9AE}" pid="17" name="MSIP_Label_e463cba9-5f6c-478d-9329-7b2295e4e8ed_Parent">
    <vt:lpwstr>112e00b9-34e2-4b26-a577-af1fd0f9f7ee</vt:lpwstr>
  </property>
  <property fmtid="{D5CDD505-2E9C-101B-9397-08002B2CF9AE}" pid="18" name="MSIP_Label_e463cba9-5f6c-478d-9329-7b2295e4e8ed_Extended_MSFT_Method">
    <vt:lpwstr>Automatic</vt:lpwstr>
  </property>
  <property fmtid="{D5CDD505-2E9C-101B-9397-08002B2CF9AE}" pid="19" name="Sensitivity">
    <vt:lpwstr>Atos For Internal Use Atos For Internal Use - All Employees</vt:lpwstr>
  </property>
</Properties>
</file>