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714" r:id="rId4"/>
  </p:sldMasterIdLst>
  <p:notesMasterIdLst>
    <p:notesMasterId r:id="rId14"/>
  </p:notesMasterIdLst>
  <p:handoutMasterIdLst>
    <p:handoutMasterId r:id="rId15"/>
  </p:handoutMasterIdLst>
  <p:sldIdLst>
    <p:sldId id="4378" r:id="rId5"/>
    <p:sldId id="444" r:id="rId6"/>
    <p:sldId id="4375" r:id="rId7"/>
    <p:sldId id="4501" r:id="rId8"/>
    <p:sldId id="4446" r:id="rId9"/>
    <p:sldId id="4465" r:id="rId10"/>
    <p:sldId id="4498" r:id="rId11"/>
    <p:sldId id="4499" r:id="rId12"/>
    <p:sldId id="517" r:id="rId13"/>
  </p:sldIdLst>
  <p:sldSz cx="9144000" cy="5143500" type="screen16x9"/>
  <p:notesSz cx="7559675" cy="10691813"/>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Section par défaut" id="{5AD07727-DCC7-4328-8AE2-6E5FE18075A5}">
          <p14:sldIdLst>
            <p14:sldId id="4378"/>
            <p14:sldId id="444"/>
            <p14:sldId id="4375"/>
            <p14:sldId id="4501"/>
            <p14:sldId id="4446"/>
            <p14:sldId id="4465"/>
            <p14:sldId id="4498"/>
            <p14:sldId id="4499"/>
            <p14:sldId id="517"/>
          </p14:sldIdLst>
        </p14:section>
      </p14:sectionLst>
    </p:ext>
    <p:ext uri="{EFAFB233-063F-42B5-8137-9DF3F51BA10A}">
      <p15:sldGuideLst xmlns:p15="http://schemas.microsoft.com/office/powerpoint/2012/main">
        <p15:guide id="1" orient="horz" pos="162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PELLEGRINO, EULOGIA" initials="PE" lastIdx="1" clrIdx="0"/>
  <p:cmAuthor id="1" name="BUSI, JEAN DANIEL" initials="BJD" lastIdx="5" clrIdx="1">
    <p:extLst>
      <p:ext uri="{19B8F6BF-5375-455C-9EA6-DF929625EA0E}">
        <p15:presenceInfo xmlns:p15="http://schemas.microsoft.com/office/powerpoint/2012/main" userId="S::jean-daniel.busi@atos.net::26327ee5-92d6-46b1-847d-465f0ccdb88f"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53735"/>
    <a:srgbClr val="E46C0A"/>
    <a:srgbClr val="558ED5"/>
    <a:srgbClr val="FF0000"/>
    <a:srgbClr val="9BBB59"/>
    <a:srgbClr val="1F497D"/>
    <a:srgbClr val="4F81BD"/>
    <a:srgbClr val="E3FFFF"/>
    <a:srgbClr val="000000"/>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CF1AB2-1976-4502-BF36-3FF5EA218861}" styleName="Style moyen 4 - Accentuation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3C2FFA5D-87B4-456A-9821-1D502468CF0F}" styleName="Style à thème 1 - Accentuation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B301B821-A1FF-4177-AEE7-76D212191A09}" styleName="Style moyen 1 - Accentuation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073A0DAA-6AF3-43AB-8588-CEC1D06C72B9}" styleName="Style moyen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00A15C55-8517-42AA-B614-E9B94910E393}" styleName="Style moyen 2 - Accentuation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93296810-A885-4BE3-A3E7-6D5BEEA58F35}" styleName="Style moyen 2 - Accentuation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7DF18680-E054-41AD-8BC1-D1AEF772440D}" styleName="Style moyen 2 - Accentuation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3041" autoAdjust="0"/>
    <p:restoredTop sz="78094" autoAdjust="0"/>
  </p:normalViewPr>
  <p:slideViewPr>
    <p:cSldViewPr>
      <p:cViewPr varScale="1">
        <p:scale>
          <a:sx n="115" d="100"/>
          <a:sy n="115" d="100"/>
        </p:scale>
        <p:origin x="173" y="67"/>
      </p:cViewPr>
      <p:guideLst>
        <p:guide orient="horz" pos="1620"/>
        <p:guide pos="2880"/>
      </p:guideLst>
    </p:cSldViewPr>
  </p:slideViewPr>
  <p:outlineViewPr>
    <p:cViewPr>
      <p:scale>
        <a:sx n="33" d="100"/>
        <a:sy n="33" d="100"/>
      </p:scale>
      <p:origin x="0" y="0"/>
    </p:cViewPr>
  </p:outlineViewPr>
  <p:notesTextViewPr>
    <p:cViewPr>
      <p:scale>
        <a:sx n="75" d="100"/>
        <a:sy n="75" d="100"/>
      </p:scale>
      <p:origin x="0" y="0"/>
    </p:cViewPr>
  </p:notesTextViewPr>
  <p:sorterViewPr>
    <p:cViewPr>
      <p:scale>
        <a:sx n="100" d="100"/>
        <a:sy n="100" d="100"/>
      </p:scale>
      <p:origin x="0" y="0"/>
    </p:cViewPr>
  </p:sorterViewPr>
  <p:notesViewPr>
    <p:cSldViewPr>
      <p:cViewPr varScale="1">
        <p:scale>
          <a:sx n="57" d="100"/>
          <a:sy n="57" d="100"/>
        </p:scale>
        <p:origin x="3211" y="3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commentAuthors" Target="commentAuthors.xml"/><Relationship Id="rId20"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handoutMaster" Target="handoutMasters/handoutMaster1.xml"/><Relationship Id="rId10" Type="http://schemas.openxmlformats.org/officeDocument/2006/relationships/slide" Target="slides/slide6.xml"/><Relationship Id="rId19"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a:extLst>
              <a:ext uri="{FF2B5EF4-FFF2-40B4-BE49-F238E27FC236}">
                <a16:creationId xmlns:a16="http://schemas.microsoft.com/office/drawing/2014/main" id="{7D32A7E5-B824-49E3-98C4-0D26E920F012}"/>
              </a:ext>
            </a:extLst>
          </p:cNvPr>
          <p:cNvSpPr>
            <a:spLocks noGrp="1"/>
          </p:cNvSpPr>
          <p:nvPr>
            <p:ph type="hdr" sz="quarter"/>
          </p:nvPr>
        </p:nvSpPr>
        <p:spPr>
          <a:xfrm>
            <a:off x="0" y="0"/>
            <a:ext cx="3276600" cy="536575"/>
          </a:xfrm>
          <a:prstGeom prst="rect">
            <a:avLst/>
          </a:prstGeom>
        </p:spPr>
        <p:txBody>
          <a:bodyPr vert="horz" lIns="91440" tIns="45720" rIns="91440" bIns="45720" rtlCol="0"/>
          <a:lstStyle>
            <a:lvl1pPr algn="l">
              <a:defRPr sz="1200"/>
            </a:lvl1pPr>
          </a:lstStyle>
          <a:p>
            <a:endParaRPr lang="fr-FR"/>
          </a:p>
        </p:txBody>
      </p:sp>
      <p:sp>
        <p:nvSpPr>
          <p:cNvPr id="3" name="Espace réservé de la date 2">
            <a:extLst>
              <a:ext uri="{FF2B5EF4-FFF2-40B4-BE49-F238E27FC236}">
                <a16:creationId xmlns:a16="http://schemas.microsoft.com/office/drawing/2014/main" id="{1940C3F9-CCA2-424C-BFF5-28033674B671}"/>
              </a:ext>
            </a:extLst>
          </p:cNvPr>
          <p:cNvSpPr>
            <a:spLocks noGrp="1"/>
          </p:cNvSpPr>
          <p:nvPr>
            <p:ph type="dt" sz="quarter" idx="1"/>
          </p:nvPr>
        </p:nvSpPr>
        <p:spPr>
          <a:xfrm>
            <a:off x="4281488" y="0"/>
            <a:ext cx="3276600" cy="536575"/>
          </a:xfrm>
          <a:prstGeom prst="rect">
            <a:avLst/>
          </a:prstGeom>
        </p:spPr>
        <p:txBody>
          <a:bodyPr vert="horz" lIns="91440" tIns="45720" rIns="91440" bIns="45720" rtlCol="0"/>
          <a:lstStyle>
            <a:lvl1pPr algn="r">
              <a:defRPr sz="1200"/>
            </a:lvl1pPr>
          </a:lstStyle>
          <a:p>
            <a:fld id="{79AC0052-1A52-47A2-B49B-B5A28A428406}" type="datetimeFigureOut">
              <a:rPr lang="fr-FR" smtClean="0"/>
              <a:t>06/07/2021</a:t>
            </a:fld>
            <a:endParaRPr lang="fr-FR"/>
          </a:p>
        </p:txBody>
      </p:sp>
      <p:sp>
        <p:nvSpPr>
          <p:cNvPr id="4" name="Espace réservé du pied de page 3">
            <a:extLst>
              <a:ext uri="{FF2B5EF4-FFF2-40B4-BE49-F238E27FC236}">
                <a16:creationId xmlns:a16="http://schemas.microsoft.com/office/drawing/2014/main" id="{40D76691-32CA-469A-93A3-0889F8BC2F87}"/>
              </a:ext>
            </a:extLst>
          </p:cNvPr>
          <p:cNvSpPr>
            <a:spLocks noGrp="1"/>
          </p:cNvSpPr>
          <p:nvPr>
            <p:ph type="ftr" sz="quarter" idx="2"/>
          </p:nvPr>
        </p:nvSpPr>
        <p:spPr>
          <a:xfrm>
            <a:off x="0" y="10155238"/>
            <a:ext cx="3276600" cy="536575"/>
          </a:xfrm>
          <a:prstGeom prst="rect">
            <a:avLst/>
          </a:prstGeom>
        </p:spPr>
        <p:txBody>
          <a:bodyPr vert="horz" lIns="91440" tIns="45720" rIns="91440" bIns="45720" rtlCol="0" anchor="b"/>
          <a:lstStyle>
            <a:lvl1pPr algn="l">
              <a:defRPr sz="1200"/>
            </a:lvl1pPr>
          </a:lstStyle>
          <a:p>
            <a:endParaRPr lang="fr-FR"/>
          </a:p>
        </p:txBody>
      </p:sp>
      <p:sp>
        <p:nvSpPr>
          <p:cNvPr id="5" name="Espace réservé du numéro de diapositive 4">
            <a:extLst>
              <a:ext uri="{FF2B5EF4-FFF2-40B4-BE49-F238E27FC236}">
                <a16:creationId xmlns:a16="http://schemas.microsoft.com/office/drawing/2014/main" id="{2C1664A0-852F-4627-B98D-419222605DE9}"/>
              </a:ext>
            </a:extLst>
          </p:cNvPr>
          <p:cNvSpPr>
            <a:spLocks noGrp="1"/>
          </p:cNvSpPr>
          <p:nvPr>
            <p:ph type="sldNum" sz="quarter" idx="3"/>
          </p:nvPr>
        </p:nvSpPr>
        <p:spPr>
          <a:xfrm>
            <a:off x="4281488" y="10155238"/>
            <a:ext cx="3276600" cy="536575"/>
          </a:xfrm>
          <a:prstGeom prst="rect">
            <a:avLst/>
          </a:prstGeom>
        </p:spPr>
        <p:txBody>
          <a:bodyPr vert="horz" lIns="91440" tIns="45720" rIns="91440" bIns="45720" rtlCol="0" anchor="b"/>
          <a:lstStyle>
            <a:lvl1pPr algn="r">
              <a:defRPr sz="1200"/>
            </a:lvl1pPr>
          </a:lstStyle>
          <a:p>
            <a:fld id="{9F2DE2DF-E25B-4E70-A485-0A215D370608}" type="slidenum">
              <a:rPr lang="fr-FR" smtClean="0"/>
              <a:t>‹N°›</a:t>
            </a:fld>
            <a:endParaRPr lang="fr-FR"/>
          </a:p>
        </p:txBody>
      </p:sp>
    </p:spTree>
    <p:extLst>
      <p:ext uri="{BB962C8B-B14F-4D97-AF65-F5344CB8AC3E}">
        <p14:creationId xmlns:p14="http://schemas.microsoft.com/office/powerpoint/2010/main" val="61390839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1"/>
            <a:ext cx="3276600" cy="534988"/>
          </a:xfrm>
          <a:prstGeom prst="rect">
            <a:avLst/>
          </a:prstGeom>
        </p:spPr>
        <p:txBody>
          <a:bodyPr vert="horz" lIns="91440" tIns="45720" rIns="91440" bIns="45720" rtlCol="0"/>
          <a:lstStyle>
            <a:lvl1pPr algn="l">
              <a:defRPr sz="1200"/>
            </a:lvl1pPr>
          </a:lstStyle>
          <a:p>
            <a:endParaRPr lang="fr-FR" dirty="0"/>
          </a:p>
        </p:txBody>
      </p:sp>
      <p:sp>
        <p:nvSpPr>
          <p:cNvPr id="3" name="Espace réservé de la date 2"/>
          <p:cNvSpPr>
            <a:spLocks noGrp="1"/>
          </p:cNvSpPr>
          <p:nvPr>
            <p:ph type="dt" idx="1"/>
          </p:nvPr>
        </p:nvSpPr>
        <p:spPr>
          <a:xfrm>
            <a:off x="4281489" y="1"/>
            <a:ext cx="3276600" cy="534988"/>
          </a:xfrm>
          <a:prstGeom prst="rect">
            <a:avLst/>
          </a:prstGeom>
        </p:spPr>
        <p:txBody>
          <a:bodyPr vert="horz" lIns="91440" tIns="45720" rIns="91440" bIns="45720" rtlCol="0"/>
          <a:lstStyle>
            <a:lvl1pPr algn="r">
              <a:defRPr sz="1200"/>
            </a:lvl1pPr>
          </a:lstStyle>
          <a:p>
            <a:fld id="{C1191133-52DE-45A3-AEB7-58FA3CEACEFE}" type="datetimeFigureOut">
              <a:rPr lang="fr-FR" smtClean="0"/>
              <a:t>06/07/2021</a:t>
            </a:fld>
            <a:endParaRPr lang="fr-FR" dirty="0"/>
          </a:p>
        </p:txBody>
      </p:sp>
      <p:sp>
        <p:nvSpPr>
          <p:cNvPr id="4" name="Espace réservé de l'image des diapositives 3"/>
          <p:cNvSpPr>
            <a:spLocks noGrp="1" noRot="1" noChangeAspect="1"/>
          </p:cNvSpPr>
          <p:nvPr>
            <p:ph type="sldImg" idx="2"/>
          </p:nvPr>
        </p:nvSpPr>
        <p:spPr>
          <a:xfrm>
            <a:off x="215900" y="801688"/>
            <a:ext cx="7127875" cy="4010025"/>
          </a:xfrm>
          <a:prstGeom prst="rect">
            <a:avLst/>
          </a:prstGeom>
          <a:noFill/>
          <a:ln w="12700">
            <a:solidFill>
              <a:prstClr val="black"/>
            </a:solidFill>
          </a:ln>
        </p:spPr>
        <p:txBody>
          <a:bodyPr vert="horz" lIns="91440" tIns="45720" rIns="91440" bIns="45720" rtlCol="0" anchor="ctr"/>
          <a:lstStyle/>
          <a:p>
            <a:endParaRPr lang="fr-FR" dirty="0"/>
          </a:p>
        </p:txBody>
      </p:sp>
      <p:sp>
        <p:nvSpPr>
          <p:cNvPr id="5" name="Espace réservé des commentaires 4"/>
          <p:cNvSpPr>
            <a:spLocks noGrp="1"/>
          </p:cNvSpPr>
          <p:nvPr>
            <p:ph type="body" sz="quarter" idx="3"/>
          </p:nvPr>
        </p:nvSpPr>
        <p:spPr>
          <a:xfrm>
            <a:off x="755650" y="5078412"/>
            <a:ext cx="6048375" cy="4811712"/>
          </a:xfrm>
          <a:prstGeom prst="rect">
            <a:avLst/>
          </a:prstGeom>
        </p:spPr>
        <p:txBody>
          <a:bodyPr vert="horz" lIns="91440" tIns="45720" rIns="91440" bIns="45720" rtlCol="0"/>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10155239"/>
            <a:ext cx="3276600" cy="534987"/>
          </a:xfrm>
          <a:prstGeom prst="rect">
            <a:avLst/>
          </a:prstGeom>
        </p:spPr>
        <p:txBody>
          <a:bodyPr vert="horz" lIns="91440" tIns="45720" rIns="91440" bIns="45720" rtlCol="0" anchor="b"/>
          <a:lstStyle>
            <a:lvl1pPr algn="l">
              <a:defRPr sz="1200"/>
            </a:lvl1pPr>
          </a:lstStyle>
          <a:p>
            <a:endParaRPr lang="fr-FR" dirty="0"/>
          </a:p>
        </p:txBody>
      </p:sp>
      <p:sp>
        <p:nvSpPr>
          <p:cNvPr id="7" name="Espace réservé du numéro de diapositive 6"/>
          <p:cNvSpPr>
            <a:spLocks noGrp="1"/>
          </p:cNvSpPr>
          <p:nvPr>
            <p:ph type="sldNum" sz="quarter" idx="5"/>
          </p:nvPr>
        </p:nvSpPr>
        <p:spPr>
          <a:xfrm>
            <a:off x="4281489" y="10155239"/>
            <a:ext cx="3276600" cy="534987"/>
          </a:xfrm>
          <a:prstGeom prst="rect">
            <a:avLst/>
          </a:prstGeom>
        </p:spPr>
        <p:txBody>
          <a:bodyPr vert="horz" lIns="91440" tIns="45720" rIns="91440" bIns="45720" rtlCol="0" anchor="b"/>
          <a:lstStyle>
            <a:lvl1pPr algn="r">
              <a:defRPr sz="1200"/>
            </a:lvl1pPr>
          </a:lstStyle>
          <a:p>
            <a:fld id="{5E40A3D8-3E96-43E6-A294-64080130C7D4}" type="slidenum">
              <a:rPr lang="fr-FR" smtClean="0"/>
              <a:t>‹N°›</a:t>
            </a:fld>
            <a:endParaRPr lang="fr-FR" dirty="0"/>
          </a:p>
        </p:txBody>
      </p:sp>
    </p:spTree>
    <p:extLst>
      <p:ext uri="{BB962C8B-B14F-4D97-AF65-F5344CB8AC3E}">
        <p14:creationId xmlns:p14="http://schemas.microsoft.com/office/powerpoint/2010/main" val="272565621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AD910B12-E528-4D59-95AD-82AFC587F8BD}" type="slidenum">
              <a:rPr lang="nl-NL" sz="1000" smtClean="0">
                <a:latin typeface="Verdana" pitchFamily="34" charset="0"/>
                <a:ea typeface="Verdana" pitchFamily="34" charset="0"/>
                <a:cs typeface="Verdana" pitchFamily="34" charset="0"/>
              </a:rPr>
              <a:pPr/>
              <a:t>2</a:t>
            </a:fld>
            <a:endParaRPr lang="nl-NL" sz="1000" dirty="0">
              <a:latin typeface="Verdana" pitchFamily="34" charset="0"/>
              <a:ea typeface="Verdana" pitchFamily="34" charset="0"/>
              <a:cs typeface="Verdana" pitchFamily="34" charset="0"/>
            </a:endParaRPr>
          </a:p>
        </p:txBody>
      </p:sp>
    </p:spTree>
    <p:extLst>
      <p:ext uri="{BB962C8B-B14F-4D97-AF65-F5344CB8AC3E}">
        <p14:creationId xmlns:p14="http://schemas.microsoft.com/office/powerpoint/2010/main" val="103159153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fld id="{5E40A3D8-3E96-43E6-A294-64080130C7D4}" type="slidenum">
              <a:rPr lang="fr-FR" smtClean="0"/>
              <a:t>3</a:t>
            </a:fld>
            <a:endParaRPr lang="fr-FR" dirty="0"/>
          </a:p>
        </p:txBody>
      </p:sp>
    </p:spTree>
    <p:extLst>
      <p:ext uri="{BB962C8B-B14F-4D97-AF65-F5344CB8AC3E}">
        <p14:creationId xmlns:p14="http://schemas.microsoft.com/office/powerpoint/2010/main" val="161139864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fld id="{5E40A3D8-3E96-43E6-A294-64080130C7D4}" type="slidenum">
              <a:rPr lang="fr-FR" smtClean="0"/>
              <a:t>4</a:t>
            </a:fld>
            <a:endParaRPr lang="fr-FR" dirty="0"/>
          </a:p>
        </p:txBody>
      </p:sp>
    </p:spTree>
    <p:extLst>
      <p:ext uri="{BB962C8B-B14F-4D97-AF65-F5344CB8AC3E}">
        <p14:creationId xmlns:p14="http://schemas.microsoft.com/office/powerpoint/2010/main" val="416151107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AD910B12-E528-4D59-95AD-82AFC587F8BD}" type="slidenum">
              <a:rPr lang="nl-NL" sz="1000" smtClean="0">
                <a:latin typeface="Verdana" pitchFamily="34" charset="0"/>
                <a:ea typeface="Verdana" pitchFamily="34" charset="0"/>
                <a:cs typeface="Verdana" pitchFamily="34" charset="0"/>
              </a:rPr>
              <a:pPr/>
              <a:t>5</a:t>
            </a:fld>
            <a:endParaRPr lang="nl-NL" sz="1000" dirty="0">
              <a:latin typeface="Verdana" pitchFamily="34" charset="0"/>
              <a:ea typeface="Verdana" pitchFamily="34" charset="0"/>
              <a:cs typeface="Verdana" pitchFamily="34" charset="0"/>
            </a:endParaRPr>
          </a:p>
        </p:txBody>
      </p:sp>
    </p:spTree>
    <p:extLst>
      <p:ext uri="{BB962C8B-B14F-4D97-AF65-F5344CB8AC3E}">
        <p14:creationId xmlns:p14="http://schemas.microsoft.com/office/powerpoint/2010/main" val="336381924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sym typeface="Wingdings" panose="05000000000000000000" pitchFamily="2" charset="2"/>
            </a:endParaRPr>
          </a:p>
        </p:txBody>
      </p:sp>
      <p:sp>
        <p:nvSpPr>
          <p:cNvPr id="4" name="Espace réservé du numéro de diapositive 3"/>
          <p:cNvSpPr>
            <a:spLocks noGrp="1"/>
          </p:cNvSpPr>
          <p:nvPr>
            <p:ph type="sldNum" sz="quarter" idx="5"/>
          </p:nvPr>
        </p:nvSpPr>
        <p:spPr/>
        <p:txBody>
          <a:bodyPr/>
          <a:lstStyle/>
          <a:p>
            <a:fld id="{5E40A3D8-3E96-43E6-A294-64080130C7D4}" type="slidenum">
              <a:rPr lang="fr-FR" smtClean="0"/>
              <a:t>6</a:t>
            </a:fld>
            <a:endParaRPr lang="fr-FR" dirty="0"/>
          </a:p>
        </p:txBody>
      </p:sp>
    </p:spTree>
    <p:extLst>
      <p:ext uri="{BB962C8B-B14F-4D97-AF65-F5344CB8AC3E}">
        <p14:creationId xmlns:p14="http://schemas.microsoft.com/office/powerpoint/2010/main" val="215074060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sym typeface="Wingdings" panose="05000000000000000000" pitchFamily="2" charset="2"/>
            </a:endParaRPr>
          </a:p>
        </p:txBody>
      </p:sp>
      <p:sp>
        <p:nvSpPr>
          <p:cNvPr id="4" name="Espace réservé du numéro de diapositive 3"/>
          <p:cNvSpPr>
            <a:spLocks noGrp="1"/>
          </p:cNvSpPr>
          <p:nvPr>
            <p:ph type="sldNum" sz="quarter" idx="5"/>
          </p:nvPr>
        </p:nvSpPr>
        <p:spPr/>
        <p:txBody>
          <a:bodyPr/>
          <a:lstStyle/>
          <a:p>
            <a:fld id="{5E40A3D8-3E96-43E6-A294-64080130C7D4}" type="slidenum">
              <a:rPr lang="fr-FR" smtClean="0"/>
              <a:t>7</a:t>
            </a:fld>
            <a:endParaRPr lang="fr-FR" dirty="0"/>
          </a:p>
        </p:txBody>
      </p:sp>
    </p:spTree>
    <p:extLst>
      <p:ext uri="{BB962C8B-B14F-4D97-AF65-F5344CB8AC3E}">
        <p14:creationId xmlns:p14="http://schemas.microsoft.com/office/powerpoint/2010/main" val="294347995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sym typeface="Wingdings" panose="05000000000000000000" pitchFamily="2" charset="2"/>
            </a:endParaRPr>
          </a:p>
        </p:txBody>
      </p:sp>
      <p:sp>
        <p:nvSpPr>
          <p:cNvPr id="4" name="Espace réservé du numéro de diapositive 3"/>
          <p:cNvSpPr>
            <a:spLocks noGrp="1"/>
          </p:cNvSpPr>
          <p:nvPr>
            <p:ph type="sldNum" sz="quarter" idx="5"/>
          </p:nvPr>
        </p:nvSpPr>
        <p:spPr/>
        <p:txBody>
          <a:bodyPr/>
          <a:lstStyle/>
          <a:p>
            <a:fld id="{5E40A3D8-3E96-43E6-A294-64080130C7D4}" type="slidenum">
              <a:rPr lang="fr-FR" smtClean="0"/>
              <a:t>8</a:t>
            </a:fld>
            <a:endParaRPr lang="fr-FR" dirty="0"/>
          </a:p>
        </p:txBody>
      </p:sp>
    </p:spTree>
    <p:extLst>
      <p:ext uri="{BB962C8B-B14F-4D97-AF65-F5344CB8AC3E}">
        <p14:creationId xmlns:p14="http://schemas.microsoft.com/office/powerpoint/2010/main" val="333861966"/>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18.png"/><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19.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20.png"/><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21.png"/><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22.png"/><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Master" Target="../slideMasters/slideMaster1.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Master" Target="../slideMasters/slideMaster1.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Master" Target="../slideMasters/slideMaster1.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Master" Target="../slideMasters/slideMaster1.xml"/></Relationships>
</file>

<file path=ppt/slideLayouts/_rels/slideLayout35.xml.rels><?xml version="1.0" encoding="UTF-8" standalone="yes"?>
<Relationships xmlns="http://schemas.openxmlformats.org/package/2006/relationships"><Relationship Id="rId2" Type="http://schemas.openxmlformats.org/officeDocument/2006/relationships/image" Target="../media/image2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p:cSld name="Title Slide text only">
    <p:bg bwMode="gray">
      <p:bgPr>
        <a:solidFill>
          <a:srgbClr val="565A5C"/>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215779" y="1203598"/>
            <a:ext cx="8309346" cy="1102519"/>
          </a:xfrm>
          <a:prstGeom prst="rect">
            <a:avLst/>
          </a:prstGeom>
        </p:spPr>
        <p:txBody>
          <a:bodyPr anchor="b" anchorCtr="0">
            <a:noAutofit/>
          </a:bodyPr>
          <a:lstStyle>
            <a:lvl1pPr>
              <a:defRPr sz="3000" b="1" baseline="0">
                <a:solidFill>
                  <a:schemeClr val="bg1"/>
                </a:solidFill>
                <a:latin typeface="Verdana" pitchFamily="34" charset="0"/>
                <a:ea typeface="Verdana" pitchFamily="34" charset="0"/>
                <a:cs typeface="Verdana" pitchFamily="34" charset="0"/>
              </a:defRPr>
            </a:lvl1pPr>
          </a:lstStyle>
          <a:p>
            <a:r>
              <a:rPr lang="fr-FR"/>
              <a:t>Modifiez le style du titre</a:t>
            </a:r>
            <a:endParaRPr lang="nl-NL" dirty="0"/>
          </a:p>
        </p:txBody>
      </p:sp>
      <p:sp>
        <p:nvSpPr>
          <p:cNvPr id="3" name="Subtitle 2"/>
          <p:cNvSpPr>
            <a:spLocks noGrp="1"/>
          </p:cNvSpPr>
          <p:nvPr>
            <p:ph type="subTitle" idx="1" hasCustomPrompt="1"/>
          </p:nvPr>
        </p:nvSpPr>
        <p:spPr>
          <a:xfrm>
            <a:off x="212931" y="2320746"/>
            <a:ext cx="8312194" cy="1115100"/>
          </a:xfrm>
          <a:prstGeom prst="rect">
            <a:avLst/>
          </a:prstGeom>
        </p:spPr>
        <p:txBody>
          <a:bodyPr>
            <a:noAutofit/>
          </a:bodyPr>
          <a:lstStyle>
            <a:lvl1pPr marL="0" indent="0" algn="l">
              <a:buNone/>
              <a:defRPr sz="2800" b="0">
                <a:solidFill>
                  <a:schemeClr val="bg1"/>
                </a:solidFill>
                <a:latin typeface="Verdana" pitchFamily="34" charset="0"/>
                <a:ea typeface="Verdana" pitchFamily="34" charset="0"/>
                <a:cs typeface="Verdana"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nl-NL" dirty="0"/>
              <a:t>Click to edit the sub title</a:t>
            </a:r>
          </a:p>
        </p:txBody>
      </p:sp>
      <p:sp>
        <p:nvSpPr>
          <p:cNvPr id="8" name="AddCustomDate#1"/>
          <p:cNvSpPr txBox="1"/>
          <p:nvPr/>
        </p:nvSpPr>
        <p:spPr>
          <a:xfrm>
            <a:off x="217612" y="3723878"/>
            <a:ext cx="1107996" cy="461665"/>
          </a:xfrm>
          <a:prstGeom prst="rect">
            <a:avLst/>
          </a:prstGeom>
          <a:noFill/>
        </p:spPr>
        <p:txBody>
          <a:bodyPr wrap="none" rtlCol="0">
            <a:spAutoFit/>
          </a:bodyPr>
          <a:lstStyle/>
          <a:p>
            <a:r>
              <a:rPr lang="fr-FR" sz="1200" b="0" dirty="0">
                <a:solidFill>
                  <a:schemeClr val="bg1"/>
                </a:solidFill>
                <a:latin typeface="Verdana" pitchFamily="34" charset="0"/>
                <a:ea typeface="Verdana" pitchFamily="34" charset="0"/>
                <a:cs typeface="Verdana" pitchFamily="34" charset="0"/>
              </a:rPr>
              <a:t>07/07/2021</a:t>
            </a:r>
          </a:p>
          <a:p>
            <a:r>
              <a:rPr lang="nl-NL" sz="1200" b="0" dirty="0">
                <a:solidFill>
                  <a:schemeClr val="bg1"/>
                </a:solidFill>
                <a:latin typeface="Verdana" pitchFamily="34" charset="0"/>
                <a:ea typeface="Verdana" pitchFamily="34" charset="0"/>
                <a:cs typeface="Verdana" pitchFamily="34" charset="0"/>
              </a:rPr>
              <a:t>CBE</a:t>
            </a:r>
          </a:p>
        </p:txBody>
      </p:sp>
      <p:sp>
        <p:nvSpPr>
          <p:cNvPr id="10" name="AddClassification"/>
          <p:cNvSpPr txBox="1">
            <a:spLocks noChangeArrowheads="1"/>
          </p:cNvSpPr>
          <p:nvPr/>
        </p:nvSpPr>
        <p:spPr bwMode="auto">
          <a:xfrm>
            <a:off x="3749499" y="4646845"/>
            <a:ext cx="1645002" cy="2154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Lucida Sans Unicode" pitchFamily="34" charset="0"/>
              </a:defRPr>
            </a:lvl1pPr>
            <a:lvl2pPr marL="742950" indent="-285750">
              <a:defRPr>
                <a:solidFill>
                  <a:schemeClr val="tx1"/>
                </a:solidFill>
                <a:latin typeface="Lucida Sans Unicode" pitchFamily="34" charset="0"/>
              </a:defRPr>
            </a:lvl2pPr>
            <a:lvl3pPr marL="1143000" indent="-228600">
              <a:defRPr>
                <a:solidFill>
                  <a:schemeClr val="tx1"/>
                </a:solidFill>
                <a:latin typeface="Lucida Sans Unicode" pitchFamily="34" charset="0"/>
              </a:defRPr>
            </a:lvl3pPr>
            <a:lvl4pPr marL="1600200" indent="-228600">
              <a:defRPr>
                <a:solidFill>
                  <a:schemeClr val="tx1"/>
                </a:solidFill>
                <a:latin typeface="Lucida Sans Unicode" pitchFamily="34" charset="0"/>
              </a:defRPr>
            </a:lvl4pPr>
            <a:lvl5pPr marL="2057400" indent="-228600">
              <a:defRPr>
                <a:solidFill>
                  <a:schemeClr val="tx1"/>
                </a:solidFill>
                <a:latin typeface="Lucida Sans Unicode" pitchFamily="34" charset="0"/>
              </a:defRPr>
            </a:lvl5pPr>
            <a:lvl6pPr marL="2514600" indent="-228600" fontAlgn="base">
              <a:spcBef>
                <a:spcPct val="0"/>
              </a:spcBef>
              <a:spcAft>
                <a:spcPct val="0"/>
              </a:spcAft>
              <a:defRPr>
                <a:solidFill>
                  <a:schemeClr val="tx1"/>
                </a:solidFill>
                <a:latin typeface="Lucida Sans Unicode" pitchFamily="34" charset="0"/>
              </a:defRPr>
            </a:lvl6pPr>
            <a:lvl7pPr marL="2971800" indent="-228600" fontAlgn="base">
              <a:spcBef>
                <a:spcPct val="0"/>
              </a:spcBef>
              <a:spcAft>
                <a:spcPct val="0"/>
              </a:spcAft>
              <a:defRPr>
                <a:solidFill>
                  <a:schemeClr val="tx1"/>
                </a:solidFill>
                <a:latin typeface="Lucida Sans Unicode" pitchFamily="34" charset="0"/>
              </a:defRPr>
            </a:lvl7pPr>
            <a:lvl8pPr marL="3429000" indent="-228600" fontAlgn="base">
              <a:spcBef>
                <a:spcPct val="0"/>
              </a:spcBef>
              <a:spcAft>
                <a:spcPct val="0"/>
              </a:spcAft>
              <a:defRPr>
                <a:solidFill>
                  <a:schemeClr val="tx1"/>
                </a:solidFill>
                <a:latin typeface="Lucida Sans Unicode" pitchFamily="34" charset="0"/>
              </a:defRPr>
            </a:lvl8pPr>
            <a:lvl9pPr marL="3886200" indent="-228600" fontAlgn="base">
              <a:spcBef>
                <a:spcPct val="0"/>
              </a:spcBef>
              <a:spcAft>
                <a:spcPct val="0"/>
              </a:spcAft>
              <a:defRPr>
                <a:solidFill>
                  <a:schemeClr val="tx1"/>
                </a:solidFill>
                <a:latin typeface="Lucida Sans Unicode" pitchFamily="34" charset="0"/>
              </a:defRPr>
            </a:lvl9pPr>
          </a:lstStyle>
          <a:p>
            <a:pPr algn="ctr"/>
            <a:r>
              <a:rPr lang="en-US" sz="800" b="0" dirty="0">
                <a:solidFill>
                  <a:schemeClr val="bg1"/>
                </a:solidFill>
                <a:latin typeface="Verdana" pitchFamily="34" charset="0"/>
                <a:ea typeface="Verdana" pitchFamily="34" charset="0"/>
                <a:cs typeface="Verdana" pitchFamily="34" charset="0"/>
              </a:rPr>
              <a:t>© </a:t>
            </a:r>
            <a:r>
              <a:rPr lang="en-US" sz="800" b="0" dirty="0" err="1">
                <a:solidFill>
                  <a:schemeClr val="bg1"/>
                </a:solidFill>
                <a:latin typeface="Verdana" pitchFamily="34" charset="0"/>
                <a:ea typeface="Verdana" pitchFamily="34" charset="0"/>
                <a:cs typeface="Verdana" pitchFamily="34" charset="0"/>
              </a:rPr>
              <a:t>Avantix</a:t>
            </a:r>
            <a:r>
              <a:rPr lang="en-US" sz="800" b="0" dirty="0">
                <a:solidFill>
                  <a:schemeClr val="bg1"/>
                </a:solidFill>
                <a:latin typeface="Verdana" pitchFamily="34" charset="0"/>
                <a:ea typeface="Verdana" pitchFamily="34" charset="0"/>
                <a:cs typeface="Verdana" pitchFamily="34" charset="0"/>
              </a:rPr>
              <a:t> - For internal use</a:t>
            </a:r>
          </a:p>
        </p:txBody>
      </p:sp>
      <p:pic>
        <p:nvPicPr>
          <p:cNvPr id="6" name="Content Placeholder 4"/>
          <p:cNvPicPr>
            <a:picLocks noChangeAspect="1"/>
          </p:cNvPicPr>
          <p:nvPr/>
        </p:nvPicPr>
        <p:blipFill rotWithShape="1">
          <a:blip r:embed="rId2" cstate="print">
            <a:extLst>
              <a:ext uri="{28A0092B-C50C-407E-A947-70E740481C1C}">
                <a14:useLocalDpi xmlns:a14="http://schemas.microsoft.com/office/drawing/2010/main" val="0"/>
              </a:ext>
            </a:extLst>
          </a:blip>
          <a:srcRect l="21566" t="44209" r="19350" b="41261"/>
          <a:stretch/>
        </p:blipFill>
        <p:spPr>
          <a:xfrm>
            <a:off x="6156176" y="4515966"/>
            <a:ext cx="2880320" cy="398791"/>
          </a:xfrm>
          <a:prstGeom prst="rect">
            <a:avLst/>
          </a:prstGeom>
        </p:spPr>
      </p:pic>
      <p:grpSp>
        <p:nvGrpSpPr>
          <p:cNvPr id="7" name="Groupe 6">
            <a:extLst>
              <a:ext uri="{FF2B5EF4-FFF2-40B4-BE49-F238E27FC236}">
                <a16:creationId xmlns:a16="http://schemas.microsoft.com/office/drawing/2014/main" id="{7E41C341-9442-48AF-9E18-531DFBF2612D}"/>
              </a:ext>
            </a:extLst>
          </p:cNvPr>
          <p:cNvGrpSpPr/>
          <p:nvPr/>
        </p:nvGrpSpPr>
        <p:grpSpPr>
          <a:xfrm>
            <a:off x="1907704" y="4714879"/>
            <a:ext cx="5076825" cy="266700"/>
            <a:chOff x="0" y="0"/>
            <a:chExt cx="5076825" cy="266700"/>
          </a:xfrm>
        </p:grpSpPr>
        <p:sp>
          <p:nvSpPr>
            <p:cNvPr id="9" name="Zone de texte 14">
              <a:extLst>
                <a:ext uri="{FF2B5EF4-FFF2-40B4-BE49-F238E27FC236}">
                  <a16:creationId xmlns:a16="http://schemas.microsoft.com/office/drawing/2014/main" id="{BCB953F5-5EAD-4959-9616-82A1D63C19BE}"/>
                </a:ext>
              </a:extLst>
            </p:cNvPr>
            <p:cNvSpPr txBox="1"/>
            <p:nvPr/>
          </p:nvSpPr>
          <p:spPr>
            <a:xfrm>
              <a:off x="0" y="9525"/>
              <a:ext cx="1971675" cy="228600"/>
            </a:xfrm>
            <a:prstGeom prst="rect">
              <a:avLst/>
            </a:prstGeom>
            <a:solidFill>
              <a:schemeClr val="lt1"/>
            </a:solidFill>
            <a:ln w="12700">
              <a:solidFill>
                <a:srgbClr val="FF0000"/>
              </a:solid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Aft>
                  <a:spcPts val="0"/>
                </a:spcAft>
              </a:pPr>
              <a:r>
                <a:rPr lang="fr-FR" sz="1000" b="1">
                  <a:solidFill>
                    <a:srgbClr val="FF0000"/>
                  </a:solidFill>
                  <a:effectLst/>
                  <a:ea typeface="Times New Roman" panose="02020603050405020304" pitchFamily="18" charset="0"/>
                </a:rPr>
                <a:t>DIFFUSION RESTREINTE</a:t>
              </a:r>
              <a:endParaRPr lang="fr-FR" sz="1000">
                <a:effectLst/>
                <a:latin typeface="Times New Roman" panose="02020603050405020304" pitchFamily="18" charset="0"/>
                <a:ea typeface="Times New Roman" panose="02020603050405020304" pitchFamily="18" charset="0"/>
              </a:endParaRPr>
            </a:p>
          </p:txBody>
        </p:sp>
        <p:sp>
          <p:nvSpPr>
            <p:cNvPr id="11" name="Zone de texte 12">
              <a:extLst>
                <a:ext uri="{FF2B5EF4-FFF2-40B4-BE49-F238E27FC236}">
                  <a16:creationId xmlns:a16="http://schemas.microsoft.com/office/drawing/2014/main" id="{67E86E90-8A20-4EDD-B4E4-EC82F2C91878}"/>
                </a:ext>
              </a:extLst>
            </p:cNvPr>
            <p:cNvSpPr txBox="1"/>
            <p:nvPr/>
          </p:nvSpPr>
          <p:spPr>
            <a:xfrm>
              <a:off x="3076575" y="0"/>
              <a:ext cx="2000250" cy="266700"/>
            </a:xfrm>
            <a:prstGeom prst="rect">
              <a:avLst/>
            </a:prstGeom>
            <a:solidFill>
              <a:schemeClr val="lt1"/>
            </a:solidFill>
            <a:ln w="12700">
              <a:solidFill>
                <a:schemeClr val="tx2">
                  <a:lumMod val="60000"/>
                  <a:lumOff val="40000"/>
                </a:schemeClr>
              </a:solid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Aft>
                  <a:spcPts val="0"/>
                </a:spcAft>
              </a:pPr>
              <a:r>
                <a:rPr lang="fr-FR" sz="1000" b="1">
                  <a:solidFill>
                    <a:srgbClr val="548DD4"/>
                  </a:solidFill>
                  <a:effectLst/>
                  <a:ea typeface="Times New Roman" panose="02020603050405020304" pitchFamily="18" charset="0"/>
                </a:rPr>
                <a:t>SPECIAL FRANCE</a:t>
              </a:r>
              <a:endParaRPr lang="fr-FR" sz="1000">
                <a:effectLst/>
                <a:latin typeface="Times New Roman" panose="02020603050405020304" pitchFamily="18" charset="0"/>
                <a:ea typeface="Times New Roman" panose="02020603050405020304" pitchFamily="18" charset="0"/>
              </a:endParaRPr>
            </a:p>
          </p:txBody>
        </p:sp>
      </p:grpSp>
      <p:grpSp>
        <p:nvGrpSpPr>
          <p:cNvPr id="12" name="Groupe 11">
            <a:extLst>
              <a:ext uri="{FF2B5EF4-FFF2-40B4-BE49-F238E27FC236}">
                <a16:creationId xmlns:a16="http://schemas.microsoft.com/office/drawing/2014/main" id="{4260F587-723B-4A73-A387-EBE8642B7168}"/>
              </a:ext>
            </a:extLst>
          </p:cNvPr>
          <p:cNvGrpSpPr/>
          <p:nvPr/>
        </p:nvGrpSpPr>
        <p:grpSpPr>
          <a:xfrm>
            <a:off x="1763688" y="95393"/>
            <a:ext cx="5076825" cy="266700"/>
            <a:chOff x="0" y="0"/>
            <a:chExt cx="5076825" cy="266700"/>
          </a:xfrm>
        </p:grpSpPr>
        <p:sp>
          <p:nvSpPr>
            <p:cNvPr id="13" name="Zone de texte 14">
              <a:extLst>
                <a:ext uri="{FF2B5EF4-FFF2-40B4-BE49-F238E27FC236}">
                  <a16:creationId xmlns:a16="http://schemas.microsoft.com/office/drawing/2014/main" id="{814868E4-A7B0-4E33-9DF3-148A5288B9E0}"/>
                </a:ext>
              </a:extLst>
            </p:cNvPr>
            <p:cNvSpPr txBox="1"/>
            <p:nvPr/>
          </p:nvSpPr>
          <p:spPr>
            <a:xfrm>
              <a:off x="0" y="9525"/>
              <a:ext cx="1971675" cy="228600"/>
            </a:xfrm>
            <a:prstGeom prst="rect">
              <a:avLst/>
            </a:prstGeom>
            <a:solidFill>
              <a:schemeClr val="lt1"/>
            </a:solidFill>
            <a:ln w="12700">
              <a:solidFill>
                <a:srgbClr val="FF0000"/>
              </a:solid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Aft>
                  <a:spcPts val="0"/>
                </a:spcAft>
              </a:pPr>
              <a:r>
                <a:rPr lang="fr-FR" sz="1000" b="1">
                  <a:solidFill>
                    <a:srgbClr val="FF0000"/>
                  </a:solidFill>
                  <a:effectLst/>
                  <a:ea typeface="Times New Roman" panose="02020603050405020304" pitchFamily="18" charset="0"/>
                </a:rPr>
                <a:t>DIFFUSION RESTREINTE</a:t>
              </a:r>
              <a:endParaRPr lang="fr-FR" sz="1000">
                <a:effectLst/>
                <a:latin typeface="Times New Roman" panose="02020603050405020304" pitchFamily="18" charset="0"/>
                <a:ea typeface="Times New Roman" panose="02020603050405020304" pitchFamily="18" charset="0"/>
              </a:endParaRPr>
            </a:p>
          </p:txBody>
        </p:sp>
        <p:sp>
          <p:nvSpPr>
            <p:cNvPr id="14" name="Zone de texte 12">
              <a:extLst>
                <a:ext uri="{FF2B5EF4-FFF2-40B4-BE49-F238E27FC236}">
                  <a16:creationId xmlns:a16="http://schemas.microsoft.com/office/drawing/2014/main" id="{97F24514-112A-4C9B-902A-2E25335E6020}"/>
                </a:ext>
              </a:extLst>
            </p:cNvPr>
            <p:cNvSpPr txBox="1"/>
            <p:nvPr/>
          </p:nvSpPr>
          <p:spPr>
            <a:xfrm>
              <a:off x="3076575" y="0"/>
              <a:ext cx="2000250" cy="266700"/>
            </a:xfrm>
            <a:prstGeom prst="rect">
              <a:avLst/>
            </a:prstGeom>
            <a:solidFill>
              <a:schemeClr val="lt1"/>
            </a:solidFill>
            <a:ln w="12700">
              <a:solidFill>
                <a:schemeClr val="tx2">
                  <a:lumMod val="60000"/>
                  <a:lumOff val="40000"/>
                </a:schemeClr>
              </a:solid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Aft>
                  <a:spcPts val="0"/>
                </a:spcAft>
              </a:pPr>
              <a:r>
                <a:rPr lang="fr-FR" sz="1000" b="1">
                  <a:solidFill>
                    <a:srgbClr val="548DD4"/>
                  </a:solidFill>
                  <a:effectLst/>
                  <a:ea typeface="Times New Roman" panose="02020603050405020304" pitchFamily="18" charset="0"/>
                </a:rPr>
                <a:t>SPECIAL FRANCE</a:t>
              </a:r>
              <a:endParaRPr lang="fr-FR" sz="1000">
                <a:effectLst/>
                <a:latin typeface="Times New Roman" panose="02020603050405020304" pitchFamily="18" charset="0"/>
                <a:ea typeface="Times New Roman" panose="02020603050405020304" pitchFamily="18" charset="0"/>
              </a:endParaRPr>
            </a:p>
          </p:txBody>
        </p:sp>
      </p:grpSp>
    </p:spTree>
    <p:extLst>
      <p:ext uri="{BB962C8B-B14F-4D97-AF65-F5344CB8AC3E}">
        <p14:creationId xmlns:p14="http://schemas.microsoft.com/office/powerpoint/2010/main" val="282034600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p:cSld name="Number slide #8">
    <p:bg>
      <p:bgPr>
        <a:solidFill>
          <a:srgbClr val="565A5C"/>
        </a:solidFill>
        <a:effectLst/>
      </p:bgPr>
    </p:bg>
    <p:spTree>
      <p:nvGrpSpPr>
        <p:cNvPr id="1" name=""/>
        <p:cNvGrpSpPr/>
        <p:nvPr/>
      </p:nvGrpSpPr>
      <p:grpSpPr>
        <a:xfrm>
          <a:off x="0" y="0"/>
          <a:ext cx="0" cy="0"/>
          <a:chOff x="0" y="0"/>
          <a:chExt cx="0" cy="0"/>
        </a:xfrm>
      </p:grpSpPr>
      <p:pic>
        <p:nvPicPr>
          <p:cNvPr id="5" name="Picture 4"/>
          <p:cNvPicPr>
            <a:picLocks noChangeAspect="1"/>
          </p:cNvPicPr>
          <p:nvPr/>
        </p:nvPicPr>
        <p:blipFill>
          <a:blip r:embed="rId2">
            <a:extLst>
              <a:ext uri="{28A0092B-C50C-407E-A947-70E740481C1C}">
                <a14:useLocalDpi xmlns:a14="http://schemas.microsoft.com/office/drawing/2010/main"/>
              </a:ext>
            </a:extLst>
          </a:blip>
          <a:stretch>
            <a:fillRect/>
          </a:stretch>
        </p:blipFill>
        <p:spPr>
          <a:xfrm>
            <a:off x="1354" y="-5298"/>
            <a:ext cx="9141291" cy="5143500"/>
          </a:xfrm>
          <a:prstGeom prst="rect">
            <a:avLst/>
          </a:prstGeom>
        </p:spPr>
      </p:pic>
      <p:sp>
        <p:nvSpPr>
          <p:cNvPr id="2" name="Title 1"/>
          <p:cNvSpPr>
            <a:spLocks noGrp="1"/>
          </p:cNvSpPr>
          <p:nvPr>
            <p:ph type="title" hasCustomPrompt="1"/>
          </p:nvPr>
        </p:nvSpPr>
        <p:spPr>
          <a:xfrm>
            <a:off x="3203848" y="1995686"/>
            <a:ext cx="5472608" cy="1080120"/>
          </a:xfrm>
        </p:spPr>
        <p:txBody>
          <a:bodyPr anchor="t"/>
          <a:lstStyle>
            <a:lvl1pPr>
              <a:defRPr sz="3000" b="0">
                <a:solidFill>
                  <a:schemeClr val="bg1"/>
                </a:solidFill>
              </a:defRPr>
            </a:lvl1pPr>
          </a:lstStyle>
          <a:p>
            <a:r>
              <a:rPr lang="en-US" dirty="0"/>
              <a:t>Click to add chapter title </a:t>
            </a:r>
          </a:p>
        </p:txBody>
      </p:sp>
      <p:grpSp>
        <p:nvGrpSpPr>
          <p:cNvPr id="4" name="Groupe 3">
            <a:extLst>
              <a:ext uri="{FF2B5EF4-FFF2-40B4-BE49-F238E27FC236}">
                <a16:creationId xmlns:a16="http://schemas.microsoft.com/office/drawing/2014/main" id="{79A664AA-D418-420A-B07A-8BD164A11A95}"/>
              </a:ext>
            </a:extLst>
          </p:cNvPr>
          <p:cNvGrpSpPr/>
          <p:nvPr/>
        </p:nvGrpSpPr>
        <p:grpSpPr>
          <a:xfrm>
            <a:off x="1907704" y="4714879"/>
            <a:ext cx="5076825" cy="266700"/>
            <a:chOff x="0" y="0"/>
            <a:chExt cx="5076825" cy="266700"/>
          </a:xfrm>
        </p:grpSpPr>
        <p:sp>
          <p:nvSpPr>
            <p:cNvPr id="6" name="Zone de texte 14">
              <a:extLst>
                <a:ext uri="{FF2B5EF4-FFF2-40B4-BE49-F238E27FC236}">
                  <a16:creationId xmlns:a16="http://schemas.microsoft.com/office/drawing/2014/main" id="{AE885BC2-F6A1-4384-8036-ACF6D2516C41}"/>
                </a:ext>
              </a:extLst>
            </p:cNvPr>
            <p:cNvSpPr txBox="1"/>
            <p:nvPr/>
          </p:nvSpPr>
          <p:spPr>
            <a:xfrm>
              <a:off x="0" y="9525"/>
              <a:ext cx="1971675" cy="228600"/>
            </a:xfrm>
            <a:prstGeom prst="rect">
              <a:avLst/>
            </a:prstGeom>
            <a:solidFill>
              <a:schemeClr val="lt1"/>
            </a:solidFill>
            <a:ln w="12700">
              <a:solidFill>
                <a:srgbClr val="FF0000"/>
              </a:solid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Aft>
                  <a:spcPts val="0"/>
                </a:spcAft>
              </a:pPr>
              <a:r>
                <a:rPr lang="fr-FR" sz="1000" b="1">
                  <a:solidFill>
                    <a:srgbClr val="FF0000"/>
                  </a:solidFill>
                  <a:effectLst/>
                  <a:ea typeface="Times New Roman" panose="02020603050405020304" pitchFamily="18" charset="0"/>
                </a:rPr>
                <a:t>DIFFUSION RESTREINTE</a:t>
              </a:r>
              <a:endParaRPr lang="fr-FR" sz="1000">
                <a:effectLst/>
                <a:latin typeface="Times New Roman" panose="02020603050405020304" pitchFamily="18" charset="0"/>
                <a:ea typeface="Times New Roman" panose="02020603050405020304" pitchFamily="18" charset="0"/>
              </a:endParaRPr>
            </a:p>
          </p:txBody>
        </p:sp>
        <p:sp>
          <p:nvSpPr>
            <p:cNvPr id="7" name="Zone de texte 12">
              <a:extLst>
                <a:ext uri="{FF2B5EF4-FFF2-40B4-BE49-F238E27FC236}">
                  <a16:creationId xmlns:a16="http://schemas.microsoft.com/office/drawing/2014/main" id="{65C6EFDA-2392-44B9-9928-0724727D0E22}"/>
                </a:ext>
              </a:extLst>
            </p:cNvPr>
            <p:cNvSpPr txBox="1"/>
            <p:nvPr/>
          </p:nvSpPr>
          <p:spPr>
            <a:xfrm>
              <a:off x="3076575" y="0"/>
              <a:ext cx="2000250" cy="266700"/>
            </a:xfrm>
            <a:prstGeom prst="rect">
              <a:avLst/>
            </a:prstGeom>
            <a:solidFill>
              <a:schemeClr val="lt1"/>
            </a:solidFill>
            <a:ln w="12700">
              <a:solidFill>
                <a:schemeClr val="tx2">
                  <a:lumMod val="60000"/>
                  <a:lumOff val="40000"/>
                </a:schemeClr>
              </a:solid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Aft>
                  <a:spcPts val="0"/>
                </a:spcAft>
              </a:pPr>
              <a:r>
                <a:rPr lang="fr-FR" sz="1000" b="1">
                  <a:solidFill>
                    <a:srgbClr val="548DD4"/>
                  </a:solidFill>
                  <a:effectLst/>
                  <a:ea typeface="Times New Roman" panose="02020603050405020304" pitchFamily="18" charset="0"/>
                </a:rPr>
                <a:t>SPECIAL FRANCE</a:t>
              </a:r>
              <a:endParaRPr lang="fr-FR" sz="1000">
                <a:effectLst/>
                <a:latin typeface="Times New Roman" panose="02020603050405020304" pitchFamily="18" charset="0"/>
                <a:ea typeface="Times New Roman" panose="02020603050405020304" pitchFamily="18" charset="0"/>
              </a:endParaRPr>
            </a:p>
          </p:txBody>
        </p:sp>
      </p:grpSp>
      <p:grpSp>
        <p:nvGrpSpPr>
          <p:cNvPr id="8" name="Groupe 7">
            <a:extLst>
              <a:ext uri="{FF2B5EF4-FFF2-40B4-BE49-F238E27FC236}">
                <a16:creationId xmlns:a16="http://schemas.microsoft.com/office/drawing/2014/main" id="{C3553FD3-A472-4F2F-B309-6484C2E179E4}"/>
              </a:ext>
            </a:extLst>
          </p:cNvPr>
          <p:cNvGrpSpPr/>
          <p:nvPr/>
        </p:nvGrpSpPr>
        <p:grpSpPr>
          <a:xfrm>
            <a:off x="1763688" y="95393"/>
            <a:ext cx="5076825" cy="266700"/>
            <a:chOff x="0" y="0"/>
            <a:chExt cx="5076825" cy="266700"/>
          </a:xfrm>
        </p:grpSpPr>
        <p:sp>
          <p:nvSpPr>
            <p:cNvPr id="9" name="Zone de texte 14">
              <a:extLst>
                <a:ext uri="{FF2B5EF4-FFF2-40B4-BE49-F238E27FC236}">
                  <a16:creationId xmlns:a16="http://schemas.microsoft.com/office/drawing/2014/main" id="{2CAA8741-8DCC-4C0A-833B-E646E63E23A5}"/>
                </a:ext>
              </a:extLst>
            </p:cNvPr>
            <p:cNvSpPr txBox="1"/>
            <p:nvPr/>
          </p:nvSpPr>
          <p:spPr>
            <a:xfrm>
              <a:off x="0" y="9525"/>
              <a:ext cx="1971675" cy="228600"/>
            </a:xfrm>
            <a:prstGeom prst="rect">
              <a:avLst/>
            </a:prstGeom>
            <a:solidFill>
              <a:schemeClr val="lt1"/>
            </a:solidFill>
            <a:ln w="12700">
              <a:solidFill>
                <a:srgbClr val="FF0000"/>
              </a:solid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Aft>
                  <a:spcPts val="0"/>
                </a:spcAft>
              </a:pPr>
              <a:r>
                <a:rPr lang="fr-FR" sz="1000" b="1">
                  <a:solidFill>
                    <a:srgbClr val="FF0000"/>
                  </a:solidFill>
                  <a:effectLst/>
                  <a:ea typeface="Times New Roman" panose="02020603050405020304" pitchFamily="18" charset="0"/>
                </a:rPr>
                <a:t>DIFFUSION RESTREINTE</a:t>
              </a:r>
              <a:endParaRPr lang="fr-FR" sz="1000">
                <a:effectLst/>
                <a:latin typeface="Times New Roman" panose="02020603050405020304" pitchFamily="18" charset="0"/>
                <a:ea typeface="Times New Roman" panose="02020603050405020304" pitchFamily="18" charset="0"/>
              </a:endParaRPr>
            </a:p>
          </p:txBody>
        </p:sp>
        <p:sp>
          <p:nvSpPr>
            <p:cNvPr id="10" name="Zone de texte 12">
              <a:extLst>
                <a:ext uri="{FF2B5EF4-FFF2-40B4-BE49-F238E27FC236}">
                  <a16:creationId xmlns:a16="http://schemas.microsoft.com/office/drawing/2014/main" id="{D29AC7D5-7CE8-44E2-9EAE-34313AB4F31B}"/>
                </a:ext>
              </a:extLst>
            </p:cNvPr>
            <p:cNvSpPr txBox="1"/>
            <p:nvPr/>
          </p:nvSpPr>
          <p:spPr>
            <a:xfrm>
              <a:off x="3076575" y="0"/>
              <a:ext cx="2000250" cy="266700"/>
            </a:xfrm>
            <a:prstGeom prst="rect">
              <a:avLst/>
            </a:prstGeom>
            <a:solidFill>
              <a:schemeClr val="lt1"/>
            </a:solidFill>
            <a:ln w="12700">
              <a:solidFill>
                <a:schemeClr val="tx2">
                  <a:lumMod val="60000"/>
                  <a:lumOff val="40000"/>
                </a:schemeClr>
              </a:solid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Aft>
                  <a:spcPts val="0"/>
                </a:spcAft>
              </a:pPr>
              <a:r>
                <a:rPr lang="fr-FR" sz="1000" b="1">
                  <a:solidFill>
                    <a:srgbClr val="548DD4"/>
                  </a:solidFill>
                  <a:effectLst/>
                  <a:ea typeface="Times New Roman" panose="02020603050405020304" pitchFamily="18" charset="0"/>
                </a:rPr>
                <a:t>SPECIAL FRANCE</a:t>
              </a:r>
              <a:endParaRPr lang="fr-FR" sz="1000">
                <a:effectLst/>
                <a:latin typeface="Times New Roman" panose="02020603050405020304" pitchFamily="18" charset="0"/>
                <a:ea typeface="Times New Roman" panose="02020603050405020304" pitchFamily="18" charset="0"/>
              </a:endParaRPr>
            </a:p>
          </p:txBody>
        </p:sp>
      </p:grpSp>
      <p:sp>
        <p:nvSpPr>
          <p:cNvPr id="11" name="AddClassification">
            <a:extLst>
              <a:ext uri="{FF2B5EF4-FFF2-40B4-BE49-F238E27FC236}">
                <a16:creationId xmlns:a16="http://schemas.microsoft.com/office/drawing/2014/main" id="{4CBF0586-E4DC-4024-9B5E-C74D98F1F451}"/>
              </a:ext>
            </a:extLst>
          </p:cNvPr>
          <p:cNvSpPr txBox="1">
            <a:spLocks noChangeArrowheads="1"/>
          </p:cNvSpPr>
          <p:nvPr userDrawn="1"/>
        </p:nvSpPr>
        <p:spPr bwMode="auto">
          <a:xfrm>
            <a:off x="3749499" y="4646845"/>
            <a:ext cx="1645002" cy="2154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Lucida Sans Unicode" pitchFamily="34" charset="0"/>
              </a:defRPr>
            </a:lvl1pPr>
            <a:lvl2pPr marL="742950" indent="-285750">
              <a:defRPr>
                <a:solidFill>
                  <a:schemeClr val="tx1"/>
                </a:solidFill>
                <a:latin typeface="Lucida Sans Unicode" pitchFamily="34" charset="0"/>
              </a:defRPr>
            </a:lvl2pPr>
            <a:lvl3pPr marL="1143000" indent="-228600">
              <a:defRPr>
                <a:solidFill>
                  <a:schemeClr val="tx1"/>
                </a:solidFill>
                <a:latin typeface="Lucida Sans Unicode" pitchFamily="34" charset="0"/>
              </a:defRPr>
            </a:lvl3pPr>
            <a:lvl4pPr marL="1600200" indent="-228600">
              <a:defRPr>
                <a:solidFill>
                  <a:schemeClr val="tx1"/>
                </a:solidFill>
                <a:latin typeface="Lucida Sans Unicode" pitchFamily="34" charset="0"/>
              </a:defRPr>
            </a:lvl4pPr>
            <a:lvl5pPr marL="2057400" indent="-228600">
              <a:defRPr>
                <a:solidFill>
                  <a:schemeClr val="tx1"/>
                </a:solidFill>
                <a:latin typeface="Lucida Sans Unicode" pitchFamily="34" charset="0"/>
              </a:defRPr>
            </a:lvl5pPr>
            <a:lvl6pPr marL="2514600" indent="-228600" fontAlgn="base">
              <a:spcBef>
                <a:spcPct val="0"/>
              </a:spcBef>
              <a:spcAft>
                <a:spcPct val="0"/>
              </a:spcAft>
              <a:defRPr>
                <a:solidFill>
                  <a:schemeClr val="tx1"/>
                </a:solidFill>
                <a:latin typeface="Lucida Sans Unicode" pitchFamily="34" charset="0"/>
              </a:defRPr>
            </a:lvl6pPr>
            <a:lvl7pPr marL="2971800" indent="-228600" fontAlgn="base">
              <a:spcBef>
                <a:spcPct val="0"/>
              </a:spcBef>
              <a:spcAft>
                <a:spcPct val="0"/>
              </a:spcAft>
              <a:defRPr>
                <a:solidFill>
                  <a:schemeClr val="tx1"/>
                </a:solidFill>
                <a:latin typeface="Lucida Sans Unicode" pitchFamily="34" charset="0"/>
              </a:defRPr>
            </a:lvl7pPr>
            <a:lvl8pPr marL="3429000" indent="-228600" fontAlgn="base">
              <a:spcBef>
                <a:spcPct val="0"/>
              </a:spcBef>
              <a:spcAft>
                <a:spcPct val="0"/>
              </a:spcAft>
              <a:defRPr>
                <a:solidFill>
                  <a:schemeClr val="tx1"/>
                </a:solidFill>
                <a:latin typeface="Lucida Sans Unicode" pitchFamily="34" charset="0"/>
              </a:defRPr>
            </a:lvl8pPr>
            <a:lvl9pPr marL="3886200" indent="-228600" fontAlgn="base">
              <a:spcBef>
                <a:spcPct val="0"/>
              </a:spcBef>
              <a:spcAft>
                <a:spcPct val="0"/>
              </a:spcAft>
              <a:defRPr>
                <a:solidFill>
                  <a:schemeClr val="tx1"/>
                </a:solidFill>
                <a:latin typeface="Lucida Sans Unicode" pitchFamily="34" charset="0"/>
              </a:defRPr>
            </a:lvl9pPr>
          </a:lstStyle>
          <a:p>
            <a:pPr algn="ctr"/>
            <a:r>
              <a:rPr lang="en-US" sz="800" b="0" dirty="0">
                <a:solidFill>
                  <a:schemeClr val="bg1"/>
                </a:solidFill>
                <a:latin typeface="Verdana" pitchFamily="34" charset="0"/>
                <a:ea typeface="Verdana" pitchFamily="34" charset="0"/>
                <a:cs typeface="Verdana" pitchFamily="34" charset="0"/>
              </a:rPr>
              <a:t>© </a:t>
            </a:r>
            <a:r>
              <a:rPr lang="en-US" sz="800" b="0" dirty="0" err="1">
                <a:solidFill>
                  <a:schemeClr val="bg1"/>
                </a:solidFill>
                <a:latin typeface="Verdana" pitchFamily="34" charset="0"/>
                <a:ea typeface="Verdana" pitchFamily="34" charset="0"/>
                <a:cs typeface="Verdana" pitchFamily="34" charset="0"/>
              </a:rPr>
              <a:t>Avantix</a:t>
            </a:r>
            <a:r>
              <a:rPr lang="en-US" sz="800" b="0" dirty="0">
                <a:solidFill>
                  <a:schemeClr val="bg1"/>
                </a:solidFill>
                <a:latin typeface="Verdana" pitchFamily="34" charset="0"/>
                <a:ea typeface="Verdana" pitchFamily="34" charset="0"/>
                <a:cs typeface="Verdana" pitchFamily="34" charset="0"/>
              </a:rPr>
              <a:t> - For internal use</a:t>
            </a:r>
          </a:p>
        </p:txBody>
      </p:sp>
    </p:spTree>
    <p:extLst>
      <p:ext uri="{BB962C8B-B14F-4D97-AF65-F5344CB8AC3E}">
        <p14:creationId xmlns:p14="http://schemas.microsoft.com/office/powerpoint/2010/main" val="404936783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Number slide #9">
    <p:bg>
      <p:bgPr>
        <a:solidFill>
          <a:srgbClr val="565A5C"/>
        </a:solidFill>
        <a:effectLst/>
      </p:bgPr>
    </p:bg>
    <p:spTree>
      <p:nvGrpSpPr>
        <p:cNvPr id="1" name=""/>
        <p:cNvGrpSpPr/>
        <p:nvPr/>
      </p:nvGrpSpPr>
      <p:grpSpPr>
        <a:xfrm>
          <a:off x="0" y="0"/>
          <a:ext cx="0" cy="0"/>
          <a:chOff x="0" y="0"/>
          <a:chExt cx="0" cy="0"/>
        </a:xfrm>
      </p:grpSpPr>
      <p:pic>
        <p:nvPicPr>
          <p:cNvPr id="5" name="Picture 4"/>
          <p:cNvPicPr>
            <a:picLocks noChangeAspect="1"/>
          </p:cNvPicPr>
          <p:nvPr/>
        </p:nvPicPr>
        <p:blipFill>
          <a:blip r:embed="rId2">
            <a:extLst>
              <a:ext uri="{28A0092B-C50C-407E-A947-70E740481C1C}">
                <a14:useLocalDpi xmlns:a14="http://schemas.microsoft.com/office/drawing/2010/main"/>
              </a:ext>
            </a:extLst>
          </a:blip>
          <a:stretch>
            <a:fillRect/>
          </a:stretch>
        </p:blipFill>
        <p:spPr>
          <a:xfrm>
            <a:off x="1354" y="-20538"/>
            <a:ext cx="9141291" cy="5143500"/>
          </a:xfrm>
          <a:prstGeom prst="rect">
            <a:avLst/>
          </a:prstGeom>
        </p:spPr>
      </p:pic>
      <p:sp>
        <p:nvSpPr>
          <p:cNvPr id="2" name="Title 1"/>
          <p:cNvSpPr>
            <a:spLocks noGrp="1"/>
          </p:cNvSpPr>
          <p:nvPr>
            <p:ph type="title" hasCustomPrompt="1"/>
          </p:nvPr>
        </p:nvSpPr>
        <p:spPr>
          <a:xfrm>
            <a:off x="3203848" y="1995686"/>
            <a:ext cx="5472608" cy="1080120"/>
          </a:xfrm>
        </p:spPr>
        <p:txBody>
          <a:bodyPr anchor="t"/>
          <a:lstStyle>
            <a:lvl1pPr>
              <a:defRPr sz="3000" b="0">
                <a:solidFill>
                  <a:schemeClr val="bg1"/>
                </a:solidFill>
              </a:defRPr>
            </a:lvl1pPr>
          </a:lstStyle>
          <a:p>
            <a:r>
              <a:rPr lang="en-US" dirty="0"/>
              <a:t>Click to add chapter title </a:t>
            </a:r>
          </a:p>
        </p:txBody>
      </p:sp>
      <p:grpSp>
        <p:nvGrpSpPr>
          <p:cNvPr id="4" name="Groupe 3">
            <a:extLst>
              <a:ext uri="{FF2B5EF4-FFF2-40B4-BE49-F238E27FC236}">
                <a16:creationId xmlns:a16="http://schemas.microsoft.com/office/drawing/2014/main" id="{F0095CE1-8CBF-4B4B-8215-174EDC7C01F1}"/>
              </a:ext>
            </a:extLst>
          </p:cNvPr>
          <p:cNvGrpSpPr/>
          <p:nvPr/>
        </p:nvGrpSpPr>
        <p:grpSpPr>
          <a:xfrm>
            <a:off x="1907704" y="4714879"/>
            <a:ext cx="5076825" cy="266700"/>
            <a:chOff x="0" y="0"/>
            <a:chExt cx="5076825" cy="266700"/>
          </a:xfrm>
        </p:grpSpPr>
        <p:sp>
          <p:nvSpPr>
            <p:cNvPr id="6" name="Zone de texte 14">
              <a:extLst>
                <a:ext uri="{FF2B5EF4-FFF2-40B4-BE49-F238E27FC236}">
                  <a16:creationId xmlns:a16="http://schemas.microsoft.com/office/drawing/2014/main" id="{85C3E3AB-652A-4301-A503-3F51ED5C23B5}"/>
                </a:ext>
              </a:extLst>
            </p:cNvPr>
            <p:cNvSpPr txBox="1"/>
            <p:nvPr/>
          </p:nvSpPr>
          <p:spPr>
            <a:xfrm>
              <a:off x="0" y="9525"/>
              <a:ext cx="1971675" cy="228600"/>
            </a:xfrm>
            <a:prstGeom prst="rect">
              <a:avLst/>
            </a:prstGeom>
            <a:solidFill>
              <a:schemeClr val="lt1"/>
            </a:solidFill>
            <a:ln w="12700">
              <a:solidFill>
                <a:srgbClr val="FF0000"/>
              </a:solid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Aft>
                  <a:spcPts val="0"/>
                </a:spcAft>
              </a:pPr>
              <a:r>
                <a:rPr lang="fr-FR" sz="1000" b="1">
                  <a:solidFill>
                    <a:srgbClr val="FF0000"/>
                  </a:solidFill>
                  <a:effectLst/>
                  <a:ea typeface="Times New Roman" panose="02020603050405020304" pitchFamily="18" charset="0"/>
                </a:rPr>
                <a:t>DIFFUSION RESTREINTE</a:t>
              </a:r>
              <a:endParaRPr lang="fr-FR" sz="1000">
                <a:effectLst/>
                <a:latin typeface="Times New Roman" panose="02020603050405020304" pitchFamily="18" charset="0"/>
                <a:ea typeface="Times New Roman" panose="02020603050405020304" pitchFamily="18" charset="0"/>
              </a:endParaRPr>
            </a:p>
          </p:txBody>
        </p:sp>
        <p:sp>
          <p:nvSpPr>
            <p:cNvPr id="7" name="Zone de texte 12">
              <a:extLst>
                <a:ext uri="{FF2B5EF4-FFF2-40B4-BE49-F238E27FC236}">
                  <a16:creationId xmlns:a16="http://schemas.microsoft.com/office/drawing/2014/main" id="{D4B3921F-7AFE-44F2-856C-D5563967032E}"/>
                </a:ext>
              </a:extLst>
            </p:cNvPr>
            <p:cNvSpPr txBox="1"/>
            <p:nvPr/>
          </p:nvSpPr>
          <p:spPr>
            <a:xfrm>
              <a:off x="3076575" y="0"/>
              <a:ext cx="2000250" cy="266700"/>
            </a:xfrm>
            <a:prstGeom prst="rect">
              <a:avLst/>
            </a:prstGeom>
            <a:solidFill>
              <a:schemeClr val="lt1"/>
            </a:solidFill>
            <a:ln w="12700">
              <a:solidFill>
                <a:schemeClr val="tx2">
                  <a:lumMod val="60000"/>
                  <a:lumOff val="40000"/>
                </a:schemeClr>
              </a:solid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Aft>
                  <a:spcPts val="0"/>
                </a:spcAft>
              </a:pPr>
              <a:r>
                <a:rPr lang="fr-FR" sz="1000" b="1">
                  <a:solidFill>
                    <a:srgbClr val="548DD4"/>
                  </a:solidFill>
                  <a:effectLst/>
                  <a:ea typeface="Times New Roman" panose="02020603050405020304" pitchFamily="18" charset="0"/>
                </a:rPr>
                <a:t>SPECIAL FRANCE</a:t>
              </a:r>
              <a:endParaRPr lang="fr-FR" sz="1000">
                <a:effectLst/>
                <a:latin typeface="Times New Roman" panose="02020603050405020304" pitchFamily="18" charset="0"/>
                <a:ea typeface="Times New Roman" panose="02020603050405020304" pitchFamily="18" charset="0"/>
              </a:endParaRPr>
            </a:p>
          </p:txBody>
        </p:sp>
      </p:grpSp>
      <p:grpSp>
        <p:nvGrpSpPr>
          <p:cNvPr id="8" name="Groupe 7">
            <a:extLst>
              <a:ext uri="{FF2B5EF4-FFF2-40B4-BE49-F238E27FC236}">
                <a16:creationId xmlns:a16="http://schemas.microsoft.com/office/drawing/2014/main" id="{980BE32C-ED38-43F7-AB0A-EF01B2FEFCD8}"/>
              </a:ext>
            </a:extLst>
          </p:cNvPr>
          <p:cNvGrpSpPr/>
          <p:nvPr/>
        </p:nvGrpSpPr>
        <p:grpSpPr>
          <a:xfrm>
            <a:off x="1763688" y="95393"/>
            <a:ext cx="5076825" cy="266700"/>
            <a:chOff x="0" y="0"/>
            <a:chExt cx="5076825" cy="266700"/>
          </a:xfrm>
        </p:grpSpPr>
        <p:sp>
          <p:nvSpPr>
            <p:cNvPr id="9" name="Zone de texte 14">
              <a:extLst>
                <a:ext uri="{FF2B5EF4-FFF2-40B4-BE49-F238E27FC236}">
                  <a16:creationId xmlns:a16="http://schemas.microsoft.com/office/drawing/2014/main" id="{B924FBD1-25AA-4AC4-B0B0-4B99A046B46E}"/>
                </a:ext>
              </a:extLst>
            </p:cNvPr>
            <p:cNvSpPr txBox="1"/>
            <p:nvPr/>
          </p:nvSpPr>
          <p:spPr>
            <a:xfrm>
              <a:off x="0" y="9525"/>
              <a:ext cx="1971675" cy="228600"/>
            </a:xfrm>
            <a:prstGeom prst="rect">
              <a:avLst/>
            </a:prstGeom>
            <a:solidFill>
              <a:schemeClr val="lt1"/>
            </a:solidFill>
            <a:ln w="12700">
              <a:solidFill>
                <a:srgbClr val="FF0000"/>
              </a:solid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Aft>
                  <a:spcPts val="0"/>
                </a:spcAft>
              </a:pPr>
              <a:r>
                <a:rPr lang="fr-FR" sz="1000" b="1">
                  <a:solidFill>
                    <a:srgbClr val="FF0000"/>
                  </a:solidFill>
                  <a:effectLst/>
                  <a:ea typeface="Times New Roman" panose="02020603050405020304" pitchFamily="18" charset="0"/>
                </a:rPr>
                <a:t>DIFFUSION RESTREINTE</a:t>
              </a:r>
              <a:endParaRPr lang="fr-FR" sz="1000">
                <a:effectLst/>
                <a:latin typeface="Times New Roman" panose="02020603050405020304" pitchFamily="18" charset="0"/>
                <a:ea typeface="Times New Roman" panose="02020603050405020304" pitchFamily="18" charset="0"/>
              </a:endParaRPr>
            </a:p>
          </p:txBody>
        </p:sp>
        <p:sp>
          <p:nvSpPr>
            <p:cNvPr id="10" name="Zone de texte 12">
              <a:extLst>
                <a:ext uri="{FF2B5EF4-FFF2-40B4-BE49-F238E27FC236}">
                  <a16:creationId xmlns:a16="http://schemas.microsoft.com/office/drawing/2014/main" id="{D6F99F4D-91C3-4739-8399-7D64B5675A91}"/>
                </a:ext>
              </a:extLst>
            </p:cNvPr>
            <p:cNvSpPr txBox="1"/>
            <p:nvPr/>
          </p:nvSpPr>
          <p:spPr>
            <a:xfrm>
              <a:off x="3076575" y="0"/>
              <a:ext cx="2000250" cy="266700"/>
            </a:xfrm>
            <a:prstGeom prst="rect">
              <a:avLst/>
            </a:prstGeom>
            <a:solidFill>
              <a:schemeClr val="lt1"/>
            </a:solidFill>
            <a:ln w="12700">
              <a:solidFill>
                <a:schemeClr val="tx2">
                  <a:lumMod val="60000"/>
                  <a:lumOff val="40000"/>
                </a:schemeClr>
              </a:solid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Aft>
                  <a:spcPts val="0"/>
                </a:spcAft>
              </a:pPr>
              <a:r>
                <a:rPr lang="fr-FR" sz="1000" b="1">
                  <a:solidFill>
                    <a:srgbClr val="548DD4"/>
                  </a:solidFill>
                  <a:effectLst/>
                  <a:ea typeface="Times New Roman" panose="02020603050405020304" pitchFamily="18" charset="0"/>
                </a:rPr>
                <a:t>SPECIAL FRANCE</a:t>
              </a:r>
              <a:endParaRPr lang="fr-FR" sz="1000">
                <a:effectLst/>
                <a:latin typeface="Times New Roman" panose="02020603050405020304" pitchFamily="18" charset="0"/>
                <a:ea typeface="Times New Roman" panose="02020603050405020304" pitchFamily="18" charset="0"/>
              </a:endParaRPr>
            </a:p>
          </p:txBody>
        </p:sp>
      </p:grpSp>
      <p:sp>
        <p:nvSpPr>
          <p:cNvPr id="11" name="AddClassification">
            <a:extLst>
              <a:ext uri="{FF2B5EF4-FFF2-40B4-BE49-F238E27FC236}">
                <a16:creationId xmlns:a16="http://schemas.microsoft.com/office/drawing/2014/main" id="{161A6FC5-3550-48A8-B77C-6939B95D0FD2}"/>
              </a:ext>
            </a:extLst>
          </p:cNvPr>
          <p:cNvSpPr txBox="1">
            <a:spLocks noChangeArrowheads="1"/>
          </p:cNvSpPr>
          <p:nvPr userDrawn="1"/>
        </p:nvSpPr>
        <p:spPr bwMode="auto">
          <a:xfrm>
            <a:off x="3749499" y="4646845"/>
            <a:ext cx="1645002" cy="2154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Lucida Sans Unicode" pitchFamily="34" charset="0"/>
              </a:defRPr>
            </a:lvl1pPr>
            <a:lvl2pPr marL="742950" indent="-285750">
              <a:defRPr>
                <a:solidFill>
                  <a:schemeClr val="tx1"/>
                </a:solidFill>
                <a:latin typeface="Lucida Sans Unicode" pitchFamily="34" charset="0"/>
              </a:defRPr>
            </a:lvl2pPr>
            <a:lvl3pPr marL="1143000" indent="-228600">
              <a:defRPr>
                <a:solidFill>
                  <a:schemeClr val="tx1"/>
                </a:solidFill>
                <a:latin typeface="Lucida Sans Unicode" pitchFamily="34" charset="0"/>
              </a:defRPr>
            </a:lvl3pPr>
            <a:lvl4pPr marL="1600200" indent="-228600">
              <a:defRPr>
                <a:solidFill>
                  <a:schemeClr val="tx1"/>
                </a:solidFill>
                <a:latin typeface="Lucida Sans Unicode" pitchFamily="34" charset="0"/>
              </a:defRPr>
            </a:lvl4pPr>
            <a:lvl5pPr marL="2057400" indent="-228600">
              <a:defRPr>
                <a:solidFill>
                  <a:schemeClr val="tx1"/>
                </a:solidFill>
                <a:latin typeface="Lucida Sans Unicode" pitchFamily="34" charset="0"/>
              </a:defRPr>
            </a:lvl5pPr>
            <a:lvl6pPr marL="2514600" indent="-228600" fontAlgn="base">
              <a:spcBef>
                <a:spcPct val="0"/>
              </a:spcBef>
              <a:spcAft>
                <a:spcPct val="0"/>
              </a:spcAft>
              <a:defRPr>
                <a:solidFill>
                  <a:schemeClr val="tx1"/>
                </a:solidFill>
                <a:latin typeface="Lucida Sans Unicode" pitchFamily="34" charset="0"/>
              </a:defRPr>
            </a:lvl6pPr>
            <a:lvl7pPr marL="2971800" indent="-228600" fontAlgn="base">
              <a:spcBef>
                <a:spcPct val="0"/>
              </a:spcBef>
              <a:spcAft>
                <a:spcPct val="0"/>
              </a:spcAft>
              <a:defRPr>
                <a:solidFill>
                  <a:schemeClr val="tx1"/>
                </a:solidFill>
                <a:latin typeface="Lucida Sans Unicode" pitchFamily="34" charset="0"/>
              </a:defRPr>
            </a:lvl7pPr>
            <a:lvl8pPr marL="3429000" indent="-228600" fontAlgn="base">
              <a:spcBef>
                <a:spcPct val="0"/>
              </a:spcBef>
              <a:spcAft>
                <a:spcPct val="0"/>
              </a:spcAft>
              <a:defRPr>
                <a:solidFill>
                  <a:schemeClr val="tx1"/>
                </a:solidFill>
                <a:latin typeface="Lucida Sans Unicode" pitchFamily="34" charset="0"/>
              </a:defRPr>
            </a:lvl8pPr>
            <a:lvl9pPr marL="3886200" indent="-228600" fontAlgn="base">
              <a:spcBef>
                <a:spcPct val="0"/>
              </a:spcBef>
              <a:spcAft>
                <a:spcPct val="0"/>
              </a:spcAft>
              <a:defRPr>
                <a:solidFill>
                  <a:schemeClr val="tx1"/>
                </a:solidFill>
                <a:latin typeface="Lucida Sans Unicode" pitchFamily="34" charset="0"/>
              </a:defRPr>
            </a:lvl9pPr>
          </a:lstStyle>
          <a:p>
            <a:pPr algn="ctr"/>
            <a:r>
              <a:rPr lang="en-US" sz="800" b="0" dirty="0">
                <a:solidFill>
                  <a:schemeClr val="bg1"/>
                </a:solidFill>
                <a:latin typeface="Verdana" pitchFamily="34" charset="0"/>
                <a:ea typeface="Verdana" pitchFamily="34" charset="0"/>
                <a:cs typeface="Verdana" pitchFamily="34" charset="0"/>
              </a:rPr>
              <a:t>© </a:t>
            </a:r>
            <a:r>
              <a:rPr lang="en-US" sz="800" b="0" dirty="0" err="1">
                <a:solidFill>
                  <a:schemeClr val="bg1"/>
                </a:solidFill>
                <a:latin typeface="Verdana" pitchFamily="34" charset="0"/>
                <a:ea typeface="Verdana" pitchFamily="34" charset="0"/>
                <a:cs typeface="Verdana" pitchFamily="34" charset="0"/>
              </a:rPr>
              <a:t>Avantix</a:t>
            </a:r>
            <a:r>
              <a:rPr lang="en-US" sz="800" b="0" dirty="0">
                <a:solidFill>
                  <a:schemeClr val="bg1"/>
                </a:solidFill>
                <a:latin typeface="Verdana" pitchFamily="34" charset="0"/>
                <a:ea typeface="Verdana" pitchFamily="34" charset="0"/>
                <a:cs typeface="Verdana" pitchFamily="34" charset="0"/>
              </a:rPr>
              <a:t> - For internal use</a:t>
            </a:r>
          </a:p>
        </p:txBody>
      </p:sp>
    </p:spTree>
    <p:extLst>
      <p:ext uri="{BB962C8B-B14F-4D97-AF65-F5344CB8AC3E}">
        <p14:creationId xmlns:p14="http://schemas.microsoft.com/office/powerpoint/2010/main" val="218298620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Number slide #10">
    <p:bg>
      <p:bgPr>
        <a:solidFill>
          <a:srgbClr val="565A5C"/>
        </a:solidFill>
        <a:effectLst/>
      </p:bgPr>
    </p:bg>
    <p:spTree>
      <p:nvGrpSpPr>
        <p:cNvPr id="1" name=""/>
        <p:cNvGrpSpPr/>
        <p:nvPr/>
      </p:nvGrpSpPr>
      <p:grpSpPr>
        <a:xfrm>
          <a:off x="0" y="0"/>
          <a:ext cx="0" cy="0"/>
          <a:chOff x="0" y="0"/>
          <a:chExt cx="0" cy="0"/>
        </a:xfrm>
      </p:grpSpPr>
      <p:pic>
        <p:nvPicPr>
          <p:cNvPr id="5" name="Picture 4"/>
          <p:cNvPicPr>
            <a:picLocks noChangeAspect="1"/>
          </p:cNvPicPr>
          <p:nvPr/>
        </p:nvPicPr>
        <p:blipFill>
          <a:blip r:embed="rId2">
            <a:extLst>
              <a:ext uri="{28A0092B-C50C-407E-A947-70E740481C1C}">
                <a14:useLocalDpi xmlns:a14="http://schemas.microsoft.com/office/drawing/2010/main"/>
              </a:ext>
            </a:extLst>
          </a:blip>
          <a:stretch>
            <a:fillRect/>
          </a:stretch>
        </p:blipFill>
        <p:spPr>
          <a:xfrm>
            <a:off x="1354" y="-20538"/>
            <a:ext cx="9141291" cy="5143500"/>
          </a:xfrm>
          <a:prstGeom prst="rect">
            <a:avLst/>
          </a:prstGeom>
        </p:spPr>
      </p:pic>
      <p:sp>
        <p:nvSpPr>
          <p:cNvPr id="2" name="Title 1"/>
          <p:cNvSpPr>
            <a:spLocks noGrp="1"/>
          </p:cNvSpPr>
          <p:nvPr>
            <p:ph type="title" hasCustomPrompt="1"/>
          </p:nvPr>
        </p:nvSpPr>
        <p:spPr>
          <a:xfrm>
            <a:off x="4067944" y="1995686"/>
            <a:ext cx="4968552" cy="1080120"/>
          </a:xfrm>
        </p:spPr>
        <p:txBody>
          <a:bodyPr anchor="t"/>
          <a:lstStyle>
            <a:lvl1pPr>
              <a:defRPr sz="3000" b="0">
                <a:solidFill>
                  <a:schemeClr val="bg1"/>
                </a:solidFill>
              </a:defRPr>
            </a:lvl1pPr>
          </a:lstStyle>
          <a:p>
            <a:r>
              <a:rPr lang="en-US" dirty="0"/>
              <a:t>Click to add chapter title </a:t>
            </a:r>
          </a:p>
        </p:txBody>
      </p:sp>
      <p:grpSp>
        <p:nvGrpSpPr>
          <p:cNvPr id="4" name="Groupe 3">
            <a:extLst>
              <a:ext uri="{FF2B5EF4-FFF2-40B4-BE49-F238E27FC236}">
                <a16:creationId xmlns:a16="http://schemas.microsoft.com/office/drawing/2014/main" id="{41AF2B59-A5B6-4235-A2D6-A477D55C9362}"/>
              </a:ext>
            </a:extLst>
          </p:cNvPr>
          <p:cNvGrpSpPr/>
          <p:nvPr/>
        </p:nvGrpSpPr>
        <p:grpSpPr>
          <a:xfrm>
            <a:off x="1907704" y="4714879"/>
            <a:ext cx="5076825" cy="266700"/>
            <a:chOff x="0" y="0"/>
            <a:chExt cx="5076825" cy="266700"/>
          </a:xfrm>
        </p:grpSpPr>
        <p:sp>
          <p:nvSpPr>
            <p:cNvPr id="6" name="Zone de texte 14">
              <a:extLst>
                <a:ext uri="{FF2B5EF4-FFF2-40B4-BE49-F238E27FC236}">
                  <a16:creationId xmlns:a16="http://schemas.microsoft.com/office/drawing/2014/main" id="{A4BCB10E-DC05-43BC-90C9-D80314E82371}"/>
                </a:ext>
              </a:extLst>
            </p:cNvPr>
            <p:cNvSpPr txBox="1"/>
            <p:nvPr/>
          </p:nvSpPr>
          <p:spPr>
            <a:xfrm>
              <a:off x="0" y="9525"/>
              <a:ext cx="1971675" cy="228600"/>
            </a:xfrm>
            <a:prstGeom prst="rect">
              <a:avLst/>
            </a:prstGeom>
            <a:solidFill>
              <a:schemeClr val="lt1"/>
            </a:solidFill>
            <a:ln w="12700">
              <a:solidFill>
                <a:srgbClr val="FF0000"/>
              </a:solid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Aft>
                  <a:spcPts val="0"/>
                </a:spcAft>
              </a:pPr>
              <a:r>
                <a:rPr lang="fr-FR" sz="1000" b="1">
                  <a:solidFill>
                    <a:srgbClr val="FF0000"/>
                  </a:solidFill>
                  <a:effectLst/>
                  <a:ea typeface="Times New Roman" panose="02020603050405020304" pitchFamily="18" charset="0"/>
                </a:rPr>
                <a:t>DIFFUSION RESTREINTE</a:t>
              </a:r>
              <a:endParaRPr lang="fr-FR" sz="1000">
                <a:effectLst/>
                <a:latin typeface="Times New Roman" panose="02020603050405020304" pitchFamily="18" charset="0"/>
                <a:ea typeface="Times New Roman" panose="02020603050405020304" pitchFamily="18" charset="0"/>
              </a:endParaRPr>
            </a:p>
          </p:txBody>
        </p:sp>
        <p:sp>
          <p:nvSpPr>
            <p:cNvPr id="7" name="Zone de texte 12">
              <a:extLst>
                <a:ext uri="{FF2B5EF4-FFF2-40B4-BE49-F238E27FC236}">
                  <a16:creationId xmlns:a16="http://schemas.microsoft.com/office/drawing/2014/main" id="{13FCE0B9-AA4A-4439-BBD3-103839A9255E}"/>
                </a:ext>
              </a:extLst>
            </p:cNvPr>
            <p:cNvSpPr txBox="1"/>
            <p:nvPr/>
          </p:nvSpPr>
          <p:spPr>
            <a:xfrm>
              <a:off x="3076575" y="0"/>
              <a:ext cx="2000250" cy="266700"/>
            </a:xfrm>
            <a:prstGeom prst="rect">
              <a:avLst/>
            </a:prstGeom>
            <a:solidFill>
              <a:schemeClr val="lt1"/>
            </a:solidFill>
            <a:ln w="12700">
              <a:solidFill>
                <a:schemeClr val="tx2">
                  <a:lumMod val="60000"/>
                  <a:lumOff val="40000"/>
                </a:schemeClr>
              </a:solid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Aft>
                  <a:spcPts val="0"/>
                </a:spcAft>
              </a:pPr>
              <a:r>
                <a:rPr lang="fr-FR" sz="1000" b="1">
                  <a:solidFill>
                    <a:srgbClr val="548DD4"/>
                  </a:solidFill>
                  <a:effectLst/>
                  <a:ea typeface="Times New Roman" panose="02020603050405020304" pitchFamily="18" charset="0"/>
                </a:rPr>
                <a:t>SPECIAL FRANCE</a:t>
              </a:r>
              <a:endParaRPr lang="fr-FR" sz="1000">
                <a:effectLst/>
                <a:latin typeface="Times New Roman" panose="02020603050405020304" pitchFamily="18" charset="0"/>
                <a:ea typeface="Times New Roman" panose="02020603050405020304" pitchFamily="18" charset="0"/>
              </a:endParaRPr>
            </a:p>
          </p:txBody>
        </p:sp>
      </p:grpSp>
      <p:grpSp>
        <p:nvGrpSpPr>
          <p:cNvPr id="8" name="Groupe 7">
            <a:extLst>
              <a:ext uri="{FF2B5EF4-FFF2-40B4-BE49-F238E27FC236}">
                <a16:creationId xmlns:a16="http://schemas.microsoft.com/office/drawing/2014/main" id="{BC2CD4B8-A638-4018-82F9-0C306FD5B174}"/>
              </a:ext>
            </a:extLst>
          </p:cNvPr>
          <p:cNvGrpSpPr/>
          <p:nvPr/>
        </p:nvGrpSpPr>
        <p:grpSpPr>
          <a:xfrm>
            <a:off x="1763688" y="95393"/>
            <a:ext cx="5076825" cy="266700"/>
            <a:chOff x="0" y="0"/>
            <a:chExt cx="5076825" cy="266700"/>
          </a:xfrm>
        </p:grpSpPr>
        <p:sp>
          <p:nvSpPr>
            <p:cNvPr id="9" name="Zone de texte 14">
              <a:extLst>
                <a:ext uri="{FF2B5EF4-FFF2-40B4-BE49-F238E27FC236}">
                  <a16:creationId xmlns:a16="http://schemas.microsoft.com/office/drawing/2014/main" id="{3030D03A-49B2-44DB-8637-B646AB473FE6}"/>
                </a:ext>
              </a:extLst>
            </p:cNvPr>
            <p:cNvSpPr txBox="1"/>
            <p:nvPr/>
          </p:nvSpPr>
          <p:spPr>
            <a:xfrm>
              <a:off x="0" y="9525"/>
              <a:ext cx="1971675" cy="228600"/>
            </a:xfrm>
            <a:prstGeom prst="rect">
              <a:avLst/>
            </a:prstGeom>
            <a:solidFill>
              <a:schemeClr val="lt1"/>
            </a:solidFill>
            <a:ln w="12700">
              <a:solidFill>
                <a:srgbClr val="FF0000"/>
              </a:solid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Aft>
                  <a:spcPts val="0"/>
                </a:spcAft>
              </a:pPr>
              <a:r>
                <a:rPr lang="fr-FR" sz="1000" b="1">
                  <a:solidFill>
                    <a:srgbClr val="FF0000"/>
                  </a:solidFill>
                  <a:effectLst/>
                  <a:ea typeface="Times New Roman" panose="02020603050405020304" pitchFamily="18" charset="0"/>
                </a:rPr>
                <a:t>DIFFUSION RESTREINTE</a:t>
              </a:r>
              <a:endParaRPr lang="fr-FR" sz="1000">
                <a:effectLst/>
                <a:latin typeface="Times New Roman" panose="02020603050405020304" pitchFamily="18" charset="0"/>
                <a:ea typeface="Times New Roman" panose="02020603050405020304" pitchFamily="18" charset="0"/>
              </a:endParaRPr>
            </a:p>
          </p:txBody>
        </p:sp>
        <p:sp>
          <p:nvSpPr>
            <p:cNvPr id="10" name="Zone de texte 12">
              <a:extLst>
                <a:ext uri="{FF2B5EF4-FFF2-40B4-BE49-F238E27FC236}">
                  <a16:creationId xmlns:a16="http://schemas.microsoft.com/office/drawing/2014/main" id="{475E7D60-C036-4F98-B078-4DC6372B85F1}"/>
                </a:ext>
              </a:extLst>
            </p:cNvPr>
            <p:cNvSpPr txBox="1"/>
            <p:nvPr/>
          </p:nvSpPr>
          <p:spPr>
            <a:xfrm>
              <a:off x="3076575" y="0"/>
              <a:ext cx="2000250" cy="266700"/>
            </a:xfrm>
            <a:prstGeom prst="rect">
              <a:avLst/>
            </a:prstGeom>
            <a:solidFill>
              <a:schemeClr val="lt1"/>
            </a:solidFill>
            <a:ln w="12700">
              <a:solidFill>
                <a:schemeClr val="tx2">
                  <a:lumMod val="60000"/>
                  <a:lumOff val="40000"/>
                </a:schemeClr>
              </a:solid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Aft>
                  <a:spcPts val="0"/>
                </a:spcAft>
              </a:pPr>
              <a:r>
                <a:rPr lang="fr-FR" sz="1000" b="1">
                  <a:solidFill>
                    <a:srgbClr val="548DD4"/>
                  </a:solidFill>
                  <a:effectLst/>
                  <a:ea typeface="Times New Roman" panose="02020603050405020304" pitchFamily="18" charset="0"/>
                </a:rPr>
                <a:t>SPECIAL FRANCE</a:t>
              </a:r>
              <a:endParaRPr lang="fr-FR" sz="1000">
                <a:effectLst/>
                <a:latin typeface="Times New Roman" panose="02020603050405020304" pitchFamily="18" charset="0"/>
                <a:ea typeface="Times New Roman" panose="02020603050405020304" pitchFamily="18" charset="0"/>
              </a:endParaRPr>
            </a:p>
          </p:txBody>
        </p:sp>
      </p:grpSp>
      <p:sp>
        <p:nvSpPr>
          <p:cNvPr id="11" name="AddClassification">
            <a:extLst>
              <a:ext uri="{FF2B5EF4-FFF2-40B4-BE49-F238E27FC236}">
                <a16:creationId xmlns:a16="http://schemas.microsoft.com/office/drawing/2014/main" id="{DDB801EC-F370-4C0C-BFFE-B095C23B1EB8}"/>
              </a:ext>
            </a:extLst>
          </p:cNvPr>
          <p:cNvSpPr txBox="1">
            <a:spLocks noChangeArrowheads="1"/>
          </p:cNvSpPr>
          <p:nvPr userDrawn="1"/>
        </p:nvSpPr>
        <p:spPr bwMode="auto">
          <a:xfrm>
            <a:off x="3749499" y="4646845"/>
            <a:ext cx="1645002" cy="2154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Lucida Sans Unicode" pitchFamily="34" charset="0"/>
              </a:defRPr>
            </a:lvl1pPr>
            <a:lvl2pPr marL="742950" indent="-285750">
              <a:defRPr>
                <a:solidFill>
                  <a:schemeClr val="tx1"/>
                </a:solidFill>
                <a:latin typeface="Lucida Sans Unicode" pitchFamily="34" charset="0"/>
              </a:defRPr>
            </a:lvl2pPr>
            <a:lvl3pPr marL="1143000" indent="-228600">
              <a:defRPr>
                <a:solidFill>
                  <a:schemeClr val="tx1"/>
                </a:solidFill>
                <a:latin typeface="Lucida Sans Unicode" pitchFamily="34" charset="0"/>
              </a:defRPr>
            </a:lvl3pPr>
            <a:lvl4pPr marL="1600200" indent="-228600">
              <a:defRPr>
                <a:solidFill>
                  <a:schemeClr val="tx1"/>
                </a:solidFill>
                <a:latin typeface="Lucida Sans Unicode" pitchFamily="34" charset="0"/>
              </a:defRPr>
            </a:lvl4pPr>
            <a:lvl5pPr marL="2057400" indent="-228600">
              <a:defRPr>
                <a:solidFill>
                  <a:schemeClr val="tx1"/>
                </a:solidFill>
                <a:latin typeface="Lucida Sans Unicode" pitchFamily="34" charset="0"/>
              </a:defRPr>
            </a:lvl5pPr>
            <a:lvl6pPr marL="2514600" indent="-228600" fontAlgn="base">
              <a:spcBef>
                <a:spcPct val="0"/>
              </a:spcBef>
              <a:spcAft>
                <a:spcPct val="0"/>
              </a:spcAft>
              <a:defRPr>
                <a:solidFill>
                  <a:schemeClr val="tx1"/>
                </a:solidFill>
                <a:latin typeface="Lucida Sans Unicode" pitchFamily="34" charset="0"/>
              </a:defRPr>
            </a:lvl6pPr>
            <a:lvl7pPr marL="2971800" indent="-228600" fontAlgn="base">
              <a:spcBef>
                <a:spcPct val="0"/>
              </a:spcBef>
              <a:spcAft>
                <a:spcPct val="0"/>
              </a:spcAft>
              <a:defRPr>
                <a:solidFill>
                  <a:schemeClr val="tx1"/>
                </a:solidFill>
                <a:latin typeface="Lucida Sans Unicode" pitchFamily="34" charset="0"/>
              </a:defRPr>
            </a:lvl7pPr>
            <a:lvl8pPr marL="3429000" indent="-228600" fontAlgn="base">
              <a:spcBef>
                <a:spcPct val="0"/>
              </a:spcBef>
              <a:spcAft>
                <a:spcPct val="0"/>
              </a:spcAft>
              <a:defRPr>
                <a:solidFill>
                  <a:schemeClr val="tx1"/>
                </a:solidFill>
                <a:latin typeface="Lucida Sans Unicode" pitchFamily="34" charset="0"/>
              </a:defRPr>
            </a:lvl8pPr>
            <a:lvl9pPr marL="3886200" indent="-228600" fontAlgn="base">
              <a:spcBef>
                <a:spcPct val="0"/>
              </a:spcBef>
              <a:spcAft>
                <a:spcPct val="0"/>
              </a:spcAft>
              <a:defRPr>
                <a:solidFill>
                  <a:schemeClr val="tx1"/>
                </a:solidFill>
                <a:latin typeface="Lucida Sans Unicode" pitchFamily="34" charset="0"/>
              </a:defRPr>
            </a:lvl9pPr>
          </a:lstStyle>
          <a:p>
            <a:pPr algn="ctr"/>
            <a:r>
              <a:rPr lang="en-US" sz="800" b="0" dirty="0">
                <a:solidFill>
                  <a:schemeClr val="bg1"/>
                </a:solidFill>
                <a:latin typeface="Verdana" pitchFamily="34" charset="0"/>
                <a:ea typeface="Verdana" pitchFamily="34" charset="0"/>
                <a:cs typeface="Verdana" pitchFamily="34" charset="0"/>
              </a:rPr>
              <a:t>© </a:t>
            </a:r>
            <a:r>
              <a:rPr lang="en-US" sz="800" b="0" dirty="0" err="1">
                <a:solidFill>
                  <a:schemeClr val="bg1"/>
                </a:solidFill>
                <a:latin typeface="Verdana" pitchFamily="34" charset="0"/>
                <a:ea typeface="Verdana" pitchFamily="34" charset="0"/>
                <a:cs typeface="Verdana" pitchFamily="34" charset="0"/>
              </a:rPr>
              <a:t>Avantix</a:t>
            </a:r>
            <a:r>
              <a:rPr lang="en-US" sz="800" b="0" dirty="0">
                <a:solidFill>
                  <a:schemeClr val="bg1"/>
                </a:solidFill>
                <a:latin typeface="Verdana" pitchFamily="34" charset="0"/>
                <a:ea typeface="Verdana" pitchFamily="34" charset="0"/>
                <a:cs typeface="Verdana" pitchFamily="34" charset="0"/>
              </a:rPr>
              <a:t> - For internal use</a:t>
            </a:r>
          </a:p>
        </p:txBody>
      </p:sp>
    </p:spTree>
    <p:extLst>
      <p:ext uri="{BB962C8B-B14F-4D97-AF65-F5344CB8AC3E}">
        <p14:creationId xmlns:p14="http://schemas.microsoft.com/office/powerpoint/2010/main" val="270509981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Number slide #11">
    <p:bg>
      <p:bgPr>
        <a:solidFill>
          <a:srgbClr val="565A5C"/>
        </a:solidFill>
        <a:effectLst/>
      </p:bgPr>
    </p:bg>
    <p:spTree>
      <p:nvGrpSpPr>
        <p:cNvPr id="1" name=""/>
        <p:cNvGrpSpPr/>
        <p:nvPr/>
      </p:nvGrpSpPr>
      <p:grpSpPr>
        <a:xfrm>
          <a:off x="0" y="0"/>
          <a:ext cx="0" cy="0"/>
          <a:chOff x="0" y="0"/>
          <a:chExt cx="0" cy="0"/>
        </a:xfrm>
      </p:grpSpPr>
      <p:pic>
        <p:nvPicPr>
          <p:cNvPr id="3" name="Picture 2"/>
          <p:cNvPicPr>
            <a:picLocks noChangeAspect="1"/>
          </p:cNvPicPr>
          <p:nvPr/>
        </p:nvPicPr>
        <p:blipFill>
          <a:blip r:embed="rId2">
            <a:extLst>
              <a:ext uri="{28A0092B-C50C-407E-A947-70E740481C1C}">
                <a14:useLocalDpi xmlns:a14="http://schemas.microsoft.com/office/drawing/2010/main"/>
              </a:ext>
            </a:extLst>
          </a:blip>
          <a:stretch>
            <a:fillRect/>
          </a:stretch>
        </p:blipFill>
        <p:spPr>
          <a:xfrm>
            <a:off x="1354" y="20538"/>
            <a:ext cx="9141291" cy="5143500"/>
          </a:xfrm>
          <a:prstGeom prst="rect">
            <a:avLst/>
          </a:prstGeom>
        </p:spPr>
      </p:pic>
      <p:sp>
        <p:nvSpPr>
          <p:cNvPr id="2" name="Title 1"/>
          <p:cNvSpPr>
            <a:spLocks noGrp="1"/>
          </p:cNvSpPr>
          <p:nvPr>
            <p:ph type="title" hasCustomPrompt="1"/>
          </p:nvPr>
        </p:nvSpPr>
        <p:spPr>
          <a:xfrm>
            <a:off x="4067944" y="1995686"/>
            <a:ext cx="4968552" cy="1080120"/>
          </a:xfrm>
        </p:spPr>
        <p:txBody>
          <a:bodyPr anchor="t"/>
          <a:lstStyle>
            <a:lvl1pPr>
              <a:defRPr sz="3000" b="0">
                <a:solidFill>
                  <a:schemeClr val="bg1"/>
                </a:solidFill>
              </a:defRPr>
            </a:lvl1pPr>
          </a:lstStyle>
          <a:p>
            <a:r>
              <a:rPr lang="en-US" dirty="0"/>
              <a:t>Click to add chapter title </a:t>
            </a:r>
          </a:p>
        </p:txBody>
      </p:sp>
      <p:grpSp>
        <p:nvGrpSpPr>
          <p:cNvPr id="4" name="Groupe 3">
            <a:extLst>
              <a:ext uri="{FF2B5EF4-FFF2-40B4-BE49-F238E27FC236}">
                <a16:creationId xmlns:a16="http://schemas.microsoft.com/office/drawing/2014/main" id="{EF029E0C-7DCE-41B5-9A39-8F14422F32C1}"/>
              </a:ext>
            </a:extLst>
          </p:cNvPr>
          <p:cNvGrpSpPr/>
          <p:nvPr/>
        </p:nvGrpSpPr>
        <p:grpSpPr>
          <a:xfrm>
            <a:off x="1907704" y="4714879"/>
            <a:ext cx="5076825" cy="266700"/>
            <a:chOff x="0" y="0"/>
            <a:chExt cx="5076825" cy="266700"/>
          </a:xfrm>
        </p:grpSpPr>
        <p:sp>
          <p:nvSpPr>
            <p:cNvPr id="5" name="Zone de texte 14">
              <a:extLst>
                <a:ext uri="{FF2B5EF4-FFF2-40B4-BE49-F238E27FC236}">
                  <a16:creationId xmlns:a16="http://schemas.microsoft.com/office/drawing/2014/main" id="{F12CA459-595B-4165-82C1-D3F8F2A33239}"/>
                </a:ext>
              </a:extLst>
            </p:cNvPr>
            <p:cNvSpPr txBox="1"/>
            <p:nvPr/>
          </p:nvSpPr>
          <p:spPr>
            <a:xfrm>
              <a:off x="0" y="9525"/>
              <a:ext cx="1971675" cy="228600"/>
            </a:xfrm>
            <a:prstGeom prst="rect">
              <a:avLst/>
            </a:prstGeom>
            <a:solidFill>
              <a:schemeClr val="lt1"/>
            </a:solidFill>
            <a:ln w="12700">
              <a:solidFill>
                <a:srgbClr val="FF0000"/>
              </a:solid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Aft>
                  <a:spcPts val="0"/>
                </a:spcAft>
              </a:pPr>
              <a:r>
                <a:rPr lang="fr-FR" sz="1000" b="1">
                  <a:solidFill>
                    <a:srgbClr val="FF0000"/>
                  </a:solidFill>
                  <a:effectLst/>
                  <a:ea typeface="Times New Roman" panose="02020603050405020304" pitchFamily="18" charset="0"/>
                </a:rPr>
                <a:t>DIFFUSION RESTREINTE</a:t>
              </a:r>
              <a:endParaRPr lang="fr-FR" sz="1000">
                <a:effectLst/>
                <a:latin typeface="Times New Roman" panose="02020603050405020304" pitchFamily="18" charset="0"/>
                <a:ea typeface="Times New Roman" panose="02020603050405020304" pitchFamily="18" charset="0"/>
              </a:endParaRPr>
            </a:p>
          </p:txBody>
        </p:sp>
        <p:sp>
          <p:nvSpPr>
            <p:cNvPr id="6" name="Zone de texte 12">
              <a:extLst>
                <a:ext uri="{FF2B5EF4-FFF2-40B4-BE49-F238E27FC236}">
                  <a16:creationId xmlns:a16="http://schemas.microsoft.com/office/drawing/2014/main" id="{36E00FAE-D971-4F33-B26A-C16028AFA6C5}"/>
                </a:ext>
              </a:extLst>
            </p:cNvPr>
            <p:cNvSpPr txBox="1"/>
            <p:nvPr/>
          </p:nvSpPr>
          <p:spPr>
            <a:xfrm>
              <a:off x="3076575" y="0"/>
              <a:ext cx="2000250" cy="266700"/>
            </a:xfrm>
            <a:prstGeom prst="rect">
              <a:avLst/>
            </a:prstGeom>
            <a:solidFill>
              <a:schemeClr val="lt1"/>
            </a:solidFill>
            <a:ln w="12700">
              <a:solidFill>
                <a:schemeClr val="tx2">
                  <a:lumMod val="60000"/>
                  <a:lumOff val="40000"/>
                </a:schemeClr>
              </a:solid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Aft>
                  <a:spcPts val="0"/>
                </a:spcAft>
              </a:pPr>
              <a:r>
                <a:rPr lang="fr-FR" sz="1000" b="1">
                  <a:solidFill>
                    <a:srgbClr val="548DD4"/>
                  </a:solidFill>
                  <a:effectLst/>
                  <a:ea typeface="Times New Roman" panose="02020603050405020304" pitchFamily="18" charset="0"/>
                </a:rPr>
                <a:t>SPECIAL FRANCE</a:t>
              </a:r>
              <a:endParaRPr lang="fr-FR" sz="1000">
                <a:effectLst/>
                <a:latin typeface="Times New Roman" panose="02020603050405020304" pitchFamily="18" charset="0"/>
                <a:ea typeface="Times New Roman" panose="02020603050405020304" pitchFamily="18" charset="0"/>
              </a:endParaRPr>
            </a:p>
          </p:txBody>
        </p:sp>
      </p:grpSp>
      <p:grpSp>
        <p:nvGrpSpPr>
          <p:cNvPr id="7" name="Groupe 6">
            <a:extLst>
              <a:ext uri="{FF2B5EF4-FFF2-40B4-BE49-F238E27FC236}">
                <a16:creationId xmlns:a16="http://schemas.microsoft.com/office/drawing/2014/main" id="{EE6C848C-197E-444C-90B4-4AFBD1D13E73}"/>
              </a:ext>
            </a:extLst>
          </p:cNvPr>
          <p:cNvGrpSpPr/>
          <p:nvPr/>
        </p:nvGrpSpPr>
        <p:grpSpPr>
          <a:xfrm>
            <a:off x="1763688" y="95393"/>
            <a:ext cx="5076825" cy="266700"/>
            <a:chOff x="0" y="0"/>
            <a:chExt cx="5076825" cy="266700"/>
          </a:xfrm>
        </p:grpSpPr>
        <p:sp>
          <p:nvSpPr>
            <p:cNvPr id="8" name="Zone de texte 14">
              <a:extLst>
                <a:ext uri="{FF2B5EF4-FFF2-40B4-BE49-F238E27FC236}">
                  <a16:creationId xmlns:a16="http://schemas.microsoft.com/office/drawing/2014/main" id="{9B20A8ED-A903-4770-A64C-9687A3136FB5}"/>
                </a:ext>
              </a:extLst>
            </p:cNvPr>
            <p:cNvSpPr txBox="1"/>
            <p:nvPr/>
          </p:nvSpPr>
          <p:spPr>
            <a:xfrm>
              <a:off x="0" y="9525"/>
              <a:ext cx="1971675" cy="228600"/>
            </a:xfrm>
            <a:prstGeom prst="rect">
              <a:avLst/>
            </a:prstGeom>
            <a:solidFill>
              <a:schemeClr val="lt1"/>
            </a:solidFill>
            <a:ln w="12700">
              <a:solidFill>
                <a:srgbClr val="FF0000"/>
              </a:solid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Aft>
                  <a:spcPts val="0"/>
                </a:spcAft>
              </a:pPr>
              <a:r>
                <a:rPr lang="fr-FR" sz="1000" b="1">
                  <a:solidFill>
                    <a:srgbClr val="FF0000"/>
                  </a:solidFill>
                  <a:effectLst/>
                  <a:ea typeface="Times New Roman" panose="02020603050405020304" pitchFamily="18" charset="0"/>
                </a:rPr>
                <a:t>DIFFUSION RESTREINTE</a:t>
              </a:r>
              <a:endParaRPr lang="fr-FR" sz="1000">
                <a:effectLst/>
                <a:latin typeface="Times New Roman" panose="02020603050405020304" pitchFamily="18" charset="0"/>
                <a:ea typeface="Times New Roman" panose="02020603050405020304" pitchFamily="18" charset="0"/>
              </a:endParaRPr>
            </a:p>
          </p:txBody>
        </p:sp>
        <p:sp>
          <p:nvSpPr>
            <p:cNvPr id="9" name="Zone de texte 12">
              <a:extLst>
                <a:ext uri="{FF2B5EF4-FFF2-40B4-BE49-F238E27FC236}">
                  <a16:creationId xmlns:a16="http://schemas.microsoft.com/office/drawing/2014/main" id="{A738CF24-097B-4E5E-8968-A292E58F1E2F}"/>
                </a:ext>
              </a:extLst>
            </p:cNvPr>
            <p:cNvSpPr txBox="1"/>
            <p:nvPr/>
          </p:nvSpPr>
          <p:spPr>
            <a:xfrm>
              <a:off x="3076575" y="0"/>
              <a:ext cx="2000250" cy="266700"/>
            </a:xfrm>
            <a:prstGeom prst="rect">
              <a:avLst/>
            </a:prstGeom>
            <a:solidFill>
              <a:schemeClr val="lt1"/>
            </a:solidFill>
            <a:ln w="12700">
              <a:solidFill>
                <a:schemeClr val="tx2">
                  <a:lumMod val="60000"/>
                  <a:lumOff val="40000"/>
                </a:schemeClr>
              </a:solid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Aft>
                  <a:spcPts val="0"/>
                </a:spcAft>
              </a:pPr>
              <a:r>
                <a:rPr lang="fr-FR" sz="1000" b="1">
                  <a:solidFill>
                    <a:srgbClr val="548DD4"/>
                  </a:solidFill>
                  <a:effectLst/>
                  <a:ea typeface="Times New Roman" panose="02020603050405020304" pitchFamily="18" charset="0"/>
                </a:rPr>
                <a:t>SPECIAL FRANCE</a:t>
              </a:r>
              <a:endParaRPr lang="fr-FR" sz="1000">
                <a:effectLst/>
                <a:latin typeface="Times New Roman" panose="02020603050405020304" pitchFamily="18" charset="0"/>
                <a:ea typeface="Times New Roman" panose="02020603050405020304" pitchFamily="18" charset="0"/>
              </a:endParaRPr>
            </a:p>
          </p:txBody>
        </p:sp>
      </p:grpSp>
      <p:sp>
        <p:nvSpPr>
          <p:cNvPr id="10" name="AddClassification">
            <a:extLst>
              <a:ext uri="{FF2B5EF4-FFF2-40B4-BE49-F238E27FC236}">
                <a16:creationId xmlns:a16="http://schemas.microsoft.com/office/drawing/2014/main" id="{E935442F-0324-4FD6-8185-8A4A8B62A1A0}"/>
              </a:ext>
            </a:extLst>
          </p:cNvPr>
          <p:cNvSpPr txBox="1">
            <a:spLocks noChangeArrowheads="1"/>
          </p:cNvSpPr>
          <p:nvPr userDrawn="1"/>
        </p:nvSpPr>
        <p:spPr bwMode="auto">
          <a:xfrm>
            <a:off x="3749499" y="4646845"/>
            <a:ext cx="1645002" cy="2154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Lucida Sans Unicode" pitchFamily="34" charset="0"/>
              </a:defRPr>
            </a:lvl1pPr>
            <a:lvl2pPr marL="742950" indent="-285750">
              <a:defRPr>
                <a:solidFill>
                  <a:schemeClr val="tx1"/>
                </a:solidFill>
                <a:latin typeface="Lucida Sans Unicode" pitchFamily="34" charset="0"/>
              </a:defRPr>
            </a:lvl2pPr>
            <a:lvl3pPr marL="1143000" indent="-228600">
              <a:defRPr>
                <a:solidFill>
                  <a:schemeClr val="tx1"/>
                </a:solidFill>
                <a:latin typeface="Lucida Sans Unicode" pitchFamily="34" charset="0"/>
              </a:defRPr>
            </a:lvl3pPr>
            <a:lvl4pPr marL="1600200" indent="-228600">
              <a:defRPr>
                <a:solidFill>
                  <a:schemeClr val="tx1"/>
                </a:solidFill>
                <a:latin typeface="Lucida Sans Unicode" pitchFamily="34" charset="0"/>
              </a:defRPr>
            </a:lvl4pPr>
            <a:lvl5pPr marL="2057400" indent="-228600">
              <a:defRPr>
                <a:solidFill>
                  <a:schemeClr val="tx1"/>
                </a:solidFill>
                <a:latin typeface="Lucida Sans Unicode" pitchFamily="34" charset="0"/>
              </a:defRPr>
            </a:lvl5pPr>
            <a:lvl6pPr marL="2514600" indent="-228600" fontAlgn="base">
              <a:spcBef>
                <a:spcPct val="0"/>
              </a:spcBef>
              <a:spcAft>
                <a:spcPct val="0"/>
              </a:spcAft>
              <a:defRPr>
                <a:solidFill>
                  <a:schemeClr val="tx1"/>
                </a:solidFill>
                <a:latin typeface="Lucida Sans Unicode" pitchFamily="34" charset="0"/>
              </a:defRPr>
            </a:lvl6pPr>
            <a:lvl7pPr marL="2971800" indent="-228600" fontAlgn="base">
              <a:spcBef>
                <a:spcPct val="0"/>
              </a:spcBef>
              <a:spcAft>
                <a:spcPct val="0"/>
              </a:spcAft>
              <a:defRPr>
                <a:solidFill>
                  <a:schemeClr val="tx1"/>
                </a:solidFill>
                <a:latin typeface="Lucida Sans Unicode" pitchFamily="34" charset="0"/>
              </a:defRPr>
            </a:lvl7pPr>
            <a:lvl8pPr marL="3429000" indent="-228600" fontAlgn="base">
              <a:spcBef>
                <a:spcPct val="0"/>
              </a:spcBef>
              <a:spcAft>
                <a:spcPct val="0"/>
              </a:spcAft>
              <a:defRPr>
                <a:solidFill>
                  <a:schemeClr val="tx1"/>
                </a:solidFill>
                <a:latin typeface="Lucida Sans Unicode" pitchFamily="34" charset="0"/>
              </a:defRPr>
            </a:lvl8pPr>
            <a:lvl9pPr marL="3886200" indent="-228600" fontAlgn="base">
              <a:spcBef>
                <a:spcPct val="0"/>
              </a:spcBef>
              <a:spcAft>
                <a:spcPct val="0"/>
              </a:spcAft>
              <a:defRPr>
                <a:solidFill>
                  <a:schemeClr val="tx1"/>
                </a:solidFill>
                <a:latin typeface="Lucida Sans Unicode" pitchFamily="34" charset="0"/>
              </a:defRPr>
            </a:lvl9pPr>
          </a:lstStyle>
          <a:p>
            <a:pPr algn="ctr"/>
            <a:r>
              <a:rPr lang="en-US" sz="800" b="0" dirty="0">
                <a:solidFill>
                  <a:schemeClr val="bg1"/>
                </a:solidFill>
                <a:latin typeface="Verdana" pitchFamily="34" charset="0"/>
                <a:ea typeface="Verdana" pitchFamily="34" charset="0"/>
                <a:cs typeface="Verdana" pitchFamily="34" charset="0"/>
              </a:rPr>
              <a:t>© </a:t>
            </a:r>
            <a:r>
              <a:rPr lang="en-US" sz="800" b="0" dirty="0" err="1">
                <a:solidFill>
                  <a:schemeClr val="bg1"/>
                </a:solidFill>
                <a:latin typeface="Verdana" pitchFamily="34" charset="0"/>
                <a:ea typeface="Verdana" pitchFamily="34" charset="0"/>
                <a:cs typeface="Verdana" pitchFamily="34" charset="0"/>
              </a:rPr>
              <a:t>Avantix</a:t>
            </a:r>
            <a:r>
              <a:rPr lang="en-US" sz="800" b="0" dirty="0">
                <a:solidFill>
                  <a:schemeClr val="bg1"/>
                </a:solidFill>
                <a:latin typeface="Verdana" pitchFamily="34" charset="0"/>
                <a:ea typeface="Verdana" pitchFamily="34" charset="0"/>
                <a:cs typeface="Verdana" pitchFamily="34" charset="0"/>
              </a:rPr>
              <a:t> - For internal use</a:t>
            </a:r>
          </a:p>
        </p:txBody>
      </p:sp>
    </p:spTree>
    <p:extLst>
      <p:ext uri="{BB962C8B-B14F-4D97-AF65-F5344CB8AC3E}">
        <p14:creationId xmlns:p14="http://schemas.microsoft.com/office/powerpoint/2010/main" val="320713960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p:cSld name="Number slide #12">
    <p:bg>
      <p:bgPr>
        <a:solidFill>
          <a:srgbClr val="565A5C"/>
        </a:solidFill>
        <a:effectLst/>
      </p:bgPr>
    </p:bg>
    <p:spTree>
      <p:nvGrpSpPr>
        <p:cNvPr id="1" name=""/>
        <p:cNvGrpSpPr/>
        <p:nvPr/>
      </p:nvGrpSpPr>
      <p:grpSpPr>
        <a:xfrm>
          <a:off x="0" y="0"/>
          <a:ext cx="0" cy="0"/>
          <a:chOff x="0" y="0"/>
          <a:chExt cx="0" cy="0"/>
        </a:xfrm>
      </p:grpSpPr>
      <p:pic>
        <p:nvPicPr>
          <p:cNvPr id="3" name="Picture 2"/>
          <p:cNvPicPr>
            <a:picLocks noChangeAspect="1"/>
          </p:cNvPicPr>
          <p:nvPr/>
        </p:nvPicPr>
        <p:blipFill>
          <a:blip r:embed="rId2">
            <a:extLst>
              <a:ext uri="{28A0092B-C50C-407E-A947-70E740481C1C}">
                <a14:useLocalDpi xmlns:a14="http://schemas.microsoft.com/office/drawing/2010/main"/>
              </a:ext>
            </a:extLst>
          </a:blip>
          <a:stretch>
            <a:fillRect/>
          </a:stretch>
        </p:blipFill>
        <p:spPr>
          <a:xfrm>
            <a:off x="1354" y="20538"/>
            <a:ext cx="9141291" cy="5143500"/>
          </a:xfrm>
          <a:prstGeom prst="rect">
            <a:avLst/>
          </a:prstGeom>
        </p:spPr>
      </p:pic>
      <p:sp>
        <p:nvSpPr>
          <p:cNvPr id="2" name="Title 1"/>
          <p:cNvSpPr>
            <a:spLocks noGrp="1"/>
          </p:cNvSpPr>
          <p:nvPr>
            <p:ph type="title" hasCustomPrompt="1"/>
          </p:nvPr>
        </p:nvSpPr>
        <p:spPr>
          <a:xfrm>
            <a:off x="4067944" y="1995686"/>
            <a:ext cx="4968552" cy="1080120"/>
          </a:xfrm>
        </p:spPr>
        <p:txBody>
          <a:bodyPr anchor="t"/>
          <a:lstStyle>
            <a:lvl1pPr>
              <a:defRPr sz="3000" b="0">
                <a:solidFill>
                  <a:schemeClr val="bg1"/>
                </a:solidFill>
              </a:defRPr>
            </a:lvl1pPr>
          </a:lstStyle>
          <a:p>
            <a:r>
              <a:rPr lang="en-US" dirty="0"/>
              <a:t>Click to add chapter title </a:t>
            </a:r>
          </a:p>
        </p:txBody>
      </p:sp>
      <p:grpSp>
        <p:nvGrpSpPr>
          <p:cNvPr id="4" name="Groupe 3">
            <a:extLst>
              <a:ext uri="{FF2B5EF4-FFF2-40B4-BE49-F238E27FC236}">
                <a16:creationId xmlns:a16="http://schemas.microsoft.com/office/drawing/2014/main" id="{2EA335B1-67B1-46FA-A15A-BCDF39FC037F}"/>
              </a:ext>
            </a:extLst>
          </p:cNvPr>
          <p:cNvGrpSpPr/>
          <p:nvPr/>
        </p:nvGrpSpPr>
        <p:grpSpPr>
          <a:xfrm>
            <a:off x="1907704" y="4714879"/>
            <a:ext cx="5076825" cy="266700"/>
            <a:chOff x="0" y="0"/>
            <a:chExt cx="5076825" cy="266700"/>
          </a:xfrm>
        </p:grpSpPr>
        <p:sp>
          <p:nvSpPr>
            <p:cNvPr id="5" name="Zone de texte 14">
              <a:extLst>
                <a:ext uri="{FF2B5EF4-FFF2-40B4-BE49-F238E27FC236}">
                  <a16:creationId xmlns:a16="http://schemas.microsoft.com/office/drawing/2014/main" id="{A0FC78FE-DC29-4F36-AE74-39B666FA788A}"/>
                </a:ext>
              </a:extLst>
            </p:cNvPr>
            <p:cNvSpPr txBox="1"/>
            <p:nvPr/>
          </p:nvSpPr>
          <p:spPr>
            <a:xfrm>
              <a:off x="0" y="9525"/>
              <a:ext cx="1971675" cy="228600"/>
            </a:xfrm>
            <a:prstGeom prst="rect">
              <a:avLst/>
            </a:prstGeom>
            <a:solidFill>
              <a:schemeClr val="lt1"/>
            </a:solidFill>
            <a:ln w="12700">
              <a:solidFill>
                <a:srgbClr val="FF0000"/>
              </a:solid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Aft>
                  <a:spcPts val="0"/>
                </a:spcAft>
              </a:pPr>
              <a:r>
                <a:rPr lang="fr-FR" sz="1000" b="1">
                  <a:solidFill>
                    <a:srgbClr val="FF0000"/>
                  </a:solidFill>
                  <a:effectLst/>
                  <a:ea typeface="Times New Roman" panose="02020603050405020304" pitchFamily="18" charset="0"/>
                </a:rPr>
                <a:t>DIFFUSION RESTREINTE</a:t>
              </a:r>
              <a:endParaRPr lang="fr-FR" sz="1000">
                <a:effectLst/>
                <a:latin typeface="Times New Roman" panose="02020603050405020304" pitchFamily="18" charset="0"/>
                <a:ea typeface="Times New Roman" panose="02020603050405020304" pitchFamily="18" charset="0"/>
              </a:endParaRPr>
            </a:p>
          </p:txBody>
        </p:sp>
        <p:sp>
          <p:nvSpPr>
            <p:cNvPr id="6" name="Zone de texte 12">
              <a:extLst>
                <a:ext uri="{FF2B5EF4-FFF2-40B4-BE49-F238E27FC236}">
                  <a16:creationId xmlns:a16="http://schemas.microsoft.com/office/drawing/2014/main" id="{BF203EDD-15F8-427A-A70B-0214CB0572EC}"/>
                </a:ext>
              </a:extLst>
            </p:cNvPr>
            <p:cNvSpPr txBox="1"/>
            <p:nvPr/>
          </p:nvSpPr>
          <p:spPr>
            <a:xfrm>
              <a:off x="3076575" y="0"/>
              <a:ext cx="2000250" cy="266700"/>
            </a:xfrm>
            <a:prstGeom prst="rect">
              <a:avLst/>
            </a:prstGeom>
            <a:solidFill>
              <a:schemeClr val="lt1"/>
            </a:solidFill>
            <a:ln w="12700">
              <a:solidFill>
                <a:schemeClr val="tx2">
                  <a:lumMod val="60000"/>
                  <a:lumOff val="40000"/>
                </a:schemeClr>
              </a:solid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Aft>
                  <a:spcPts val="0"/>
                </a:spcAft>
              </a:pPr>
              <a:r>
                <a:rPr lang="fr-FR" sz="1000" b="1">
                  <a:solidFill>
                    <a:srgbClr val="548DD4"/>
                  </a:solidFill>
                  <a:effectLst/>
                  <a:ea typeface="Times New Roman" panose="02020603050405020304" pitchFamily="18" charset="0"/>
                </a:rPr>
                <a:t>SPECIAL FRANCE</a:t>
              </a:r>
              <a:endParaRPr lang="fr-FR" sz="1000">
                <a:effectLst/>
                <a:latin typeface="Times New Roman" panose="02020603050405020304" pitchFamily="18" charset="0"/>
                <a:ea typeface="Times New Roman" panose="02020603050405020304" pitchFamily="18" charset="0"/>
              </a:endParaRPr>
            </a:p>
          </p:txBody>
        </p:sp>
      </p:grpSp>
      <p:grpSp>
        <p:nvGrpSpPr>
          <p:cNvPr id="7" name="Groupe 6">
            <a:extLst>
              <a:ext uri="{FF2B5EF4-FFF2-40B4-BE49-F238E27FC236}">
                <a16:creationId xmlns:a16="http://schemas.microsoft.com/office/drawing/2014/main" id="{1385A73A-9649-40F7-84DD-009C51CC8051}"/>
              </a:ext>
            </a:extLst>
          </p:cNvPr>
          <p:cNvGrpSpPr/>
          <p:nvPr/>
        </p:nvGrpSpPr>
        <p:grpSpPr>
          <a:xfrm>
            <a:off x="1763688" y="95393"/>
            <a:ext cx="5076825" cy="266700"/>
            <a:chOff x="0" y="0"/>
            <a:chExt cx="5076825" cy="266700"/>
          </a:xfrm>
        </p:grpSpPr>
        <p:sp>
          <p:nvSpPr>
            <p:cNvPr id="8" name="Zone de texte 14">
              <a:extLst>
                <a:ext uri="{FF2B5EF4-FFF2-40B4-BE49-F238E27FC236}">
                  <a16:creationId xmlns:a16="http://schemas.microsoft.com/office/drawing/2014/main" id="{8C45E07D-9758-48AE-942C-E2C43ACEF0D0}"/>
                </a:ext>
              </a:extLst>
            </p:cNvPr>
            <p:cNvSpPr txBox="1"/>
            <p:nvPr/>
          </p:nvSpPr>
          <p:spPr>
            <a:xfrm>
              <a:off x="0" y="9525"/>
              <a:ext cx="1971675" cy="228600"/>
            </a:xfrm>
            <a:prstGeom prst="rect">
              <a:avLst/>
            </a:prstGeom>
            <a:solidFill>
              <a:schemeClr val="lt1"/>
            </a:solidFill>
            <a:ln w="12700">
              <a:solidFill>
                <a:srgbClr val="FF0000"/>
              </a:solid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Aft>
                  <a:spcPts val="0"/>
                </a:spcAft>
              </a:pPr>
              <a:r>
                <a:rPr lang="fr-FR" sz="1000" b="1">
                  <a:solidFill>
                    <a:srgbClr val="FF0000"/>
                  </a:solidFill>
                  <a:effectLst/>
                  <a:ea typeface="Times New Roman" panose="02020603050405020304" pitchFamily="18" charset="0"/>
                </a:rPr>
                <a:t>DIFFUSION RESTREINTE</a:t>
              </a:r>
              <a:endParaRPr lang="fr-FR" sz="1000">
                <a:effectLst/>
                <a:latin typeface="Times New Roman" panose="02020603050405020304" pitchFamily="18" charset="0"/>
                <a:ea typeface="Times New Roman" panose="02020603050405020304" pitchFamily="18" charset="0"/>
              </a:endParaRPr>
            </a:p>
          </p:txBody>
        </p:sp>
        <p:sp>
          <p:nvSpPr>
            <p:cNvPr id="9" name="Zone de texte 12">
              <a:extLst>
                <a:ext uri="{FF2B5EF4-FFF2-40B4-BE49-F238E27FC236}">
                  <a16:creationId xmlns:a16="http://schemas.microsoft.com/office/drawing/2014/main" id="{75FD7932-DD33-487E-85A1-B04F13C3FAD2}"/>
                </a:ext>
              </a:extLst>
            </p:cNvPr>
            <p:cNvSpPr txBox="1"/>
            <p:nvPr/>
          </p:nvSpPr>
          <p:spPr>
            <a:xfrm>
              <a:off x="3076575" y="0"/>
              <a:ext cx="2000250" cy="266700"/>
            </a:xfrm>
            <a:prstGeom prst="rect">
              <a:avLst/>
            </a:prstGeom>
            <a:solidFill>
              <a:schemeClr val="lt1"/>
            </a:solidFill>
            <a:ln w="12700">
              <a:solidFill>
                <a:schemeClr val="tx2">
                  <a:lumMod val="60000"/>
                  <a:lumOff val="40000"/>
                </a:schemeClr>
              </a:solid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Aft>
                  <a:spcPts val="0"/>
                </a:spcAft>
              </a:pPr>
              <a:r>
                <a:rPr lang="fr-FR" sz="1000" b="1">
                  <a:solidFill>
                    <a:srgbClr val="548DD4"/>
                  </a:solidFill>
                  <a:effectLst/>
                  <a:ea typeface="Times New Roman" panose="02020603050405020304" pitchFamily="18" charset="0"/>
                </a:rPr>
                <a:t>SPECIAL FRANCE</a:t>
              </a:r>
              <a:endParaRPr lang="fr-FR" sz="1000">
                <a:effectLst/>
                <a:latin typeface="Times New Roman" panose="02020603050405020304" pitchFamily="18" charset="0"/>
                <a:ea typeface="Times New Roman" panose="02020603050405020304" pitchFamily="18" charset="0"/>
              </a:endParaRPr>
            </a:p>
          </p:txBody>
        </p:sp>
      </p:grpSp>
      <p:sp>
        <p:nvSpPr>
          <p:cNvPr id="10" name="AddClassification">
            <a:extLst>
              <a:ext uri="{FF2B5EF4-FFF2-40B4-BE49-F238E27FC236}">
                <a16:creationId xmlns:a16="http://schemas.microsoft.com/office/drawing/2014/main" id="{44C0289A-FDD7-4997-A1DC-5F18F839DC9C}"/>
              </a:ext>
            </a:extLst>
          </p:cNvPr>
          <p:cNvSpPr txBox="1">
            <a:spLocks noChangeArrowheads="1"/>
          </p:cNvSpPr>
          <p:nvPr userDrawn="1"/>
        </p:nvSpPr>
        <p:spPr bwMode="auto">
          <a:xfrm>
            <a:off x="3749499" y="4646845"/>
            <a:ext cx="1645002" cy="2154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Lucida Sans Unicode" pitchFamily="34" charset="0"/>
              </a:defRPr>
            </a:lvl1pPr>
            <a:lvl2pPr marL="742950" indent="-285750">
              <a:defRPr>
                <a:solidFill>
                  <a:schemeClr val="tx1"/>
                </a:solidFill>
                <a:latin typeface="Lucida Sans Unicode" pitchFamily="34" charset="0"/>
              </a:defRPr>
            </a:lvl2pPr>
            <a:lvl3pPr marL="1143000" indent="-228600">
              <a:defRPr>
                <a:solidFill>
                  <a:schemeClr val="tx1"/>
                </a:solidFill>
                <a:latin typeface="Lucida Sans Unicode" pitchFamily="34" charset="0"/>
              </a:defRPr>
            </a:lvl3pPr>
            <a:lvl4pPr marL="1600200" indent="-228600">
              <a:defRPr>
                <a:solidFill>
                  <a:schemeClr val="tx1"/>
                </a:solidFill>
                <a:latin typeface="Lucida Sans Unicode" pitchFamily="34" charset="0"/>
              </a:defRPr>
            </a:lvl4pPr>
            <a:lvl5pPr marL="2057400" indent="-228600">
              <a:defRPr>
                <a:solidFill>
                  <a:schemeClr val="tx1"/>
                </a:solidFill>
                <a:latin typeface="Lucida Sans Unicode" pitchFamily="34" charset="0"/>
              </a:defRPr>
            </a:lvl5pPr>
            <a:lvl6pPr marL="2514600" indent="-228600" fontAlgn="base">
              <a:spcBef>
                <a:spcPct val="0"/>
              </a:spcBef>
              <a:spcAft>
                <a:spcPct val="0"/>
              </a:spcAft>
              <a:defRPr>
                <a:solidFill>
                  <a:schemeClr val="tx1"/>
                </a:solidFill>
                <a:latin typeface="Lucida Sans Unicode" pitchFamily="34" charset="0"/>
              </a:defRPr>
            </a:lvl6pPr>
            <a:lvl7pPr marL="2971800" indent="-228600" fontAlgn="base">
              <a:spcBef>
                <a:spcPct val="0"/>
              </a:spcBef>
              <a:spcAft>
                <a:spcPct val="0"/>
              </a:spcAft>
              <a:defRPr>
                <a:solidFill>
                  <a:schemeClr val="tx1"/>
                </a:solidFill>
                <a:latin typeface="Lucida Sans Unicode" pitchFamily="34" charset="0"/>
              </a:defRPr>
            </a:lvl7pPr>
            <a:lvl8pPr marL="3429000" indent="-228600" fontAlgn="base">
              <a:spcBef>
                <a:spcPct val="0"/>
              </a:spcBef>
              <a:spcAft>
                <a:spcPct val="0"/>
              </a:spcAft>
              <a:defRPr>
                <a:solidFill>
                  <a:schemeClr val="tx1"/>
                </a:solidFill>
                <a:latin typeface="Lucida Sans Unicode" pitchFamily="34" charset="0"/>
              </a:defRPr>
            </a:lvl8pPr>
            <a:lvl9pPr marL="3886200" indent="-228600" fontAlgn="base">
              <a:spcBef>
                <a:spcPct val="0"/>
              </a:spcBef>
              <a:spcAft>
                <a:spcPct val="0"/>
              </a:spcAft>
              <a:defRPr>
                <a:solidFill>
                  <a:schemeClr val="tx1"/>
                </a:solidFill>
                <a:latin typeface="Lucida Sans Unicode" pitchFamily="34" charset="0"/>
              </a:defRPr>
            </a:lvl9pPr>
          </a:lstStyle>
          <a:p>
            <a:pPr algn="ctr"/>
            <a:r>
              <a:rPr lang="en-US" sz="800" b="0" dirty="0">
                <a:solidFill>
                  <a:schemeClr val="bg1"/>
                </a:solidFill>
                <a:latin typeface="Verdana" pitchFamily="34" charset="0"/>
                <a:ea typeface="Verdana" pitchFamily="34" charset="0"/>
                <a:cs typeface="Verdana" pitchFamily="34" charset="0"/>
              </a:rPr>
              <a:t>© </a:t>
            </a:r>
            <a:r>
              <a:rPr lang="en-US" sz="800" b="0" dirty="0" err="1">
                <a:solidFill>
                  <a:schemeClr val="bg1"/>
                </a:solidFill>
                <a:latin typeface="Verdana" pitchFamily="34" charset="0"/>
                <a:ea typeface="Verdana" pitchFamily="34" charset="0"/>
                <a:cs typeface="Verdana" pitchFamily="34" charset="0"/>
              </a:rPr>
              <a:t>Avantix</a:t>
            </a:r>
            <a:r>
              <a:rPr lang="en-US" sz="800" b="0" dirty="0">
                <a:solidFill>
                  <a:schemeClr val="bg1"/>
                </a:solidFill>
                <a:latin typeface="Verdana" pitchFamily="34" charset="0"/>
                <a:ea typeface="Verdana" pitchFamily="34" charset="0"/>
                <a:cs typeface="Verdana" pitchFamily="34" charset="0"/>
              </a:rPr>
              <a:t> - For internal use</a:t>
            </a:r>
          </a:p>
        </p:txBody>
      </p:sp>
    </p:spTree>
    <p:extLst>
      <p:ext uri="{BB962C8B-B14F-4D97-AF65-F5344CB8AC3E}">
        <p14:creationId xmlns:p14="http://schemas.microsoft.com/office/powerpoint/2010/main" val="242612973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preserve="1">
  <p:cSld name="Number slide #13">
    <p:bg>
      <p:bgPr>
        <a:solidFill>
          <a:srgbClr val="565A5C"/>
        </a:solidFill>
        <a:effectLst/>
      </p:bgPr>
    </p:bg>
    <p:spTree>
      <p:nvGrpSpPr>
        <p:cNvPr id="1" name=""/>
        <p:cNvGrpSpPr/>
        <p:nvPr/>
      </p:nvGrpSpPr>
      <p:grpSpPr>
        <a:xfrm>
          <a:off x="0" y="0"/>
          <a:ext cx="0" cy="0"/>
          <a:chOff x="0" y="0"/>
          <a:chExt cx="0" cy="0"/>
        </a:xfrm>
      </p:grpSpPr>
      <p:pic>
        <p:nvPicPr>
          <p:cNvPr id="3" name="Picture 2"/>
          <p:cNvPicPr>
            <a:picLocks noChangeAspect="1"/>
          </p:cNvPicPr>
          <p:nvPr/>
        </p:nvPicPr>
        <p:blipFill>
          <a:blip r:embed="rId2">
            <a:extLst>
              <a:ext uri="{28A0092B-C50C-407E-A947-70E740481C1C}">
                <a14:useLocalDpi xmlns:a14="http://schemas.microsoft.com/office/drawing/2010/main"/>
              </a:ext>
            </a:extLst>
          </a:blip>
          <a:stretch>
            <a:fillRect/>
          </a:stretch>
        </p:blipFill>
        <p:spPr>
          <a:xfrm>
            <a:off x="1354" y="-51470"/>
            <a:ext cx="9141291" cy="5143500"/>
          </a:xfrm>
          <a:prstGeom prst="rect">
            <a:avLst/>
          </a:prstGeom>
        </p:spPr>
      </p:pic>
      <p:sp>
        <p:nvSpPr>
          <p:cNvPr id="2" name="Title 1"/>
          <p:cNvSpPr>
            <a:spLocks noGrp="1"/>
          </p:cNvSpPr>
          <p:nvPr>
            <p:ph type="title" hasCustomPrompt="1"/>
          </p:nvPr>
        </p:nvSpPr>
        <p:spPr>
          <a:xfrm>
            <a:off x="4067944" y="1995686"/>
            <a:ext cx="4968552" cy="1080120"/>
          </a:xfrm>
        </p:spPr>
        <p:txBody>
          <a:bodyPr anchor="t"/>
          <a:lstStyle>
            <a:lvl1pPr>
              <a:defRPr sz="3000" b="0">
                <a:solidFill>
                  <a:schemeClr val="bg1"/>
                </a:solidFill>
              </a:defRPr>
            </a:lvl1pPr>
          </a:lstStyle>
          <a:p>
            <a:r>
              <a:rPr lang="en-US" dirty="0"/>
              <a:t>Click to add chapter title </a:t>
            </a:r>
          </a:p>
        </p:txBody>
      </p:sp>
      <p:grpSp>
        <p:nvGrpSpPr>
          <p:cNvPr id="4" name="Groupe 3">
            <a:extLst>
              <a:ext uri="{FF2B5EF4-FFF2-40B4-BE49-F238E27FC236}">
                <a16:creationId xmlns:a16="http://schemas.microsoft.com/office/drawing/2014/main" id="{365DE6D3-4456-4A9B-98E3-3A2A781D820C}"/>
              </a:ext>
            </a:extLst>
          </p:cNvPr>
          <p:cNvGrpSpPr/>
          <p:nvPr/>
        </p:nvGrpSpPr>
        <p:grpSpPr>
          <a:xfrm>
            <a:off x="1907704" y="4714879"/>
            <a:ext cx="5076825" cy="266700"/>
            <a:chOff x="0" y="0"/>
            <a:chExt cx="5076825" cy="266700"/>
          </a:xfrm>
        </p:grpSpPr>
        <p:sp>
          <p:nvSpPr>
            <p:cNvPr id="5" name="Zone de texte 14">
              <a:extLst>
                <a:ext uri="{FF2B5EF4-FFF2-40B4-BE49-F238E27FC236}">
                  <a16:creationId xmlns:a16="http://schemas.microsoft.com/office/drawing/2014/main" id="{A8DA9812-31D2-4D41-B70B-7F110BF283E8}"/>
                </a:ext>
              </a:extLst>
            </p:cNvPr>
            <p:cNvSpPr txBox="1"/>
            <p:nvPr/>
          </p:nvSpPr>
          <p:spPr>
            <a:xfrm>
              <a:off x="0" y="9525"/>
              <a:ext cx="1971675" cy="228600"/>
            </a:xfrm>
            <a:prstGeom prst="rect">
              <a:avLst/>
            </a:prstGeom>
            <a:solidFill>
              <a:schemeClr val="lt1"/>
            </a:solidFill>
            <a:ln w="12700">
              <a:solidFill>
                <a:srgbClr val="FF0000"/>
              </a:solid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Aft>
                  <a:spcPts val="0"/>
                </a:spcAft>
              </a:pPr>
              <a:r>
                <a:rPr lang="fr-FR" sz="1000" b="1">
                  <a:solidFill>
                    <a:srgbClr val="FF0000"/>
                  </a:solidFill>
                  <a:effectLst/>
                  <a:ea typeface="Times New Roman" panose="02020603050405020304" pitchFamily="18" charset="0"/>
                </a:rPr>
                <a:t>DIFFUSION RESTREINTE</a:t>
              </a:r>
              <a:endParaRPr lang="fr-FR" sz="1000">
                <a:effectLst/>
                <a:latin typeface="Times New Roman" panose="02020603050405020304" pitchFamily="18" charset="0"/>
                <a:ea typeface="Times New Roman" panose="02020603050405020304" pitchFamily="18" charset="0"/>
              </a:endParaRPr>
            </a:p>
          </p:txBody>
        </p:sp>
        <p:sp>
          <p:nvSpPr>
            <p:cNvPr id="6" name="Zone de texte 12">
              <a:extLst>
                <a:ext uri="{FF2B5EF4-FFF2-40B4-BE49-F238E27FC236}">
                  <a16:creationId xmlns:a16="http://schemas.microsoft.com/office/drawing/2014/main" id="{05E268C4-69E1-479F-8AE1-EA32A6348CE4}"/>
                </a:ext>
              </a:extLst>
            </p:cNvPr>
            <p:cNvSpPr txBox="1"/>
            <p:nvPr/>
          </p:nvSpPr>
          <p:spPr>
            <a:xfrm>
              <a:off x="3076575" y="0"/>
              <a:ext cx="2000250" cy="266700"/>
            </a:xfrm>
            <a:prstGeom prst="rect">
              <a:avLst/>
            </a:prstGeom>
            <a:solidFill>
              <a:schemeClr val="lt1"/>
            </a:solidFill>
            <a:ln w="12700">
              <a:solidFill>
                <a:schemeClr val="tx2">
                  <a:lumMod val="60000"/>
                  <a:lumOff val="40000"/>
                </a:schemeClr>
              </a:solid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Aft>
                  <a:spcPts val="0"/>
                </a:spcAft>
              </a:pPr>
              <a:r>
                <a:rPr lang="fr-FR" sz="1000" b="1">
                  <a:solidFill>
                    <a:srgbClr val="548DD4"/>
                  </a:solidFill>
                  <a:effectLst/>
                  <a:ea typeface="Times New Roman" panose="02020603050405020304" pitchFamily="18" charset="0"/>
                </a:rPr>
                <a:t>SPECIAL FRANCE</a:t>
              </a:r>
              <a:endParaRPr lang="fr-FR" sz="1000">
                <a:effectLst/>
                <a:latin typeface="Times New Roman" panose="02020603050405020304" pitchFamily="18" charset="0"/>
                <a:ea typeface="Times New Roman" panose="02020603050405020304" pitchFamily="18" charset="0"/>
              </a:endParaRPr>
            </a:p>
          </p:txBody>
        </p:sp>
      </p:grpSp>
      <p:grpSp>
        <p:nvGrpSpPr>
          <p:cNvPr id="7" name="Groupe 6">
            <a:extLst>
              <a:ext uri="{FF2B5EF4-FFF2-40B4-BE49-F238E27FC236}">
                <a16:creationId xmlns:a16="http://schemas.microsoft.com/office/drawing/2014/main" id="{C66463A8-6C91-4BAF-A429-B9C4C871410F}"/>
              </a:ext>
            </a:extLst>
          </p:cNvPr>
          <p:cNvGrpSpPr/>
          <p:nvPr/>
        </p:nvGrpSpPr>
        <p:grpSpPr>
          <a:xfrm>
            <a:off x="1763688" y="95393"/>
            <a:ext cx="5076825" cy="266700"/>
            <a:chOff x="0" y="0"/>
            <a:chExt cx="5076825" cy="266700"/>
          </a:xfrm>
        </p:grpSpPr>
        <p:sp>
          <p:nvSpPr>
            <p:cNvPr id="8" name="Zone de texte 14">
              <a:extLst>
                <a:ext uri="{FF2B5EF4-FFF2-40B4-BE49-F238E27FC236}">
                  <a16:creationId xmlns:a16="http://schemas.microsoft.com/office/drawing/2014/main" id="{A09764B5-9FAC-47BD-B8B8-BD752A814E3E}"/>
                </a:ext>
              </a:extLst>
            </p:cNvPr>
            <p:cNvSpPr txBox="1"/>
            <p:nvPr/>
          </p:nvSpPr>
          <p:spPr>
            <a:xfrm>
              <a:off x="0" y="9525"/>
              <a:ext cx="1971675" cy="228600"/>
            </a:xfrm>
            <a:prstGeom prst="rect">
              <a:avLst/>
            </a:prstGeom>
            <a:solidFill>
              <a:schemeClr val="lt1"/>
            </a:solidFill>
            <a:ln w="12700">
              <a:solidFill>
                <a:srgbClr val="FF0000"/>
              </a:solid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Aft>
                  <a:spcPts val="0"/>
                </a:spcAft>
              </a:pPr>
              <a:r>
                <a:rPr lang="fr-FR" sz="1000" b="1">
                  <a:solidFill>
                    <a:srgbClr val="FF0000"/>
                  </a:solidFill>
                  <a:effectLst/>
                  <a:ea typeface="Times New Roman" panose="02020603050405020304" pitchFamily="18" charset="0"/>
                </a:rPr>
                <a:t>DIFFUSION RESTREINTE</a:t>
              </a:r>
              <a:endParaRPr lang="fr-FR" sz="1000">
                <a:effectLst/>
                <a:latin typeface="Times New Roman" panose="02020603050405020304" pitchFamily="18" charset="0"/>
                <a:ea typeface="Times New Roman" panose="02020603050405020304" pitchFamily="18" charset="0"/>
              </a:endParaRPr>
            </a:p>
          </p:txBody>
        </p:sp>
        <p:sp>
          <p:nvSpPr>
            <p:cNvPr id="9" name="Zone de texte 12">
              <a:extLst>
                <a:ext uri="{FF2B5EF4-FFF2-40B4-BE49-F238E27FC236}">
                  <a16:creationId xmlns:a16="http://schemas.microsoft.com/office/drawing/2014/main" id="{AD0F79DC-45F3-4514-8C8D-892D3993D0CB}"/>
                </a:ext>
              </a:extLst>
            </p:cNvPr>
            <p:cNvSpPr txBox="1"/>
            <p:nvPr/>
          </p:nvSpPr>
          <p:spPr>
            <a:xfrm>
              <a:off x="3076575" y="0"/>
              <a:ext cx="2000250" cy="266700"/>
            </a:xfrm>
            <a:prstGeom prst="rect">
              <a:avLst/>
            </a:prstGeom>
            <a:solidFill>
              <a:schemeClr val="lt1"/>
            </a:solidFill>
            <a:ln w="12700">
              <a:solidFill>
                <a:schemeClr val="tx2">
                  <a:lumMod val="60000"/>
                  <a:lumOff val="40000"/>
                </a:schemeClr>
              </a:solid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Aft>
                  <a:spcPts val="0"/>
                </a:spcAft>
              </a:pPr>
              <a:r>
                <a:rPr lang="fr-FR" sz="1000" b="1">
                  <a:solidFill>
                    <a:srgbClr val="548DD4"/>
                  </a:solidFill>
                  <a:effectLst/>
                  <a:ea typeface="Times New Roman" panose="02020603050405020304" pitchFamily="18" charset="0"/>
                </a:rPr>
                <a:t>SPECIAL FRANCE</a:t>
              </a:r>
              <a:endParaRPr lang="fr-FR" sz="1000">
                <a:effectLst/>
                <a:latin typeface="Times New Roman" panose="02020603050405020304" pitchFamily="18" charset="0"/>
                <a:ea typeface="Times New Roman" panose="02020603050405020304" pitchFamily="18" charset="0"/>
              </a:endParaRPr>
            </a:p>
          </p:txBody>
        </p:sp>
      </p:grpSp>
      <p:sp>
        <p:nvSpPr>
          <p:cNvPr id="10" name="AddClassification">
            <a:extLst>
              <a:ext uri="{FF2B5EF4-FFF2-40B4-BE49-F238E27FC236}">
                <a16:creationId xmlns:a16="http://schemas.microsoft.com/office/drawing/2014/main" id="{67E0930B-E4B1-40BC-87F8-EC63C583192A}"/>
              </a:ext>
            </a:extLst>
          </p:cNvPr>
          <p:cNvSpPr txBox="1">
            <a:spLocks noChangeArrowheads="1"/>
          </p:cNvSpPr>
          <p:nvPr userDrawn="1"/>
        </p:nvSpPr>
        <p:spPr bwMode="auto">
          <a:xfrm>
            <a:off x="3749499" y="4646845"/>
            <a:ext cx="1645002" cy="2154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Lucida Sans Unicode" pitchFamily="34" charset="0"/>
              </a:defRPr>
            </a:lvl1pPr>
            <a:lvl2pPr marL="742950" indent="-285750">
              <a:defRPr>
                <a:solidFill>
                  <a:schemeClr val="tx1"/>
                </a:solidFill>
                <a:latin typeface="Lucida Sans Unicode" pitchFamily="34" charset="0"/>
              </a:defRPr>
            </a:lvl2pPr>
            <a:lvl3pPr marL="1143000" indent="-228600">
              <a:defRPr>
                <a:solidFill>
                  <a:schemeClr val="tx1"/>
                </a:solidFill>
                <a:latin typeface="Lucida Sans Unicode" pitchFamily="34" charset="0"/>
              </a:defRPr>
            </a:lvl3pPr>
            <a:lvl4pPr marL="1600200" indent="-228600">
              <a:defRPr>
                <a:solidFill>
                  <a:schemeClr val="tx1"/>
                </a:solidFill>
                <a:latin typeface="Lucida Sans Unicode" pitchFamily="34" charset="0"/>
              </a:defRPr>
            </a:lvl4pPr>
            <a:lvl5pPr marL="2057400" indent="-228600">
              <a:defRPr>
                <a:solidFill>
                  <a:schemeClr val="tx1"/>
                </a:solidFill>
                <a:latin typeface="Lucida Sans Unicode" pitchFamily="34" charset="0"/>
              </a:defRPr>
            </a:lvl5pPr>
            <a:lvl6pPr marL="2514600" indent="-228600" fontAlgn="base">
              <a:spcBef>
                <a:spcPct val="0"/>
              </a:spcBef>
              <a:spcAft>
                <a:spcPct val="0"/>
              </a:spcAft>
              <a:defRPr>
                <a:solidFill>
                  <a:schemeClr val="tx1"/>
                </a:solidFill>
                <a:latin typeface="Lucida Sans Unicode" pitchFamily="34" charset="0"/>
              </a:defRPr>
            </a:lvl6pPr>
            <a:lvl7pPr marL="2971800" indent="-228600" fontAlgn="base">
              <a:spcBef>
                <a:spcPct val="0"/>
              </a:spcBef>
              <a:spcAft>
                <a:spcPct val="0"/>
              </a:spcAft>
              <a:defRPr>
                <a:solidFill>
                  <a:schemeClr val="tx1"/>
                </a:solidFill>
                <a:latin typeface="Lucida Sans Unicode" pitchFamily="34" charset="0"/>
              </a:defRPr>
            </a:lvl7pPr>
            <a:lvl8pPr marL="3429000" indent="-228600" fontAlgn="base">
              <a:spcBef>
                <a:spcPct val="0"/>
              </a:spcBef>
              <a:spcAft>
                <a:spcPct val="0"/>
              </a:spcAft>
              <a:defRPr>
                <a:solidFill>
                  <a:schemeClr val="tx1"/>
                </a:solidFill>
                <a:latin typeface="Lucida Sans Unicode" pitchFamily="34" charset="0"/>
              </a:defRPr>
            </a:lvl8pPr>
            <a:lvl9pPr marL="3886200" indent="-228600" fontAlgn="base">
              <a:spcBef>
                <a:spcPct val="0"/>
              </a:spcBef>
              <a:spcAft>
                <a:spcPct val="0"/>
              </a:spcAft>
              <a:defRPr>
                <a:solidFill>
                  <a:schemeClr val="tx1"/>
                </a:solidFill>
                <a:latin typeface="Lucida Sans Unicode" pitchFamily="34" charset="0"/>
              </a:defRPr>
            </a:lvl9pPr>
          </a:lstStyle>
          <a:p>
            <a:pPr algn="ctr"/>
            <a:r>
              <a:rPr lang="en-US" sz="800" b="0" dirty="0">
                <a:solidFill>
                  <a:schemeClr val="bg1"/>
                </a:solidFill>
                <a:latin typeface="Verdana" pitchFamily="34" charset="0"/>
                <a:ea typeface="Verdana" pitchFamily="34" charset="0"/>
                <a:cs typeface="Verdana" pitchFamily="34" charset="0"/>
              </a:rPr>
              <a:t>© </a:t>
            </a:r>
            <a:r>
              <a:rPr lang="en-US" sz="800" b="0" dirty="0" err="1">
                <a:solidFill>
                  <a:schemeClr val="bg1"/>
                </a:solidFill>
                <a:latin typeface="Verdana" pitchFamily="34" charset="0"/>
                <a:ea typeface="Verdana" pitchFamily="34" charset="0"/>
                <a:cs typeface="Verdana" pitchFamily="34" charset="0"/>
              </a:rPr>
              <a:t>Avantix</a:t>
            </a:r>
            <a:r>
              <a:rPr lang="en-US" sz="800" b="0" dirty="0">
                <a:solidFill>
                  <a:schemeClr val="bg1"/>
                </a:solidFill>
                <a:latin typeface="Verdana" pitchFamily="34" charset="0"/>
                <a:ea typeface="Verdana" pitchFamily="34" charset="0"/>
                <a:cs typeface="Verdana" pitchFamily="34" charset="0"/>
              </a:rPr>
              <a:t> - For internal use</a:t>
            </a:r>
          </a:p>
        </p:txBody>
      </p:sp>
    </p:spTree>
    <p:extLst>
      <p:ext uri="{BB962C8B-B14F-4D97-AF65-F5344CB8AC3E}">
        <p14:creationId xmlns:p14="http://schemas.microsoft.com/office/powerpoint/2010/main" val="343960557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preserve="1">
  <p:cSld name="Number slide #14">
    <p:bg>
      <p:bgPr>
        <a:solidFill>
          <a:srgbClr val="565A5C"/>
        </a:solidFill>
        <a:effectLst/>
      </p:bgPr>
    </p:bg>
    <p:spTree>
      <p:nvGrpSpPr>
        <p:cNvPr id="1" name=""/>
        <p:cNvGrpSpPr/>
        <p:nvPr/>
      </p:nvGrpSpPr>
      <p:grpSpPr>
        <a:xfrm>
          <a:off x="0" y="0"/>
          <a:ext cx="0" cy="0"/>
          <a:chOff x="0" y="0"/>
          <a:chExt cx="0" cy="0"/>
        </a:xfrm>
      </p:grpSpPr>
      <p:pic>
        <p:nvPicPr>
          <p:cNvPr id="3" name="Picture 2"/>
          <p:cNvPicPr>
            <a:picLocks noChangeAspect="1"/>
          </p:cNvPicPr>
          <p:nvPr/>
        </p:nvPicPr>
        <p:blipFill>
          <a:blip r:embed="rId2">
            <a:extLst>
              <a:ext uri="{28A0092B-C50C-407E-A947-70E740481C1C}">
                <a14:useLocalDpi xmlns:a14="http://schemas.microsoft.com/office/drawing/2010/main"/>
              </a:ext>
            </a:extLst>
          </a:blip>
          <a:stretch>
            <a:fillRect/>
          </a:stretch>
        </p:blipFill>
        <p:spPr>
          <a:xfrm>
            <a:off x="1354" y="-51470"/>
            <a:ext cx="9141291" cy="5143500"/>
          </a:xfrm>
          <a:prstGeom prst="rect">
            <a:avLst/>
          </a:prstGeom>
        </p:spPr>
      </p:pic>
      <p:sp>
        <p:nvSpPr>
          <p:cNvPr id="2" name="Title 1"/>
          <p:cNvSpPr>
            <a:spLocks noGrp="1"/>
          </p:cNvSpPr>
          <p:nvPr>
            <p:ph type="title" hasCustomPrompt="1"/>
          </p:nvPr>
        </p:nvSpPr>
        <p:spPr>
          <a:xfrm>
            <a:off x="4067944" y="1995686"/>
            <a:ext cx="4968552" cy="1080120"/>
          </a:xfrm>
        </p:spPr>
        <p:txBody>
          <a:bodyPr anchor="t"/>
          <a:lstStyle>
            <a:lvl1pPr>
              <a:defRPr sz="3000" b="0">
                <a:solidFill>
                  <a:schemeClr val="bg1"/>
                </a:solidFill>
              </a:defRPr>
            </a:lvl1pPr>
          </a:lstStyle>
          <a:p>
            <a:r>
              <a:rPr lang="en-US" dirty="0"/>
              <a:t>Click to add chapter title </a:t>
            </a:r>
          </a:p>
        </p:txBody>
      </p:sp>
      <p:grpSp>
        <p:nvGrpSpPr>
          <p:cNvPr id="4" name="Groupe 3">
            <a:extLst>
              <a:ext uri="{FF2B5EF4-FFF2-40B4-BE49-F238E27FC236}">
                <a16:creationId xmlns:a16="http://schemas.microsoft.com/office/drawing/2014/main" id="{27CAEE9B-F04C-43A5-830B-E33F0E661CD9}"/>
              </a:ext>
            </a:extLst>
          </p:cNvPr>
          <p:cNvGrpSpPr/>
          <p:nvPr/>
        </p:nvGrpSpPr>
        <p:grpSpPr>
          <a:xfrm>
            <a:off x="1907704" y="4714879"/>
            <a:ext cx="5076825" cy="266700"/>
            <a:chOff x="0" y="0"/>
            <a:chExt cx="5076825" cy="266700"/>
          </a:xfrm>
        </p:grpSpPr>
        <p:sp>
          <p:nvSpPr>
            <p:cNvPr id="5" name="Zone de texte 14">
              <a:extLst>
                <a:ext uri="{FF2B5EF4-FFF2-40B4-BE49-F238E27FC236}">
                  <a16:creationId xmlns:a16="http://schemas.microsoft.com/office/drawing/2014/main" id="{BD21ACBB-38E3-4295-9C86-47479F73D3BF}"/>
                </a:ext>
              </a:extLst>
            </p:cNvPr>
            <p:cNvSpPr txBox="1"/>
            <p:nvPr/>
          </p:nvSpPr>
          <p:spPr>
            <a:xfrm>
              <a:off x="0" y="9525"/>
              <a:ext cx="1971675" cy="228600"/>
            </a:xfrm>
            <a:prstGeom prst="rect">
              <a:avLst/>
            </a:prstGeom>
            <a:solidFill>
              <a:schemeClr val="lt1"/>
            </a:solidFill>
            <a:ln w="12700">
              <a:solidFill>
                <a:srgbClr val="FF0000"/>
              </a:solid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Aft>
                  <a:spcPts val="0"/>
                </a:spcAft>
              </a:pPr>
              <a:r>
                <a:rPr lang="fr-FR" sz="1000" b="1">
                  <a:solidFill>
                    <a:srgbClr val="FF0000"/>
                  </a:solidFill>
                  <a:effectLst/>
                  <a:ea typeface="Times New Roman" panose="02020603050405020304" pitchFamily="18" charset="0"/>
                </a:rPr>
                <a:t>DIFFUSION RESTREINTE</a:t>
              </a:r>
              <a:endParaRPr lang="fr-FR" sz="1000">
                <a:effectLst/>
                <a:latin typeface="Times New Roman" panose="02020603050405020304" pitchFamily="18" charset="0"/>
                <a:ea typeface="Times New Roman" panose="02020603050405020304" pitchFamily="18" charset="0"/>
              </a:endParaRPr>
            </a:p>
          </p:txBody>
        </p:sp>
        <p:sp>
          <p:nvSpPr>
            <p:cNvPr id="6" name="Zone de texte 12">
              <a:extLst>
                <a:ext uri="{FF2B5EF4-FFF2-40B4-BE49-F238E27FC236}">
                  <a16:creationId xmlns:a16="http://schemas.microsoft.com/office/drawing/2014/main" id="{D3DE8110-6AE6-4E28-B9C8-A73EDDCBED5B}"/>
                </a:ext>
              </a:extLst>
            </p:cNvPr>
            <p:cNvSpPr txBox="1"/>
            <p:nvPr/>
          </p:nvSpPr>
          <p:spPr>
            <a:xfrm>
              <a:off x="3076575" y="0"/>
              <a:ext cx="2000250" cy="266700"/>
            </a:xfrm>
            <a:prstGeom prst="rect">
              <a:avLst/>
            </a:prstGeom>
            <a:solidFill>
              <a:schemeClr val="lt1"/>
            </a:solidFill>
            <a:ln w="12700">
              <a:solidFill>
                <a:schemeClr val="tx2">
                  <a:lumMod val="60000"/>
                  <a:lumOff val="40000"/>
                </a:schemeClr>
              </a:solid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Aft>
                  <a:spcPts val="0"/>
                </a:spcAft>
              </a:pPr>
              <a:r>
                <a:rPr lang="fr-FR" sz="1000" b="1">
                  <a:solidFill>
                    <a:srgbClr val="548DD4"/>
                  </a:solidFill>
                  <a:effectLst/>
                  <a:ea typeface="Times New Roman" panose="02020603050405020304" pitchFamily="18" charset="0"/>
                </a:rPr>
                <a:t>SPECIAL FRANCE</a:t>
              </a:r>
              <a:endParaRPr lang="fr-FR" sz="1000">
                <a:effectLst/>
                <a:latin typeface="Times New Roman" panose="02020603050405020304" pitchFamily="18" charset="0"/>
                <a:ea typeface="Times New Roman" panose="02020603050405020304" pitchFamily="18" charset="0"/>
              </a:endParaRPr>
            </a:p>
          </p:txBody>
        </p:sp>
      </p:grpSp>
      <p:grpSp>
        <p:nvGrpSpPr>
          <p:cNvPr id="7" name="Groupe 6">
            <a:extLst>
              <a:ext uri="{FF2B5EF4-FFF2-40B4-BE49-F238E27FC236}">
                <a16:creationId xmlns:a16="http://schemas.microsoft.com/office/drawing/2014/main" id="{04D99184-0620-4A81-8078-2625DD11D67B}"/>
              </a:ext>
            </a:extLst>
          </p:cNvPr>
          <p:cNvGrpSpPr/>
          <p:nvPr/>
        </p:nvGrpSpPr>
        <p:grpSpPr>
          <a:xfrm>
            <a:off x="1763688" y="95393"/>
            <a:ext cx="5076825" cy="266700"/>
            <a:chOff x="0" y="0"/>
            <a:chExt cx="5076825" cy="266700"/>
          </a:xfrm>
        </p:grpSpPr>
        <p:sp>
          <p:nvSpPr>
            <p:cNvPr id="8" name="Zone de texte 14">
              <a:extLst>
                <a:ext uri="{FF2B5EF4-FFF2-40B4-BE49-F238E27FC236}">
                  <a16:creationId xmlns:a16="http://schemas.microsoft.com/office/drawing/2014/main" id="{FB572CB7-A6DC-4DC9-901C-9D959590DB54}"/>
                </a:ext>
              </a:extLst>
            </p:cNvPr>
            <p:cNvSpPr txBox="1"/>
            <p:nvPr/>
          </p:nvSpPr>
          <p:spPr>
            <a:xfrm>
              <a:off x="0" y="9525"/>
              <a:ext cx="1971675" cy="228600"/>
            </a:xfrm>
            <a:prstGeom prst="rect">
              <a:avLst/>
            </a:prstGeom>
            <a:solidFill>
              <a:schemeClr val="lt1"/>
            </a:solidFill>
            <a:ln w="12700">
              <a:solidFill>
                <a:srgbClr val="FF0000"/>
              </a:solid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Aft>
                  <a:spcPts val="0"/>
                </a:spcAft>
              </a:pPr>
              <a:r>
                <a:rPr lang="fr-FR" sz="1000" b="1">
                  <a:solidFill>
                    <a:srgbClr val="FF0000"/>
                  </a:solidFill>
                  <a:effectLst/>
                  <a:ea typeface="Times New Roman" panose="02020603050405020304" pitchFamily="18" charset="0"/>
                </a:rPr>
                <a:t>DIFFUSION RESTREINTE</a:t>
              </a:r>
              <a:endParaRPr lang="fr-FR" sz="1000">
                <a:effectLst/>
                <a:latin typeface="Times New Roman" panose="02020603050405020304" pitchFamily="18" charset="0"/>
                <a:ea typeface="Times New Roman" panose="02020603050405020304" pitchFamily="18" charset="0"/>
              </a:endParaRPr>
            </a:p>
          </p:txBody>
        </p:sp>
        <p:sp>
          <p:nvSpPr>
            <p:cNvPr id="9" name="Zone de texte 12">
              <a:extLst>
                <a:ext uri="{FF2B5EF4-FFF2-40B4-BE49-F238E27FC236}">
                  <a16:creationId xmlns:a16="http://schemas.microsoft.com/office/drawing/2014/main" id="{8608F9D4-A600-4FD9-8102-46F3322E96F5}"/>
                </a:ext>
              </a:extLst>
            </p:cNvPr>
            <p:cNvSpPr txBox="1"/>
            <p:nvPr/>
          </p:nvSpPr>
          <p:spPr>
            <a:xfrm>
              <a:off x="3076575" y="0"/>
              <a:ext cx="2000250" cy="266700"/>
            </a:xfrm>
            <a:prstGeom prst="rect">
              <a:avLst/>
            </a:prstGeom>
            <a:solidFill>
              <a:schemeClr val="lt1"/>
            </a:solidFill>
            <a:ln w="12700">
              <a:solidFill>
                <a:schemeClr val="tx2">
                  <a:lumMod val="60000"/>
                  <a:lumOff val="40000"/>
                </a:schemeClr>
              </a:solid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Aft>
                  <a:spcPts val="0"/>
                </a:spcAft>
              </a:pPr>
              <a:r>
                <a:rPr lang="fr-FR" sz="1000" b="1">
                  <a:solidFill>
                    <a:srgbClr val="548DD4"/>
                  </a:solidFill>
                  <a:effectLst/>
                  <a:ea typeface="Times New Roman" panose="02020603050405020304" pitchFamily="18" charset="0"/>
                </a:rPr>
                <a:t>SPECIAL FRANCE</a:t>
              </a:r>
              <a:endParaRPr lang="fr-FR" sz="1000">
                <a:effectLst/>
                <a:latin typeface="Times New Roman" panose="02020603050405020304" pitchFamily="18" charset="0"/>
                <a:ea typeface="Times New Roman" panose="02020603050405020304" pitchFamily="18" charset="0"/>
              </a:endParaRPr>
            </a:p>
          </p:txBody>
        </p:sp>
      </p:grpSp>
      <p:sp>
        <p:nvSpPr>
          <p:cNvPr id="10" name="AddClassification">
            <a:extLst>
              <a:ext uri="{FF2B5EF4-FFF2-40B4-BE49-F238E27FC236}">
                <a16:creationId xmlns:a16="http://schemas.microsoft.com/office/drawing/2014/main" id="{E4FCE5D4-943E-4ADF-93F8-C34E825F48FD}"/>
              </a:ext>
            </a:extLst>
          </p:cNvPr>
          <p:cNvSpPr txBox="1">
            <a:spLocks noChangeArrowheads="1"/>
          </p:cNvSpPr>
          <p:nvPr userDrawn="1"/>
        </p:nvSpPr>
        <p:spPr bwMode="auto">
          <a:xfrm>
            <a:off x="3749499" y="4646845"/>
            <a:ext cx="1645002" cy="2154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Lucida Sans Unicode" pitchFamily="34" charset="0"/>
              </a:defRPr>
            </a:lvl1pPr>
            <a:lvl2pPr marL="742950" indent="-285750">
              <a:defRPr>
                <a:solidFill>
                  <a:schemeClr val="tx1"/>
                </a:solidFill>
                <a:latin typeface="Lucida Sans Unicode" pitchFamily="34" charset="0"/>
              </a:defRPr>
            </a:lvl2pPr>
            <a:lvl3pPr marL="1143000" indent="-228600">
              <a:defRPr>
                <a:solidFill>
                  <a:schemeClr val="tx1"/>
                </a:solidFill>
                <a:latin typeface="Lucida Sans Unicode" pitchFamily="34" charset="0"/>
              </a:defRPr>
            </a:lvl3pPr>
            <a:lvl4pPr marL="1600200" indent="-228600">
              <a:defRPr>
                <a:solidFill>
                  <a:schemeClr val="tx1"/>
                </a:solidFill>
                <a:latin typeface="Lucida Sans Unicode" pitchFamily="34" charset="0"/>
              </a:defRPr>
            </a:lvl4pPr>
            <a:lvl5pPr marL="2057400" indent="-228600">
              <a:defRPr>
                <a:solidFill>
                  <a:schemeClr val="tx1"/>
                </a:solidFill>
                <a:latin typeface="Lucida Sans Unicode" pitchFamily="34" charset="0"/>
              </a:defRPr>
            </a:lvl5pPr>
            <a:lvl6pPr marL="2514600" indent="-228600" fontAlgn="base">
              <a:spcBef>
                <a:spcPct val="0"/>
              </a:spcBef>
              <a:spcAft>
                <a:spcPct val="0"/>
              </a:spcAft>
              <a:defRPr>
                <a:solidFill>
                  <a:schemeClr val="tx1"/>
                </a:solidFill>
                <a:latin typeface="Lucida Sans Unicode" pitchFamily="34" charset="0"/>
              </a:defRPr>
            </a:lvl6pPr>
            <a:lvl7pPr marL="2971800" indent="-228600" fontAlgn="base">
              <a:spcBef>
                <a:spcPct val="0"/>
              </a:spcBef>
              <a:spcAft>
                <a:spcPct val="0"/>
              </a:spcAft>
              <a:defRPr>
                <a:solidFill>
                  <a:schemeClr val="tx1"/>
                </a:solidFill>
                <a:latin typeface="Lucida Sans Unicode" pitchFamily="34" charset="0"/>
              </a:defRPr>
            </a:lvl7pPr>
            <a:lvl8pPr marL="3429000" indent="-228600" fontAlgn="base">
              <a:spcBef>
                <a:spcPct val="0"/>
              </a:spcBef>
              <a:spcAft>
                <a:spcPct val="0"/>
              </a:spcAft>
              <a:defRPr>
                <a:solidFill>
                  <a:schemeClr val="tx1"/>
                </a:solidFill>
                <a:latin typeface="Lucida Sans Unicode" pitchFamily="34" charset="0"/>
              </a:defRPr>
            </a:lvl8pPr>
            <a:lvl9pPr marL="3886200" indent="-228600" fontAlgn="base">
              <a:spcBef>
                <a:spcPct val="0"/>
              </a:spcBef>
              <a:spcAft>
                <a:spcPct val="0"/>
              </a:spcAft>
              <a:defRPr>
                <a:solidFill>
                  <a:schemeClr val="tx1"/>
                </a:solidFill>
                <a:latin typeface="Lucida Sans Unicode" pitchFamily="34" charset="0"/>
              </a:defRPr>
            </a:lvl9pPr>
          </a:lstStyle>
          <a:p>
            <a:pPr algn="ctr"/>
            <a:r>
              <a:rPr lang="en-US" sz="800" b="0" dirty="0">
                <a:solidFill>
                  <a:schemeClr val="bg1"/>
                </a:solidFill>
                <a:latin typeface="Verdana" pitchFamily="34" charset="0"/>
                <a:ea typeface="Verdana" pitchFamily="34" charset="0"/>
                <a:cs typeface="Verdana" pitchFamily="34" charset="0"/>
              </a:rPr>
              <a:t>© </a:t>
            </a:r>
            <a:r>
              <a:rPr lang="en-US" sz="800" b="0" dirty="0" err="1">
                <a:solidFill>
                  <a:schemeClr val="bg1"/>
                </a:solidFill>
                <a:latin typeface="Verdana" pitchFamily="34" charset="0"/>
                <a:ea typeface="Verdana" pitchFamily="34" charset="0"/>
                <a:cs typeface="Verdana" pitchFamily="34" charset="0"/>
              </a:rPr>
              <a:t>Avantix</a:t>
            </a:r>
            <a:r>
              <a:rPr lang="en-US" sz="800" b="0" dirty="0">
                <a:solidFill>
                  <a:schemeClr val="bg1"/>
                </a:solidFill>
                <a:latin typeface="Verdana" pitchFamily="34" charset="0"/>
                <a:ea typeface="Verdana" pitchFamily="34" charset="0"/>
                <a:cs typeface="Verdana" pitchFamily="34" charset="0"/>
              </a:rPr>
              <a:t> - For internal use</a:t>
            </a:r>
          </a:p>
        </p:txBody>
      </p:sp>
    </p:spTree>
    <p:extLst>
      <p:ext uri="{BB962C8B-B14F-4D97-AF65-F5344CB8AC3E}">
        <p14:creationId xmlns:p14="http://schemas.microsoft.com/office/powerpoint/2010/main" val="254960860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preserve="1">
  <p:cSld name="Number slide #15">
    <p:bg>
      <p:bgPr>
        <a:solidFill>
          <a:srgbClr val="565A5C"/>
        </a:solidFill>
        <a:effectLst/>
      </p:bgPr>
    </p:bg>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a:ext>
            </a:extLst>
          </a:blip>
          <a:stretch>
            <a:fillRect/>
          </a:stretch>
        </p:blipFill>
        <p:spPr>
          <a:xfrm>
            <a:off x="1354" y="-51470"/>
            <a:ext cx="9141291" cy="5143500"/>
          </a:xfrm>
          <a:prstGeom prst="rect">
            <a:avLst/>
          </a:prstGeom>
        </p:spPr>
      </p:pic>
      <p:sp>
        <p:nvSpPr>
          <p:cNvPr id="2" name="Title 1"/>
          <p:cNvSpPr>
            <a:spLocks noGrp="1"/>
          </p:cNvSpPr>
          <p:nvPr>
            <p:ph type="title" hasCustomPrompt="1"/>
          </p:nvPr>
        </p:nvSpPr>
        <p:spPr>
          <a:xfrm>
            <a:off x="4067944" y="1995686"/>
            <a:ext cx="4968552" cy="1080120"/>
          </a:xfrm>
        </p:spPr>
        <p:txBody>
          <a:bodyPr anchor="t"/>
          <a:lstStyle>
            <a:lvl1pPr>
              <a:defRPr sz="3000" b="0">
                <a:solidFill>
                  <a:schemeClr val="bg1"/>
                </a:solidFill>
              </a:defRPr>
            </a:lvl1pPr>
          </a:lstStyle>
          <a:p>
            <a:r>
              <a:rPr lang="en-US" dirty="0"/>
              <a:t>Click to add chapter title </a:t>
            </a:r>
          </a:p>
        </p:txBody>
      </p:sp>
      <p:grpSp>
        <p:nvGrpSpPr>
          <p:cNvPr id="5" name="Groupe 4">
            <a:extLst>
              <a:ext uri="{FF2B5EF4-FFF2-40B4-BE49-F238E27FC236}">
                <a16:creationId xmlns:a16="http://schemas.microsoft.com/office/drawing/2014/main" id="{78C01837-CE94-4406-9351-FD49248C921C}"/>
              </a:ext>
            </a:extLst>
          </p:cNvPr>
          <p:cNvGrpSpPr/>
          <p:nvPr/>
        </p:nvGrpSpPr>
        <p:grpSpPr>
          <a:xfrm>
            <a:off x="1907704" y="4714879"/>
            <a:ext cx="5076825" cy="266700"/>
            <a:chOff x="0" y="0"/>
            <a:chExt cx="5076825" cy="266700"/>
          </a:xfrm>
        </p:grpSpPr>
        <p:sp>
          <p:nvSpPr>
            <p:cNvPr id="6" name="Zone de texte 14">
              <a:extLst>
                <a:ext uri="{FF2B5EF4-FFF2-40B4-BE49-F238E27FC236}">
                  <a16:creationId xmlns:a16="http://schemas.microsoft.com/office/drawing/2014/main" id="{F55DC99B-BFEB-41E6-A543-D34ABA7B87B3}"/>
                </a:ext>
              </a:extLst>
            </p:cNvPr>
            <p:cNvSpPr txBox="1"/>
            <p:nvPr/>
          </p:nvSpPr>
          <p:spPr>
            <a:xfrm>
              <a:off x="0" y="9525"/>
              <a:ext cx="1971675" cy="228600"/>
            </a:xfrm>
            <a:prstGeom prst="rect">
              <a:avLst/>
            </a:prstGeom>
            <a:solidFill>
              <a:schemeClr val="lt1"/>
            </a:solidFill>
            <a:ln w="12700">
              <a:solidFill>
                <a:srgbClr val="FF0000"/>
              </a:solid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Aft>
                  <a:spcPts val="0"/>
                </a:spcAft>
              </a:pPr>
              <a:r>
                <a:rPr lang="fr-FR" sz="1000" b="1">
                  <a:solidFill>
                    <a:srgbClr val="FF0000"/>
                  </a:solidFill>
                  <a:effectLst/>
                  <a:ea typeface="Times New Roman" panose="02020603050405020304" pitchFamily="18" charset="0"/>
                </a:rPr>
                <a:t>DIFFUSION RESTREINTE</a:t>
              </a:r>
              <a:endParaRPr lang="fr-FR" sz="1000">
                <a:effectLst/>
                <a:latin typeface="Times New Roman" panose="02020603050405020304" pitchFamily="18" charset="0"/>
                <a:ea typeface="Times New Roman" panose="02020603050405020304" pitchFamily="18" charset="0"/>
              </a:endParaRPr>
            </a:p>
          </p:txBody>
        </p:sp>
        <p:sp>
          <p:nvSpPr>
            <p:cNvPr id="7" name="Zone de texte 12">
              <a:extLst>
                <a:ext uri="{FF2B5EF4-FFF2-40B4-BE49-F238E27FC236}">
                  <a16:creationId xmlns:a16="http://schemas.microsoft.com/office/drawing/2014/main" id="{1123C5D1-A63F-499A-A96B-D13DBB7E6963}"/>
                </a:ext>
              </a:extLst>
            </p:cNvPr>
            <p:cNvSpPr txBox="1"/>
            <p:nvPr/>
          </p:nvSpPr>
          <p:spPr>
            <a:xfrm>
              <a:off x="3076575" y="0"/>
              <a:ext cx="2000250" cy="266700"/>
            </a:xfrm>
            <a:prstGeom prst="rect">
              <a:avLst/>
            </a:prstGeom>
            <a:solidFill>
              <a:schemeClr val="lt1"/>
            </a:solidFill>
            <a:ln w="12700">
              <a:solidFill>
                <a:schemeClr val="tx2">
                  <a:lumMod val="60000"/>
                  <a:lumOff val="40000"/>
                </a:schemeClr>
              </a:solid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Aft>
                  <a:spcPts val="0"/>
                </a:spcAft>
              </a:pPr>
              <a:r>
                <a:rPr lang="fr-FR" sz="1000" b="1">
                  <a:solidFill>
                    <a:srgbClr val="548DD4"/>
                  </a:solidFill>
                  <a:effectLst/>
                  <a:ea typeface="Times New Roman" panose="02020603050405020304" pitchFamily="18" charset="0"/>
                </a:rPr>
                <a:t>SPECIAL FRANCE</a:t>
              </a:r>
              <a:endParaRPr lang="fr-FR" sz="1000">
                <a:effectLst/>
                <a:latin typeface="Times New Roman" panose="02020603050405020304" pitchFamily="18" charset="0"/>
                <a:ea typeface="Times New Roman" panose="02020603050405020304" pitchFamily="18" charset="0"/>
              </a:endParaRPr>
            </a:p>
          </p:txBody>
        </p:sp>
      </p:grpSp>
      <p:grpSp>
        <p:nvGrpSpPr>
          <p:cNvPr id="8" name="Groupe 7">
            <a:extLst>
              <a:ext uri="{FF2B5EF4-FFF2-40B4-BE49-F238E27FC236}">
                <a16:creationId xmlns:a16="http://schemas.microsoft.com/office/drawing/2014/main" id="{9A4D7392-7F62-411C-B31C-011EA066957E}"/>
              </a:ext>
            </a:extLst>
          </p:cNvPr>
          <p:cNvGrpSpPr/>
          <p:nvPr/>
        </p:nvGrpSpPr>
        <p:grpSpPr>
          <a:xfrm>
            <a:off x="1763688" y="95393"/>
            <a:ext cx="5076825" cy="266700"/>
            <a:chOff x="0" y="0"/>
            <a:chExt cx="5076825" cy="266700"/>
          </a:xfrm>
        </p:grpSpPr>
        <p:sp>
          <p:nvSpPr>
            <p:cNvPr id="9" name="Zone de texte 14">
              <a:extLst>
                <a:ext uri="{FF2B5EF4-FFF2-40B4-BE49-F238E27FC236}">
                  <a16:creationId xmlns:a16="http://schemas.microsoft.com/office/drawing/2014/main" id="{DA6367A8-2171-4F73-9BB6-5B105AD184F7}"/>
                </a:ext>
              </a:extLst>
            </p:cNvPr>
            <p:cNvSpPr txBox="1"/>
            <p:nvPr/>
          </p:nvSpPr>
          <p:spPr>
            <a:xfrm>
              <a:off x="0" y="9525"/>
              <a:ext cx="1971675" cy="228600"/>
            </a:xfrm>
            <a:prstGeom prst="rect">
              <a:avLst/>
            </a:prstGeom>
            <a:solidFill>
              <a:schemeClr val="lt1"/>
            </a:solidFill>
            <a:ln w="12700">
              <a:solidFill>
                <a:srgbClr val="FF0000"/>
              </a:solid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Aft>
                  <a:spcPts val="0"/>
                </a:spcAft>
              </a:pPr>
              <a:r>
                <a:rPr lang="fr-FR" sz="1000" b="1">
                  <a:solidFill>
                    <a:srgbClr val="FF0000"/>
                  </a:solidFill>
                  <a:effectLst/>
                  <a:ea typeface="Times New Roman" panose="02020603050405020304" pitchFamily="18" charset="0"/>
                </a:rPr>
                <a:t>DIFFUSION RESTREINTE</a:t>
              </a:r>
              <a:endParaRPr lang="fr-FR" sz="1000">
                <a:effectLst/>
                <a:latin typeface="Times New Roman" panose="02020603050405020304" pitchFamily="18" charset="0"/>
                <a:ea typeface="Times New Roman" panose="02020603050405020304" pitchFamily="18" charset="0"/>
              </a:endParaRPr>
            </a:p>
          </p:txBody>
        </p:sp>
        <p:sp>
          <p:nvSpPr>
            <p:cNvPr id="10" name="Zone de texte 12">
              <a:extLst>
                <a:ext uri="{FF2B5EF4-FFF2-40B4-BE49-F238E27FC236}">
                  <a16:creationId xmlns:a16="http://schemas.microsoft.com/office/drawing/2014/main" id="{556A9FFE-6617-454E-96C3-D81DDB01F95A}"/>
                </a:ext>
              </a:extLst>
            </p:cNvPr>
            <p:cNvSpPr txBox="1"/>
            <p:nvPr/>
          </p:nvSpPr>
          <p:spPr>
            <a:xfrm>
              <a:off x="3076575" y="0"/>
              <a:ext cx="2000250" cy="266700"/>
            </a:xfrm>
            <a:prstGeom prst="rect">
              <a:avLst/>
            </a:prstGeom>
            <a:solidFill>
              <a:schemeClr val="lt1"/>
            </a:solidFill>
            <a:ln w="12700">
              <a:solidFill>
                <a:schemeClr val="tx2">
                  <a:lumMod val="60000"/>
                  <a:lumOff val="40000"/>
                </a:schemeClr>
              </a:solid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Aft>
                  <a:spcPts val="0"/>
                </a:spcAft>
              </a:pPr>
              <a:r>
                <a:rPr lang="fr-FR" sz="1000" b="1">
                  <a:solidFill>
                    <a:srgbClr val="548DD4"/>
                  </a:solidFill>
                  <a:effectLst/>
                  <a:ea typeface="Times New Roman" panose="02020603050405020304" pitchFamily="18" charset="0"/>
                </a:rPr>
                <a:t>SPECIAL FRANCE</a:t>
              </a:r>
              <a:endParaRPr lang="fr-FR" sz="1000">
                <a:effectLst/>
                <a:latin typeface="Times New Roman" panose="02020603050405020304" pitchFamily="18" charset="0"/>
                <a:ea typeface="Times New Roman" panose="02020603050405020304" pitchFamily="18" charset="0"/>
              </a:endParaRPr>
            </a:p>
          </p:txBody>
        </p:sp>
      </p:grpSp>
      <p:sp>
        <p:nvSpPr>
          <p:cNvPr id="11" name="AddClassification">
            <a:extLst>
              <a:ext uri="{FF2B5EF4-FFF2-40B4-BE49-F238E27FC236}">
                <a16:creationId xmlns:a16="http://schemas.microsoft.com/office/drawing/2014/main" id="{3176D7D6-2320-420B-BE98-93A4320CD6C4}"/>
              </a:ext>
            </a:extLst>
          </p:cNvPr>
          <p:cNvSpPr txBox="1">
            <a:spLocks noChangeArrowheads="1"/>
          </p:cNvSpPr>
          <p:nvPr userDrawn="1"/>
        </p:nvSpPr>
        <p:spPr bwMode="auto">
          <a:xfrm>
            <a:off x="3749499" y="4646845"/>
            <a:ext cx="1645002" cy="2154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Lucida Sans Unicode" pitchFamily="34" charset="0"/>
              </a:defRPr>
            </a:lvl1pPr>
            <a:lvl2pPr marL="742950" indent="-285750">
              <a:defRPr>
                <a:solidFill>
                  <a:schemeClr val="tx1"/>
                </a:solidFill>
                <a:latin typeface="Lucida Sans Unicode" pitchFamily="34" charset="0"/>
              </a:defRPr>
            </a:lvl2pPr>
            <a:lvl3pPr marL="1143000" indent="-228600">
              <a:defRPr>
                <a:solidFill>
                  <a:schemeClr val="tx1"/>
                </a:solidFill>
                <a:latin typeface="Lucida Sans Unicode" pitchFamily="34" charset="0"/>
              </a:defRPr>
            </a:lvl3pPr>
            <a:lvl4pPr marL="1600200" indent="-228600">
              <a:defRPr>
                <a:solidFill>
                  <a:schemeClr val="tx1"/>
                </a:solidFill>
                <a:latin typeface="Lucida Sans Unicode" pitchFamily="34" charset="0"/>
              </a:defRPr>
            </a:lvl4pPr>
            <a:lvl5pPr marL="2057400" indent="-228600">
              <a:defRPr>
                <a:solidFill>
                  <a:schemeClr val="tx1"/>
                </a:solidFill>
                <a:latin typeface="Lucida Sans Unicode" pitchFamily="34" charset="0"/>
              </a:defRPr>
            </a:lvl5pPr>
            <a:lvl6pPr marL="2514600" indent="-228600" fontAlgn="base">
              <a:spcBef>
                <a:spcPct val="0"/>
              </a:spcBef>
              <a:spcAft>
                <a:spcPct val="0"/>
              </a:spcAft>
              <a:defRPr>
                <a:solidFill>
                  <a:schemeClr val="tx1"/>
                </a:solidFill>
                <a:latin typeface="Lucida Sans Unicode" pitchFamily="34" charset="0"/>
              </a:defRPr>
            </a:lvl6pPr>
            <a:lvl7pPr marL="2971800" indent="-228600" fontAlgn="base">
              <a:spcBef>
                <a:spcPct val="0"/>
              </a:spcBef>
              <a:spcAft>
                <a:spcPct val="0"/>
              </a:spcAft>
              <a:defRPr>
                <a:solidFill>
                  <a:schemeClr val="tx1"/>
                </a:solidFill>
                <a:latin typeface="Lucida Sans Unicode" pitchFamily="34" charset="0"/>
              </a:defRPr>
            </a:lvl7pPr>
            <a:lvl8pPr marL="3429000" indent="-228600" fontAlgn="base">
              <a:spcBef>
                <a:spcPct val="0"/>
              </a:spcBef>
              <a:spcAft>
                <a:spcPct val="0"/>
              </a:spcAft>
              <a:defRPr>
                <a:solidFill>
                  <a:schemeClr val="tx1"/>
                </a:solidFill>
                <a:latin typeface="Lucida Sans Unicode" pitchFamily="34" charset="0"/>
              </a:defRPr>
            </a:lvl8pPr>
            <a:lvl9pPr marL="3886200" indent="-228600" fontAlgn="base">
              <a:spcBef>
                <a:spcPct val="0"/>
              </a:spcBef>
              <a:spcAft>
                <a:spcPct val="0"/>
              </a:spcAft>
              <a:defRPr>
                <a:solidFill>
                  <a:schemeClr val="tx1"/>
                </a:solidFill>
                <a:latin typeface="Lucida Sans Unicode" pitchFamily="34" charset="0"/>
              </a:defRPr>
            </a:lvl9pPr>
          </a:lstStyle>
          <a:p>
            <a:pPr algn="ctr"/>
            <a:r>
              <a:rPr lang="en-US" sz="800" b="0" dirty="0">
                <a:solidFill>
                  <a:schemeClr val="bg1"/>
                </a:solidFill>
                <a:latin typeface="Verdana" pitchFamily="34" charset="0"/>
                <a:ea typeface="Verdana" pitchFamily="34" charset="0"/>
                <a:cs typeface="Verdana" pitchFamily="34" charset="0"/>
              </a:rPr>
              <a:t>© </a:t>
            </a:r>
            <a:r>
              <a:rPr lang="en-US" sz="800" b="0" dirty="0" err="1">
                <a:solidFill>
                  <a:schemeClr val="bg1"/>
                </a:solidFill>
                <a:latin typeface="Verdana" pitchFamily="34" charset="0"/>
                <a:ea typeface="Verdana" pitchFamily="34" charset="0"/>
                <a:cs typeface="Verdana" pitchFamily="34" charset="0"/>
              </a:rPr>
              <a:t>Avantix</a:t>
            </a:r>
            <a:r>
              <a:rPr lang="en-US" sz="800" b="0" dirty="0">
                <a:solidFill>
                  <a:schemeClr val="bg1"/>
                </a:solidFill>
                <a:latin typeface="Verdana" pitchFamily="34" charset="0"/>
                <a:ea typeface="Verdana" pitchFamily="34" charset="0"/>
                <a:cs typeface="Verdana" pitchFamily="34" charset="0"/>
              </a:rPr>
              <a:t> - For internal use</a:t>
            </a:r>
          </a:p>
        </p:txBody>
      </p:sp>
    </p:spTree>
    <p:extLst>
      <p:ext uri="{BB962C8B-B14F-4D97-AF65-F5344CB8AC3E}">
        <p14:creationId xmlns:p14="http://schemas.microsoft.com/office/powerpoint/2010/main" val="38632900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preserve="1">
  <p:cSld name="Number slide #16">
    <p:bg>
      <p:bgPr>
        <a:solidFill>
          <a:srgbClr val="565A5C"/>
        </a:solidFill>
        <a:effectLst/>
      </p:bgPr>
    </p:bg>
    <p:spTree>
      <p:nvGrpSpPr>
        <p:cNvPr id="1" name=""/>
        <p:cNvGrpSpPr/>
        <p:nvPr/>
      </p:nvGrpSpPr>
      <p:grpSpPr>
        <a:xfrm>
          <a:off x="0" y="0"/>
          <a:ext cx="0" cy="0"/>
          <a:chOff x="0" y="0"/>
          <a:chExt cx="0" cy="0"/>
        </a:xfrm>
      </p:grpSpPr>
      <p:pic>
        <p:nvPicPr>
          <p:cNvPr id="3" name="Picture 2"/>
          <p:cNvPicPr>
            <a:picLocks noChangeAspect="1"/>
          </p:cNvPicPr>
          <p:nvPr/>
        </p:nvPicPr>
        <p:blipFill>
          <a:blip r:embed="rId2">
            <a:extLst>
              <a:ext uri="{28A0092B-C50C-407E-A947-70E740481C1C}">
                <a14:useLocalDpi xmlns:a14="http://schemas.microsoft.com/office/drawing/2010/main"/>
              </a:ext>
            </a:extLst>
          </a:blip>
          <a:stretch>
            <a:fillRect/>
          </a:stretch>
        </p:blipFill>
        <p:spPr>
          <a:xfrm>
            <a:off x="1354" y="-51470"/>
            <a:ext cx="9141291" cy="5143500"/>
          </a:xfrm>
          <a:prstGeom prst="rect">
            <a:avLst/>
          </a:prstGeom>
        </p:spPr>
      </p:pic>
      <p:sp>
        <p:nvSpPr>
          <p:cNvPr id="2" name="Title 1"/>
          <p:cNvSpPr>
            <a:spLocks noGrp="1"/>
          </p:cNvSpPr>
          <p:nvPr>
            <p:ph type="title" hasCustomPrompt="1"/>
          </p:nvPr>
        </p:nvSpPr>
        <p:spPr>
          <a:xfrm>
            <a:off x="4067944" y="1995686"/>
            <a:ext cx="4968552" cy="1080120"/>
          </a:xfrm>
        </p:spPr>
        <p:txBody>
          <a:bodyPr anchor="t"/>
          <a:lstStyle>
            <a:lvl1pPr>
              <a:defRPr sz="3000" b="0">
                <a:solidFill>
                  <a:schemeClr val="bg1"/>
                </a:solidFill>
              </a:defRPr>
            </a:lvl1pPr>
          </a:lstStyle>
          <a:p>
            <a:r>
              <a:rPr lang="en-US" dirty="0"/>
              <a:t>Click to add chapter title </a:t>
            </a:r>
          </a:p>
        </p:txBody>
      </p:sp>
      <p:grpSp>
        <p:nvGrpSpPr>
          <p:cNvPr id="4" name="Groupe 3">
            <a:extLst>
              <a:ext uri="{FF2B5EF4-FFF2-40B4-BE49-F238E27FC236}">
                <a16:creationId xmlns:a16="http://schemas.microsoft.com/office/drawing/2014/main" id="{27B64ED1-6732-484C-A876-54C416172658}"/>
              </a:ext>
            </a:extLst>
          </p:cNvPr>
          <p:cNvGrpSpPr/>
          <p:nvPr/>
        </p:nvGrpSpPr>
        <p:grpSpPr>
          <a:xfrm>
            <a:off x="1907704" y="4714879"/>
            <a:ext cx="5076825" cy="266700"/>
            <a:chOff x="0" y="0"/>
            <a:chExt cx="5076825" cy="266700"/>
          </a:xfrm>
        </p:grpSpPr>
        <p:sp>
          <p:nvSpPr>
            <p:cNvPr id="5" name="Zone de texte 14">
              <a:extLst>
                <a:ext uri="{FF2B5EF4-FFF2-40B4-BE49-F238E27FC236}">
                  <a16:creationId xmlns:a16="http://schemas.microsoft.com/office/drawing/2014/main" id="{85320DC1-916C-4D0A-9F4D-19620A1C9F0E}"/>
                </a:ext>
              </a:extLst>
            </p:cNvPr>
            <p:cNvSpPr txBox="1"/>
            <p:nvPr/>
          </p:nvSpPr>
          <p:spPr>
            <a:xfrm>
              <a:off x="0" y="9525"/>
              <a:ext cx="1971675" cy="228600"/>
            </a:xfrm>
            <a:prstGeom prst="rect">
              <a:avLst/>
            </a:prstGeom>
            <a:solidFill>
              <a:schemeClr val="lt1"/>
            </a:solidFill>
            <a:ln w="12700">
              <a:solidFill>
                <a:srgbClr val="FF0000"/>
              </a:solid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Aft>
                  <a:spcPts val="0"/>
                </a:spcAft>
              </a:pPr>
              <a:r>
                <a:rPr lang="fr-FR" sz="1000" b="1">
                  <a:solidFill>
                    <a:srgbClr val="FF0000"/>
                  </a:solidFill>
                  <a:effectLst/>
                  <a:ea typeface="Times New Roman" panose="02020603050405020304" pitchFamily="18" charset="0"/>
                </a:rPr>
                <a:t>DIFFUSION RESTREINTE</a:t>
              </a:r>
              <a:endParaRPr lang="fr-FR" sz="1000">
                <a:effectLst/>
                <a:latin typeface="Times New Roman" panose="02020603050405020304" pitchFamily="18" charset="0"/>
                <a:ea typeface="Times New Roman" panose="02020603050405020304" pitchFamily="18" charset="0"/>
              </a:endParaRPr>
            </a:p>
          </p:txBody>
        </p:sp>
        <p:sp>
          <p:nvSpPr>
            <p:cNvPr id="6" name="Zone de texte 12">
              <a:extLst>
                <a:ext uri="{FF2B5EF4-FFF2-40B4-BE49-F238E27FC236}">
                  <a16:creationId xmlns:a16="http://schemas.microsoft.com/office/drawing/2014/main" id="{64C43F77-E720-4205-AAC6-30BEC7ED5ED5}"/>
                </a:ext>
              </a:extLst>
            </p:cNvPr>
            <p:cNvSpPr txBox="1"/>
            <p:nvPr/>
          </p:nvSpPr>
          <p:spPr>
            <a:xfrm>
              <a:off x="3076575" y="0"/>
              <a:ext cx="2000250" cy="266700"/>
            </a:xfrm>
            <a:prstGeom prst="rect">
              <a:avLst/>
            </a:prstGeom>
            <a:solidFill>
              <a:schemeClr val="lt1"/>
            </a:solidFill>
            <a:ln w="12700">
              <a:solidFill>
                <a:schemeClr val="tx2">
                  <a:lumMod val="60000"/>
                  <a:lumOff val="40000"/>
                </a:schemeClr>
              </a:solid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Aft>
                  <a:spcPts val="0"/>
                </a:spcAft>
              </a:pPr>
              <a:r>
                <a:rPr lang="fr-FR" sz="1000" b="1">
                  <a:solidFill>
                    <a:srgbClr val="548DD4"/>
                  </a:solidFill>
                  <a:effectLst/>
                  <a:ea typeface="Times New Roman" panose="02020603050405020304" pitchFamily="18" charset="0"/>
                </a:rPr>
                <a:t>SPECIAL FRANCE</a:t>
              </a:r>
              <a:endParaRPr lang="fr-FR" sz="1000">
                <a:effectLst/>
                <a:latin typeface="Times New Roman" panose="02020603050405020304" pitchFamily="18" charset="0"/>
                <a:ea typeface="Times New Roman" panose="02020603050405020304" pitchFamily="18" charset="0"/>
              </a:endParaRPr>
            </a:p>
          </p:txBody>
        </p:sp>
      </p:grpSp>
      <p:grpSp>
        <p:nvGrpSpPr>
          <p:cNvPr id="7" name="Groupe 6">
            <a:extLst>
              <a:ext uri="{FF2B5EF4-FFF2-40B4-BE49-F238E27FC236}">
                <a16:creationId xmlns:a16="http://schemas.microsoft.com/office/drawing/2014/main" id="{019B6CDE-B7B6-4AF4-B819-69D756C0C106}"/>
              </a:ext>
            </a:extLst>
          </p:cNvPr>
          <p:cNvGrpSpPr/>
          <p:nvPr/>
        </p:nvGrpSpPr>
        <p:grpSpPr>
          <a:xfrm>
            <a:off x="1763688" y="95393"/>
            <a:ext cx="5076825" cy="266700"/>
            <a:chOff x="0" y="0"/>
            <a:chExt cx="5076825" cy="266700"/>
          </a:xfrm>
        </p:grpSpPr>
        <p:sp>
          <p:nvSpPr>
            <p:cNvPr id="8" name="Zone de texte 14">
              <a:extLst>
                <a:ext uri="{FF2B5EF4-FFF2-40B4-BE49-F238E27FC236}">
                  <a16:creationId xmlns:a16="http://schemas.microsoft.com/office/drawing/2014/main" id="{43B561E8-B6E0-403C-932B-AF763D31EEE3}"/>
                </a:ext>
              </a:extLst>
            </p:cNvPr>
            <p:cNvSpPr txBox="1"/>
            <p:nvPr/>
          </p:nvSpPr>
          <p:spPr>
            <a:xfrm>
              <a:off x="0" y="9525"/>
              <a:ext cx="1971675" cy="228600"/>
            </a:xfrm>
            <a:prstGeom prst="rect">
              <a:avLst/>
            </a:prstGeom>
            <a:solidFill>
              <a:schemeClr val="lt1"/>
            </a:solidFill>
            <a:ln w="12700">
              <a:solidFill>
                <a:srgbClr val="FF0000"/>
              </a:solid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Aft>
                  <a:spcPts val="0"/>
                </a:spcAft>
              </a:pPr>
              <a:r>
                <a:rPr lang="fr-FR" sz="1000" b="1">
                  <a:solidFill>
                    <a:srgbClr val="FF0000"/>
                  </a:solidFill>
                  <a:effectLst/>
                  <a:ea typeface="Times New Roman" panose="02020603050405020304" pitchFamily="18" charset="0"/>
                </a:rPr>
                <a:t>DIFFUSION RESTREINTE</a:t>
              </a:r>
              <a:endParaRPr lang="fr-FR" sz="1000">
                <a:effectLst/>
                <a:latin typeface="Times New Roman" panose="02020603050405020304" pitchFamily="18" charset="0"/>
                <a:ea typeface="Times New Roman" panose="02020603050405020304" pitchFamily="18" charset="0"/>
              </a:endParaRPr>
            </a:p>
          </p:txBody>
        </p:sp>
        <p:sp>
          <p:nvSpPr>
            <p:cNvPr id="9" name="Zone de texte 12">
              <a:extLst>
                <a:ext uri="{FF2B5EF4-FFF2-40B4-BE49-F238E27FC236}">
                  <a16:creationId xmlns:a16="http://schemas.microsoft.com/office/drawing/2014/main" id="{73AA074B-400E-4BCE-BF5C-99FF871C41A2}"/>
                </a:ext>
              </a:extLst>
            </p:cNvPr>
            <p:cNvSpPr txBox="1"/>
            <p:nvPr/>
          </p:nvSpPr>
          <p:spPr>
            <a:xfrm>
              <a:off x="3076575" y="0"/>
              <a:ext cx="2000250" cy="266700"/>
            </a:xfrm>
            <a:prstGeom prst="rect">
              <a:avLst/>
            </a:prstGeom>
            <a:solidFill>
              <a:schemeClr val="lt1"/>
            </a:solidFill>
            <a:ln w="12700">
              <a:solidFill>
                <a:schemeClr val="tx2">
                  <a:lumMod val="60000"/>
                  <a:lumOff val="40000"/>
                </a:schemeClr>
              </a:solid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Aft>
                  <a:spcPts val="0"/>
                </a:spcAft>
              </a:pPr>
              <a:r>
                <a:rPr lang="fr-FR" sz="1000" b="1">
                  <a:solidFill>
                    <a:srgbClr val="548DD4"/>
                  </a:solidFill>
                  <a:effectLst/>
                  <a:ea typeface="Times New Roman" panose="02020603050405020304" pitchFamily="18" charset="0"/>
                </a:rPr>
                <a:t>SPECIAL FRANCE</a:t>
              </a:r>
              <a:endParaRPr lang="fr-FR" sz="1000">
                <a:effectLst/>
                <a:latin typeface="Times New Roman" panose="02020603050405020304" pitchFamily="18" charset="0"/>
                <a:ea typeface="Times New Roman" panose="02020603050405020304" pitchFamily="18" charset="0"/>
              </a:endParaRPr>
            </a:p>
          </p:txBody>
        </p:sp>
      </p:grpSp>
      <p:sp>
        <p:nvSpPr>
          <p:cNvPr id="10" name="AddClassification">
            <a:extLst>
              <a:ext uri="{FF2B5EF4-FFF2-40B4-BE49-F238E27FC236}">
                <a16:creationId xmlns:a16="http://schemas.microsoft.com/office/drawing/2014/main" id="{B646D3A5-231B-46EA-9801-47FA930E2F2F}"/>
              </a:ext>
            </a:extLst>
          </p:cNvPr>
          <p:cNvSpPr txBox="1">
            <a:spLocks noChangeArrowheads="1"/>
          </p:cNvSpPr>
          <p:nvPr userDrawn="1"/>
        </p:nvSpPr>
        <p:spPr bwMode="auto">
          <a:xfrm>
            <a:off x="3749499" y="4646845"/>
            <a:ext cx="1645002" cy="2154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Lucida Sans Unicode" pitchFamily="34" charset="0"/>
              </a:defRPr>
            </a:lvl1pPr>
            <a:lvl2pPr marL="742950" indent="-285750">
              <a:defRPr>
                <a:solidFill>
                  <a:schemeClr val="tx1"/>
                </a:solidFill>
                <a:latin typeface="Lucida Sans Unicode" pitchFamily="34" charset="0"/>
              </a:defRPr>
            </a:lvl2pPr>
            <a:lvl3pPr marL="1143000" indent="-228600">
              <a:defRPr>
                <a:solidFill>
                  <a:schemeClr val="tx1"/>
                </a:solidFill>
                <a:latin typeface="Lucida Sans Unicode" pitchFamily="34" charset="0"/>
              </a:defRPr>
            </a:lvl3pPr>
            <a:lvl4pPr marL="1600200" indent="-228600">
              <a:defRPr>
                <a:solidFill>
                  <a:schemeClr val="tx1"/>
                </a:solidFill>
                <a:latin typeface="Lucida Sans Unicode" pitchFamily="34" charset="0"/>
              </a:defRPr>
            </a:lvl4pPr>
            <a:lvl5pPr marL="2057400" indent="-228600">
              <a:defRPr>
                <a:solidFill>
                  <a:schemeClr val="tx1"/>
                </a:solidFill>
                <a:latin typeface="Lucida Sans Unicode" pitchFamily="34" charset="0"/>
              </a:defRPr>
            </a:lvl5pPr>
            <a:lvl6pPr marL="2514600" indent="-228600" fontAlgn="base">
              <a:spcBef>
                <a:spcPct val="0"/>
              </a:spcBef>
              <a:spcAft>
                <a:spcPct val="0"/>
              </a:spcAft>
              <a:defRPr>
                <a:solidFill>
                  <a:schemeClr val="tx1"/>
                </a:solidFill>
                <a:latin typeface="Lucida Sans Unicode" pitchFamily="34" charset="0"/>
              </a:defRPr>
            </a:lvl6pPr>
            <a:lvl7pPr marL="2971800" indent="-228600" fontAlgn="base">
              <a:spcBef>
                <a:spcPct val="0"/>
              </a:spcBef>
              <a:spcAft>
                <a:spcPct val="0"/>
              </a:spcAft>
              <a:defRPr>
                <a:solidFill>
                  <a:schemeClr val="tx1"/>
                </a:solidFill>
                <a:latin typeface="Lucida Sans Unicode" pitchFamily="34" charset="0"/>
              </a:defRPr>
            </a:lvl7pPr>
            <a:lvl8pPr marL="3429000" indent="-228600" fontAlgn="base">
              <a:spcBef>
                <a:spcPct val="0"/>
              </a:spcBef>
              <a:spcAft>
                <a:spcPct val="0"/>
              </a:spcAft>
              <a:defRPr>
                <a:solidFill>
                  <a:schemeClr val="tx1"/>
                </a:solidFill>
                <a:latin typeface="Lucida Sans Unicode" pitchFamily="34" charset="0"/>
              </a:defRPr>
            </a:lvl8pPr>
            <a:lvl9pPr marL="3886200" indent="-228600" fontAlgn="base">
              <a:spcBef>
                <a:spcPct val="0"/>
              </a:spcBef>
              <a:spcAft>
                <a:spcPct val="0"/>
              </a:spcAft>
              <a:defRPr>
                <a:solidFill>
                  <a:schemeClr val="tx1"/>
                </a:solidFill>
                <a:latin typeface="Lucida Sans Unicode" pitchFamily="34" charset="0"/>
              </a:defRPr>
            </a:lvl9pPr>
          </a:lstStyle>
          <a:p>
            <a:pPr algn="ctr"/>
            <a:r>
              <a:rPr lang="en-US" sz="800" b="0" dirty="0">
                <a:solidFill>
                  <a:schemeClr val="bg1"/>
                </a:solidFill>
                <a:latin typeface="Verdana" pitchFamily="34" charset="0"/>
                <a:ea typeface="Verdana" pitchFamily="34" charset="0"/>
                <a:cs typeface="Verdana" pitchFamily="34" charset="0"/>
              </a:rPr>
              <a:t>© </a:t>
            </a:r>
            <a:r>
              <a:rPr lang="en-US" sz="800" b="0" dirty="0" err="1">
                <a:solidFill>
                  <a:schemeClr val="bg1"/>
                </a:solidFill>
                <a:latin typeface="Verdana" pitchFamily="34" charset="0"/>
                <a:ea typeface="Verdana" pitchFamily="34" charset="0"/>
                <a:cs typeface="Verdana" pitchFamily="34" charset="0"/>
              </a:rPr>
              <a:t>Avantix</a:t>
            </a:r>
            <a:r>
              <a:rPr lang="en-US" sz="800" b="0" dirty="0">
                <a:solidFill>
                  <a:schemeClr val="bg1"/>
                </a:solidFill>
                <a:latin typeface="Verdana" pitchFamily="34" charset="0"/>
                <a:ea typeface="Verdana" pitchFamily="34" charset="0"/>
                <a:cs typeface="Verdana" pitchFamily="34" charset="0"/>
              </a:rPr>
              <a:t> - For internal use</a:t>
            </a:r>
          </a:p>
        </p:txBody>
      </p:sp>
    </p:spTree>
    <p:extLst>
      <p:ext uri="{BB962C8B-B14F-4D97-AF65-F5344CB8AC3E}">
        <p14:creationId xmlns:p14="http://schemas.microsoft.com/office/powerpoint/2010/main" val="4270585536"/>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preserve="1">
  <p:cSld name="Number slide #17">
    <p:bg>
      <p:bgPr>
        <a:solidFill>
          <a:srgbClr val="565A5C"/>
        </a:solidFill>
        <a:effectLst/>
      </p:bgPr>
    </p:bg>
    <p:spTree>
      <p:nvGrpSpPr>
        <p:cNvPr id="1" name=""/>
        <p:cNvGrpSpPr/>
        <p:nvPr/>
      </p:nvGrpSpPr>
      <p:grpSpPr>
        <a:xfrm>
          <a:off x="0" y="0"/>
          <a:ext cx="0" cy="0"/>
          <a:chOff x="0" y="0"/>
          <a:chExt cx="0" cy="0"/>
        </a:xfrm>
      </p:grpSpPr>
      <p:pic>
        <p:nvPicPr>
          <p:cNvPr id="3" name="Picture 2"/>
          <p:cNvPicPr>
            <a:picLocks noChangeAspect="1"/>
          </p:cNvPicPr>
          <p:nvPr/>
        </p:nvPicPr>
        <p:blipFill>
          <a:blip r:embed="rId2">
            <a:extLst>
              <a:ext uri="{28A0092B-C50C-407E-A947-70E740481C1C}">
                <a14:useLocalDpi xmlns:a14="http://schemas.microsoft.com/office/drawing/2010/main"/>
              </a:ext>
            </a:extLst>
          </a:blip>
          <a:stretch>
            <a:fillRect/>
          </a:stretch>
        </p:blipFill>
        <p:spPr>
          <a:xfrm>
            <a:off x="1354" y="-51470"/>
            <a:ext cx="9141291" cy="5143500"/>
          </a:xfrm>
          <a:prstGeom prst="rect">
            <a:avLst/>
          </a:prstGeom>
        </p:spPr>
      </p:pic>
      <p:sp>
        <p:nvSpPr>
          <p:cNvPr id="2" name="Title 1"/>
          <p:cNvSpPr>
            <a:spLocks noGrp="1"/>
          </p:cNvSpPr>
          <p:nvPr>
            <p:ph type="title" hasCustomPrompt="1"/>
          </p:nvPr>
        </p:nvSpPr>
        <p:spPr>
          <a:xfrm>
            <a:off x="4067944" y="1995686"/>
            <a:ext cx="4968552" cy="1080120"/>
          </a:xfrm>
        </p:spPr>
        <p:txBody>
          <a:bodyPr anchor="t"/>
          <a:lstStyle>
            <a:lvl1pPr>
              <a:defRPr sz="3000" b="0">
                <a:solidFill>
                  <a:schemeClr val="bg1"/>
                </a:solidFill>
              </a:defRPr>
            </a:lvl1pPr>
          </a:lstStyle>
          <a:p>
            <a:r>
              <a:rPr lang="en-US" dirty="0"/>
              <a:t>Click to add chapter title </a:t>
            </a:r>
          </a:p>
        </p:txBody>
      </p:sp>
      <p:grpSp>
        <p:nvGrpSpPr>
          <p:cNvPr id="4" name="Groupe 3">
            <a:extLst>
              <a:ext uri="{FF2B5EF4-FFF2-40B4-BE49-F238E27FC236}">
                <a16:creationId xmlns:a16="http://schemas.microsoft.com/office/drawing/2014/main" id="{913599AC-AA01-437F-B515-472D6FB97980}"/>
              </a:ext>
            </a:extLst>
          </p:cNvPr>
          <p:cNvGrpSpPr/>
          <p:nvPr/>
        </p:nvGrpSpPr>
        <p:grpSpPr>
          <a:xfrm>
            <a:off x="1907704" y="4714879"/>
            <a:ext cx="5076825" cy="266700"/>
            <a:chOff x="0" y="0"/>
            <a:chExt cx="5076825" cy="266700"/>
          </a:xfrm>
        </p:grpSpPr>
        <p:sp>
          <p:nvSpPr>
            <p:cNvPr id="5" name="Zone de texte 14">
              <a:extLst>
                <a:ext uri="{FF2B5EF4-FFF2-40B4-BE49-F238E27FC236}">
                  <a16:creationId xmlns:a16="http://schemas.microsoft.com/office/drawing/2014/main" id="{D2F4E17B-CE8C-47E2-B091-E4C415322F07}"/>
                </a:ext>
              </a:extLst>
            </p:cNvPr>
            <p:cNvSpPr txBox="1"/>
            <p:nvPr/>
          </p:nvSpPr>
          <p:spPr>
            <a:xfrm>
              <a:off x="0" y="9525"/>
              <a:ext cx="1971675" cy="228600"/>
            </a:xfrm>
            <a:prstGeom prst="rect">
              <a:avLst/>
            </a:prstGeom>
            <a:solidFill>
              <a:schemeClr val="lt1"/>
            </a:solidFill>
            <a:ln w="12700">
              <a:solidFill>
                <a:srgbClr val="FF0000"/>
              </a:solid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Aft>
                  <a:spcPts val="0"/>
                </a:spcAft>
              </a:pPr>
              <a:r>
                <a:rPr lang="fr-FR" sz="1000" b="1">
                  <a:solidFill>
                    <a:srgbClr val="FF0000"/>
                  </a:solidFill>
                  <a:effectLst/>
                  <a:ea typeface="Times New Roman" panose="02020603050405020304" pitchFamily="18" charset="0"/>
                </a:rPr>
                <a:t>DIFFUSION RESTREINTE</a:t>
              </a:r>
              <a:endParaRPr lang="fr-FR" sz="1000">
                <a:effectLst/>
                <a:latin typeface="Times New Roman" panose="02020603050405020304" pitchFamily="18" charset="0"/>
                <a:ea typeface="Times New Roman" panose="02020603050405020304" pitchFamily="18" charset="0"/>
              </a:endParaRPr>
            </a:p>
          </p:txBody>
        </p:sp>
        <p:sp>
          <p:nvSpPr>
            <p:cNvPr id="6" name="Zone de texte 12">
              <a:extLst>
                <a:ext uri="{FF2B5EF4-FFF2-40B4-BE49-F238E27FC236}">
                  <a16:creationId xmlns:a16="http://schemas.microsoft.com/office/drawing/2014/main" id="{48077435-84EC-4A2E-95ED-337CE62F1893}"/>
                </a:ext>
              </a:extLst>
            </p:cNvPr>
            <p:cNvSpPr txBox="1"/>
            <p:nvPr/>
          </p:nvSpPr>
          <p:spPr>
            <a:xfrm>
              <a:off x="3076575" y="0"/>
              <a:ext cx="2000250" cy="266700"/>
            </a:xfrm>
            <a:prstGeom prst="rect">
              <a:avLst/>
            </a:prstGeom>
            <a:solidFill>
              <a:schemeClr val="lt1"/>
            </a:solidFill>
            <a:ln w="12700">
              <a:solidFill>
                <a:schemeClr val="tx2">
                  <a:lumMod val="60000"/>
                  <a:lumOff val="40000"/>
                </a:schemeClr>
              </a:solid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Aft>
                  <a:spcPts val="0"/>
                </a:spcAft>
              </a:pPr>
              <a:r>
                <a:rPr lang="fr-FR" sz="1000" b="1">
                  <a:solidFill>
                    <a:srgbClr val="548DD4"/>
                  </a:solidFill>
                  <a:effectLst/>
                  <a:ea typeface="Times New Roman" panose="02020603050405020304" pitchFamily="18" charset="0"/>
                </a:rPr>
                <a:t>SPECIAL FRANCE</a:t>
              </a:r>
              <a:endParaRPr lang="fr-FR" sz="1000">
                <a:effectLst/>
                <a:latin typeface="Times New Roman" panose="02020603050405020304" pitchFamily="18" charset="0"/>
                <a:ea typeface="Times New Roman" panose="02020603050405020304" pitchFamily="18" charset="0"/>
              </a:endParaRPr>
            </a:p>
          </p:txBody>
        </p:sp>
      </p:grpSp>
      <p:grpSp>
        <p:nvGrpSpPr>
          <p:cNvPr id="7" name="Groupe 6">
            <a:extLst>
              <a:ext uri="{FF2B5EF4-FFF2-40B4-BE49-F238E27FC236}">
                <a16:creationId xmlns:a16="http://schemas.microsoft.com/office/drawing/2014/main" id="{1D151FD9-88B7-4972-8D44-1A976C7029B8}"/>
              </a:ext>
            </a:extLst>
          </p:cNvPr>
          <p:cNvGrpSpPr/>
          <p:nvPr/>
        </p:nvGrpSpPr>
        <p:grpSpPr>
          <a:xfrm>
            <a:off x="1763688" y="95393"/>
            <a:ext cx="5076825" cy="266700"/>
            <a:chOff x="0" y="0"/>
            <a:chExt cx="5076825" cy="266700"/>
          </a:xfrm>
        </p:grpSpPr>
        <p:sp>
          <p:nvSpPr>
            <p:cNvPr id="8" name="Zone de texte 14">
              <a:extLst>
                <a:ext uri="{FF2B5EF4-FFF2-40B4-BE49-F238E27FC236}">
                  <a16:creationId xmlns:a16="http://schemas.microsoft.com/office/drawing/2014/main" id="{ED0D039F-330C-48D2-8F84-02ACBDD708BC}"/>
                </a:ext>
              </a:extLst>
            </p:cNvPr>
            <p:cNvSpPr txBox="1"/>
            <p:nvPr/>
          </p:nvSpPr>
          <p:spPr>
            <a:xfrm>
              <a:off x="0" y="9525"/>
              <a:ext cx="1971675" cy="228600"/>
            </a:xfrm>
            <a:prstGeom prst="rect">
              <a:avLst/>
            </a:prstGeom>
            <a:solidFill>
              <a:schemeClr val="lt1"/>
            </a:solidFill>
            <a:ln w="12700">
              <a:solidFill>
                <a:srgbClr val="FF0000"/>
              </a:solid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Aft>
                  <a:spcPts val="0"/>
                </a:spcAft>
              </a:pPr>
              <a:r>
                <a:rPr lang="fr-FR" sz="1000" b="1">
                  <a:solidFill>
                    <a:srgbClr val="FF0000"/>
                  </a:solidFill>
                  <a:effectLst/>
                  <a:ea typeface="Times New Roman" panose="02020603050405020304" pitchFamily="18" charset="0"/>
                </a:rPr>
                <a:t>DIFFUSION RESTREINTE</a:t>
              </a:r>
              <a:endParaRPr lang="fr-FR" sz="1000">
                <a:effectLst/>
                <a:latin typeface="Times New Roman" panose="02020603050405020304" pitchFamily="18" charset="0"/>
                <a:ea typeface="Times New Roman" panose="02020603050405020304" pitchFamily="18" charset="0"/>
              </a:endParaRPr>
            </a:p>
          </p:txBody>
        </p:sp>
        <p:sp>
          <p:nvSpPr>
            <p:cNvPr id="9" name="Zone de texte 12">
              <a:extLst>
                <a:ext uri="{FF2B5EF4-FFF2-40B4-BE49-F238E27FC236}">
                  <a16:creationId xmlns:a16="http://schemas.microsoft.com/office/drawing/2014/main" id="{03227CBB-ABE8-4F27-9D73-D17024D680D2}"/>
                </a:ext>
              </a:extLst>
            </p:cNvPr>
            <p:cNvSpPr txBox="1"/>
            <p:nvPr/>
          </p:nvSpPr>
          <p:spPr>
            <a:xfrm>
              <a:off x="3076575" y="0"/>
              <a:ext cx="2000250" cy="266700"/>
            </a:xfrm>
            <a:prstGeom prst="rect">
              <a:avLst/>
            </a:prstGeom>
            <a:solidFill>
              <a:schemeClr val="lt1"/>
            </a:solidFill>
            <a:ln w="12700">
              <a:solidFill>
                <a:schemeClr val="tx2">
                  <a:lumMod val="60000"/>
                  <a:lumOff val="40000"/>
                </a:schemeClr>
              </a:solid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Aft>
                  <a:spcPts val="0"/>
                </a:spcAft>
              </a:pPr>
              <a:r>
                <a:rPr lang="fr-FR" sz="1000" b="1">
                  <a:solidFill>
                    <a:srgbClr val="548DD4"/>
                  </a:solidFill>
                  <a:effectLst/>
                  <a:ea typeface="Times New Roman" panose="02020603050405020304" pitchFamily="18" charset="0"/>
                </a:rPr>
                <a:t>SPECIAL FRANCE</a:t>
              </a:r>
              <a:endParaRPr lang="fr-FR" sz="1000">
                <a:effectLst/>
                <a:latin typeface="Times New Roman" panose="02020603050405020304" pitchFamily="18" charset="0"/>
                <a:ea typeface="Times New Roman" panose="02020603050405020304" pitchFamily="18" charset="0"/>
              </a:endParaRPr>
            </a:p>
          </p:txBody>
        </p:sp>
      </p:grpSp>
      <p:sp>
        <p:nvSpPr>
          <p:cNvPr id="10" name="AddClassification">
            <a:extLst>
              <a:ext uri="{FF2B5EF4-FFF2-40B4-BE49-F238E27FC236}">
                <a16:creationId xmlns:a16="http://schemas.microsoft.com/office/drawing/2014/main" id="{7BECE390-E346-4DE4-BB3C-D3FC09CED885}"/>
              </a:ext>
            </a:extLst>
          </p:cNvPr>
          <p:cNvSpPr txBox="1">
            <a:spLocks noChangeArrowheads="1"/>
          </p:cNvSpPr>
          <p:nvPr userDrawn="1"/>
        </p:nvSpPr>
        <p:spPr bwMode="auto">
          <a:xfrm>
            <a:off x="3749499" y="4646845"/>
            <a:ext cx="1645002" cy="2154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Lucida Sans Unicode" pitchFamily="34" charset="0"/>
              </a:defRPr>
            </a:lvl1pPr>
            <a:lvl2pPr marL="742950" indent="-285750">
              <a:defRPr>
                <a:solidFill>
                  <a:schemeClr val="tx1"/>
                </a:solidFill>
                <a:latin typeface="Lucida Sans Unicode" pitchFamily="34" charset="0"/>
              </a:defRPr>
            </a:lvl2pPr>
            <a:lvl3pPr marL="1143000" indent="-228600">
              <a:defRPr>
                <a:solidFill>
                  <a:schemeClr val="tx1"/>
                </a:solidFill>
                <a:latin typeface="Lucida Sans Unicode" pitchFamily="34" charset="0"/>
              </a:defRPr>
            </a:lvl3pPr>
            <a:lvl4pPr marL="1600200" indent="-228600">
              <a:defRPr>
                <a:solidFill>
                  <a:schemeClr val="tx1"/>
                </a:solidFill>
                <a:latin typeface="Lucida Sans Unicode" pitchFamily="34" charset="0"/>
              </a:defRPr>
            </a:lvl4pPr>
            <a:lvl5pPr marL="2057400" indent="-228600">
              <a:defRPr>
                <a:solidFill>
                  <a:schemeClr val="tx1"/>
                </a:solidFill>
                <a:latin typeface="Lucida Sans Unicode" pitchFamily="34" charset="0"/>
              </a:defRPr>
            </a:lvl5pPr>
            <a:lvl6pPr marL="2514600" indent="-228600" fontAlgn="base">
              <a:spcBef>
                <a:spcPct val="0"/>
              </a:spcBef>
              <a:spcAft>
                <a:spcPct val="0"/>
              </a:spcAft>
              <a:defRPr>
                <a:solidFill>
                  <a:schemeClr val="tx1"/>
                </a:solidFill>
                <a:latin typeface="Lucida Sans Unicode" pitchFamily="34" charset="0"/>
              </a:defRPr>
            </a:lvl6pPr>
            <a:lvl7pPr marL="2971800" indent="-228600" fontAlgn="base">
              <a:spcBef>
                <a:spcPct val="0"/>
              </a:spcBef>
              <a:spcAft>
                <a:spcPct val="0"/>
              </a:spcAft>
              <a:defRPr>
                <a:solidFill>
                  <a:schemeClr val="tx1"/>
                </a:solidFill>
                <a:latin typeface="Lucida Sans Unicode" pitchFamily="34" charset="0"/>
              </a:defRPr>
            </a:lvl7pPr>
            <a:lvl8pPr marL="3429000" indent="-228600" fontAlgn="base">
              <a:spcBef>
                <a:spcPct val="0"/>
              </a:spcBef>
              <a:spcAft>
                <a:spcPct val="0"/>
              </a:spcAft>
              <a:defRPr>
                <a:solidFill>
                  <a:schemeClr val="tx1"/>
                </a:solidFill>
                <a:latin typeface="Lucida Sans Unicode" pitchFamily="34" charset="0"/>
              </a:defRPr>
            </a:lvl8pPr>
            <a:lvl9pPr marL="3886200" indent="-228600" fontAlgn="base">
              <a:spcBef>
                <a:spcPct val="0"/>
              </a:spcBef>
              <a:spcAft>
                <a:spcPct val="0"/>
              </a:spcAft>
              <a:defRPr>
                <a:solidFill>
                  <a:schemeClr val="tx1"/>
                </a:solidFill>
                <a:latin typeface="Lucida Sans Unicode" pitchFamily="34" charset="0"/>
              </a:defRPr>
            </a:lvl9pPr>
          </a:lstStyle>
          <a:p>
            <a:pPr algn="ctr"/>
            <a:r>
              <a:rPr lang="en-US" sz="800" b="0" dirty="0">
                <a:solidFill>
                  <a:schemeClr val="bg1"/>
                </a:solidFill>
                <a:latin typeface="Verdana" pitchFamily="34" charset="0"/>
                <a:ea typeface="Verdana" pitchFamily="34" charset="0"/>
                <a:cs typeface="Verdana" pitchFamily="34" charset="0"/>
              </a:rPr>
              <a:t>© </a:t>
            </a:r>
            <a:r>
              <a:rPr lang="en-US" sz="800" b="0" dirty="0" err="1">
                <a:solidFill>
                  <a:schemeClr val="bg1"/>
                </a:solidFill>
                <a:latin typeface="Verdana" pitchFamily="34" charset="0"/>
                <a:ea typeface="Verdana" pitchFamily="34" charset="0"/>
                <a:cs typeface="Verdana" pitchFamily="34" charset="0"/>
              </a:rPr>
              <a:t>Avantix</a:t>
            </a:r>
            <a:r>
              <a:rPr lang="en-US" sz="800" b="0" dirty="0">
                <a:solidFill>
                  <a:schemeClr val="bg1"/>
                </a:solidFill>
                <a:latin typeface="Verdana" pitchFamily="34" charset="0"/>
                <a:ea typeface="Verdana" pitchFamily="34" charset="0"/>
                <a:cs typeface="Verdana" pitchFamily="34" charset="0"/>
              </a:rPr>
              <a:t> - For internal use</a:t>
            </a:r>
          </a:p>
        </p:txBody>
      </p:sp>
    </p:spTree>
    <p:extLst>
      <p:ext uri="{BB962C8B-B14F-4D97-AF65-F5344CB8AC3E}">
        <p14:creationId xmlns:p14="http://schemas.microsoft.com/office/powerpoint/2010/main" val="225400171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p:cSld name="Number slide #1">
    <p:bg>
      <p:bgPr>
        <a:solidFill>
          <a:srgbClr val="565A5C"/>
        </a:solidFill>
        <a:effectLst/>
      </p:bgPr>
    </p:bg>
    <p:spTree>
      <p:nvGrpSpPr>
        <p:cNvPr id="1" name=""/>
        <p:cNvGrpSpPr/>
        <p:nvPr/>
      </p:nvGrpSpPr>
      <p:grpSpPr>
        <a:xfrm>
          <a:off x="0" y="0"/>
          <a:ext cx="0" cy="0"/>
          <a:chOff x="0" y="0"/>
          <a:chExt cx="0" cy="0"/>
        </a:xfrm>
      </p:grpSpPr>
      <p:pic>
        <p:nvPicPr>
          <p:cNvPr id="27" name="Picture 26"/>
          <p:cNvPicPr>
            <a:picLocks noChangeAspect="1"/>
          </p:cNvPicPr>
          <p:nvPr/>
        </p:nvPicPr>
        <p:blipFill>
          <a:blip r:embed="rId2">
            <a:extLst>
              <a:ext uri="{28A0092B-C50C-407E-A947-70E740481C1C}">
                <a14:useLocalDpi xmlns:a14="http://schemas.microsoft.com/office/drawing/2010/main"/>
              </a:ext>
            </a:extLst>
          </a:blip>
          <a:stretch>
            <a:fillRect/>
          </a:stretch>
        </p:blipFill>
        <p:spPr>
          <a:xfrm>
            <a:off x="1354" y="20538"/>
            <a:ext cx="9141291" cy="5143500"/>
          </a:xfrm>
          <a:prstGeom prst="rect">
            <a:avLst/>
          </a:prstGeom>
        </p:spPr>
      </p:pic>
      <p:sp>
        <p:nvSpPr>
          <p:cNvPr id="2" name="Title 1"/>
          <p:cNvSpPr>
            <a:spLocks noGrp="1"/>
          </p:cNvSpPr>
          <p:nvPr>
            <p:ph type="title" hasCustomPrompt="1"/>
          </p:nvPr>
        </p:nvSpPr>
        <p:spPr>
          <a:xfrm>
            <a:off x="3203848" y="1995686"/>
            <a:ext cx="5472608" cy="1080120"/>
          </a:xfrm>
        </p:spPr>
        <p:txBody>
          <a:bodyPr anchor="t"/>
          <a:lstStyle>
            <a:lvl1pPr>
              <a:defRPr sz="3000" b="0">
                <a:solidFill>
                  <a:schemeClr val="bg1"/>
                </a:solidFill>
              </a:defRPr>
            </a:lvl1pPr>
          </a:lstStyle>
          <a:p>
            <a:r>
              <a:rPr lang="en-US" dirty="0"/>
              <a:t>Click to add chapter title </a:t>
            </a:r>
          </a:p>
        </p:txBody>
      </p:sp>
      <p:grpSp>
        <p:nvGrpSpPr>
          <p:cNvPr id="4" name="Groupe 3">
            <a:extLst>
              <a:ext uri="{FF2B5EF4-FFF2-40B4-BE49-F238E27FC236}">
                <a16:creationId xmlns:a16="http://schemas.microsoft.com/office/drawing/2014/main" id="{57888C09-5620-4E95-955F-9796CCBEADF2}"/>
              </a:ext>
            </a:extLst>
          </p:cNvPr>
          <p:cNvGrpSpPr/>
          <p:nvPr/>
        </p:nvGrpSpPr>
        <p:grpSpPr>
          <a:xfrm>
            <a:off x="1907704" y="4714879"/>
            <a:ext cx="5076825" cy="266700"/>
            <a:chOff x="0" y="0"/>
            <a:chExt cx="5076825" cy="266700"/>
          </a:xfrm>
        </p:grpSpPr>
        <p:sp>
          <p:nvSpPr>
            <p:cNvPr id="5" name="Zone de texte 14">
              <a:extLst>
                <a:ext uri="{FF2B5EF4-FFF2-40B4-BE49-F238E27FC236}">
                  <a16:creationId xmlns:a16="http://schemas.microsoft.com/office/drawing/2014/main" id="{738CD15C-3A72-46C6-9F7A-05DCC3A1F363}"/>
                </a:ext>
              </a:extLst>
            </p:cNvPr>
            <p:cNvSpPr txBox="1"/>
            <p:nvPr/>
          </p:nvSpPr>
          <p:spPr>
            <a:xfrm>
              <a:off x="0" y="9525"/>
              <a:ext cx="1971675" cy="228600"/>
            </a:xfrm>
            <a:prstGeom prst="rect">
              <a:avLst/>
            </a:prstGeom>
            <a:solidFill>
              <a:schemeClr val="lt1"/>
            </a:solidFill>
            <a:ln w="12700">
              <a:solidFill>
                <a:srgbClr val="FF0000"/>
              </a:solid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Aft>
                  <a:spcPts val="0"/>
                </a:spcAft>
              </a:pPr>
              <a:r>
                <a:rPr lang="fr-FR" sz="1000" b="1">
                  <a:solidFill>
                    <a:srgbClr val="FF0000"/>
                  </a:solidFill>
                  <a:effectLst/>
                  <a:ea typeface="Times New Roman" panose="02020603050405020304" pitchFamily="18" charset="0"/>
                </a:rPr>
                <a:t>DIFFUSION RESTREINTE</a:t>
              </a:r>
              <a:endParaRPr lang="fr-FR" sz="1000">
                <a:effectLst/>
                <a:latin typeface="Times New Roman" panose="02020603050405020304" pitchFamily="18" charset="0"/>
                <a:ea typeface="Times New Roman" panose="02020603050405020304" pitchFamily="18" charset="0"/>
              </a:endParaRPr>
            </a:p>
          </p:txBody>
        </p:sp>
        <p:sp>
          <p:nvSpPr>
            <p:cNvPr id="6" name="Zone de texte 12">
              <a:extLst>
                <a:ext uri="{FF2B5EF4-FFF2-40B4-BE49-F238E27FC236}">
                  <a16:creationId xmlns:a16="http://schemas.microsoft.com/office/drawing/2014/main" id="{717AF9CF-5AE4-42DA-BF4A-6542517DB210}"/>
                </a:ext>
              </a:extLst>
            </p:cNvPr>
            <p:cNvSpPr txBox="1"/>
            <p:nvPr/>
          </p:nvSpPr>
          <p:spPr>
            <a:xfrm>
              <a:off x="3076575" y="0"/>
              <a:ext cx="2000250" cy="266700"/>
            </a:xfrm>
            <a:prstGeom prst="rect">
              <a:avLst/>
            </a:prstGeom>
            <a:solidFill>
              <a:schemeClr val="lt1"/>
            </a:solidFill>
            <a:ln w="12700">
              <a:solidFill>
                <a:schemeClr val="tx2">
                  <a:lumMod val="60000"/>
                  <a:lumOff val="40000"/>
                </a:schemeClr>
              </a:solid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Aft>
                  <a:spcPts val="0"/>
                </a:spcAft>
              </a:pPr>
              <a:r>
                <a:rPr lang="fr-FR" sz="1000" b="1">
                  <a:solidFill>
                    <a:srgbClr val="548DD4"/>
                  </a:solidFill>
                  <a:effectLst/>
                  <a:ea typeface="Times New Roman" panose="02020603050405020304" pitchFamily="18" charset="0"/>
                </a:rPr>
                <a:t>SPECIAL FRANCE</a:t>
              </a:r>
              <a:endParaRPr lang="fr-FR" sz="1000">
                <a:effectLst/>
                <a:latin typeface="Times New Roman" panose="02020603050405020304" pitchFamily="18" charset="0"/>
                <a:ea typeface="Times New Roman" panose="02020603050405020304" pitchFamily="18" charset="0"/>
              </a:endParaRPr>
            </a:p>
          </p:txBody>
        </p:sp>
      </p:grpSp>
      <p:grpSp>
        <p:nvGrpSpPr>
          <p:cNvPr id="7" name="Groupe 6">
            <a:extLst>
              <a:ext uri="{FF2B5EF4-FFF2-40B4-BE49-F238E27FC236}">
                <a16:creationId xmlns:a16="http://schemas.microsoft.com/office/drawing/2014/main" id="{A6C28FFD-AC0D-4CD0-AAC2-9EF513F3D3F2}"/>
              </a:ext>
            </a:extLst>
          </p:cNvPr>
          <p:cNvGrpSpPr/>
          <p:nvPr/>
        </p:nvGrpSpPr>
        <p:grpSpPr>
          <a:xfrm>
            <a:off x="1763688" y="95393"/>
            <a:ext cx="5076825" cy="266700"/>
            <a:chOff x="0" y="0"/>
            <a:chExt cx="5076825" cy="266700"/>
          </a:xfrm>
        </p:grpSpPr>
        <p:sp>
          <p:nvSpPr>
            <p:cNvPr id="8" name="Zone de texte 14">
              <a:extLst>
                <a:ext uri="{FF2B5EF4-FFF2-40B4-BE49-F238E27FC236}">
                  <a16:creationId xmlns:a16="http://schemas.microsoft.com/office/drawing/2014/main" id="{26A7D384-A63F-46E4-940E-0E93A42C4C6E}"/>
                </a:ext>
              </a:extLst>
            </p:cNvPr>
            <p:cNvSpPr txBox="1"/>
            <p:nvPr/>
          </p:nvSpPr>
          <p:spPr>
            <a:xfrm>
              <a:off x="0" y="9525"/>
              <a:ext cx="1971675" cy="228600"/>
            </a:xfrm>
            <a:prstGeom prst="rect">
              <a:avLst/>
            </a:prstGeom>
            <a:solidFill>
              <a:schemeClr val="lt1"/>
            </a:solidFill>
            <a:ln w="12700">
              <a:solidFill>
                <a:srgbClr val="FF0000"/>
              </a:solid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Aft>
                  <a:spcPts val="0"/>
                </a:spcAft>
              </a:pPr>
              <a:r>
                <a:rPr lang="fr-FR" sz="1000" b="1">
                  <a:solidFill>
                    <a:srgbClr val="FF0000"/>
                  </a:solidFill>
                  <a:effectLst/>
                  <a:ea typeface="Times New Roman" panose="02020603050405020304" pitchFamily="18" charset="0"/>
                </a:rPr>
                <a:t>DIFFUSION RESTREINTE</a:t>
              </a:r>
              <a:endParaRPr lang="fr-FR" sz="1000">
                <a:effectLst/>
                <a:latin typeface="Times New Roman" panose="02020603050405020304" pitchFamily="18" charset="0"/>
                <a:ea typeface="Times New Roman" panose="02020603050405020304" pitchFamily="18" charset="0"/>
              </a:endParaRPr>
            </a:p>
          </p:txBody>
        </p:sp>
        <p:sp>
          <p:nvSpPr>
            <p:cNvPr id="9" name="Zone de texte 12">
              <a:extLst>
                <a:ext uri="{FF2B5EF4-FFF2-40B4-BE49-F238E27FC236}">
                  <a16:creationId xmlns:a16="http://schemas.microsoft.com/office/drawing/2014/main" id="{4DB7F9ED-3BE6-4005-BA95-AC24BD7D8581}"/>
                </a:ext>
              </a:extLst>
            </p:cNvPr>
            <p:cNvSpPr txBox="1"/>
            <p:nvPr/>
          </p:nvSpPr>
          <p:spPr>
            <a:xfrm>
              <a:off x="3076575" y="0"/>
              <a:ext cx="2000250" cy="266700"/>
            </a:xfrm>
            <a:prstGeom prst="rect">
              <a:avLst/>
            </a:prstGeom>
            <a:solidFill>
              <a:schemeClr val="lt1"/>
            </a:solidFill>
            <a:ln w="12700">
              <a:solidFill>
                <a:schemeClr val="tx2">
                  <a:lumMod val="60000"/>
                  <a:lumOff val="40000"/>
                </a:schemeClr>
              </a:solid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Aft>
                  <a:spcPts val="0"/>
                </a:spcAft>
              </a:pPr>
              <a:r>
                <a:rPr lang="fr-FR" sz="1000" b="1">
                  <a:solidFill>
                    <a:srgbClr val="548DD4"/>
                  </a:solidFill>
                  <a:effectLst/>
                  <a:ea typeface="Times New Roman" panose="02020603050405020304" pitchFamily="18" charset="0"/>
                </a:rPr>
                <a:t>SPECIAL FRANCE</a:t>
              </a:r>
              <a:endParaRPr lang="fr-FR" sz="1000">
                <a:effectLst/>
                <a:latin typeface="Times New Roman" panose="02020603050405020304" pitchFamily="18" charset="0"/>
                <a:ea typeface="Times New Roman" panose="02020603050405020304" pitchFamily="18" charset="0"/>
              </a:endParaRPr>
            </a:p>
          </p:txBody>
        </p:sp>
      </p:grpSp>
      <p:sp>
        <p:nvSpPr>
          <p:cNvPr id="10" name="AddClassification">
            <a:extLst>
              <a:ext uri="{FF2B5EF4-FFF2-40B4-BE49-F238E27FC236}">
                <a16:creationId xmlns:a16="http://schemas.microsoft.com/office/drawing/2014/main" id="{8D56E2B9-5B0F-4217-B34C-B4ADBAFFAD6E}"/>
              </a:ext>
            </a:extLst>
          </p:cNvPr>
          <p:cNvSpPr txBox="1">
            <a:spLocks noChangeArrowheads="1"/>
          </p:cNvSpPr>
          <p:nvPr userDrawn="1"/>
        </p:nvSpPr>
        <p:spPr bwMode="auto">
          <a:xfrm>
            <a:off x="3749499" y="4646845"/>
            <a:ext cx="1645002" cy="2154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Lucida Sans Unicode" pitchFamily="34" charset="0"/>
              </a:defRPr>
            </a:lvl1pPr>
            <a:lvl2pPr marL="742950" indent="-285750">
              <a:defRPr>
                <a:solidFill>
                  <a:schemeClr val="tx1"/>
                </a:solidFill>
                <a:latin typeface="Lucida Sans Unicode" pitchFamily="34" charset="0"/>
              </a:defRPr>
            </a:lvl2pPr>
            <a:lvl3pPr marL="1143000" indent="-228600">
              <a:defRPr>
                <a:solidFill>
                  <a:schemeClr val="tx1"/>
                </a:solidFill>
                <a:latin typeface="Lucida Sans Unicode" pitchFamily="34" charset="0"/>
              </a:defRPr>
            </a:lvl3pPr>
            <a:lvl4pPr marL="1600200" indent="-228600">
              <a:defRPr>
                <a:solidFill>
                  <a:schemeClr val="tx1"/>
                </a:solidFill>
                <a:latin typeface="Lucida Sans Unicode" pitchFamily="34" charset="0"/>
              </a:defRPr>
            </a:lvl4pPr>
            <a:lvl5pPr marL="2057400" indent="-228600">
              <a:defRPr>
                <a:solidFill>
                  <a:schemeClr val="tx1"/>
                </a:solidFill>
                <a:latin typeface="Lucida Sans Unicode" pitchFamily="34" charset="0"/>
              </a:defRPr>
            </a:lvl5pPr>
            <a:lvl6pPr marL="2514600" indent="-228600" fontAlgn="base">
              <a:spcBef>
                <a:spcPct val="0"/>
              </a:spcBef>
              <a:spcAft>
                <a:spcPct val="0"/>
              </a:spcAft>
              <a:defRPr>
                <a:solidFill>
                  <a:schemeClr val="tx1"/>
                </a:solidFill>
                <a:latin typeface="Lucida Sans Unicode" pitchFamily="34" charset="0"/>
              </a:defRPr>
            </a:lvl6pPr>
            <a:lvl7pPr marL="2971800" indent="-228600" fontAlgn="base">
              <a:spcBef>
                <a:spcPct val="0"/>
              </a:spcBef>
              <a:spcAft>
                <a:spcPct val="0"/>
              </a:spcAft>
              <a:defRPr>
                <a:solidFill>
                  <a:schemeClr val="tx1"/>
                </a:solidFill>
                <a:latin typeface="Lucida Sans Unicode" pitchFamily="34" charset="0"/>
              </a:defRPr>
            </a:lvl7pPr>
            <a:lvl8pPr marL="3429000" indent="-228600" fontAlgn="base">
              <a:spcBef>
                <a:spcPct val="0"/>
              </a:spcBef>
              <a:spcAft>
                <a:spcPct val="0"/>
              </a:spcAft>
              <a:defRPr>
                <a:solidFill>
                  <a:schemeClr val="tx1"/>
                </a:solidFill>
                <a:latin typeface="Lucida Sans Unicode" pitchFamily="34" charset="0"/>
              </a:defRPr>
            </a:lvl8pPr>
            <a:lvl9pPr marL="3886200" indent="-228600" fontAlgn="base">
              <a:spcBef>
                <a:spcPct val="0"/>
              </a:spcBef>
              <a:spcAft>
                <a:spcPct val="0"/>
              </a:spcAft>
              <a:defRPr>
                <a:solidFill>
                  <a:schemeClr val="tx1"/>
                </a:solidFill>
                <a:latin typeface="Lucida Sans Unicode" pitchFamily="34" charset="0"/>
              </a:defRPr>
            </a:lvl9pPr>
          </a:lstStyle>
          <a:p>
            <a:pPr algn="ctr"/>
            <a:r>
              <a:rPr lang="en-US" sz="800" b="0" dirty="0">
                <a:solidFill>
                  <a:schemeClr val="bg1"/>
                </a:solidFill>
                <a:latin typeface="Verdana" pitchFamily="34" charset="0"/>
                <a:ea typeface="Verdana" pitchFamily="34" charset="0"/>
                <a:cs typeface="Verdana" pitchFamily="34" charset="0"/>
              </a:rPr>
              <a:t>© </a:t>
            </a:r>
            <a:r>
              <a:rPr lang="en-US" sz="800" b="0" dirty="0" err="1">
                <a:solidFill>
                  <a:schemeClr val="bg1"/>
                </a:solidFill>
                <a:latin typeface="Verdana" pitchFamily="34" charset="0"/>
                <a:ea typeface="Verdana" pitchFamily="34" charset="0"/>
                <a:cs typeface="Verdana" pitchFamily="34" charset="0"/>
              </a:rPr>
              <a:t>Avantix</a:t>
            </a:r>
            <a:r>
              <a:rPr lang="en-US" sz="800" b="0" dirty="0">
                <a:solidFill>
                  <a:schemeClr val="bg1"/>
                </a:solidFill>
                <a:latin typeface="Verdana" pitchFamily="34" charset="0"/>
                <a:ea typeface="Verdana" pitchFamily="34" charset="0"/>
                <a:cs typeface="Verdana" pitchFamily="34" charset="0"/>
              </a:rPr>
              <a:t> - For internal use</a:t>
            </a:r>
          </a:p>
        </p:txBody>
      </p:sp>
    </p:spTree>
    <p:extLst>
      <p:ext uri="{BB962C8B-B14F-4D97-AF65-F5344CB8AC3E}">
        <p14:creationId xmlns:p14="http://schemas.microsoft.com/office/powerpoint/2010/main" val="1596053364"/>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preserve="1">
  <p:cSld name="Number slide #18">
    <p:bg>
      <p:bgPr>
        <a:solidFill>
          <a:srgbClr val="565A5C"/>
        </a:solidFill>
        <a:effectLst/>
      </p:bgPr>
    </p:bg>
    <p:spTree>
      <p:nvGrpSpPr>
        <p:cNvPr id="1" name=""/>
        <p:cNvGrpSpPr/>
        <p:nvPr/>
      </p:nvGrpSpPr>
      <p:grpSpPr>
        <a:xfrm>
          <a:off x="0" y="0"/>
          <a:ext cx="0" cy="0"/>
          <a:chOff x="0" y="0"/>
          <a:chExt cx="0" cy="0"/>
        </a:xfrm>
      </p:grpSpPr>
      <p:pic>
        <p:nvPicPr>
          <p:cNvPr id="3" name="Picture 2"/>
          <p:cNvPicPr>
            <a:picLocks noChangeAspect="1"/>
          </p:cNvPicPr>
          <p:nvPr/>
        </p:nvPicPr>
        <p:blipFill>
          <a:blip r:embed="rId2">
            <a:extLst>
              <a:ext uri="{28A0092B-C50C-407E-A947-70E740481C1C}">
                <a14:useLocalDpi xmlns:a14="http://schemas.microsoft.com/office/drawing/2010/main"/>
              </a:ext>
            </a:extLst>
          </a:blip>
          <a:stretch>
            <a:fillRect/>
          </a:stretch>
        </p:blipFill>
        <p:spPr>
          <a:xfrm>
            <a:off x="1354" y="-51470"/>
            <a:ext cx="9141291" cy="5143500"/>
          </a:xfrm>
          <a:prstGeom prst="rect">
            <a:avLst/>
          </a:prstGeom>
        </p:spPr>
      </p:pic>
      <p:sp>
        <p:nvSpPr>
          <p:cNvPr id="2" name="Title 1"/>
          <p:cNvSpPr>
            <a:spLocks noGrp="1"/>
          </p:cNvSpPr>
          <p:nvPr>
            <p:ph type="title" hasCustomPrompt="1"/>
          </p:nvPr>
        </p:nvSpPr>
        <p:spPr>
          <a:xfrm>
            <a:off x="4067944" y="1995686"/>
            <a:ext cx="4968552" cy="1080120"/>
          </a:xfrm>
        </p:spPr>
        <p:txBody>
          <a:bodyPr anchor="t"/>
          <a:lstStyle>
            <a:lvl1pPr>
              <a:defRPr sz="3000" b="0">
                <a:solidFill>
                  <a:schemeClr val="bg1"/>
                </a:solidFill>
              </a:defRPr>
            </a:lvl1pPr>
          </a:lstStyle>
          <a:p>
            <a:r>
              <a:rPr lang="en-US" dirty="0"/>
              <a:t>Click to add chapter title </a:t>
            </a:r>
          </a:p>
        </p:txBody>
      </p:sp>
      <p:grpSp>
        <p:nvGrpSpPr>
          <p:cNvPr id="4" name="Groupe 3">
            <a:extLst>
              <a:ext uri="{FF2B5EF4-FFF2-40B4-BE49-F238E27FC236}">
                <a16:creationId xmlns:a16="http://schemas.microsoft.com/office/drawing/2014/main" id="{919F64EC-4346-4325-A273-1D78E9041910}"/>
              </a:ext>
            </a:extLst>
          </p:cNvPr>
          <p:cNvGrpSpPr/>
          <p:nvPr/>
        </p:nvGrpSpPr>
        <p:grpSpPr>
          <a:xfrm>
            <a:off x="1907704" y="4714879"/>
            <a:ext cx="5076825" cy="266700"/>
            <a:chOff x="0" y="0"/>
            <a:chExt cx="5076825" cy="266700"/>
          </a:xfrm>
        </p:grpSpPr>
        <p:sp>
          <p:nvSpPr>
            <p:cNvPr id="5" name="Zone de texte 14">
              <a:extLst>
                <a:ext uri="{FF2B5EF4-FFF2-40B4-BE49-F238E27FC236}">
                  <a16:creationId xmlns:a16="http://schemas.microsoft.com/office/drawing/2014/main" id="{6C1818F4-E9CB-4A0D-9B75-BF846B0A27A6}"/>
                </a:ext>
              </a:extLst>
            </p:cNvPr>
            <p:cNvSpPr txBox="1"/>
            <p:nvPr/>
          </p:nvSpPr>
          <p:spPr>
            <a:xfrm>
              <a:off x="0" y="9525"/>
              <a:ext cx="1971675" cy="228600"/>
            </a:xfrm>
            <a:prstGeom prst="rect">
              <a:avLst/>
            </a:prstGeom>
            <a:solidFill>
              <a:schemeClr val="lt1"/>
            </a:solidFill>
            <a:ln w="12700">
              <a:solidFill>
                <a:srgbClr val="FF0000"/>
              </a:solid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Aft>
                  <a:spcPts val="0"/>
                </a:spcAft>
              </a:pPr>
              <a:r>
                <a:rPr lang="fr-FR" sz="1000" b="1">
                  <a:solidFill>
                    <a:srgbClr val="FF0000"/>
                  </a:solidFill>
                  <a:effectLst/>
                  <a:ea typeface="Times New Roman" panose="02020603050405020304" pitchFamily="18" charset="0"/>
                </a:rPr>
                <a:t>DIFFUSION RESTREINTE</a:t>
              </a:r>
              <a:endParaRPr lang="fr-FR" sz="1000">
                <a:effectLst/>
                <a:latin typeface="Times New Roman" panose="02020603050405020304" pitchFamily="18" charset="0"/>
                <a:ea typeface="Times New Roman" panose="02020603050405020304" pitchFamily="18" charset="0"/>
              </a:endParaRPr>
            </a:p>
          </p:txBody>
        </p:sp>
        <p:sp>
          <p:nvSpPr>
            <p:cNvPr id="6" name="Zone de texte 12">
              <a:extLst>
                <a:ext uri="{FF2B5EF4-FFF2-40B4-BE49-F238E27FC236}">
                  <a16:creationId xmlns:a16="http://schemas.microsoft.com/office/drawing/2014/main" id="{2D3DC4A5-8E7B-4909-8C34-417B734D0351}"/>
                </a:ext>
              </a:extLst>
            </p:cNvPr>
            <p:cNvSpPr txBox="1"/>
            <p:nvPr/>
          </p:nvSpPr>
          <p:spPr>
            <a:xfrm>
              <a:off x="3076575" y="0"/>
              <a:ext cx="2000250" cy="266700"/>
            </a:xfrm>
            <a:prstGeom prst="rect">
              <a:avLst/>
            </a:prstGeom>
            <a:solidFill>
              <a:schemeClr val="lt1"/>
            </a:solidFill>
            <a:ln w="12700">
              <a:solidFill>
                <a:schemeClr val="tx2">
                  <a:lumMod val="60000"/>
                  <a:lumOff val="40000"/>
                </a:schemeClr>
              </a:solid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Aft>
                  <a:spcPts val="0"/>
                </a:spcAft>
              </a:pPr>
              <a:r>
                <a:rPr lang="fr-FR" sz="1000" b="1">
                  <a:solidFill>
                    <a:srgbClr val="548DD4"/>
                  </a:solidFill>
                  <a:effectLst/>
                  <a:ea typeface="Times New Roman" panose="02020603050405020304" pitchFamily="18" charset="0"/>
                </a:rPr>
                <a:t>SPECIAL FRANCE</a:t>
              </a:r>
              <a:endParaRPr lang="fr-FR" sz="1000">
                <a:effectLst/>
                <a:latin typeface="Times New Roman" panose="02020603050405020304" pitchFamily="18" charset="0"/>
                <a:ea typeface="Times New Roman" panose="02020603050405020304" pitchFamily="18" charset="0"/>
              </a:endParaRPr>
            </a:p>
          </p:txBody>
        </p:sp>
      </p:grpSp>
      <p:grpSp>
        <p:nvGrpSpPr>
          <p:cNvPr id="7" name="Groupe 6">
            <a:extLst>
              <a:ext uri="{FF2B5EF4-FFF2-40B4-BE49-F238E27FC236}">
                <a16:creationId xmlns:a16="http://schemas.microsoft.com/office/drawing/2014/main" id="{AE190D47-6403-455A-AB97-91CDF55C1C04}"/>
              </a:ext>
            </a:extLst>
          </p:cNvPr>
          <p:cNvGrpSpPr/>
          <p:nvPr/>
        </p:nvGrpSpPr>
        <p:grpSpPr>
          <a:xfrm>
            <a:off x="1763688" y="95393"/>
            <a:ext cx="5076825" cy="266700"/>
            <a:chOff x="0" y="0"/>
            <a:chExt cx="5076825" cy="266700"/>
          </a:xfrm>
        </p:grpSpPr>
        <p:sp>
          <p:nvSpPr>
            <p:cNvPr id="8" name="Zone de texte 14">
              <a:extLst>
                <a:ext uri="{FF2B5EF4-FFF2-40B4-BE49-F238E27FC236}">
                  <a16:creationId xmlns:a16="http://schemas.microsoft.com/office/drawing/2014/main" id="{A1A91FCF-A05D-4E81-88C6-C66E862BE6AE}"/>
                </a:ext>
              </a:extLst>
            </p:cNvPr>
            <p:cNvSpPr txBox="1"/>
            <p:nvPr/>
          </p:nvSpPr>
          <p:spPr>
            <a:xfrm>
              <a:off x="0" y="9525"/>
              <a:ext cx="1971675" cy="228600"/>
            </a:xfrm>
            <a:prstGeom prst="rect">
              <a:avLst/>
            </a:prstGeom>
            <a:solidFill>
              <a:schemeClr val="lt1"/>
            </a:solidFill>
            <a:ln w="12700">
              <a:solidFill>
                <a:srgbClr val="FF0000"/>
              </a:solid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Aft>
                  <a:spcPts val="0"/>
                </a:spcAft>
              </a:pPr>
              <a:r>
                <a:rPr lang="fr-FR" sz="1000" b="1">
                  <a:solidFill>
                    <a:srgbClr val="FF0000"/>
                  </a:solidFill>
                  <a:effectLst/>
                  <a:ea typeface="Times New Roman" panose="02020603050405020304" pitchFamily="18" charset="0"/>
                </a:rPr>
                <a:t>DIFFUSION RESTREINTE</a:t>
              </a:r>
              <a:endParaRPr lang="fr-FR" sz="1000">
                <a:effectLst/>
                <a:latin typeface="Times New Roman" panose="02020603050405020304" pitchFamily="18" charset="0"/>
                <a:ea typeface="Times New Roman" panose="02020603050405020304" pitchFamily="18" charset="0"/>
              </a:endParaRPr>
            </a:p>
          </p:txBody>
        </p:sp>
        <p:sp>
          <p:nvSpPr>
            <p:cNvPr id="9" name="Zone de texte 12">
              <a:extLst>
                <a:ext uri="{FF2B5EF4-FFF2-40B4-BE49-F238E27FC236}">
                  <a16:creationId xmlns:a16="http://schemas.microsoft.com/office/drawing/2014/main" id="{6516CD6D-7EC2-4955-92A3-5F5777C2B14D}"/>
                </a:ext>
              </a:extLst>
            </p:cNvPr>
            <p:cNvSpPr txBox="1"/>
            <p:nvPr/>
          </p:nvSpPr>
          <p:spPr>
            <a:xfrm>
              <a:off x="3076575" y="0"/>
              <a:ext cx="2000250" cy="266700"/>
            </a:xfrm>
            <a:prstGeom prst="rect">
              <a:avLst/>
            </a:prstGeom>
            <a:solidFill>
              <a:schemeClr val="lt1"/>
            </a:solidFill>
            <a:ln w="12700">
              <a:solidFill>
                <a:schemeClr val="tx2">
                  <a:lumMod val="60000"/>
                  <a:lumOff val="40000"/>
                </a:schemeClr>
              </a:solid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Aft>
                  <a:spcPts val="0"/>
                </a:spcAft>
              </a:pPr>
              <a:r>
                <a:rPr lang="fr-FR" sz="1000" b="1">
                  <a:solidFill>
                    <a:srgbClr val="548DD4"/>
                  </a:solidFill>
                  <a:effectLst/>
                  <a:ea typeface="Times New Roman" panose="02020603050405020304" pitchFamily="18" charset="0"/>
                </a:rPr>
                <a:t>SPECIAL FRANCE</a:t>
              </a:r>
              <a:endParaRPr lang="fr-FR" sz="1000">
                <a:effectLst/>
                <a:latin typeface="Times New Roman" panose="02020603050405020304" pitchFamily="18" charset="0"/>
                <a:ea typeface="Times New Roman" panose="02020603050405020304" pitchFamily="18" charset="0"/>
              </a:endParaRPr>
            </a:p>
          </p:txBody>
        </p:sp>
      </p:grpSp>
      <p:sp>
        <p:nvSpPr>
          <p:cNvPr id="10" name="AddClassification">
            <a:extLst>
              <a:ext uri="{FF2B5EF4-FFF2-40B4-BE49-F238E27FC236}">
                <a16:creationId xmlns:a16="http://schemas.microsoft.com/office/drawing/2014/main" id="{6E6CDAF2-89B0-455E-9762-08E0F1FD658E}"/>
              </a:ext>
            </a:extLst>
          </p:cNvPr>
          <p:cNvSpPr txBox="1">
            <a:spLocks noChangeArrowheads="1"/>
          </p:cNvSpPr>
          <p:nvPr userDrawn="1"/>
        </p:nvSpPr>
        <p:spPr bwMode="auto">
          <a:xfrm>
            <a:off x="3749499" y="4646845"/>
            <a:ext cx="1645002" cy="2154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Lucida Sans Unicode" pitchFamily="34" charset="0"/>
              </a:defRPr>
            </a:lvl1pPr>
            <a:lvl2pPr marL="742950" indent="-285750">
              <a:defRPr>
                <a:solidFill>
                  <a:schemeClr val="tx1"/>
                </a:solidFill>
                <a:latin typeface="Lucida Sans Unicode" pitchFamily="34" charset="0"/>
              </a:defRPr>
            </a:lvl2pPr>
            <a:lvl3pPr marL="1143000" indent="-228600">
              <a:defRPr>
                <a:solidFill>
                  <a:schemeClr val="tx1"/>
                </a:solidFill>
                <a:latin typeface="Lucida Sans Unicode" pitchFamily="34" charset="0"/>
              </a:defRPr>
            </a:lvl3pPr>
            <a:lvl4pPr marL="1600200" indent="-228600">
              <a:defRPr>
                <a:solidFill>
                  <a:schemeClr val="tx1"/>
                </a:solidFill>
                <a:latin typeface="Lucida Sans Unicode" pitchFamily="34" charset="0"/>
              </a:defRPr>
            </a:lvl4pPr>
            <a:lvl5pPr marL="2057400" indent="-228600">
              <a:defRPr>
                <a:solidFill>
                  <a:schemeClr val="tx1"/>
                </a:solidFill>
                <a:latin typeface="Lucida Sans Unicode" pitchFamily="34" charset="0"/>
              </a:defRPr>
            </a:lvl5pPr>
            <a:lvl6pPr marL="2514600" indent="-228600" fontAlgn="base">
              <a:spcBef>
                <a:spcPct val="0"/>
              </a:spcBef>
              <a:spcAft>
                <a:spcPct val="0"/>
              </a:spcAft>
              <a:defRPr>
                <a:solidFill>
                  <a:schemeClr val="tx1"/>
                </a:solidFill>
                <a:latin typeface="Lucida Sans Unicode" pitchFamily="34" charset="0"/>
              </a:defRPr>
            </a:lvl6pPr>
            <a:lvl7pPr marL="2971800" indent="-228600" fontAlgn="base">
              <a:spcBef>
                <a:spcPct val="0"/>
              </a:spcBef>
              <a:spcAft>
                <a:spcPct val="0"/>
              </a:spcAft>
              <a:defRPr>
                <a:solidFill>
                  <a:schemeClr val="tx1"/>
                </a:solidFill>
                <a:latin typeface="Lucida Sans Unicode" pitchFamily="34" charset="0"/>
              </a:defRPr>
            </a:lvl7pPr>
            <a:lvl8pPr marL="3429000" indent="-228600" fontAlgn="base">
              <a:spcBef>
                <a:spcPct val="0"/>
              </a:spcBef>
              <a:spcAft>
                <a:spcPct val="0"/>
              </a:spcAft>
              <a:defRPr>
                <a:solidFill>
                  <a:schemeClr val="tx1"/>
                </a:solidFill>
                <a:latin typeface="Lucida Sans Unicode" pitchFamily="34" charset="0"/>
              </a:defRPr>
            </a:lvl8pPr>
            <a:lvl9pPr marL="3886200" indent="-228600" fontAlgn="base">
              <a:spcBef>
                <a:spcPct val="0"/>
              </a:spcBef>
              <a:spcAft>
                <a:spcPct val="0"/>
              </a:spcAft>
              <a:defRPr>
                <a:solidFill>
                  <a:schemeClr val="tx1"/>
                </a:solidFill>
                <a:latin typeface="Lucida Sans Unicode" pitchFamily="34" charset="0"/>
              </a:defRPr>
            </a:lvl9pPr>
          </a:lstStyle>
          <a:p>
            <a:pPr algn="ctr"/>
            <a:r>
              <a:rPr lang="en-US" sz="800" b="0" dirty="0">
                <a:solidFill>
                  <a:schemeClr val="bg1"/>
                </a:solidFill>
                <a:latin typeface="Verdana" pitchFamily="34" charset="0"/>
                <a:ea typeface="Verdana" pitchFamily="34" charset="0"/>
                <a:cs typeface="Verdana" pitchFamily="34" charset="0"/>
              </a:rPr>
              <a:t>© </a:t>
            </a:r>
            <a:r>
              <a:rPr lang="en-US" sz="800" b="0" dirty="0" err="1">
                <a:solidFill>
                  <a:schemeClr val="bg1"/>
                </a:solidFill>
                <a:latin typeface="Verdana" pitchFamily="34" charset="0"/>
                <a:ea typeface="Verdana" pitchFamily="34" charset="0"/>
                <a:cs typeface="Verdana" pitchFamily="34" charset="0"/>
              </a:rPr>
              <a:t>Avantix</a:t>
            </a:r>
            <a:r>
              <a:rPr lang="en-US" sz="800" b="0" dirty="0">
                <a:solidFill>
                  <a:schemeClr val="bg1"/>
                </a:solidFill>
                <a:latin typeface="Verdana" pitchFamily="34" charset="0"/>
                <a:ea typeface="Verdana" pitchFamily="34" charset="0"/>
                <a:cs typeface="Verdana" pitchFamily="34" charset="0"/>
              </a:rPr>
              <a:t> - For internal use</a:t>
            </a:r>
          </a:p>
        </p:txBody>
      </p:sp>
    </p:spTree>
    <p:extLst>
      <p:ext uri="{BB962C8B-B14F-4D97-AF65-F5344CB8AC3E}">
        <p14:creationId xmlns:p14="http://schemas.microsoft.com/office/powerpoint/2010/main" val="1487502879"/>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showMasterSp="0" preserve="1">
  <p:cSld name="Number slide #19">
    <p:bg>
      <p:bgPr>
        <a:solidFill>
          <a:srgbClr val="565A5C"/>
        </a:solidFill>
        <a:effectLst/>
      </p:bgPr>
    </p:bg>
    <p:spTree>
      <p:nvGrpSpPr>
        <p:cNvPr id="1" name=""/>
        <p:cNvGrpSpPr/>
        <p:nvPr/>
      </p:nvGrpSpPr>
      <p:grpSpPr>
        <a:xfrm>
          <a:off x="0" y="0"/>
          <a:ext cx="0" cy="0"/>
          <a:chOff x="0" y="0"/>
          <a:chExt cx="0" cy="0"/>
        </a:xfrm>
      </p:grpSpPr>
      <p:pic>
        <p:nvPicPr>
          <p:cNvPr id="3" name="Picture 2"/>
          <p:cNvPicPr>
            <a:picLocks noChangeAspect="1"/>
          </p:cNvPicPr>
          <p:nvPr/>
        </p:nvPicPr>
        <p:blipFill>
          <a:blip r:embed="rId2">
            <a:extLst>
              <a:ext uri="{28A0092B-C50C-407E-A947-70E740481C1C}">
                <a14:useLocalDpi xmlns:a14="http://schemas.microsoft.com/office/drawing/2010/main"/>
              </a:ext>
            </a:extLst>
          </a:blip>
          <a:stretch>
            <a:fillRect/>
          </a:stretch>
        </p:blipFill>
        <p:spPr>
          <a:xfrm>
            <a:off x="1354" y="-51470"/>
            <a:ext cx="9141291" cy="5143500"/>
          </a:xfrm>
          <a:prstGeom prst="rect">
            <a:avLst/>
          </a:prstGeom>
        </p:spPr>
      </p:pic>
      <p:sp>
        <p:nvSpPr>
          <p:cNvPr id="2" name="Title 1"/>
          <p:cNvSpPr>
            <a:spLocks noGrp="1"/>
          </p:cNvSpPr>
          <p:nvPr>
            <p:ph type="title" hasCustomPrompt="1"/>
          </p:nvPr>
        </p:nvSpPr>
        <p:spPr>
          <a:xfrm>
            <a:off x="4067944" y="1995686"/>
            <a:ext cx="4968552" cy="1080120"/>
          </a:xfrm>
        </p:spPr>
        <p:txBody>
          <a:bodyPr anchor="t"/>
          <a:lstStyle>
            <a:lvl1pPr>
              <a:defRPr sz="3000" b="0">
                <a:solidFill>
                  <a:schemeClr val="bg1"/>
                </a:solidFill>
              </a:defRPr>
            </a:lvl1pPr>
          </a:lstStyle>
          <a:p>
            <a:r>
              <a:rPr lang="en-US" dirty="0"/>
              <a:t>Click to add chapter title </a:t>
            </a:r>
          </a:p>
        </p:txBody>
      </p:sp>
      <p:grpSp>
        <p:nvGrpSpPr>
          <p:cNvPr id="4" name="Groupe 3">
            <a:extLst>
              <a:ext uri="{FF2B5EF4-FFF2-40B4-BE49-F238E27FC236}">
                <a16:creationId xmlns:a16="http://schemas.microsoft.com/office/drawing/2014/main" id="{3AE9F822-98BA-4C9D-8EF4-7351AD538661}"/>
              </a:ext>
            </a:extLst>
          </p:cNvPr>
          <p:cNvGrpSpPr/>
          <p:nvPr/>
        </p:nvGrpSpPr>
        <p:grpSpPr>
          <a:xfrm>
            <a:off x="1907704" y="4714879"/>
            <a:ext cx="5076825" cy="266700"/>
            <a:chOff x="0" y="0"/>
            <a:chExt cx="5076825" cy="266700"/>
          </a:xfrm>
        </p:grpSpPr>
        <p:sp>
          <p:nvSpPr>
            <p:cNvPr id="5" name="Zone de texte 14">
              <a:extLst>
                <a:ext uri="{FF2B5EF4-FFF2-40B4-BE49-F238E27FC236}">
                  <a16:creationId xmlns:a16="http://schemas.microsoft.com/office/drawing/2014/main" id="{B3CEA87C-8D5C-40AE-9D65-554CBA7603D6}"/>
                </a:ext>
              </a:extLst>
            </p:cNvPr>
            <p:cNvSpPr txBox="1"/>
            <p:nvPr/>
          </p:nvSpPr>
          <p:spPr>
            <a:xfrm>
              <a:off x="0" y="9525"/>
              <a:ext cx="1971675" cy="228600"/>
            </a:xfrm>
            <a:prstGeom prst="rect">
              <a:avLst/>
            </a:prstGeom>
            <a:solidFill>
              <a:schemeClr val="lt1"/>
            </a:solidFill>
            <a:ln w="12700">
              <a:solidFill>
                <a:srgbClr val="FF0000"/>
              </a:solid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Aft>
                  <a:spcPts val="0"/>
                </a:spcAft>
              </a:pPr>
              <a:r>
                <a:rPr lang="fr-FR" sz="1000" b="1">
                  <a:solidFill>
                    <a:srgbClr val="FF0000"/>
                  </a:solidFill>
                  <a:effectLst/>
                  <a:ea typeface="Times New Roman" panose="02020603050405020304" pitchFamily="18" charset="0"/>
                </a:rPr>
                <a:t>DIFFUSION RESTREINTE</a:t>
              </a:r>
              <a:endParaRPr lang="fr-FR" sz="1000">
                <a:effectLst/>
                <a:latin typeface="Times New Roman" panose="02020603050405020304" pitchFamily="18" charset="0"/>
                <a:ea typeface="Times New Roman" panose="02020603050405020304" pitchFamily="18" charset="0"/>
              </a:endParaRPr>
            </a:p>
          </p:txBody>
        </p:sp>
        <p:sp>
          <p:nvSpPr>
            <p:cNvPr id="6" name="Zone de texte 12">
              <a:extLst>
                <a:ext uri="{FF2B5EF4-FFF2-40B4-BE49-F238E27FC236}">
                  <a16:creationId xmlns:a16="http://schemas.microsoft.com/office/drawing/2014/main" id="{98A26A80-524C-4930-854C-330C8FED5C73}"/>
                </a:ext>
              </a:extLst>
            </p:cNvPr>
            <p:cNvSpPr txBox="1"/>
            <p:nvPr/>
          </p:nvSpPr>
          <p:spPr>
            <a:xfrm>
              <a:off x="3076575" y="0"/>
              <a:ext cx="2000250" cy="266700"/>
            </a:xfrm>
            <a:prstGeom prst="rect">
              <a:avLst/>
            </a:prstGeom>
            <a:solidFill>
              <a:schemeClr val="lt1"/>
            </a:solidFill>
            <a:ln w="12700">
              <a:solidFill>
                <a:schemeClr val="tx2">
                  <a:lumMod val="60000"/>
                  <a:lumOff val="40000"/>
                </a:schemeClr>
              </a:solid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Aft>
                  <a:spcPts val="0"/>
                </a:spcAft>
              </a:pPr>
              <a:r>
                <a:rPr lang="fr-FR" sz="1000" b="1">
                  <a:solidFill>
                    <a:srgbClr val="548DD4"/>
                  </a:solidFill>
                  <a:effectLst/>
                  <a:ea typeface="Times New Roman" panose="02020603050405020304" pitchFamily="18" charset="0"/>
                </a:rPr>
                <a:t>SPECIAL FRANCE</a:t>
              </a:r>
              <a:endParaRPr lang="fr-FR" sz="1000">
                <a:effectLst/>
                <a:latin typeface="Times New Roman" panose="02020603050405020304" pitchFamily="18" charset="0"/>
                <a:ea typeface="Times New Roman" panose="02020603050405020304" pitchFamily="18" charset="0"/>
              </a:endParaRPr>
            </a:p>
          </p:txBody>
        </p:sp>
      </p:grpSp>
      <p:grpSp>
        <p:nvGrpSpPr>
          <p:cNvPr id="7" name="Groupe 6">
            <a:extLst>
              <a:ext uri="{FF2B5EF4-FFF2-40B4-BE49-F238E27FC236}">
                <a16:creationId xmlns:a16="http://schemas.microsoft.com/office/drawing/2014/main" id="{D72BA9F1-A0A0-4D4F-BD70-F1CAACD5A784}"/>
              </a:ext>
            </a:extLst>
          </p:cNvPr>
          <p:cNvGrpSpPr/>
          <p:nvPr/>
        </p:nvGrpSpPr>
        <p:grpSpPr>
          <a:xfrm>
            <a:off x="1763688" y="95393"/>
            <a:ext cx="5076825" cy="266700"/>
            <a:chOff x="0" y="0"/>
            <a:chExt cx="5076825" cy="266700"/>
          </a:xfrm>
        </p:grpSpPr>
        <p:sp>
          <p:nvSpPr>
            <p:cNvPr id="8" name="Zone de texte 14">
              <a:extLst>
                <a:ext uri="{FF2B5EF4-FFF2-40B4-BE49-F238E27FC236}">
                  <a16:creationId xmlns:a16="http://schemas.microsoft.com/office/drawing/2014/main" id="{892A6558-89D9-4FE6-997D-E8CCF3A337B0}"/>
                </a:ext>
              </a:extLst>
            </p:cNvPr>
            <p:cNvSpPr txBox="1"/>
            <p:nvPr/>
          </p:nvSpPr>
          <p:spPr>
            <a:xfrm>
              <a:off x="0" y="9525"/>
              <a:ext cx="1971675" cy="228600"/>
            </a:xfrm>
            <a:prstGeom prst="rect">
              <a:avLst/>
            </a:prstGeom>
            <a:solidFill>
              <a:schemeClr val="lt1"/>
            </a:solidFill>
            <a:ln w="12700">
              <a:solidFill>
                <a:srgbClr val="FF0000"/>
              </a:solid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Aft>
                  <a:spcPts val="0"/>
                </a:spcAft>
              </a:pPr>
              <a:r>
                <a:rPr lang="fr-FR" sz="1000" b="1">
                  <a:solidFill>
                    <a:srgbClr val="FF0000"/>
                  </a:solidFill>
                  <a:effectLst/>
                  <a:ea typeface="Times New Roman" panose="02020603050405020304" pitchFamily="18" charset="0"/>
                </a:rPr>
                <a:t>DIFFUSION RESTREINTE</a:t>
              </a:r>
              <a:endParaRPr lang="fr-FR" sz="1000">
                <a:effectLst/>
                <a:latin typeface="Times New Roman" panose="02020603050405020304" pitchFamily="18" charset="0"/>
                <a:ea typeface="Times New Roman" panose="02020603050405020304" pitchFamily="18" charset="0"/>
              </a:endParaRPr>
            </a:p>
          </p:txBody>
        </p:sp>
        <p:sp>
          <p:nvSpPr>
            <p:cNvPr id="9" name="Zone de texte 12">
              <a:extLst>
                <a:ext uri="{FF2B5EF4-FFF2-40B4-BE49-F238E27FC236}">
                  <a16:creationId xmlns:a16="http://schemas.microsoft.com/office/drawing/2014/main" id="{A3EDF112-0A18-4E17-B555-67E94829F520}"/>
                </a:ext>
              </a:extLst>
            </p:cNvPr>
            <p:cNvSpPr txBox="1"/>
            <p:nvPr/>
          </p:nvSpPr>
          <p:spPr>
            <a:xfrm>
              <a:off x="3076575" y="0"/>
              <a:ext cx="2000250" cy="266700"/>
            </a:xfrm>
            <a:prstGeom prst="rect">
              <a:avLst/>
            </a:prstGeom>
            <a:solidFill>
              <a:schemeClr val="lt1"/>
            </a:solidFill>
            <a:ln w="12700">
              <a:solidFill>
                <a:schemeClr val="tx2">
                  <a:lumMod val="60000"/>
                  <a:lumOff val="40000"/>
                </a:schemeClr>
              </a:solid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Aft>
                  <a:spcPts val="0"/>
                </a:spcAft>
              </a:pPr>
              <a:r>
                <a:rPr lang="fr-FR" sz="1000" b="1">
                  <a:solidFill>
                    <a:srgbClr val="548DD4"/>
                  </a:solidFill>
                  <a:effectLst/>
                  <a:ea typeface="Times New Roman" panose="02020603050405020304" pitchFamily="18" charset="0"/>
                </a:rPr>
                <a:t>SPECIAL FRANCE</a:t>
              </a:r>
              <a:endParaRPr lang="fr-FR" sz="1000">
                <a:effectLst/>
                <a:latin typeface="Times New Roman" panose="02020603050405020304" pitchFamily="18" charset="0"/>
                <a:ea typeface="Times New Roman" panose="02020603050405020304" pitchFamily="18" charset="0"/>
              </a:endParaRPr>
            </a:p>
          </p:txBody>
        </p:sp>
      </p:grpSp>
      <p:sp>
        <p:nvSpPr>
          <p:cNvPr id="10" name="AddClassification">
            <a:extLst>
              <a:ext uri="{FF2B5EF4-FFF2-40B4-BE49-F238E27FC236}">
                <a16:creationId xmlns:a16="http://schemas.microsoft.com/office/drawing/2014/main" id="{DE57413B-2501-460C-889B-0D96CF85D77A}"/>
              </a:ext>
            </a:extLst>
          </p:cNvPr>
          <p:cNvSpPr txBox="1">
            <a:spLocks noChangeArrowheads="1"/>
          </p:cNvSpPr>
          <p:nvPr userDrawn="1"/>
        </p:nvSpPr>
        <p:spPr bwMode="auto">
          <a:xfrm>
            <a:off x="3749499" y="4646845"/>
            <a:ext cx="1645002" cy="2154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Lucida Sans Unicode" pitchFamily="34" charset="0"/>
              </a:defRPr>
            </a:lvl1pPr>
            <a:lvl2pPr marL="742950" indent="-285750">
              <a:defRPr>
                <a:solidFill>
                  <a:schemeClr val="tx1"/>
                </a:solidFill>
                <a:latin typeface="Lucida Sans Unicode" pitchFamily="34" charset="0"/>
              </a:defRPr>
            </a:lvl2pPr>
            <a:lvl3pPr marL="1143000" indent="-228600">
              <a:defRPr>
                <a:solidFill>
                  <a:schemeClr val="tx1"/>
                </a:solidFill>
                <a:latin typeface="Lucida Sans Unicode" pitchFamily="34" charset="0"/>
              </a:defRPr>
            </a:lvl3pPr>
            <a:lvl4pPr marL="1600200" indent="-228600">
              <a:defRPr>
                <a:solidFill>
                  <a:schemeClr val="tx1"/>
                </a:solidFill>
                <a:latin typeface="Lucida Sans Unicode" pitchFamily="34" charset="0"/>
              </a:defRPr>
            </a:lvl4pPr>
            <a:lvl5pPr marL="2057400" indent="-228600">
              <a:defRPr>
                <a:solidFill>
                  <a:schemeClr val="tx1"/>
                </a:solidFill>
                <a:latin typeface="Lucida Sans Unicode" pitchFamily="34" charset="0"/>
              </a:defRPr>
            </a:lvl5pPr>
            <a:lvl6pPr marL="2514600" indent="-228600" fontAlgn="base">
              <a:spcBef>
                <a:spcPct val="0"/>
              </a:spcBef>
              <a:spcAft>
                <a:spcPct val="0"/>
              </a:spcAft>
              <a:defRPr>
                <a:solidFill>
                  <a:schemeClr val="tx1"/>
                </a:solidFill>
                <a:latin typeface="Lucida Sans Unicode" pitchFamily="34" charset="0"/>
              </a:defRPr>
            </a:lvl6pPr>
            <a:lvl7pPr marL="2971800" indent="-228600" fontAlgn="base">
              <a:spcBef>
                <a:spcPct val="0"/>
              </a:spcBef>
              <a:spcAft>
                <a:spcPct val="0"/>
              </a:spcAft>
              <a:defRPr>
                <a:solidFill>
                  <a:schemeClr val="tx1"/>
                </a:solidFill>
                <a:latin typeface="Lucida Sans Unicode" pitchFamily="34" charset="0"/>
              </a:defRPr>
            </a:lvl7pPr>
            <a:lvl8pPr marL="3429000" indent="-228600" fontAlgn="base">
              <a:spcBef>
                <a:spcPct val="0"/>
              </a:spcBef>
              <a:spcAft>
                <a:spcPct val="0"/>
              </a:spcAft>
              <a:defRPr>
                <a:solidFill>
                  <a:schemeClr val="tx1"/>
                </a:solidFill>
                <a:latin typeface="Lucida Sans Unicode" pitchFamily="34" charset="0"/>
              </a:defRPr>
            </a:lvl8pPr>
            <a:lvl9pPr marL="3886200" indent="-228600" fontAlgn="base">
              <a:spcBef>
                <a:spcPct val="0"/>
              </a:spcBef>
              <a:spcAft>
                <a:spcPct val="0"/>
              </a:spcAft>
              <a:defRPr>
                <a:solidFill>
                  <a:schemeClr val="tx1"/>
                </a:solidFill>
                <a:latin typeface="Lucida Sans Unicode" pitchFamily="34" charset="0"/>
              </a:defRPr>
            </a:lvl9pPr>
          </a:lstStyle>
          <a:p>
            <a:pPr algn="ctr"/>
            <a:r>
              <a:rPr lang="en-US" sz="800" b="0" dirty="0">
                <a:solidFill>
                  <a:schemeClr val="bg1"/>
                </a:solidFill>
                <a:latin typeface="Verdana" pitchFamily="34" charset="0"/>
                <a:ea typeface="Verdana" pitchFamily="34" charset="0"/>
                <a:cs typeface="Verdana" pitchFamily="34" charset="0"/>
              </a:rPr>
              <a:t>© </a:t>
            </a:r>
            <a:r>
              <a:rPr lang="en-US" sz="800" b="0" dirty="0" err="1">
                <a:solidFill>
                  <a:schemeClr val="bg1"/>
                </a:solidFill>
                <a:latin typeface="Verdana" pitchFamily="34" charset="0"/>
                <a:ea typeface="Verdana" pitchFamily="34" charset="0"/>
                <a:cs typeface="Verdana" pitchFamily="34" charset="0"/>
              </a:rPr>
              <a:t>Avantix</a:t>
            </a:r>
            <a:r>
              <a:rPr lang="en-US" sz="800" b="0" dirty="0">
                <a:solidFill>
                  <a:schemeClr val="bg1"/>
                </a:solidFill>
                <a:latin typeface="Verdana" pitchFamily="34" charset="0"/>
                <a:ea typeface="Verdana" pitchFamily="34" charset="0"/>
                <a:cs typeface="Verdana" pitchFamily="34" charset="0"/>
              </a:rPr>
              <a:t> - For internal use</a:t>
            </a:r>
          </a:p>
        </p:txBody>
      </p:sp>
    </p:spTree>
    <p:extLst>
      <p:ext uri="{BB962C8B-B14F-4D97-AF65-F5344CB8AC3E}">
        <p14:creationId xmlns:p14="http://schemas.microsoft.com/office/powerpoint/2010/main" val="329238578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preserve="1">
  <p:cSld name="Number slide #20">
    <p:bg>
      <p:bgPr>
        <a:solidFill>
          <a:srgbClr val="565A5C"/>
        </a:solidFill>
        <a:effectLst/>
      </p:bgPr>
    </p:bg>
    <p:spTree>
      <p:nvGrpSpPr>
        <p:cNvPr id="1" name=""/>
        <p:cNvGrpSpPr/>
        <p:nvPr/>
      </p:nvGrpSpPr>
      <p:grpSpPr>
        <a:xfrm>
          <a:off x="0" y="0"/>
          <a:ext cx="0" cy="0"/>
          <a:chOff x="0" y="0"/>
          <a:chExt cx="0" cy="0"/>
        </a:xfrm>
      </p:grpSpPr>
      <p:pic>
        <p:nvPicPr>
          <p:cNvPr id="3" name="Picture 2"/>
          <p:cNvPicPr>
            <a:picLocks noChangeAspect="1"/>
          </p:cNvPicPr>
          <p:nvPr/>
        </p:nvPicPr>
        <p:blipFill>
          <a:blip r:embed="rId2">
            <a:extLst>
              <a:ext uri="{28A0092B-C50C-407E-A947-70E740481C1C}">
                <a14:useLocalDpi xmlns:a14="http://schemas.microsoft.com/office/drawing/2010/main"/>
              </a:ext>
            </a:extLst>
          </a:blip>
          <a:stretch>
            <a:fillRect/>
          </a:stretch>
        </p:blipFill>
        <p:spPr>
          <a:xfrm>
            <a:off x="1354" y="-51470"/>
            <a:ext cx="9141291" cy="5143500"/>
          </a:xfrm>
          <a:prstGeom prst="rect">
            <a:avLst/>
          </a:prstGeom>
        </p:spPr>
      </p:pic>
      <p:sp>
        <p:nvSpPr>
          <p:cNvPr id="2" name="Title 1"/>
          <p:cNvSpPr>
            <a:spLocks noGrp="1"/>
          </p:cNvSpPr>
          <p:nvPr>
            <p:ph type="title" hasCustomPrompt="1"/>
          </p:nvPr>
        </p:nvSpPr>
        <p:spPr>
          <a:xfrm>
            <a:off x="4355976" y="1995686"/>
            <a:ext cx="4680520" cy="1080120"/>
          </a:xfrm>
        </p:spPr>
        <p:txBody>
          <a:bodyPr anchor="t"/>
          <a:lstStyle>
            <a:lvl1pPr>
              <a:defRPr sz="3000" b="0">
                <a:solidFill>
                  <a:schemeClr val="bg1"/>
                </a:solidFill>
              </a:defRPr>
            </a:lvl1pPr>
          </a:lstStyle>
          <a:p>
            <a:r>
              <a:rPr lang="en-US" dirty="0"/>
              <a:t>Click to add chapter title </a:t>
            </a:r>
          </a:p>
        </p:txBody>
      </p:sp>
      <p:grpSp>
        <p:nvGrpSpPr>
          <p:cNvPr id="4" name="Groupe 3">
            <a:extLst>
              <a:ext uri="{FF2B5EF4-FFF2-40B4-BE49-F238E27FC236}">
                <a16:creationId xmlns:a16="http://schemas.microsoft.com/office/drawing/2014/main" id="{B3C97B8F-86B8-4368-A741-37211FAD674D}"/>
              </a:ext>
            </a:extLst>
          </p:cNvPr>
          <p:cNvGrpSpPr/>
          <p:nvPr/>
        </p:nvGrpSpPr>
        <p:grpSpPr>
          <a:xfrm>
            <a:off x="1907704" y="4714879"/>
            <a:ext cx="5076825" cy="266700"/>
            <a:chOff x="0" y="0"/>
            <a:chExt cx="5076825" cy="266700"/>
          </a:xfrm>
        </p:grpSpPr>
        <p:sp>
          <p:nvSpPr>
            <p:cNvPr id="5" name="Zone de texte 14">
              <a:extLst>
                <a:ext uri="{FF2B5EF4-FFF2-40B4-BE49-F238E27FC236}">
                  <a16:creationId xmlns:a16="http://schemas.microsoft.com/office/drawing/2014/main" id="{4962540C-12A1-4F9E-A12B-7BDCDB77B5BC}"/>
                </a:ext>
              </a:extLst>
            </p:cNvPr>
            <p:cNvSpPr txBox="1"/>
            <p:nvPr/>
          </p:nvSpPr>
          <p:spPr>
            <a:xfrm>
              <a:off x="0" y="9525"/>
              <a:ext cx="1971675" cy="228600"/>
            </a:xfrm>
            <a:prstGeom prst="rect">
              <a:avLst/>
            </a:prstGeom>
            <a:solidFill>
              <a:schemeClr val="lt1"/>
            </a:solidFill>
            <a:ln w="12700">
              <a:solidFill>
                <a:srgbClr val="FF0000"/>
              </a:solid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Aft>
                  <a:spcPts val="0"/>
                </a:spcAft>
              </a:pPr>
              <a:r>
                <a:rPr lang="fr-FR" sz="1000" b="1">
                  <a:solidFill>
                    <a:srgbClr val="FF0000"/>
                  </a:solidFill>
                  <a:effectLst/>
                  <a:ea typeface="Times New Roman" panose="02020603050405020304" pitchFamily="18" charset="0"/>
                </a:rPr>
                <a:t>DIFFUSION RESTREINTE</a:t>
              </a:r>
              <a:endParaRPr lang="fr-FR" sz="1000">
                <a:effectLst/>
                <a:latin typeface="Times New Roman" panose="02020603050405020304" pitchFamily="18" charset="0"/>
                <a:ea typeface="Times New Roman" panose="02020603050405020304" pitchFamily="18" charset="0"/>
              </a:endParaRPr>
            </a:p>
          </p:txBody>
        </p:sp>
        <p:sp>
          <p:nvSpPr>
            <p:cNvPr id="6" name="Zone de texte 12">
              <a:extLst>
                <a:ext uri="{FF2B5EF4-FFF2-40B4-BE49-F238E27FC236}">
                  <a16:creationId xmlns:a16="http://schemas.microsoft.com/office/drawing/2014/main" id="{F02BB2B7-6E27-42F3-85E0-044F822EEF80}"/>
                </a:ext>
              </a:extLst>
            </p:cNvPr>
            <p:cNvSpPr txBox="1"/>
            <p:nvPr/>
          </p:nvSpPr>
          <p:spPr>
            <a:xfrm>
              <a:off x="3076575" y="0"/>
              <a:ext cx="2000250" cy="266700"/>
            </a:xfrm>
            <a:prstGeom prst="rect">
              <a:avLst/>
            </a:prstGeom>
            <a:solidFill>
              <a:schemeClr val="lt1"/>
            </a:solidFill>
            <a:ln w="12700">
              <a:solidFill>
                <a:schemeClr val="tx2">
                  <a:lumMod val="60000"/>
                  <a:lumOff val="40000"/>
                </a:schemeClr>
              </a:solid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Aft>
                  <a:spcPts val="0"/>
                </a:spcAft>
              </a:pPr>
              <a:r>
                <a:rPr lang="fr-FR" sz="1000" b="1">
                  <a:solidFill>
                    <a:srgbClr val="548DD4"/>
                  </a:solidFill>
                  <a:effectLst/>
                  <a:ea typeface="Times New Roman" panose="02020603050405020304" pitchFamily="18" charset="0"/>
                </a:rPr>
                <a:t>SPECIAL FRANCE</a:t>
              </a:r>
              <a:endParaRPr lang="fr-FR" sz="1000">
                <a:effectLst/>
                <a:latin typeface="Times New Roman" panose="02020603050405020304" pitchFamily="18" charset="0"/>
                <a:ea typeface="Times New Roman" panose="02020603050405020304" pitchFamily="18" charset="0"/>
              </a:endParaRPr>
            </a:p>
          </p:txBody>
        </p:sp>
      </p:grpSp>
      <p:grpSp>
        <p:nvGrpSpPr>
          <p:cNvPr id="7" name="Groupe 6">
            <a:extLst>
              <a:ext uri="{FF2B5EF4-FFF2-40B4-BE49-F238E27FC236}">
                <a16:creationId xmlns:a16="http://schemas.microsoft.com/office/drawing/2014/main" id="{BAA4C447-5C49-4801-B896-2CA45FB53F55}"/>
              </a:ext>
            </a:extLst>
          </p:cNvPr>
          <p:cNvGrpSpPr/>
          <p:nvPr/>
        </p:nvGrpSpPr>
        <p:grpSpPr>
          <a:xfrm>
            <a:off x="1763688" y="95393"/>
            <a:ext cx="5076825" cy="266700"/>
            <a:chOff x="0" y="0"/>
            <a:chExt cx="5076825" cy="266700"/>
          </a:xfrm>
        </p:grpSpPr>
        <p:sp>
          <p:nvSpPr>
            <p:cNvPr id="8" name="Zone de texte 14">
              <a:extLst>
                <a:ext uri="{FF2B5EF4-FFF2-40B4-BE49-F238E27FC236}">
                  <a16:creationId xmlns:a16="http://schemas.microsoft.com/office/drawing/2014/main" id="{FE1465EF-C6AF-4894-8F4A-356B970CD184}"/>
                </a:ext>
              </a:extLst>
            </p:cNvPr>
            <p:cNvSpPr txBox="1"/>
            <p:nvPr/>
          </p:nvSpPr>
          <p:spPr>
            <a:xfrm>
              <a:off x="0" y="9525"/>
              <a:ext cx="1971675" cy="228600"/>
            </a:xfrm>
            <a:prstGeom prst="rect">
              <a:avLst/>
            </a:prstGeom>
            <a:solidFill>
              <a:schemeClr val="lt1"/>
            </a:solidFill>
            <a:ln w="12700">
              <a:solidFill>
                <a:srgbClr val="FF0000"/>
              </a:solid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Aft>
                  <a:spcPts val="0"/>
                </a:spcAft>
              </a:pPr>
              <a:r>
                <a:rPr lang="fr-FR" sz="1000" b="1">
                  <a:solidFill>
                    <a:srgbClr val="FF0000"/>
                  </a:solidFill>
                  <a:effectLst/>
                  <a:ea typeface="Times New Roman" panose="02020603050405020304" pitchFamily="18" charset="0"/>
                </a:rPr>
                <a:t>DIFFUSION RESTREINTE</a:t>
              </a:r>
              <a:endParaRPr lang="fr-FR" sz="1000">
                <a:effectLst/>
                <a:latin typeface="Times New Roman" panose="02020603050405020304" pitchFamily="18" charset="0"/>
                <a:ea typeface="Times New Roman" panose="02020603050405020304" pitchFamily="18" charset="0"/>
              </a:endParaRPr>
            </a:p>
          </p:txBody>
        </p:sp>
        <p:sp>
          <p:nvSpPr>
            <p:cNvPr id="9" name="Zone de texte 12">
              <a:extLst>
                <a:ext uri="{FF2B5EF4-FFF2-40B4-BE49-F238E27FC236}">
                  <a16:creationId xmlns:a16="http://schemas.microsoft.com/office/drawing/2014/main" id="{A111B25C-49CF-460D-B052-8A3247621CEB}"/>
                </a:ext>
              </a:extLst>
            </p:cNvPr>
            <p:cNvSpPr txBox="1"/>
            <p:nvPr/>
          </p:nvSpPr>
          <p:spPr>
            <a:xfrm>
              <a:off x="3076575" y="0"/>
              <a:ext cx="2000250" cy="266700"/>
            </a:xfrm>
            <a:prstGeom prst="rect">
              <a:avLst/>
            </a:prstGeom>
            <a:solidFill>
              <a:schemeClr val="lt1"/>
            </a:solidFill>
            <a:ln w="12700">
              <a:solidFill>
                <a:schemeClr val="tx2">
                  <a:lumMod val="60000"/>
                  <a:lumOff val="40000"/>
                </a:schemeClr>
              </a:solid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Aft>
                  <a:spcPts val="0"/>
                </a:spcAft>
              </a:pPr>
              <a:r>
                <a:rPr lang="fr-FR" sz="1000" b="1">
                  <a:solidFill>
                    <a:srgbClr val="548DD4"/>
                  </a:solidFill>
                  <a:effectLst/>
                  <a:ea typeface="Times New Roman" panose="02020603050405020304" pitchFamily="18" charset="0"/>
                </a:rPr>
                <a:t>SPECIAL FRANCE</a:t>
              </a:r>
              <a:endParaRPr lang="fr-FR" sz="1000">
                <a:effectLst/>
                <a:latin typeface="Times New Roman" panose="02020603050405020304" pitchFamily="18" charset="0"/>
                <a:ea typeface="Times New Roman" panose="02020603050405020304" pitchFamily="18" charset="0"/>
              </a:endParaRPr>
            </a:p>
          </p:txBody>
        </p:sp>
      </p:grpSp>
      <p:sp>
        <p:nvSpPr>
          <p:cNvPr id="10" name="AddClassification">
            <a:extLst>
              <a:ext uri="{FF2B5EF4-FFF2-40B4-BE49-F238E27FC236}">
                <a16:creationId xmlns:a16="http://schemas.microsoft.com/office/drawing/2014/main" id="{DE322D20-D6CC-4DFC-97D0-6769906E8572}"/>
              </a:ext>
            </a:extLst>
          </p:cNvPr>
          <p:cNvSpPr txBox="1">
            <a:spLocks noChangeArrowheads="1"/>
          </p:cNvSpPr>
          <p:nvPr userDrawn="1"/>
        </p:nvSpPr>
        <p:spPr bwMode="auto">
          <a:xfrm>
            <a:off x="3749499" y="4646845"/>
            <a:ext cx="1645002" cy="2154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Lucida Sans Unicode" pitchFamily="34" charset="0"/>
              </a:defRPr>
            </a:lvl1pPr>
            <a:lvl2pPr marL="742950" indent="-285750">
              <a:defRPr>
                <a:solidFill>
                  <a:schemeClr val="tx1"/>
                </a:solidFill>
                <a:latin typeface="Lucida Sans Unicode" pitchFamily="34" charset="0"/>
              </a:defRPr>
            </a:lvl2pPr>
            <a:lvl3pPr marL="1143000" indent="-228600">
              <a:defRPr>
                <a:solidFill>
                  <a:schemeClr val="tx1"/>
                </a:solidFill>
                <a:latin typeface="Lucida Sans Unicode" pitchFamily="34" charset="0"/>
              </a:defRPr>
            </a:lvl3pPr>
            <a:lvl4pPr marL="1600200" indent="-228600">
              <a:defRPr>
                <a:solidFill>
                  <a:schemeClr val="tx1"/>
                </a:solidFill>
                <a:latin typeface="Lucida Sans Unicode" pitchFamily="34" charset="0"/>
              </a:defRPr>
            </a:lvl4pPr>
            <a:lvl5pPr marL="2057400" indent="-228600">
              <a:defRPr>
                <a:solidFill>
                  <a:schemeClr val="tx1"/>
                </a:solidFill>
                <a:latin typeface="Lucida Sans Unicode" pitchFamily="34" charset="0"/>
              </a:defRPr>
            </a:lvl5pPr>
            <a:lvl6pPr marL="2514600" indent="-228600" fontAlgn="base">
              <a:spcBef>
                <a:spcPct val="0"/>
              </a:spcBef>
              <a:spcAft>
                <a:spcPct val="0"/>
              </a:spcAft>
              <a:defRPr>
                <a:solidFill>
                  <a:schemeClr val="tx1"/>
                </a:solidFill>
                <a:latin typeface="Lucida Sans Unicode" pitchFamily="34" charset="0"/>
              </a:defRPr>
            </a:lvl6pPr>
            <a:lvl7pPr marL="2971800" indent="-228600" fontAlgn="base">
              <a:spcBef>
                <a:spcPct val="0"/>
              </a:spcBef>
              <a:spcAft>
                <a:spcPct val="0"/>
              </a:spcAft>
              <a:defRPr>
                <a:solidFill>
                  <a:schemeClr val="tx1"/>
                </a:solidFill>
                <a:latin typeface="Lucida Sans Unicode" pitchFamily="34" charset="0"/>
              </a:defRPr>
            </a:lvl7pPr>
            <a:lvl8pPr marL="3429000" indent="-228600" fontAlgn="base">
              <a:spcBef>
                <a:spcPct val="0"/>
              </a:spcBef>
              <a:spcAft>
                <a:spcPct val="0"/>
              </a:spcAft>
              <a:defRPr>
                <a:solidFill>
                  <a:schemeClr val="tx1"/>
                </a:solidFill>
                <a:latin typeface="Lucida Sans Unicode" pitchFamily="34" charset="0"/>
              </a:defRPr>
            </a:lvl8pPr>
            <a:lvl9pPr marL="3886200" indent="-228600" fontAlgn="base">
              <a:spcBef>
                <a:spcPct val="0"/>
              </a:spcBef>
              <a:spcAft>
                <a:spcPct val="0"/>
              </a:spcAft>
              <a:defRPr>
                <a:solidFill>
                  <a:schemeClr val="tx1"/>
                </a:solidFill>
                <a:latin typeface="Lucida Sans Unicode" pitchFamily="34" charset="0"/>
              </a:defRPr>
            </a:lvl9pPr>
          </a:lstStyle>
          <a:p>
            <a:pPr algn="ctr"/>
            <a:r>
              <a:rPr lang="en-US" sz="800" b="0" dirty="0">
                <a:solidFill>
                  <a:schemeClr val="bg1"/>
                </a:solidFill>
                <a:latin typeface="Verdana" pitchFamily="34" charset="0"/>
                <a:ea typeface="Verdana" pitchFamily="34" charset="0"/>
                <a:cs typeface="Verdana" pitchFamily="34" charset="0"/>
              </a:rPr>
              <a:t>© </a:t>
            </a:r>
            <a:r>
              <a:rPr lang="en-US" sz="800" b="0" dirty="0" err="1">
                <a:solidFill>
                  <a:schemeClr val="bg1"/>
                </a:solidFill>
                <a:latin typeface="Verdana" pitchFamily="34" charset="0"/>
                <a:ea typeface="Verdana" pitchFamily="34" charset="0"/>
                <a:cs typeface="Verdana" pitchFamily="34" charset="0"/>
              </a:rPr>
              <a:t>Avantix</a:t>
            </a:r>
            <a:r>
              <a:rPr lang="en-US" sz="800" b="0" dirty="0">
                <a:solidFill>
                  <a:schemeClr val="bg1"/>
                </a:solidFill>
                <a:latin typeface="Verdana" pitchFamily="34" charset="0"/>
                <a:ea typeface="Verdana" pitchFamily="34" charset="0"/>
                <a:cs typeface="Verdana" pitchFamily="34" charset="0"/>
              </a:rPr>
              <a:t> - For internal use</a:t>
            </a:r>
          </a:p>
        </p:txBody>
      </p:sp>
    </p:spTree>
    <p:extLst>
      <p:ext uri="{BB962C8B-B14F-4D97-AF65-F5344CB8AC3E}">
        <p14:creationId xmlns:p14="http://schemas.microsoft.com/office/powerpoint/2010/main" val="50116634"/>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preserve="1">
  <p:cSld name="Closing Slide">
    <p:bg bwMode="gray">
      <p:bgPr>
        <a:solidFill>
          <a:srgbClr val="565A5C"/>
        </a:solidFill>
        <a:effectLst/>
      </p:bgPr>
    </p:bg>
    <p:spTree>
      <p:nvGrpSpPr>
        <p:cNvPr id="1" name=""/>
        <p:cNvGrpSpPr/>
        <p:nvPr/>
      </p:nvGrpSpPr>
      <p:grpSpPr>
        <a:xfrm>
          <a:off x="0" y="0"/>
          <a:ext cx="0" cy="0"/>
          <a:chOff x="0" y="0"/>
          <a:chExt cx="0" cy="0"/>
        </a:xfrm>
      </p:grpSpPr>
      <p:sp>
        <p:nvSpPr>
          <p:cNvPr id="9" name="Title 1"/>
          <p:cNvSpPr>
            <a:spLocks noGrp="1"/>
          </p:cNvSpPr>
          <p:nvPr>
            <p:ph type="ctrTitle" hasCustomPrompt="1"/>
          </p:nvPr>
        </p:nvSpPr>
        <p:spPr>
          <a:xfrm>
            <a:off x="215779" y="1203598"/>
            <a:ext cx="4950000" cy="1102519"/>
          </a:xfrm>
          <a:prstGeom prst="rect">
            <a:avLst/>
          </a:prstGeom>
        </p:spPr>
        <p:txBody>
          <a:bodyPr anchor="b" anchorCtr="0">
            <a:noAutofit/>
          </a:bodyPr>
          <a:lstStyle>
            <a:lvl1pPr>
              <a:defRPr sz="3000" b="1" baseline="0">
                <a:solidFill>
                  <a:schemeClr val="bg1"/>
                </a:solidFill>
                <a:latin typeface="Verdana" pitchFamily="34" charset="0"/>
                <a:ea typeface="Verdana" pitchFamily="34" charset="0"/>
                <a:cs typeface="Verdana" pitchFamily="34" charset="0"/>
              </a:defRPr>
            </a:lvl1pPr>
          </a:lstStyle>
          <a:p>
            <a:r>
              <a:rPr lang="nl-NL" dirty="0"/>
              <a:t>Click to edit the title</a:t>
            </a:r>
          </a:p>
        </p:txBody>
      </p:sp>
      <p:grpSp>
        <p:nvGrpSpPr>
          <p:cNvPr id="3" name="Groupe 2">
            <a:extLst>
              <a:ext uri="{FF2B5EF4-FFF2-40B4-BE49-F238E27FC236}">
                <a16:creationId xmlns:a16="http://schemas.microsoft.com/office/drawing/2014/main" id="{A8727C84-E136-4FED-BBC1-9BE4DDB7F4C0}"/>
              </a:ext>
            </a:extLst>
          </p:cNvPr>
          <p:cNvGrpSpPr/>
          <p:nvPr/>
        </p:nvGrpSpPr>
        <p:grpSpPr>
          <a:xfrm>
            <a:off x="1907704" y="4714879"/>
            <a:ext cx="5076825" cy="266700"/>
            <a:chOff x="0" y="0"/>
            <a:chExt cx="5076825" cy="266700"/>
          </a:xfrm>
        </p:grpSpPr>
        <p:sp>
          <p:nvSpPr>
            <p:cNvPr id="4" name="Zone de texte 14">
              <a:extLst>
                <a:ext uri="{FF2B5EF4-FFF2-40B4-BE49-F238E27FC236}">
                  <a16:creationId xmlns:a16="http://schemas.microsoft.com/office/drawing/2014/main" id="{90595145-A5F7-4050-84B1-C5A90C7AEC41}"/>
                </a:ext>
              </a:extLst>
            </p:cNvPr>
            <p:cNvSpPr txBox="1"/>
            <p:nvPr/>
          </p:nvSpPr>
          <p:spPr>
            <a:xfrm>
              <a:off x="0" y="9525"/>
              <a:ext cx="1971675" cy="228600"/>
            </a:xfrm>
            <a:prstGeom prst="rect">
              <a:avLst/>
            </a:prstGeom>
            <a:solidFill>
              <a:schemeClr val="lt1"/>
            </a:solidFill>
            <a:ln w="12700">
              <a:solidFill>
                <a:srgbClr val="FF0000"/>
              </a:solid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Aft>
                  <a:spcPts val="0"/>
                </a:spcAft>
              </a:pPr>
              <a:r>
                <a:rPr lang="fr-FR" sz="1000" b="1">
                  <a:solidFill>
                    <a:srgbClr val="FF0000"/>
                  </a:solidFill>
                  <a:effectLst/>
                  <a:ea typeface="Times New Roman" panose="02020603050405020304" pitchFamily="18" charset="0"/>
                </a:rPr>
                <a:t>DIFFUSION RESTREINTE</a:t>
              </a:r>
              <a:endParaRPr lang="fr-FR" sz="1000">
                <a:effectLst/>
                <a:latin typeface="Times New Roman" panose="02020603050405020304" pitchFamily="18" charset="0"/>
                <a:ea typeface="Times New Roman" panose="02020603050405020304" pitchFamily="18" charset="0"/>
              </a:endParaRPr>
            </a:p>
          </p:txBody>
        </p:sp>
        <p:sp>
          <p:nvSpPr>
            <p:cNvPr id="5" name="Zone de texte 12">
              <a:extLst>
                <a:ext uri="{FF2B5EF4-FFF2-40B4-BE49-F238E27FC236}">
                  <a16:creationId xmlns:a16="http://schemas.microsoft.com/office/drawing/2014/main" id="{85388C7D-2226-4429-8266-AD7FE9799FD0}"/>
                </a:ext>
              </a:extLst>
            </p:cNvPr>
            <p:cNvSpPr txBox="1"/>
            <p:nvPr/>
          </p:nvSpPr>
          <p:spPr>
            <a:xfrm>
              <a:off x="3076575" y="0"/>
              <a:ext cx="2000250" cy="266700"/>
            </a:xfrm>
            <a:prstGeom prst="rect">
              <a:avLst/>
            </a:prstGeom>
            <a:solidFill>
              <a:schemeClr val="lt1"/>
            </a:solidFill>
            <a:ln w="12700">
              <a:solidFill>
                <a:schemeClr val="tx2">
                  <a:lumMod val="60000"/>
                  <a:lumOff val="40000"/>
                </a:schemeClr>
              </a:solid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Aft>
                  <a:spcPts val="0"/>
                </a:spcAft>
              </a:pPr>
              <a:r>
                <a:rPr lang="fr-FR" sz="1000" b="1">
                  <a:solidFill>
                    <a:srgbClr val="548DD4"/>
                  </a:solidFill>
                  <a:effectLst/>
                  <a:ea typeface="Times New Roman" panose="02020603050405020304" pitchFamily="18" charset="0"/>
                </a:rPr>
                <a:t>SPECIAL FRANCE</a:t>
              </a:r>
              <a:endParaRPr lang="fr-FR" sz="1000">
                <a:effectLst/>
                <a:latin typeface="Times New Roman" panose="02020603050405020304" pitchFamily="18" charset="0"/>
                <a:ea typeface="Times New Roman" panose="02020603050405020304" pitchFamily="18" charset="0"/>
              </a:endParaRPr>
            </a:p>
          </p:txBody>
        </p:sp>
      </p:grpSp>
      <p:grpSp>
        <p:nvGrpSpPr>
          <p:cNvPr id="6" name="Groupe 5">
            <a:extLst>
              <a:ext uri="{FF2B5EF4-FFF2-40B4-BE49-F238E27FC236}">
                <a16:creationId xmlns:a16="http://schemas.microsoft.com/office/drawing/2014/main" id="{D49DE479-EED2-4588-8E0B-D01FDE8671FD}"/>
              </a:ext>
            </a:extLst>
          </p:cNvPr>
          <p:cNvGrpSpPr/>
          <p:nvPr/>
        </p:nvGrpSpPr>
        <p:grpSpPr>
          <a:xfrm>
            <a:off x="1763688" y="95393"/>
            <a:ext cx="5076825" cy="266700"/>
            <a:chOff x="0" y="0"/>
            <a:chExt cx="5076825" cy="266700"/>
          </a:xfrm>
        </p:grpSpPr>
        <p:sp>
          <p:nvSpPr>
            <p:cNvPr id="7" name="Zone de texte 14">
              <a:extLst>
                <a:ext uri="{FF2B5EF4-FFF2-40B4-BE49-F238E27FC236}">
                  <a16:creationId xmlns:a16="http://schemas.microsoft.com/office/drawing/2014/main" id="{28C8F773-D4A6-43DB-A620-21392F255F1D}"/>
                </a:ext>
              </a:extLst>
            </p:cNvPr>
            <p:cNvSpPr txBox="1"/>
            <p:nvPr/>
          </p:nvSpPr>
          <p:spPr>
            <a:xfrm>
              <a:off x="0" y="9525"/>
              <a:ext cx="1971675" cy="228600"/>
            </a:xfrm>
            <a:prstGeom prst="rect">
              <a:avLst/>
            </a:prstGeom>
            <a:solidFill>
              <a:schemeClr val="lt1"/>
            </a:solidFill>
            <a:ln w="12700">
              <a:solidFill>
                <a:srgbClr val="FF0000"/>
              </a:solid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Aft>
                  <a:spcPts val="0"/>
                </a:spcAft>
              </a:pPr>
              <a:r>
                <a:rPr lang="fr-FR" sz="1000" b="1">
                  <a:solidFill>
                    <a:srgbClr val="FF0000"/>
                  </a:solidFill>
                  <a:effectLst/>
                  <a:ea typeface="Times New Roman" panose="02020603050405020304" pitchFamily="18" charset="0"/>
                </a:rPr>
                <a:t>DIFFUSION RESTREINTE</a:t>
              </a:r>
              <a:endParaRPr lang="fr-FR" sz="1000">
                <a:effectLst/>
                <a:latin typeface="Times New Roman" panose="02020603050405020304" pitchFamily="18" charset="0"/>
                <a:ea typeface="Times New Roman" panose="02020603050405020304" pitchFamily="18" charset="0"/>
              </a:endParaRPr>
            </a:p>
          </p:txBody>
        </p:sp>
        <p:sp>
          <p:nvSpPr>
            <p:cNvPr id="8" name="Zone de texte 12">
              <a:extLst>
                <a:ext uri="{FF2B5EF4-FFF2-40B4-BE49-F238E27FC236}">
                  <a16:creationId xmlns:a16="http://schemas.microsoft.com/office/drawing/2014/main" id="{978ADE7C-BDE7-41AF-8B53-6C30EA182964}"/>
                </a:ext>
              </a:extLst>
            </p:cNvPr>
            <p:cNvSpPr txBox="1"/>
            <p:nvPr/>
          </p:nvSpPr>
          <p:spPr>
            <a:xfrm>
              <a:off x="3076575" y="0"/>
              <a:ext cx="2000250" cy="266700"/>
            </a:xfrm>
            <a:prstGeom prst="rect">
              <a:avLst/>
            </a:prstGeom>
            <a:solidFill>
              <a:schemeClr val="lt1"/>
            </a:solidFill>
            <a:ln w="12700">
              <a:solidFill>
                <a:schemeClr val="tx2">
                  <a:lumMod val="60000"/>
                  <a:lumOff val="40000"/>
                </a:schemeClr>
              </a:solid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Aft>
                  <a:spcPts val="0"/>
                </a:spcAft>
              </a:pPr>
              <a:r>
                <a:rPr lang="fr-FR" sz="1000" b="1">
                  <a:solidFill>
                    <a:srgbClr val="548DD4"/>
                  </a:solidFill>
                  <a:effectLst/>
                  <a:ea typeface="Times New Roman" panose="02020603050405020304" pitchFamily="18" charset="0"/>
                </a:rPr>
                <a:t>SPECIAL FRANCE</a:t>
              </a:r>
              <a:endParaRPr lang="fr-FR" sz="1000">
                <a:effectLst/>
                <a:latin typeface="Times New Roman" panose="02020603050405020304" pitchFamily="18" charset="0"/>
                <a:ea typeface="Times New Roman" panose="02020603050405020304" pitchFamily="18" charset="0"/>
              </a:endParaRPr>
            </a:p>
          </p:txBody>
        </p:sp>
      </p:grpSp>
      <p:sp>
        <p:nvSpPr>
          <p:cNvPr id="10" name="AddNotifier#1">
            <a:extLst>
              <a:ext uri="{FF2B5EF4-FFF2-40B4-BE49-F238E27FC236}">
                <a16:creationId xmlns:a16="http://schemas.microsoft.com/office/drawing/2014/main" id="{756F1D98-4E50-4E18-A10F-D499DC062171}"/>
              </a:ext>
            </a:extLst>
          </p:cNvPr>
          <p:cNvSpPr txBox="1">
            <a:spLocks noChangeArrowheads="1"/>
          </p:cNvSpPr>
          <p:nvPr/>
        </p:nvSpPr>
        <p:spPr bwMode="auto">
          <a:xfrm>
            <a:off x="234016" y="4240618"/>
            <a:ext cx="4914048" cy="635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nchorCtr="0">
            <a:noAutofit/>
          </a:bodyPr>
          <a:lstStyle>
            <a:lvl1pPr>
              <a:defRPr>
                <a:solidFill>
                  <a:schemeClr val="tx1"/>
                </a:solidFill>
                <a:latin typeface="Lucida Sans Unicode" pitchFamily="34" charset="0"/>
              </a:defRPr>
            </a:lvl1pPr>
            <a:lvl2pPr marL="742950" indent="-285750">
              <a:defRPr>
                <a:solidFill>
                  <a:schemeClr val="tx1"/>
                </a:solidFill>
                <a:latin typeface="Lucida Sans Unicode" pitchFamily="34" charset="0"/>
              </a:defRPr>
            </a:lvl2pPr>
            <a:lvl3pPr marL="1143000" indent="-228600">
              <a:defRPr>
                <a:solidFill>
                  <a:schemeClr val="tx1"/>
                </a:solidFill>
                <a:latin typeface="Lucida Sans Unicode" pitchFamily="34" charset="0"/>
              </a:defRPr>
            </a:lvl3pPr>
            <a:lvl4pPr marL="1600200" indent="-228600">
              <a:defRPr>
                <a:solidFill>
                  <a:schemeClr val="tx1"/>
                </a:solidFill>
                <a:latin typeface="Lucida Sans Unicode" pitchFamily="34" charset="0"/>
              </a:defRPr>
            </a:lvl4pPr>
            <a:lvl5pPr marL="2057400" indent="-228600">
              <a:defRPr>
                <a:solidFill>
                  <a:schemeClr val="tx1"/>
                </a:solidFill>
                <a:latin typeface="Lucida Sans Unicode" pitchFamily="34" charset="0"/>
              </a:defRPr>
            </a:lvl5pPr>
            <a:lvl6pPr marL="2514600" indent="-228600" fontAlgn="base">
              <a:spcBef>
                <a:spcPct val="0"/>
              </a:spcBef>
              <a:spcAft>
                <a:spcPct val="0"/>
              </a:spcAft>
              <a:defRPr>
                <a:solidFill>
                  <a:schemeClr val="tx1"/>
                </a:solidFill>
                <a:latin typeface="Lucida Sans Unicode" pitchFamily="34" charset="0"/>
              </a:defRPr>
            </a:lvl6pPr>
            <a:lvl7pPr marL="2971800" indent="-228600" fontAlgn="base">
              <a:spcBef>
                <a:spcPct val="0"/>
              </a:spcBef>
              <a:spcAft>
                <a:spcPct val="0"/>
              </a:spcAft>
              <a:defRPr>
                <a:solidFill>
                  <a:schemeClr val="tx1"/>
                </a:solidFill>
                <a:latin typeface="Lucida Sans Unicode" pitchFamily="34" charset="0"/>
              </a:defRPr>
            </a:lvl7pPr>
            <a:lvl8pPr marL="3429000" indent="-228600" fontAlgn="base">
              <a:spcBef>
                <a:spcPct val="0"/>
              </a:spcBef>
              <a:spcAft>
                <a:spcPct val="0"/>
              </a:spcAft>
              <a:defRPr>
                <a:solidFill>
                  <a:schemeClr val="tx1"/>
                </a:solidFill>
                <a:latin typeface="Lucida Sans Unicode" pitchFamily="34" charset="0"/>
              </a:defRPr>
            </a:lvl8pPr>
            <a:lvl9pPr marL="3886200" indent="-228600" fontAlgn="base">
              <a:spcBef>
                <a:spcPct val="0"/>
              </a:spcBef>
              <a:spcAft>
                <a:spcPct val="0"/>
              </a:spcAft>
              <a:defRPr>
                <a:solidFill>
                  <a:schemeClr val="tx1"/>
                </a:solidFill>
                <a:latin typeface="Lucida Sans Unicode" pitchFamily="34" charset="0"/>
              </a:defRPr>
            </a:lvl9pPr>
          </a:lstStyle>
          <a:p>
            <a:r>
              <a:rPr lang="en-US" sz="700" kern="1200">
                <a:solidFill>
                  <a:schemeClr val="bg1"/>
                </a:solidFill>
                <a:latin typeface="Verdana" pitchFamily="34" charset="0"/>
                <a:ea typeface="Verdana" pitchFamily="34" charset="0"/>
                <a:cs typeface="Verdana" pitchFamily="34" charset="0"/>
              </a:rPr>
              <a:t>Atos, the Atos logo, Atos Codex, Atos Consulting, Atos Worldgrid, Worldline, BlueKiwi, Bull, Canopy the Open Cloud Company, Unify, Yunano, Zero Email, Zero Email Certified and The Zero Email Company are registered trademarks of the Atos group. April 2016. © 2016 Atos. Confidential information owned by Atos, to be used by the recipient only. This document, or any part of it, may not be reproduced, copied, circulated and/or distributed nor quoted without prior written approval from Atos.</a:t>
            </a:r>
            <a:endParaRPr lang="en-US" sz="700" dirty="0">
              <a:solidFill>
                <a:schemeClr val="bg1"/>
              </a:solidFill>
              <a:latin typeface="Verdana" pitchFamily="34" charset="0"/>
              <a:ea typeface="Verdana" pitchFamily="34" charset="0"/>
              <a:cs typeface="Verdana" pitchFamily="34" charset="0"/>
            </a:endParaRPr>
          </a:p>
        </p:txBody>
      </p:sp>
    </p:spTree>
    <p:extLst>
      <p:ext uri="{BB962C8B-B14F-4D97-AF65-F5344CB8AC3E}">
        <p14:creationId xmlns:p14="http://schemas.microsoft.com/office/powerpoint/2010/main" val="912858451"/>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cSld name="Canopy - the atos cloud - Content No 2nd top line">
    <p:bg bwMode="gray">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151200" y="283500"/>
            <a:ext cx="8741280" cy="567000"/>
          </a:xfrm>
        </p:spPr>
        <p:txBody>
          <a:bodyPr/>
          <a:lstStyle/>
          <a:p>
            <a:r>
              <a:rPr lang="fr-FR"/>
              <a:t>Modifiez le style du titre</a:t>
            </a:r>
            <a:endParaRPr lang="nl-NL"/>
          </a:p>
        </p:txBody>
      </p:sp>
      <p:sp>
        <p:nvSpPr>
          <p:cNvPr id="3" name="Content Placeholder 2"/>
          <p:cNvSpPr>
            <a:spLocks noGrp="1"/>
          </p:cNvSpPr>
          <p:nvPr>
            <p:ph idx="1" hasCustomPrompt="1"/>
          </p:nvPr>
        </p:nvSpPr>
        <p:spPr>
          <a:xfrm>
            <a:off x="140400" y="843558"/>
            <a:ext cx="8748000" cy="3722142"/>
          </a:xfrm>
        </p:spPr>
        <p:txBody>
          <a:bodyPr/>
          <a:lstStyle>
            <a:lvl1pPr marL="270000" indent="-270000">
              <a:defRPr lang="fr-FR" sz="1600" kern="1200" baseline="0" dirty="0">
                <a:solidFill>
                  <a:schemeClr val="tx1"/>
                </a:solidFill>
                <a:latin typeface="Verdana" pitchFamily="34" charset="0"/>
                <a:ea typeface="Verdana" pitchFamily="34" charset="0"/>
                <a:cs typeface="Verdana" pitchFamily="34" charset="0"/>
              </a:defRPr>
            </a:lvl1pPr>
            <a:lvl2pPr marL="555750" indent="-285750">
              <a:defRPr lang="fr-FR" sz="1600" kern="1200" baseline="0" dirty="0">
                <a:solidFill>
                  <a:schemeClr val="tx1"/>
                </a:solidFill>
                <a:latin typeface="Verdana" pitchFamily="34" charset="0"/>
                <a:ea typeface="Verdana" pitchFamily="34" charset="0"/>
                <a:cs typeface="Verdana" pitchFamily="34" charset="0"/>
              </a:defRPr>
            </a:lvl2pPr>
            <a:lvl3pPr marL="810000" indent="-270000">
              <a:defRPr lang="fr-FR" sz="1600" kern="1200" dirty="0">
                <a:solidFill>
                  <a:schemeClr val="tx1"/>
                </a:solidFill>
                <a:latin typeface="Verdana" pitchFamily="34" charset="0"/>
                <a:ea typeface="Verdana" pitchFamily="34" charset="0"/>
                <a:cs typeface="Verdana" pitchFamily="34" charset="0"/>
              </a:defRPr>
            </a:lvl3pPr>
            <a:lvl4pPr marL="1080000" indent="-270000">
              <a:defRPr lang="fr-FR" sz="1600" kern="1200" baseline="0" dirty="0">
                <a:solidFill>
                  <a:schemeClr val="tx1"/>
                </a:solidFill>
                <a:latin typeface="Verdana" pitchFamily="34" charset="0"/>
                <a:ea typeface="Verdana" pitchFamily="34" charset="0"/>
                <a:cs typeface="Verdana" pitchFamily="34" charset="0"/>
              </a:defRPr>
            </a:lvl4pPr>
            <a:lvl5pPr marL="1350000" indent="-270000">
              <a:defRPr lang="nl-NL" sz="1600" kern="1200" dirty="0">
                <a:solidFill>
                  <a:schemeClr val="tx1"/>
                </a:solidFill>
                <a:latin typeface="Verdana" pitchFamily="34" charset="0"/>
                <a:ea typeface="Verdana" pitchFamily="34" charset="0"/>
                <a:cs typeface="Verdana" pitchFamily="34" charset="0"/>
              </a:defRPr>
            </a:lvl5pPr>
          </a:lstStyle>
          <a:p>
            <a:pPr marL="270000" lvl="0" indent="-270000" algn="l" defTabSz="914400" rtl="0" eaLnBrk="1" latinLnBrk="0" hangingPunct="1">
              <a:spcBef>
                <a:spcPct val="20000"/>
              </a:spcBef>
              <a:buClr>
                <a:srgbClr val="565A5C"/>
              </a:buClr>
              <a:buFont typeface="Lucida Sans Unicode" pitchFamily="34" charset="0"/>
              <a:buChar char="▶"/>
            </a:pPr>
            <a:r>
              <a:rPr lang="fr-FR" dirty="0"/>
              <a:t>Modifiez les styles du texte du masque</a:t>
            </a:r>
          </a:p>
          <a:p>
            <a:pPr marL="540000" lvl="1" indent="-270000" algn="l" defTabSz="914400" rtl="0" eaLnBrk="1" latinLnBrk="0" hangingPunct="1">
              <a:spcBef>
                <a:spcPts val="384"/>
              </a:spcBef>
              <a:buClr>
                <a:srgbClr val="565A5C"/>
              </a:buClr>
              <a:buFont typeface="Arial" pitchFamily="34" charset="0"/>
              <a:buChar char="–"/>
            </a:pPr>
            <a:r>
              <a:rPr lang="fr-FR" dirty="0"/>
              <a:t>Deuxième niveau</a:t>
            </a:r>
          </a:p>
          <a:p>
            <a:pPr marL="810000" lvl="2" indent="-270000" algn="l" defTabSz="914400" rtl="0" eaLnBrk="1" latinLnBrk="0" hangingPunct="1">
              <a:spcBef>
                <a:spcPct val="20000"/>
              </a:spcBef>
              <a:buClr>
                <a:srgbClr val="565A5C"/>
              </a:buClr>
              <a:buFont typeface="Arial" pitchFamily="34" charset="0"/>
              <a:buChar char="•"/>
            </a:pPr>
            <a:r>
              <a:rPr lang="fr-FR" dirty="0"/>
              <a:t>Troisième niveau</a:t>
            </a:r>
          </a:p>
          <a:p>
            <a:pPr marL="1080000" lvl="3" indent="-270000" algn="l" defTabSz="914400" rtl="0" eaLnBrk="1" latinLnBrk="0" hangingPunct="1">
              <a:spcBef>
                <a:spcPct val="20000"/>
              </a:spcBef>
              <a:buClr>
                <a:srgbClr val="565A5C"/>
              </a:buClr>
              <a:buFont typeface="Arial" pitchFamily="34" charset="0"/>
              <a:buChar char="–"/>
            </a:pPr>
            <a:r>
              <a:rPr lang="fr-FR" dirty="0"/>
              <a:t>Quatrième niveau</a:t>
            </a:r>
          </a:p>
          <a:p>
            <a:pPr marL="1350000" lvl="4" indent="-270000" algn="l" defTabSz="914400" rtl="0" eaLnBrk="1" latinLnBrk="0" hangingPunct="1">
              <a:spcBef>
                <a:spcPct val="20000"/>
              </a:spcBef>
              <a:buClr>
                <a:srgbClr val="565A5C"/>
              </a:buClr>
              <a:buFont typeface="Arial" pitchFamily="34" charset="0"/>
              <a:buChar char="»"/>
            </a:pPr>
            <a:r>
              <a:rPr lang="fr-FR" dirty="0"/>
              <a:t>Cinquième niveau</a:t>
            </a:r>
            <a:endParaRPr lang="nl-NL" dirty="0"/>
          </a:p>
        </p:txBody>
      </p:sp>
      <p:sp>
        <p:nvSpPr>
          <p:cNvPr id="5" name="Espace réservé du numéro de diapositive 3"/>
          <p:cNvSpPr>
            <a:spLocks noGrp="1"/>
          </p:cNvSpPr>
          <p:nvPr>
            <p:ph type="sldNum" sz="quarter" idx="4"/>
          </p:nvPr>
        </p:nvSpPr>
        <p:spPr>
          <a:xfrm>
            <a:off x="107504" y="4910963"/>
            <a:ext cx="527296" cy="253075"/>
          </a:xfrm>
          <a:prstGeom prst="rect">
            <a:avLst/>
          </a:prstGeom>
        </p:spPr>
        <p:txBody>
          <a:bodyPr vert="horz" lIns="91440" tIns="45720" rIns="91440" bIns="45720" rtlCol="0" anchor="ctr"/>
          <a:lstStyle>
            <a:lvl1pPr algn="r">
              <a:defRPr sz="1000">
                <a:solidFill>
                  <a:schemeClr val="tx1"/>
                </a:solidFill>
              </a:defRPr>
            </a:lvl1pPr>
          </a:lstStyle>
          <a:p>
            <a:fld id="{4641DD04-61DD-4F6B-8FF0-52C4F06B56F0}" type="slidenum">
              <a:rPr lang="fr-FR" smtClean="0"/>
              <a:pPr/>
              <a:t>‹N°›</a:t>
            </a:fld>
            <a:endParaRPr lang="fr-FR"/>
          </a:p>
        </p:txBody>
      </p:sp>
    </p:spTree>
    <p:extLst>
      <p:ext uri="{BB962C8B-B14F-4D97-AF65-F5344CB8AC3E}">
        <p14:creationId xmlns:p14="http://schemas.microsoft.com/office/powerpoint/2010/main" val="229477253"/>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1_Number slide #1">
    <p:spTree>
      <p:nvGrpSpPr>
        <p:cNvPr id="1" name=""/>
        <p:cNvGrpSpPr/>
        <p:nvPr/>
      </p:nvGrpSpPr>
      <p:grpSpPr>
        <a:xfrm>
          <a:off x="0" y="0"/>
          <a:ext cx="0" cy="0"/>
          <a:chOff x="0" y="0"/>
          <a:chExt cx="0" cy="0"/>
        </a:xfrm>
      </p:grpSpPr>
      <p:pic>
        <p:nvPicPr>
          <p:cNvPr id="27" name="Picture 26"/>
          <p:cNvPicPr>
            <a:picLocks noChangeAspect="1"/>
          </p:cNvPicPr>
          <p:nvPr userDrawn="1"/>
        </p:nvPicPr>
        <p:blipFill>
          <a:blip r:embed="rId2" cstate="print">
            <a:extLst>
              <a:ext uri="{28A0092B-C50C-407E-A947-70E740481C1C}">
                <a14:useLocalDpi xmlns:a14="http://schemas.microsoft.com/office/drawing/2010/main"/>
              </a:ext>
            </a:extLst>
          </a:blip>
          <a:stretch>
            <a:fillRect/>
          </a:stretch>
        </p:blipFill>
        <p:spPr>
          <a:xfrm>
            <a:off x="1354" y="0"/>
            <a:ext cx="9141291" cy="5143500"/>
          </a:xfrm>
          <a:prstGeom prst="rect">
            <a:avLst/>
          </a:prstGeom>
        </p:spPr>
      </p:pic>
      <p:sp>
        <p:nvSpPr>
          <p:cNvPr id="2" name="Title 1"/>
          <p:cNvSpPr>
            <a:spLocks noGrp="1"/>
          </p:cNvSpPr>
          <p:nvPr>
            <p:ph type="title" hasCustomPrompt="1"/>
          </p:nvPr>
        </p:nvSpPr>
        <p:spPr>
          <a:xfrm>
            <a:off x="3203848" y="1995686"/>
            <a:ext cx="5472608" cy="1080120"/>
          </a:xfrm>
        </p:spPr>
        <p:txBody>
          <a:bodyPr anchor="t"/>
          <a:lstStyle>
            <a:lvl1pPr>
              <a:defRPr sz="3000" b="0">
                <a:solidFill>
                  <a:schemeClr val="bg1"/>
                </a:solidFill>
              </a:defRPr>
            </a:lvl1pPr>
          </a:lstStyle>
          <a:p>
            <a:r>
              <a:rPr lang="en-US" dirty="0"/>
              <a:t>Click to add chapter title </a:t>
            </a:r>
          </a:p>
        </p:txBody>
      </p:sp>
    </p:spTree>
    <p:extLst>
      <p:ext uri="{BB962C8B-B14F-4D97-AF65-F5344CB8AC3E}">
        <p14:creationId xmlns:p14="http://schemas.microsoft.com/office/powerpoint/2010/main" val="3258913144"/>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1_Number slide #2">
    <p:spTree>
      <p:nvGrpSpPr>
        <p:cNvPr id="1" name=""/>
        <p:cNvGrpSpPr/>
        <p:nvPr/>
      </p:nvGrpSpPr>
      <p:grpSpPr>
        <a:xfrm>
          <a:off x="0" y="0"/>
          <a:ext cx="0" cy="0"/>
          <a:chOff x="0" y="0"/>
          <a:chExt cx="0" cy="0"/>
        </a:xfrm>
      </p:grpSpPr>
      <p:pic>
        <p:nvPicPr>
          <p:cNvPr id="6" name="Picture 5"/>
          <p:cNvPicPr>
            <a:picLocks noChangeAspect="1"/>
          </p:cNvPicPr>
          <p:nvPr userDrawn="1"/>
        </p:nvPicPr>
        <p:blipFill>
          <a:blip r:embed="rId2" cstate="print">
            <a:extLst>
              <a:ext uri="{28A0092B-C50C-407E-A947-70E740481C1C}">
                <a14:useLocalDpi xmlns:a14="http://schemas.microsoft.com/office/drawing/2010/main"/>
              </a:ext>
            </a:extLst>
          </a:blip>
          <a:stretch>
            <a:fillRect/>
          </a:stretch>
        </p:blipFill>
        <p:spPr>
          <a:xfrm>
            <a:off x="1354" y="-6056"/>
            <a:ext cx="9141291" cy="5143500"/>
          </a:xfrm>
          <a:prstGeom prst="rect">
            <a:avLst/>
          </a:prstGeom>
        </p:spPr>
      </p:pic>
      <p:sp>
        <p:nvSpPr>
          <p:cNvPr id="2" name="Title 1"/>
          <p:cNvSpPr>
            <a:spLocks noGrp="1"/>
          </p:cNvSpPr>
          <p:nvPr>
            <p:ph type="title" hasCustomPrompt="1"/>
          </p:nvPr>
        </p:nvSpPr>
        <p:spPr>
          <a:xfrm>
            <a:off x="3203848" y="1995686"/>
            <a:ext cx="5472608" cy="1080120"/>
          </a:xfrm>
        </p:spPr>
        <p:txBody>
          <a:bodyPr anchor="t"/>
          <a:lstStyle>
            <a:lvl1pPr>
              <a:defRPr sz="3000" b="0">
                <a:solidFill>
                  <a:schemeClr val="bg1"/>
                </a:solidFill>
              </a:defRPr>
            </a:lvl1pPr>
          </a:lstStyle>
          <a:p>
            <a:r>
              <a:rPr lang="en-US" dirty="0"/>
              <a:t>Click to add chapter title </a:t>
            </a:r>
          </a:p>
        </p:txBody>
      </p:sp>
    </p:spTree>
    <p:extLst>
      <p:ext uri="{BB962C8B-B14F-4D97-AF65-F5344CB8AC3E}">
        <p14:creationId xmlns:p14="http://schemas.microsoft.com/office/powerpoint/2010/main" val="2248270366"/>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1_Number slide #3">
    <p:spTree>
      <p:nvGrpSpPr>
        <p:cNvPr id="1" name=""/>
        <p:cNvGrpSpPr/>
        <p:nvPr/>
      </p:nvGrpSpPr>
      <p:grpSpPr>
        <a:xfrm>
          <a:off x="0" y="0"/>
          <a:ext cx="0" cy="0"/>
          <a:chOff x="0" y="0"/>
          <a:chExt cx="0" cy="0"/>
        </a:xfrm>
      </p:grpSpPr>
      <p:pic>
        <p:nvPicPr>
          <p:cNvPr id="5" name="Picture 4"/>
          <p:cNvPicPr>
            <a:picLocks noChangeAspect="1"/>
          </p:cNvPicPr>
          <p:nvPr userDrawn="1"/>
        </p:nvPicPr>
        <p:blipFill>
          <a:blip r:embed="rId2" cstate="print">
            <a:extLst>
              <a:ext uri="{28A0092B-C50C-407E-A947-70E740481C1C}">
                <a14:useLocalDpi xmlns:a14="http://schemas.microsoft.com/office/drawing/2010/main"/>
              </a:ext>
            </a:extLst>
          </a:blip>
          <a:stretch>
            <a:fillRect/>
          </a:stretch>
        </p:blipFill>
        <p:spPr>
          <a:xfrm>
            <a:off x="-176" y="-19613"/>
            <a:ext cx="9141291" cy="5143500"/>
          </a:xfrm>
          <a:prstGeom prst="rect">
            <a:avLst/>
          </a:prstGeom>
        </p:spPr>
      </p:pic>
      <p:sp>
        <p:nvSpPr>
          <p:cNvPr id="2" name="Title 1"/>
          <p:cNvSpPr>
            <a:spLocks noGrp="1"/>
          </p:cNvSpPr>
          <p:nvPr>
            <p:ph type="title" hasCustomPrompt="1"/>
          </p:nvPr>
        </p:nvSpPr>
        <p:spPr>
          <a:xfrm>
            <a:off x="3203848" y="1995686"/>
            <a:ext cx="5472608" cy="1080120"/>
          </a:xfrm>
        </p:spPr>
        <p:txBody>
          <a:bodyPr anchor="t"/>
          <a:lstStyle>
            <a:lvl1pPr>
              <a:defRPr sz="3000" b="0">
                <a:solidFill>
                  <a:schemeClr val="bg1"/>
                </a:solidFill>
              </a:defRPr>
            </a:lvl1pPr>
          </a:lstStyle>
          <a:p>
            <a:r>
              <a:rPr lang="en-US" dirty="0"/>
              <a:t>Click to add chapter title </a:t>
            </a:r>
          </a:p>
        </p:txBody>
      </p:sp>
    </p:spTree>
    <p:extLst>
      <p:ext uri="{BB962C8B-B14F-4D97-AF65-F5344CB8AC3E}">
        <p14:creationId xmlns:p14="http://schemas.microsoft.com/office/powerpoint/2010/main" val="2815484807"/>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2_Number slide #3">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3203848" y="1995686"/>
            <a:ext cx="5472608" cy="1080120"/>
          </a:xfrm>
        </p:spPr>
        <p:txBody>
          <a:bodyPr anchor="t"/>
          <a:lstStyle>
            <a:lvl1pPr>
              <a:defRPr sz="3000" b="0">
                <a:solidFill>
                  <a:schemeClr val="bg1"/>
                </a:solidFill>
              </a:defRPr>
            </a:lvl1pPr>
          </a:lstStyle>
          <a:p>
            <a:r>
              <a:rPr lang="en-US" dirty="0"/>
              <a:t>Click to add chapter title </a:t>
            </a:r>
          </a:p>
        </p:txBody>
      </p:sp>
      <p:pic>
        <p:nvPicPr>
          <p:cNvPr id="4" name="Picture 4">
            <a:extLst>
              <a:ext uri="{FF2B5EF4-FFF2-40B4-BE49-F238E27FC236}">
                <a16:creationId xmlns:a16="http://schemas.microsoft.com/office/drawing/2014/main" id="{9EF84F98-B2F5-42A6-8AC5-6E82F69CF36B}"/>
              </a:ext>
            </a:extLst>
          </p:cNvPr>
          <p:cNvPicPr>
            <a:picLocks noChangeAspect="1"/>
          </p:cNvPicPr>
          <p:nvPr userDrawn="1"/>
        </p:nvPicPr>
        <p:blipFill>
          <a:blip r:embed="rId2">
            <a:extLst>
              <a:ext uri="{28A0092B-C50C-407E-A947-70E740481C1C}">
                <a14:useLocalDpi xmlns:a14="http://schemas.microsoft.com/office/drawing/2010/main"/>
              </a:ext>
            </a:extLst>
          </a:blip>
          <a:stretch>
            <a:fillRect/>
          </a:stretch>
        </p:blipFill>
        <p:spPr>
          <a:xfrm>
            <a:off x="1354" y="20538"/>
            <a:ext cx="9141291" cy="5143500"/>
          </a:xfrm>
          <a:prstGeom prst="rect">
            <a:avLst/>
          </a:prstGeom>
        </p:spPr>
      </p:pic>
    </p:spTree>
    <p:extLst>
      <p:ext uri="{BB962C8B-B14F-4D97-AF65-F5344CB8AC3E}">
        <p14:creationId xmlns:p14="http://schemas.microsoft.com/office/powerpoint/2010/main" val="3639463043"/>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3_Number slide #3">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3203848" y="1995686"/>
            <a:ext cx="5472608" cy="1080120"/>
          </a:xfrm>
        </p:spPr>
        <p:txBody>
          <a:bodyPr anchor="t"/>
          <a:lstStyle>
            <a:lvl1pPr>
              <a:defRPr sz="3000" b="0">
                <a:solidFill>
                  <a:schemeClr val="bg1"/>
                </a:solidFill>
              </a:defRPr>
            </a:lvl1pPr>
          </a:lstStyle>
          <a:p>
            <a:r>
              <a:rPr lang="en-US" dirty="0"/>
              <a:t>Click to add chapter title </a:t>
            </a:r>
          </a:p>
        </p:txBody>
      </p:sp>
      <p:pic>
        <p:nvPicPr>
          <p:cNvPr id="5" name="Picture 4">
            <a:extLst>
              <a:ext uri="{FF2B5EF4-FFF2-40B4-BE49-F238E27FC236}">
                <a16:creationId xmlns:a16="http://schemas.microsoft.com/office/drawing/2014/main" id="{6F4DCD2B-5C76-4193-9E62-EDECEA66DF0E}"/>
              </a:ext>
            </a:extLst>
          </p:cNvPr>
          <p:cNvPicPr>
            <a:picLocks noChangeAspect="1"/>
          </p:cNvPicPr>
          <p:nvPr userDrawn="1"/>
        </p:nvPicPr>
        <p:blipFill>
          <a:blip r:embed="rId2">
            <a:extLst>
              <a:ext uri="{28A0092B-C50C-407E-A947-70E740481C1C}">
                <a14:useLocalDpi xmlns:a14="http://schemas.microsoft.com/office/drawing/2010/main"/>
              </a:ext>
            </a:extLst>
          </a:blip>
          <a:stretch>
            <a:fillRect/>
          </a:stretch>
        </p:blipFill>
        <p:spPr>
          <a:xfrm>
            <a:off x="1354" y="20538"/>
            <a:ext cx="9141291" cy="5143500"/>
          </a:xfrm>
          <a:prstGeom prst="rect">
            <a:avLst/>
          </a:prstGeom>
        </p:spPr>
      </p:pic>
    </p:spTree>
    <p:extLst>
      <p:ext uri="{BB962C8B-B14F-4D97-AF65-F5344CB8AC3E}">
        <p14:creationId xmlns:p14="http://schemas.microsoft.com/office/powerpoint/2010/main" val="18759147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and Content Basic">
    <p:spTree>
      <p:nvGrpSpPr>
        <p:cNvPr id="1" name=""/>
        <p:cNvGrpSpPr/>
        <p:nvPr/>
      </p:nvGrpSpPr>
      <p:grpSpPr>
        <a:xfrm>
          <a:off x="0" y="0"/>
          <a:ext cx="0" cy="0"/>
          <a:chOff x="0" y="0"/>
          <a:chExt cx="0" cy="0"/>
        </a:xfrm>
      </p:grpSpPr>
      <p:sp>
        <p:nvSpPr>
          <p:cNvPr id="3" name="Content Placeholder 2"/>
          <p:cNvSpPr>
            <a:spLocks noGrp="1"/>
          </p:cNvSpPr>
          <p:nvPr>
            <p:ph idx="1" hasCustomPrompt="1"/>
          </p:nvPr>
        </p:nvSpPr>
        <p:spPr>
          <a:xfrm>
            <a:off x="216488" y="1090800"/>
            <a:ext cx="8748000" cy="3474900"/>
          </a:xfrm>
          <a:prstGeom prst="rect">
            <a:avLst/>
          </a:prstGeom>
        </p:spPr>
        <p:txBody>
          <a:bodyPr/>
          <a:lstStyle>
            <a:lvl1pPr>
              <a:buClr>
                <a:srgbClr val="565A5C"/>
              </a:buClr>
              <a:defRPr/>
            </a:lvl1pPr>
            <a:lvl2pPr>
              <a:buClr>
                <a:srgbClr val="565A5C"/>
              </a:buClr>
              <a:defRPr/>
            </a:lvl2pPr>
            <a:lvl3pPr>
              <a:buClr>
                <a:srgbClr val="565A5C"/>
              </a:buClr>
              <a:defRPr/>
            </a:lvl3pPr>
            <a:lvl4pPr>
              <a:buClr>
                <a:srgbClr val="565A5C"/>
              </a:buClr>
              <a:defRPr/>
            </a:lvl4pPr>
            <a:lvl5pPr>
              <a:buClr>
                <a:srgbClr val="565A5C"/>
              </a:buClr>
              <a:defRPr/>
            </a:lvl5pPr>
          </a:lstStyle>
          <a:p>
            <a:pPr lvl="0"/>
            <a:r>
              <a:rPr lang="nl-NL" dirty="0"/>
              <a:t>First level</a:t>
            </a:r>
          </a:p>
          <a:p>
            <a:pPr lvl="1"/>
            <a:r>
              <a:rPr lang="nl-NL" dirty="0"/>
              <a:t>Second level</a:t>
            </a:r>
          </a:p>
          <a:p>
            <a:pPr lvl="2"/>
            <a:r>
              <a:rPr lang="nl-NL" dirty="0" err="1"/>
              <a:t>Third</a:t>
            </a:r>
            <a:r>
              <a:rPr lang="nl-NL" dirty="0"/>
              <a:t> level</a:t>
            </a:r>
          </a:p>
          <a:p>
            <a:pPr lvl="3"/>
            <a:r>
              <a:rPr lang="nl-NL" dirty="0" err="1"/>
              <a:t>Fourth</a:t>
            </a:r>
            <a:r>
              <a:rPr lang="nl-NL" dirty="0"/>
              <a:t> level</a:t>
            </a:r>
          </a:p>
          <a:p>
            <a:pPr lvl="4"/>
            <a:r>
              <a:rPr lang="nl-NL" dirty="0" err="1"/>
              <a:t>Fifth</a:t>
            </a:r>
            <a:r>
              <a:rPr lang="nl-NL" dirty="0"/>
              <a:t> level</a:t>
            </a:r>
          </a:p>
        </p:txBody>
      </p:sp>
      <p:sp>
        <p:nvSpPr>
          <p:cNvPr id="10" name="Slide Number Placeholder 5"/>
          <p:cNvSpPr>
            <a:spLocks noGrp="1"/>
          </p:cNvSpPr>
          <p:nvPr>
            <p:ph type="sldNum" sz="quarter" idx="4"/>
          </p:nvPr>
        </p:nvSpPr>
        <p:spPr>
          <a:xfrm>
            <a:off x="240300" y="4948013"/>
            <a:ext cx="443268" cy="216025"/>
          </a:xfrm>
          <a:prstGeom prst="rect">
            <a:avLst/>
          </a:prstGeom>
        </p:spPr>
        <p:txBody>
          <a:bodyPr vert="horz" lIns="91440" tIns="45720" rIns="91440" bIns="45720" rtlCol="0" anchor="ctr"/>
          <a:lstStyle>
            <a:lvl1pPr algn="l">
              <a:defRPr sz="900">
                <a:solidFill>
                  <a:schemeClr val="tx1"/>
                </a:solidFill>
                <a:latin typeface="Verdana" pitchFamily="34" charset="0"/>
                <a:ea typeface="Verdana" pitchFamily="34" charset="0"/>
                <a:cs typeface="Verdana" pitchFamily="34" charset="0"/>
              </a:defRPr>
            </a:lvl1pPr>
          </a:lstStyle>
          <a:p>
            <a:fld id="{DAF489CC-3B7A-4DA5-A8C0-4984788D0EC5}" type="slidenum">
              <a:rPr lang="nl-NL" smtClean="0"/>
              <a:pPr/>
              <a:t>‹N°›</a:t>
            </a:fld>
            <a:endParaRPr lang="nl-NL" dirty="0"/>
          </a:p>
        </p:txBody>
      </p:sp>
      <p:sp>
        <p:nvSpPr>
          <p:cNvPr id="6" name="Title 5"/>
          <p:cNvSpPr>
            <a:spLocks noGrp="1"/>
          </p:cNvSpPr>
          <p:nvPr>
            <p:ph type="title" hasCustomPrompt="1"/>
          </p:nvPr>
        </p:nvSpPr>
        <p:spPr>
          <a:xfrm>
            <a:off x="216488" y="123478"/>
            <a:ext cx="8748000" cy="720080"/>
          </a:xfrm>
        </p:spPr>
        <p:txBody>
          <a:bodyPr anchor="ctr"/>
          <a:lstStyle>
            <a:lvl1pPr>
              <a:defRPr/>
            </a:lvl1pPr>
          </a:lstStyle>
          <a:p>
            <a:r>
              <a:rPr lang="en-US" dirty="0"/>
              <a:t>Click to edit the header</a:t>
            </a:r>
          </a:p>
        </p:txBody>
      </p:sp>
      <p:cxnSp>
        <p:nvCxnSpPr>
          <p:cNvPr id="7" name="Connecteur droit 6"/>
          <p:cNvCxnSpPr/>
          <p:nvPr/>
        </p:nvCxnSpPr>
        <p:spPr>
          <a:xfrm>
            <a:off x="1588" y="4621882"/>
            <a:ext cx="9144000" cy="0"/>
          </a:xfrm>
          <a:prstGeom prst="line">
            <a:avLst/>
          </a:prstGeom>
          <a:ln w="15875">
            <a:solidFill>
              <a:srgbClr val="565A5C"/>
            </a:solidFill>
          </a:ln>
        </p:spPr>
        <p:style>
          <a:lnRef idx="1">
            <a:schemeClr val="accent1"/>
          </a:lnRef>
          <a:fillRef idx="0">
            <a:schemeClr val="accent1"/>
          </a:fillRef>
          <a:effectRef idx="0">
            <a:schemeClr val="accent1"/>
          </a:effectRef>
          <a:fontRef idx="minor">
            <a:schemeClr val="tx1"/>
          </a:fontRef>
        </p:style>
      </p:cxnSp>
      <p:grpSp>
        <p:nvGrpSpPr>
          <p:cNvPr id="9" name="Groupe 8"/>
          <p:cNvGrpSpPr/>
          <p:nvPr/>
        </p:nvGrpSpPr>
        <p:grpSpPr>
          <a:xfrm>
            <a:off x="7596336" y="4652362"/>
            <a:ext cx="1512168" cy="397199"/>
            <a:chOff x="7596336" y="4652362"/>
            <a:chExt cx="1512168" cy="397199"/>
          </a:xfrm>
        </p:grpSpPr>
        <p:sp>
          <p:nvSpPr>
            <p:cNvPr id="5" name="Rectangle 4"/>
            <p:cNvSpPr/>
            <p:nvPr userDrawn="1"/>
          </p:nvSpPr>
          <p:spPr>
            <a:xfrm>
              <a:off x="7596336" y="4652362"/>
              <a:ext cx="1512168" cy="39719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Content Placeholder 4"/>
            <p:cNvPicPr/>
            <p:nvPr userDrawn="1"/>
          </p:nvPicPr>
          <p:blipFill rotWithShape="1">
            <a:blip r:embed="rId2" cstate="print">
              <a:extLst>
                <a:ext uri="{28A0092B-C50C-407E-A947-70E740481C1C}">
                  <a14:useLocalDpi xmlns:a14="http://schemas.microsoft.com/office/drawing/2010/main" val="0"/>
                </a:ext>
              </a:extLst>
            </a:blip>
            <a:srcRect l="21263" t="41669" r="21369" b="41887"/>
            <a:stretch/>
          </p:blipFill>
          <p:spPr>
            <a:xfrm>
              <a:off x="7666385" y="4750658"/>
              <a:ext cx="1341160" cy="268423"/>
            </a:xfrm>
            <a:prstGeom prst="rect">
              <a:avLst/>
            </a:prstGeom>
          </p:spPr>
        </p:pic>
      </p:grpSp>
    </p:spTree>
    <p:extLst>
      <p:ext uri="{BB962C8B-B14F-4D97-AF65-F5344CB8AC3E}">
        <p14:creationId xmlns:p14="http://schemas.microsoft.com/office/powerpoint/2010/main" val="2249989589"/>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4_Number slide #3">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3203848" y="1995686"/>
            <a:ext cx="5472608" cy="1080120"/>
          </a:xfrm>
        </p:spPr>
        <p:txBody>
          <a:bodyPr anchor="t"/>
          <a:lstStyle>
            <a:lvl1pPr>
              <a:defRPr sz="3000" b="0">
                <a:solidFill>
                  <a:schemeClr val="bg1"/>
                </a:solidFill>
              </a:defRPr>
            </a:lvl1pPr>
          </a:lstStyle>
          <a:p>
            <a:r>
              <a:rPr lang="en-US" dirty="0"/>
              <a:t>Click to add chapter title </a:t>
            </a:r>
          </a:p>
        </p:txBody>
      </p:sp>
      <p:pic>
        <p:nvPicPr>
          <p:cNvPr id="4" name="Picture 4">
            <a:extLst>
              <a:ext uri="{FF2B5EF4-FFF2-40B4-BE49-F238E27FC236}">
                <a16:creationId xmlns:a16="http://schemas.microsoft.com/office/drawing/2014/main" id="{117BA0A3-AF87-4ABD-A898-1EBCEE2713EE}"/>
              </a:ext>
            </a:extLst>
          </p:cNvPr>
          <p:cNvPicPr>
            <a:picLocks noChangeAspect="1"/>
          </p:cNvPicPr>
          <p:nvPr userDrawn="1"/>
        </p:nvPicPr>
        <p:blipFill>
          <a:blip r:embed="rId2">
            <a:extLst>
              <a:ext uri="{28A0092B-C50C-407E-A947-70E740481C1C}">
                <a14:useLocalDpi xmlns:a14="http://schemas.microsoft.com/office/drawing/2010/main"/>
              </a:ext>
            </a:extLst>
          </a:blip>
          <a:stretch>
            <a:fillRect/>
          </a:stretch>
        </p:blipFill>
        <p:spPr>
          <a:xfrm>
            <a:off x="1354" y="20538"/>
            <a:ext cx="9141291" cy="5143500"/>
          </a:xfrm>
          <a:prstGeom prst="rect">
            <a:avLst/>
          </a:prstGeom>
        </p:spPr>
      </p:pic>
    </p:spTree>
    <p:extLst>
      <p:ext uri="{BB962C8B-B14F-4D97-AF65-F5344CB8AC3E}">
        <p14:creationId xmlns:p14="http://schemas.microsoft.com/office/powerpoint/2010/main" val="2202362243"/>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5_Number slide #3">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3203848" y="1995686"/>
            <a:ext cx="5472608" cy="1080120"/>
          </a:xfrm>
        </p:spPr>
        <p:txBody>
          <a:bodyPr anchor="t"/>
          <a:lstStyle>
            <a:lvl1pPr>
              <a:defRPr sz="3000" b="0">
                <a:solidFill>
                  <a:schemeClr val="bg1"/>
                </a:solidFill>
              </a:defRPr>
            </a:lvl1pPr>
          </a:lstStyle>
          <a:p>
            <a:r>
              <a:rPr lang="en-US" dirty="0"/>
              <a:t>Click to add chapter title </a:t>
            </a:r>
          </a:p>
        </p:txBody>
      </p:sp>
      <p:pic>
        <p:nvPicPr>
          <p:cNvPr id="5" name="Picture 4">
            <a:extLst>
              <a:ext uri="{FF2B5EF4-FFF2-40B4-BE49-F238E27FC236}">
                <a16:creationId xmlns:a16="http://schemas.microsoft.com/office/drawing/2014/main" id="{AAF65806-AA8F-485A-9909-0AD890775C89}"/>
              </a:ext>
            </a:extLst>
          </p:cNvPr>
          <p:cNvPicPr>
            <a:picLocks noChangeAspect="1"/>
          </p:cNvPicPr>
          <p:nvPr userDrawn="1"/>
        </p:nvPicPr>
        <p:blipFill>
          <a:blip r:embed="rId2">
            <a:extLst>
              <a:ext uri="{28A0092B-C50C-407E-A947-70E740481C1C}">
                <a14:useLocalDpi xmlns:a14="http://schemas.microsoft.com/office/drawing/2010/main"/>
              </a:ext>
            </a:extLst>
          </a:blip>
          <a:stretch>
            <a:fillRect/>
          </a:stretch>
        </p:blipFill>
        <p:spPr>
          <a:xfrm>
            <a:off x="1354" y="9942"/>
            <a:ext cx="9141291" cy="5143500"/>
          </a:xfrm>
          <a:prstGeom prst="rect">
            <a:avLst/>
          </a:prstGeom>
        </p:spPr>
      </p:pic>
    </p:spTree>
    <p:extLst>
      <p:ext uri="{BB962C8B-B14F-4D97-AF65-F5344CB8AC3E}">
        <p14:creationId xmlns:p14="http://schemas.microsoft.com/office/powerpoint/2010/main" val="4245344311"/>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6_Number slide #3">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3203848" y="1995686"/>
            <a:ext cx="5472608" cy="1080120"/>
          </a:xfrm>
        </p:spPr>
        <p:txBody>
          <a:bodyPr anchor="t"/>
          <a:lstStyle>
            <a:lvl1pPr>
              <a:defRPr sz="3000" b="0">
                <a:solidFill>
                  <a:schemeClr val="bg1"/>
                </a:solidFill>
              </a:defRPr>
            </a:lvl1pPr>
          </a:lstStyle>
          <a:p>
            <a:r>
              <a:rPr lang="en-US" dirty="0"/>
              <a:t>Click to add chapter title </a:t>
            </a:r>
          </a:p>
        </p:txBody>
      </p:sp>
      <p:pic>
        <p:nvPicPr>
          <p:cNvPr id="4" name="Picture 4">
            <a:extLst>
              <a:ext uri="{FF2B5EF4-FFF2-40B4-BE49-F238E27FC236}">
                <a16:creationId xmlns:a16="http://schemas.microsoft.com/office/drawing/2014/main" id="{073F3FE8-94A9-4C66-910F-B9108EF4AE34}"/>
              </a:ext>
            </a:extLst>
          </p:cNvPr>
          <p:cNvPicPr>
            <a:picLocks noChangeAspect="1"/>
          </p:cNvPicPr>
          <p:nvPr userDrawn="1"/>
        </p:nvPicPr>
        <p:blipFill>
          <a:blip r:embed="rId2">
            <a:extLst>
              <a:ext uri="{28A0092B-C50C-407E-A947-70E740481C1C}">
                <a14:useLocalDpi xmlns:a14="http://schemas.microsoft.com/office/drawing/2010/main"/>
              </a:ext>
            </a:extLst>
          </a:blip>
          <a:stretch>
            <a:fillRect/>
          </a:stretch>
        </p:blipFill>
        <p:spPr>
          <a:xfrm>
            <a:off x="1354" y="-5298"/>
            <a:ext cx="9141291" cy="5143500"/>
          </a:xfrm>
          <a:prstGeom prst="rect">
            <a:avLst/>
          </a:prstGeom>
        </p:spPr>
      </p:pic>
    </p:spTree>
    <p:extLst>
      <p:ext uri="{BB962C8B-B14F-4D97-AF65-F5344CB8AC3E}">
        <p14:creationId xmlns:p14="http://schemas.microsoft.com/office/powerpoint/2010/main" val="2589025602"/>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7_Number slide #3">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3203848" y="1995686"/>
            <a:ext cx="5472608" cy="1080120"/>
          </a:xfrm>
        </p:spPr>
        <p:txBody>
          <a:bodyPr anchor="t"/>
          <a:lstStyle>
            <a:lvl1pPr>
              <a:defRPr sz="3000" b="0">
                <a:solidFill>
                  <a:schemeClr val="bg1"/>
                </a:solidFill>
              </a:defRPr>
            </a:lvl1pPr>
          </a:lstStyle>
          <a:p>
            <a:r>
              <a:rPr lang="en-US" dirty="0"/>
              <a:t>Click to add chapter title </a:t>
            </a:r>
          </a:p>
        </p:txBody>
      </p:sp>
      <p:pic>
        <p:nvPicPr>
          <p:cNvPr id="5" name="Picture 4">
            <a:extLst>
              <a:ext uri="{FF2B5EF4-FFF2-40B4-BE49-F238E27FC236}">
                <a16:creationId xmlns:a16="http://schemas.microsoft.com/office/drawing/2014/main" id="{62C9436F-462E-42EB-8AB5-0B84A53FA5D9}"/>
              </a:ext>
            </a:extLst>
          </p:cNvPr>
          <p:cNvPicPr>
            <a:picLocks noChangeAspect="1"/>
          </p:cNvPicPr>
          <p:nvPr userDrawn="1"/>
        </p:nvPicPr>
        <p:blipFill>
          <a:blip r:embed="rId2">
            <a:extLst>
              <a:ext uri="{28A0092B-C50C-407E-A947-70E740481C1C}">
                <a14:useLocalDpi xmlns:a14="http://schemas.microsoft.com/office/drawing/2010/main"/>
              </a:ext>
            </a:extLst>
          </a:blip>
          <a:stretch>
            <a:fillRect/>
          </a:stretch>
        </p:blipFill>
        <p:spPr>
          <a:xfrm>
            <a:off x="1354" y="-20538"/>
            <a:ext cx="9141291" cy="5143500"/>
          </a:xfrm>
          <a:prstGeom prst="rect">
            <a:avLst/>
          </a:prstGeom>
        </p:spPr>
      </p:pic>
    </p:spTree>
    <p:extLst>
      <p:ext uri="{BB962C8B-B14F-4D97-AF65-F5344CB8AC3E}">
        <p14:creationId xmlns:p14="http://schemas.microsoft.com/office/powerpoint/2010/main" val="620158647"/>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8_Number slide #3">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3203848" y="1995686"/>
            <a:ext cx="5472608" cy="1080120"/>
          </a:xfrm>
        </p:spPr>
        <p:txBody>
          <a:bodyPr anchor="t"/>
          <a:lstStyle>
            <a:lvl1pPr>
              <a:defRPr sz="3000" b="0">
                <a:solidFill>
                  <a:schemeClr val="bg1"/>
                </a:solidFill>
              </a:defRPr>
            </a:lvl1pPr>
          </a:lstStyle>
          <a:p>
            <a:r>
              <a:rPr lang="en-US" dirty="0"/>
              <a:t>Click to add chapter title </a:t>
            </a:r>
          </a:p>
        </p:txBody>
      </p:sp>
      <p:pic>
        <p:nvPicPr>
          <p:cNvPr id="4" name="Picture 4">
            <a:extLst>
              <a:ext uri="{FF2B5EF4-FFF2-40B4-BE49-F238E27FC236}">
                <a16:creationId xmlns:a16="http://schemas.microsoft.com/office/drawing/2014/main" id="{57FB7F62-E73F-4713-9212-97D3D68BC712}"/>
              </a:ext>
            </a:extLst>
          </p:cNvPr>
          <p:cNvPicPr>
            <a:picLocks noChangeAspect="1"/>
          </p:cNvPicPr>
          <p:nvPr userDrawn="1"/>
        </p:nvPicPr>
        <p:blipFill>
          <a:blip r:embed="rId2">
            <a:extLst>
              <a:ext uri="{28A0092B-C50C-407E-A947-70E740481C1C}">
                <a14:useLocalDpi xmlns:a14="http://schemas.microsoft.com/office/drawing/2010/main"/>
              </a:ext>
            </a:extLst>
          </a:blip>
          <a:stretch>
            <a:fillRect/>
          </a:stretch>
        </p:blipFill>
        <p:spPr>
          <a:xfrm>
            <a:off x="1354" y="-20538"/>
            <a:ext cx="9141291" cy="5143500"/>
          </a:xfrm>
          <a:prstGeom prst="rect">
            <a:avLst/>
          </a:prstGeom>
        </p:spPr>
      </p:pic>
    </p:spTree>
    <p:extLst>
      <p:ext uri="{BB962C8B-B14F-4D97-AF65-F5344CB8AC3E}">
        <p14:creationId xmlns:p14="http://schemas.microsoft.com/office/powerpoint/2010/main" val="3058969084"/>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showMasterSp="0">
  <p:cSld name="1_Closing Slide">
    <p:bg bwMode="gray">
      <p:bgPr>
        <a:solidFill>
          <a:srgbClr val="58595B"/>
        </a:solidFill>
        <a:effectLst/>
      </p:bgPr>
    </p:bg>
    <p:spTree>
      <p:nvGrpSpPr>
        <p:cNvPr id="1" name=""/>
        <p:cNvGrpSpPr/>
        <p:nvPr/>
      </p:nvGrpSpPr>
      <p:grpSpPr>
        <a:xfrm>
          <a:off x="0" y="0"/>
          <a:ext cx="0" cy="0"/>
          <a:chOff x="0" y="0"/>
          <a:chExt cx="0" cy="0"/>
        </a:xfrm>
      </p:grpSpPr>
      <p:sp>
        <p:nvSpPr>
          <p:cNvPr id="6" name="Freeform 5">
            <a:extLst>
              <a:ext uri="{FF2B5EF4-FFF2-40B4-BE49-F238E27FC236}">
                <a16:creationId xmlns:a16="http://schemas.microsoft.com/office/drawing/2014/main" id="{E59DC9F4-64DF-2647-8CB3-09ED6BFF5DB0}"/>
              </a:ext>
            </a:extLst>
          </p:cNvPr>
          <p:cNvSpPr/>
          <p:nvPr/>
        </p:nvSpPr>
        <p:spPr>
          <a:xfrm>
            <a:off x="0" y="0"/>
            <a:ext cx="5984496" cy="5143500"/>
          </a:xfrm>
          <a:custGeom>
            <a:avLst/>
            <a:gdLst>
              <a:gd name="connsiteX0" fmla="*/ 0 w 5984496"/>
              <a:gd name="connsiteY0" fmla="*/ 0 h 5143500"/>
              <a:gd name="connsiteX1" fmla="*/ 5984496 w 5984496"/>
              <a:gd name="connsiteY1" fmla="*/ 0 h 5143500"/>
              <a:gd name="connsiteX2" fmla="*/ 1763688 w 5984496"/>
              <a:gd name="connsiteY2" fmla="*/ 5143500 h 5143500"/>
              <a:gd name="connsiteX3" fmla="*/ 0 w 5984496"/>
              <a:gd name="connsiteY3" fmla="*/ 5143500 h 5143500"/>
              <a:gd name="connsiteX4" fmla="*/ 0 w 5984496"/>
              <a:gd name="connsiteY4" fmla="*/ 0 h 51435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984496" h="5143500">
                <a:moveTo>
                  <a:pt x="0" y="0"/>
                </a:moveTo>
                <a:lnTo>
                  <a:pt x="5984496" y="0"/>
                </a:lnTo>
                <a:lnTo>
                  <a:pt x="1763688" y="5143500"/>
                </a:lnTo>
                <a:lnTo>
                  <a:pt x="0" y="5143500"/>
                </a:lnTo>
                <a:lnTo>
                  <a:pt x="0" y="0"/>
                </a:lnTo>
                <a:close/>
              </a:path>
            </a:pathLst>
          </a:custGeom>
          <a:gradFill>
            <a:gsLst>
              <a:gs pos="100000">
                <a:srgbClr val="1F2022"/>
              </a:gs>
              <a:gs pos="0">
                <a:srgbClr val="4B4C4E"/>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8" name="Freeform 7">
            <a:extLst>
              <a:ext uri="{FF2B5EF4-FFF2-40B4-BE49-F238E27FC236}">
                <a16:creationId xmlns:a16="http://schemas.microsoft.com/office/drawing/2014/main" id="{E0EC6FF6-8B1D-574F-AABD-AF683B94B1A6}"/>
              </a:ext>
            </a:extLst>
          </p:cNvPr>
          <p:cNvSpPr/>
          <p:nvPr/>
        </p:nvSpPr>
        <p:spPr>
          <a:xfrm>
            <a:off x="7624000" y="3291220"/>
            <a:ext cx="1520000" cy="1852280"/>
          </a:xfrm>
          <a:custGeom>
            <a:avLst/>
            <a:gdLst>
              <a:gd name="connsiteX0" fmla="*/ 1520000 w 1520000"/>
              <a:gd name="connsiteY0" fmla="*/ 0 h 1852280"/>
              <a:gd name="connsiteX1" fmla="*/ 1520000 w 1520000"/>
              <a:gd name="connsiteY1" fmla="*/ 1852280 h 1852280"/>
              <a:gd name="connsiteX2" fmla="*/ 0 w 1520000"/>
              <a:gd name="connsiteY2" fmla="*/ 1852280 h 1852280"/>
              <a:gd name="connsiteX3" fmla="*/ 1520000 w 1520000"/>
              <a:gd name="connsiteY3" fmla="*/ 0 h 1852280"/>
            </a:gdLst>
            <a:ahLst/>
            <a:cxnLst>
              <a:cxn ang="0">
                <a:pos x="connsiteX0" y="connsiteY0"/>
              </a:cxn>
              <a:cxn ang="0">
                <a:pos x="connsiteX1" y="connsiteY1"/>
              </a:cxn>
              <a:cxn ang="0">
                <a:pos x="connsiteX2" y="connsiteY2"/>
              </a:cxn>
              <a:cxn ang="0">
                <a:pos x="connsiteX3" y="connsiteY3"/>
              </a:cxn>
            </a:cxnLst>
            <a:rect l="l" t="t" r="r" b="b"/>
            <a:pathLst>
              <a:path w="1520000" h="1852280">
                <a:moveTo>
                  <a:pt x="1520000" y="0"/>
                </a:moveTo>
                <a:lnTo>
                  <a:pt x="1520000" y="1852280"/>
                </a:lnTo>
                <a:lnTo>
                  <a:pt x="0" y="1852280"/>
                </a:lnTo>
                <a:lnTo>
                  <a:pt x="1520000" y="0"/>
                </a:lnTo>
                <a:close/>
              </a:path>
            </a:pathLst>
          </a:custGeom>
          <a:gradFill>
            <a:gsLst>
              <a:gs pos="100000">
                <a:srgbClr val="1F2022"/>
              </a:gs>
              <a:gs pos="0">
                <a:srgbClr val="4B4C4E"/>
              </a:gs>
            </a:gsLst>
            <a:lin ang="21594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7" name="AddNotifier#1"/>
          <p:cNvSpPr txBox="1">
            <a:spLocks noChangeArrowheads="1"/>
          </p:cNvSpPr>
          <p:nvPr/>
        </p:nvSpPr>
        <p:spPr bwMode="auto">
          <a:xfrm>
            <a:off x="7020272" y="4384634"/>
            <a:ext cx="1944216" cy="63538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nchor="b" anchorCtr="0">
            <a:noAutofit/>
          </a:bodyPr>
          <a:lstStyle>
            <a:lvl1pPr>
              <a:defRPr>
                <a:solidFill>
                  <a:schemeClr val="tx1"/>
                </a:solidFill>
                <a:latin typeface="Lucida Sans Unicode" pitchFamily="34" charset="0"/>
              </a:defRPr>
            </a:lvl1pPr>
            <a:lvl2pPr marL="742950" indent="-285750">
              <a:defRPr>
                <a:solidFill>
                  <a:schemeClr val="tx1"/>
                </a:solidFill>
                <a:latin typeface="Lucida Sans Unicode" pitchFamily="34" charset="0"/>
              </a:defRPr>
            </a:lvl2pPr>
            <a:lvl3pPr marL="1143000" indent="-228600">
              <a:defRPr>
                <a:solidFill>
                  <a:schemeClr val="tx1"/>
                </a:solidFill>
                <a:latin typeface="Lucida Sans Unicode" pitchFamily="34" charset="0"/>
              </a:defRPr>
            </a:lvl3pPr>
            <a:lvl4pPr marL="1600200" indent="-228600">
              <a:defRPr>
                <a:solidFill>
                  <a:schemeClr val="tx1"/>
                </a:solidFill>
                <a:latin typeface="Lucida Sans Unicode" pitchFamily="34" charset="0"/>
              </a:defRPr>
            </a:lvl4pPr>
            <a:lvl5pPr marL="2057400" indent="-228600">
              <a:defRPr>
                <a:solidFill>
                  <a:schemeClr val="tx1"/>
                </a:solidFill>
                <a:latin typeface="Lucida Sans Unicode" pitchFamily="34" charset="0"/>
              </a:defRPr>
            </a:lvl5pPr>
            <a:lvl6pPr marL="2514600" indent="-228600" fontAlgn="base">
              <a:spcBef>
                <a:spcPct val="0"/>
              </a:spcBef>
              <a:spcAft>
                <a:spcPct val="0"/>
              </a:spcAft>
              <a:defRPr>
                <a:solidFill>
                  <a:schemeClr val="tx1"/>
                </a:solidFill>
                <a:latin typeface="Lucida Sans Unicode" pitchFamily="34" charset="0"/>
              </a:defRPr>
            </a:lvl6pPr>
            <a:lvl7pPr marL="2971800" indent="-228600" fontAlgn="base">
              <a:spcBef>
                <a:spcPct val="0"/>
              </a:spcBef>
              <a:spcAft>
                <a:spcPct val="0"/>
              </a:spcAft>
              <a:defRPr>
                <a:solidFill>
                  <a:schemeClr val="tx1"/>
                </a:solidFill>
                <a:latin typeface="Lucida Sans Unicode" pitchFamily="34" charset="0"/>
              </a:defRPr>
            </a:lvl7pPr>
            <a:lvl8pPr marL="3429000" indent="-228600" fontAlgn="base">
              <a:spcBef>
                <a:spcPct val="0"/>
              </a:spcBef>
              <a:spcAft>
                <a:spcPct val="0"/>
              </a:spcAft>
              <a:defRPr>
                <a:solidFill>
                  <a:schemeClr val="tx1"/>
                </a:solidFill>
                <a:latin typeface="Lucida Sans Unicode" pitchFamily="34" charset="0"/>
              </a:defRPr>
            </a:lvl8pPr>
            <a:lvl9pPr marL="3886200" indent="-228600" fontAlgn="base">
              <a:spcBef>
                <a:spcPct val="0"/>
              </a:spcBef>
              <a:spcAft>
                <a:spcPct val="0"/>
              </a:spcAft>
              <a:defRPr>
                <a:solidFill>
                  <a:schemeClr val="tx1"/>
                </a:solidFill>
                <a:latin typeface="Lucida Sans Unicode" pitchFamily="34" charset="0"/>
              </a:defRPr>
            </a:lvl9pPr>
          </a:lstStyle>
          <a:p>
            <a:pPr algn="r"/>
            <a:r>
              <a:rPr lang="en-US" sz="700" kern="1200" dirty="0">
                <a:solidFill>
                  <a:schemeClr val="bg1"/>
                </a:solidFill>
                <a:latin typeface="Arial" panose="020B0604020202020204" pitchFamily="34" charset="0"/>
                <a:ea typeface="Verdana" pitchFamily="34" charset="0"/>
                <a:cs typeface="Arial" panose="020B0604020202020204" pitchFamily="34" charset="0"/>
              </a:rPr>
              <a:t>AVANTIX.NET</a:t>
            </a:r>
            <a:endParaRPr lang="en-US" sz="700" dirty="0">
              <a:solidFill>
                <a:schemeClr val="bg1"/>
              </a:solidFill>
              <a:latin typeface="Arial" panose="020B0604020202020204" pitchFamily="34" charset="0"/>
              <a:ea typeface="Verdana" pitchFamily="34" charset="0"/>
              <a:cs typeface="Arial" panose="020B0604020202020204" pitchFamily="34" charset="0"/>
            </a:endParaRPr>
          </a:p>
        </p:txBody>
      </p:sp>
      <p:pic>
        <p:nvPicPr>
          <p:cNvPr id="12" name="Image 11"/>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397032" y="411510"/>
            <a:ext cx="2878980" cy="290946"/>
          </a:xfrm>
          <a:prstGeom prst="rect">
            <a:avLst/>
          </a:prstGeom>
        </p:spPr>
      </p:pic>
    </p:spTree>
    <p:extLst>
      <p:ext uri="{BB962C8B-B14F-4D97-AF65-F5344CB8AC3E}">
        <p14:creationId xmlns:p14="http://schemas.microsoft.com/office/powerpoint/2010/main" val="1040927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p:cSld name="Number slide #2">
    <p:bg>
      <p:bgPr>
        <a:solidFill>
          <a:srgbClr val="565A5C"/>
        </a:solidFill>
        <a:effectLst/>
      </p:bgPr>
    </p:bg>
    <p:spTree>
      <p:nvGrpSpPr>
        <p:cNvPr id="1" name=""/>
        <p:cNvGrpSpPr/>
        <p:nvPr/>
      </p:nvGrpSpPr>
      <p:grpSpPr>
        <a:xfrm>
          <a:off x="0" y="0"/>
          <a:ext cx="0" cy="0"/>
          <a:chOff x="0" y="0"/>
          <a:chExt cx="0" cy="0"/>
        </a:xfrm>
      </p:grpSpPr>
      <p:pic>
        <p:nvPicPr>
          <p:cNvPr id="6" name="Picture 5"/>
          <p:cNvPicPr>
            <a:picLocks noChangeAspect="1"/>
          </p:cNvPicPr>
          <p:nvPr/>
        </p:nvPicPr>
        <p:blipFill>
          <a:blip r:embed="rId2">
            <a:extLst>
              <a:ext uri="{28A0092B-C50C-407E-A947-70E740481C1C}">
                <a14:useLocalDpi xmlns:a14="http://schemas.microsoft.com/office/drawing/2010/main"/>
              </a:ext>
            </a:extLst>
          </a:blip>
          <a:stretch>
            <a:fillRect/>
          </a:stretch>
        </p:blipFill>
        <p:spPr>
          <a:xfrm>
            <a:off x="1354" y="20538"/>
            <a:ext cx="9141291" cy="5143500"/>
          </a:xfrm>
          <a:prstGeom prst="rect">
            <a:avLst/>
          </a:prstGeom>
        </p:spPr>
      </p:pic>
      <p:sp>
        <p:nvSpPr>
          <p:cNvPr id="2" name="Title 1"/>
          <p:cNvSpPr>
            <a:spLocks noGrp="1"/>
          </p:cNvSpPr>
          <p:nvPr>
            <p:ph type="title" hasCustomPrompt="1"/>
          </p:nvPr>
        </p:nvSpPr>
        <p:spPr>
          <a:xfrm>
            <a:off x="3203848" y="1995686"/>
            <a:ext cx="5472608" cy="1080120"/>
          </a:xfrm>
        </p:spPr>
        <p:txBody>
          <a:bodyPr anchor="t"/>
          <a:lstStyle>
            <a:lvl1pPr>
              <a:defRPr sz="3000" b="0">
                <a:solidFill>
                  <a:schemeClr val="bg1"/>
                </a:solidFill>
              </a:defRPr>
            </a:lvl1pPr>
          </a:lstStyle>
          <a:p>
            <a:r>
              <a:rPr lang="en-US" dirty="0"/>
              <a:t>Click to add chapter title </a:t>
            </a:r>
          </a:p>
        </p:txBody>
      </p:sp>
      <p:grpSp>
        <p:nvGrpSpPr>
          <p:cNvPr id="4" name="Groupe 3">
            <a:extLst>
              <a:ext uri="{FF2B5EF4-FFF2-40B4-BE49-F238E27FC236}">
                <a16:creationId xmlns:a16="http://schemas.microsoft.com/office/drawing/2014/main" id="{5E61E4B4-AC1C-4537-A8AD-2378EC2AEC2F}"/>
              </a:ext>
            </a:extLst>
          </p:cNvPr>
          <p:cNvGrpSpPr/>
          <p:nvPr/>
        </p:nvGrpSpPr>
        <p:grpSpPr>
          <a:xfrm>
            <a:off x="1907704" y="4714879"/>
            <a:ext cx="5076825" cy="266700"/>
            <a:chOff x="0" y="0"/>
            <a:chExt cx="5076825" cy="266700"/>
          </a:xfrm>
        </p:grpSpPr>
        <p:sp>
          <p:nvSpPr>
            <p:cNvPr id="5" name="Zone de texte 14">
              <a:extLst>
                <a:ext uri="{FF2B5EF4-FFF2-40B4-BE49-F238E27FC236}">
                  <a16:creationId xmlns:a16="http://schemas.microsoft.com/office/drawing/2014/main" id="{B7C2452B-D432-411A-B8D7-684E032F882A}"/>
                </a:ext>
              </a:extLst>
            </p:cNvPr>
            <p:cNvSpPr txBox="1"/>
            <p:nvPr/>
          </p:nvSpPr>
          <p:spPr>
            <a:xfrm>
              <a:off x="0" y="9525"/>
              <a:ext cx="1971675" cy="228600"/>
            </a:xfrm>
            <a:prstGeom prst="rect">
              <a:avLst/>
            </a:prstGeom>
            <a:solidFill>
              <a:schemeClr val="lt1"/>
            </a:solidFill>
            <a:ln w="12700">
              <a:solidFill>
                <a:srgbClr val="FF0000"/>
              </a:solid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Aft>
                  <a:spcPts val="0"/>
                </a:spcAft>
              </a:pPr>
              <a:r>
                <a:rPr lang="fr-FR" sz="1000" b="1">
                  <a:solidFill>
                    <a:srgbClr val="FF0000"/>
                  </a:solidFill>
                  <a:effectLst/>
                  <a:ea typeface="Times New Roman" panose="02020603050405020304" pitchFamily="18" charset="0"/>
                </a:rPr>
                <a:t>DIFFUSION RESTREINTE</a:t>
              </a:r>
              <a:endParaRPr lang="fr-FR" sz="1000">
                <a:effectLst/>
                <a:latin typeface="Times New Roman" panose="02020603050405020304" pitchFamily="18" charset="0"/>
                <a:ea typeface="Times New Roman" panose="02020603050405020304" pitchFamily="18" charset="0"/>
              </a:endParaRPr>
            </a:p>
          </p:txBody>
        </p:sp>
        <p:sp>
          <p:nvSpPr>
            <p:cNvPr id="7" name="Zone de texte 12">
              <a:extLst>
                <a:ext uri="{FF2B5EF4-FFF2-40B4-BE49-F238E27FC236}">
                  <a16:creationId xmlns:a16="http://schemas.microsoft.com/office/drawing/2014/main" id="{8DD198E9-8685-4764-BAAD-939919F6E78C}"/>
                </a:ext>
              </a:extLst>
            </p:cNvPr>
            <p:cNvSpPr txBox="1"/>
            <p:nvPr/>
          </p:nvSpPr>
          <p:spPr>
            <a:xfrm>
              <a:off x="3076575" y="0"/>
              <a:ext cx="2000250" cy="266700"/>
            </a:xfrm>
            <a:prstGeom prst="rect">
              <a:avLst/>
            </a:prstGeom>
            <a:solidFill>
              <a:schemeClr val="lt1"/>
            </a:solidFill>
            <a:ln w="12700">
              <a:solidFill>
                <a:schemeClr val="tx2">
                  <a:lumMod val="60000"/>
                  <a:lumOff val="40000"/>
                </a:schemeClr>
              </a:solid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Aft>
                  <a:spcPts val="0"/>
                </a:spcAft>
              </a:pPr>
              <a:r>
                <a:rPr lang="fr-FR" sz="1000" b="1">
                  <a:solidFill>
                    <a:srgbClr val="548DD4"/>
                  </a:solidFill>
                  <a:effectLst/>
                  <a:ea typeface="Times New Roman" panose="02020603050405020304" pitchFamily="18" charset="0"/>
                </a:rPr>
                <a:t>SPECIAL FRANCE</a:t>
              </a:r>
              <a:endParaRPr lang="fr-FR" sz="1000">
                <a:effectLst/>
                <a:latin typeface="Times New Roman" panose="02020603050405020304" pitchFamily="18" charset="0"/>
                <a:ea typeface="Times New Roman" panose="02020603050405020304" pitchFamily="18" charset="0"/>
              </a:endParaRPr>
            </a:p>
          </p:txBody>
        </p:sp>
      </p:grpSp>
      <p:grpSp>
        <p:nvGrpSpPr>
          <p:cNvPr id="8" name="Groupe 7">
            <a:extLst>
              <a:ext uri="{FF2B5EF4-FFF2-40B4-BE49-F238E27FC236}">
                <a16:creationId xmlns:a16="http://schemas.microsoft.com/office/drawing/2014/main" id="{5E202C0C-D32A-421F-BA76-B867DDBEE1B6}"/>
              </a:ext>
            </a:extLst>
          </p:cNvPr>
          <p:cNvGrpSpPr/>
          <p:nvPr/>
        </p:nvGrpSpPr>
        <p:grpSpPr>
          <a:xfrm>
            <a:off x="1763688" y="95393"/>
            <a:ext cx="5076825" cy="266700"/>
            <a:chOff x="0" y="0"/>
            <a:chExt cx="5076825" cy="266700"/>
          </a:xfrm>
        </p:grpSpPr>
        <p:sp>
          <p:nvSpPr>
            <p:cNvPr id="9" name="Zone de texte 14">
              <a:extLst>
                <a:ext uri="{FF2B5EF4-FFF2-40B4-BE49-F238E27FC236}">
                  <a16:creationId xmlns:a16="http://schemas.microsoft.com/office/drawing/2014/main" id="{1361AC9C-6A9C-4CB5-9F91-4514F6FA42AC}"/>
                </a:ext>
              </a:extLst>
            </p:cNvPr>
            <p:cNvSpPr txBox="1"/>
            <p:nvPr/>
          </p:nvSpPr>
          <p:spPr>
            <a:xfrm>
              <a:off x="0" y="9525"/>
              <a:ext cx="1971675" cy="228600"/>
            </a:xfrm>
            <a:prstGeom prst="rect">
              <a:avLst/>
            </a:prstGeom>
            <a:solidFill>
              <a:schemeClr val="lt1"/>
            </a:solidFill>
            <a:ln w="12700">
              <a:solidFill>
                <a:srgbClr val="FF0000"/>
              </a:solid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Aft>
                  <a:spcPts val="0"/>
                </a:spcAft>
              </a:pPr>
              <a:r>
                <a:rPr lang="fr-FR" sz="1000" b="1">
                  <a:solidFill>
                    <a:srgbClr val="FF0000"/>
                  </a:solidFill>
                  <a:effectLst/>
                  <a:ea typeface="Times New Roman" panose="02020603050405020304" pitchFamily="18" charset="0"/>
                </a:rPr>
                <a:t>DIFFUSION RESTREINTE</a:t>
              </a:r>
              <a:endParaRPr lang="fr-FR" sz="1000">
                <a:effectLst/>
                <a:latin typeface="Times New Roman" panose="02020603050405020304" pitchFamily="18" charset="0"/>
                <a:ea typeface="Times New Roman" panose="02020603050405020304" pitchFamily="18" charset="0"/>
              </a:endParaRPr>
            </a:p>
          </p:txBody>
        </p:sp>
        <p:sp>
          <p:nvSpPr>
            <p:cNvPr id="10" name="Zone de texte 12">
              <a:extLst>
                <a:ext uri="{FF2B5EF4-FFF2-40B4-BE49-F238E27FC236}">
                  <a16:creationId xmlns:a16="http://schemas.microsoft.com/office/drawing/2014/main" id="{6C147DB4-480C-48F7-AF36-40AF5D0E3A57}"/>
                </a:ext>
              </a:extLst>
            </p:cNvPr>
            <p:cNvSpPr txBox="1"/>
            <p:nvPr/>
          </p:nvSpPr>
          <p:spPr>
            <a:xfrm>
              <a:off x="3076575" y="0"/>
              <a:ext cx="2000250" cy="266700"/>
            </a:xfrm>
            <a:prstGeom prst="rect">
              <a:avLst/>
            </a:prstGeom>
            <a:solidFill>
              <a:schemeClr val="lt1"/>
            </a:solidFill>
            <a:ln w="12700">
              <a:solidFill>
                <a:schemeClr val="tx2">
                  <a:lumMod val="60000"/>
                  <a:lumOff val="40000"/>
                </a:schemeClr>
              </a:solid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Aft>
                  <a:spcPts val="0"/>
                </a:spcAft>
              </a:pPr>
              <a:r>
                <a:rPr lang="fr-FR" sz="1000" b="1">
                  <a:solidFill>
                    <a:srgbClr val="548DD4"/>
                  </a:solidFill>
                  <a:effectLst/>
                  <a:ea typeface="Times New Roman" panose="02020603050405020304" pitchFamily="18" charset="0"/>
                </a:rPr>
                <a:t>SPECIAL FRANCE</a:t>
              </a:r>
              <a:endParaRPr lang="fr-FR" sz="1000">
                <a:effectLst/>
                <a:latin typeface="Times New Roman" panose="02020603050405020304" pitchFamily="18" charset="0"/>
                <a:ea typeface="Times New Roman" panose="02020603050405020304" pitchFamily="18" charset="0"/>
              </a:endParaRPr>
            </a:p>
          </p:txBody>
        </p:sp>
      </p:grpSp>
      <p:sp>
        <p:nvSpPr>
          <p:cNvPr id="11" name="AddClassification">
            <a:extLst>
              <a:ext uri="{FF2B5EF4-FFF2-40B4-BE49-F238E27FC236}">
                <a16:creationId xmlns:a16="http://schemas.microsoft.com/office/drawing/2014/main" id="{1FE138B6-8683-4C18-8FB6-D660A8AABAEB}"/>
              </a:ext>
            </a:extLst>
          </p:cNvPr>
          <p:cNvSpPr txBox="1">
            <a:spLocks noChangeArrowheads="1"/>
          </p:cNvSpPr>
          <p:nvPr userDrawn="1"/>
        </p:nvSpPr>
        <p:spPr bwMode="auto">
          <a:xfrm>
            <a:off x="3749499" y="4646845"/>
            <a:ext cx="1645002" cy="2154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Lucida Sans Unicode" pitchFamily="34" charset="0"/>
              </a:defRPr>
            </a:lvl1pPr>
            <a:lvl2pPr marL="742950" indent="-285750">
              <a:defRPr>
                <a:solidFill>
                  <a:schemeClr val="tx1"/>
                </a:solidFill>
                <a:latin typeface="Lucida Sans Unicode" pitchFamily="34" charset="0"/>
              </a:defRPr>
            </a:lvl2pPr>
            <a:lvl3pPr marL="1143000" indent="-228600">
              <a:defRPr>
                <a:solidFill>
                  <a:schemeClr val="tx1"/>
                </a:solidFill>
                <a:latin typeface="Lucida Sans Unicode" pitchFamily="34" charset="0"/>
              </a:defRPr>
            </a:lvl3pPr>
            <a:lvl4pPr marL="1600200" indent="-228600">
              <a:defRPr>
                <a:solidFill>
                  <a:schemeClr val="tx1"/>
                </a:solidFill>
                <a:latin typeface="Lucida Sans Unicode" pitchFamily="34" charset="0"/>
              </a:defRPr>
            </a:lvl4pPr>
            <a:lvl5pPr marL="2057400" indent="-228600">
              <a:defRPr>
                <a:solidFill>
                  <a:schemeClr val="tx1"/>
                </a:solidFill>
                <a:latin typeface="Lucida Sans Unicode" pitchFamily="34" charset="0"/>
              </a:defRPr>
            </a:lvl5pPr>
            <a:lvl6pPr marL="2514600" indent="-228600" fontAlgn="base">
              <a:spcBef>
                <a:spcPct val="0"/>
              </a:spcBef>
              <a:spcAft>
                <a:spcPct val="0"/>
              </a:spcAft>
              <a:defRPr>
                <a:solidFill>
                  <a:schemeClr val="tx1"/>
                </a:solidFill>
                <a:latin typeface="Lucida Sans Unicode" pitchFamily="34" charset="0"/>
              </a:defRPr>
            </a:lvl6pPr>
            <a:lvl7pPr marL="2971800" indent="-228600" fontAlgn="base">
              <a:spcBef>
                <a:spcPct val="0"/>
              </a:spcBef>
              <a:spcAft>
                <a:spcPct val="0"/>
              </a:spcAft>
              <a:defRPr>
                <a:solidFill>
                  <a:schemeClr val="tx1"/>
                </a:solidFill>
                <a:latin typeface="Lucida Sans Unicode" pitchFamily="34" charset="0"/>
              </a:defRPr>
            </a:lvl7pPr>
            <a:lvl8pPr marL="3429000" indent="-228600" fontAlgn="base">
              <a:spcBef>
                <a:spcPct val="0"/>
              </a:spcBef>
              <a:spcAft>
                <a:spcPct val="0"/>
              </a:spcAft>
              <a:defRPr>
                <a:solidFill>
                  <a:schemeClr val="tx1"/>
                </a:solidFill>
                <a:latin typeface="Lucida Sans Unicode" pitchFamily="34" charset="0"/>
              </a:defRPr>
            </a:lvl8pPr>
            <a:lvl9pPr marL="3886200" indent="-228600" fontAlgn="base">
              <a:spcBef>
                <a:spcPct val="0"/>
              </a:spcBef>
              <a:spcAft>
                <a:spcPct val="0"/>
              </a:spcAft>
              <a:defRPr>
                <a:solidFill>
                  <a:schemeClr val="tx1"/>
                </a:solidFill>
                <a:latin typeface="Lucida Sans Unicode" pitchFamily="34" charset="0"/>
              </a:defRPr>
            </a:lvl9pPr>
          </a:lstStyle>
          <a:p>
            <a:pPr algn="ctr"/>
            <a:r>
              <a:rPr lang="en-US" sz="800" b="0" dirty="0">
                <a:solidFill>
                  <a:schemeClr val="bg1"/>
                </a:solidFill>
                <a:latin typeface="Verdana" pitchFamily="34" charset="0"/>
                <a:ea typeface="Verdana" pitchFamily="34" charset="0"/>
                <a:cs typeface="Verdana" pitchFamily="34" charset="0"/>
              </a:rPr>
              <a:t>© </a:t>
            </a:r>
            <a:r>
              <a:rPr lang="en-US" sz="800" b="0" dirty="0" err="1">
                <a:solidFill>
                  <a:schemeClr val="bg1"/>
                </a:solidFill>
                <a:latin typeface="Verdana" pitchFamily="34" charset="0"/>
                <a:ea typeface="Verdana" pitchFamily="34" charset="0"/>
                <a:cs typeface="Verdana" pitchFamily="34" charset="0"/>
              </a:rPr>
              <a:t>Avantix</a:t>
            </a:r>
            <a:r>
              <a:rPr lang="en-US" sz="800" b="0" dirty="0">
                <a:solidFill>
                  <a:schemeClr val="bg1"/>
                </a:solidFill>
                <a:latin typeface="Verdana" pitchFamily="34" charset="0"/>
                <a:ea typeface="Verdana" pitchFamily="34" charset="0"/>
                <a:cs typeface="Verdana" pitchFamily="34" charset="0"/>
              </a:rPr>
              <a:t> - For internal use</a:t>
            </a:r>
          </a:p>
        </p:txBody>
      </p:sp>
    </p:spTree>
    <p:extLst>
      <p:ext uri="{BB962C8B-B14F-4D97-AF65-F5344CB8AC3E}">
        <p14:creationId xmlns:p14="http://schemas.microsoft.com/office/powerpoint/2010/main" val="20877582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p:cSld name="Number slide #3">
    <p:bg>
      <p:bgPr>
        <a:solidFill>
          <a:srgbClr val="565A5C"/>
        </a:solidFill>
        <a:effectLst/>
      </p:bgPr>
    </p:bg>
    <p:spTree>
      <p:nvGrpSpPr>
        <p:cNvPr id="1" name=""/>
        <p:cNvGrpSpPr/>
        <p:nvPr/>
      </p:nvGrpSpPr>
      <p:grpSpPr>
        <a:xfrm>
          <a:off x="0" y="0"/>
          <a:ext cx="0" cy="0"/>
          <a:chOff x="0" y="0"/>
          <a:chExt cx="0" cy="0"/>
        </a:xfrm>
      </p:grpSpPr>
      <p:pic>
        <p:nvPicPr>
          <p:cNvPr id="5" name="Picture 4"/>
          <p:cNvPicPr>
            <a:picLocks noChangeAspect="1"/>
          </p:cNvPicPr>
          <p:nvPr/>
        </p:nvPicPr>
        <p:blipFill>
          <a:blip r:embed="rId2">
            <a:extLst>
              <a:ext uri="{28A0092B-C50C-407E-A947-70E740481C1C}">
                <a14:useLocalDpi xmlns:a14="http://schemas.microsoft.com/office/drawing/2010/main"/>
              </a:ext>
            </a:extLst>
          </a:blip>
          <a:stretch>
            <a:fillRect/>
          </a:stretch>
        </p:blipFill>
        <p:spPr>
          <a:xfrm>
            <a:off x="-176" y="20538"/>
            <a:ext cx="9141291" cy="5143500"/>
          </a:xfrm>
          <a:prstGeom prst="rect">
            <a:avLst/>
          </a:prstGeom>
        </p:spPr>
      </p:pic>
      <p:sp>
        <p:nvSpPr>
          <p:cNvPr id="2" name="Title 1"/>
          <p:cNvSpPr>
            <a:spLocks noGrp="1"/>
          </p:cNvSpPr>
          <p:nvPr>
            <p:ph type="title" hasCustomPrompt="1"/>
          </p:nvPr>
        </p:nvSpPr>
        <p:spPr>
          <a:xfrm>
            <a:off x="3203848" y="1995686"/>
            <a:ext cx="5472608" cy="1080120"/>
          </a:xfrm>
        </p:spPr>
        <p:txBody>
          <a:bodyPr anchor="t"/>
          <a:lstStyle>
            <a:lvl1pPr>
              <a:defRPr sz="3000" b="0">
                <a:solidFill>
                  <a:schemeClr val="bg1"/>
                </a:solidFill>
              </a:defRPr>
            </a:lvl1pPr>
          </a:lstStyle>
          <a:p>
            <a:r>
              <a:rPr lang="en-US" dirty="0"/>
              <a:t>Click to add chapter title </a:t>
            </a:r>
          </a:p>
        </p:txBody>
      </p:sp>
      <p:grpSp>
        <p:nvGrpSpPr>
          <p:cNvPr id="4" name="Groupe 3">
            <a:extLst>
              <a:ext uri="{FF2B5EF4-FFF2-40B4-BE49-F238E27FC236}">
                <a16:creationId xmlns:a16="http://schemas.microsoft.com/office/drawing/2014/main" id="{844E20A7-EFFF-4660-BC1D-73D52DE8A8B4}"/>
              </a:ext>
            </a:extLst>
          </p:cNvPr>
          <p:cNvGrpSpPr/>
          <p:nvPr/>
        </p:nvGrpSpPr>
        <p:grpSpPr>
          <a:xfrm>
            <a:off x="1907704" y="4714879"/>
            <a:ext cx="5076825" cy="266700"/>
            <a:chOff x="0" y="0"/>
            <a:chExt cx="5076825" cy="266700"/>
          </a:xfrm>
        </p:grpSpPr>
        <p:sp>
          <p:nvSpPr>
            <p:cNvPr id="6" name="Zone de texte 14">
              <a:extLst>
                <a:ext uri="{FF2B5EF4-FFF2-40B4-BE49-F238E27FC236}">
                  <a16:creationId xmlns:a16="http://schemas.microsoft.com/office/drawing/2014/main" id="{A73C7C9D-B72D-4597-8C9B-00BB009183DE}"/>
                </a:ext>
              </a:extLst>
            </p:cNvPr>
            <p:cNvSpPr txBox="1"/>
            <p:nvPr/>
          </p:nvSpPr>
          <p:spPr>
            <a:xfrm>
              <a:off x="0" y="9525"/>
              <a:ext cx="1971675" cy="228600"/>
            </a:xfrm>
            <a:prstGeom prst="rect">
              <a:avLst/>
            </a:prstGeom>
            <a:solidFill>
              <a:schemeClr val="lt1"/>
            </a:solidFill>
            <a:ln w="12700">
              <a:solidFill>
                <a:srgbClr val="FF0000"/>
              </a:solid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Aft>
                  <a:spcPts val="0"/>
                </a:spcAft>
              </a:pPr>
              <a:r>
                <a:rPr lang="fr-FR" sz="1000" b="1">
                  <a:solidFill>
                    <a:srgbClr val="FF0000"/>
                  </a:solidFill>
                  <a:effectLst/>
                  <a:ea typeface="Times New Roman" panose="02020603050405020304" pitchFamily="18" charset="0"/>
                </a:rPr>
                <a:t>DIFFUSION RESTREINTE</a:t>
              </a:r>
              <a:endParaRPr lang="fr-FR" sz="1000">
                <a:effectLst/>
                <a:latin typeface="Times New Roman" panose="02020603050405020304" pitchFamily="18" charset="0"/>
                <a:ea typeface="Times New Roman" panose="02020603050405020304" pitchFamily="18" charset="0"/>
              </a:endParaRPr>
            </a:p>
          </p:txBody>
        </p:sp>
        <p:sp>
          <p:nvSpPr>
            <p:cNvPr id="7" name="Zone de texte 12">
              <a:extLst>
                <a:ext uri="{FF2B5EF4-FFF2-40B4-BE49-F238E27FC236}">
                  <a16:creationId xmlns:a16="http://schemas.microsoft.com/office/drawing/2014/main" id="{93B6F684-B6C8-4E07-B37F-856D45A173D8}"/>
                </a:ext>
              </a:extLst>
            </p:cNvPr>
            <p:cNvSpPr txBox="1"/>
            <p:nvPr/>
          </p:nvSpPr>
          <p:spPr>
            <a:xfrm>
              <a:off x="3076575" y="0"/>
              <a:ext cx="2000250" cy="266700"/>
            </a:xfrm>
            <a:prstGeom prst="rect">
              <a:avLst/>
            </a:prstGeom>
            <a:solidFill>
              <a:schemeClr val="lt1"/>
            </a:solidFill>
            <a:ln w="12700">
              <a:solidFill>
                <a:schemeClr val="tx2">
                  <a:lumMod val="60000"/>
                  <a:lumOff val="40000"/>
                </a:schemeClr>
              </a:solid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Aft>
                  <a:spcPts val="0"/>
                </a:spcAft>
              </a:pPr>
              <a:r>
                <a:rPr lang="fr-FR" sz="1000" b="1">
                  <a:solidFill>
                    <a:srgbClr val="548DD4"/>
                  </a:solidFill>
                  <a:effectLst/>
                  <a:ea typeface="Times New Roman" panose="02020603050405020304" pitchFamily="18" charset="0"/>
                </a:rPr>
                <a:t>SPECIAL FRANCE</a:t>
              </a:r>
              <a:endParaRPr lang="fr-FR" sz="1000">
                <a:effectLst/>
                <a:latin typeface="Times New Roman" panose="02020603050405020304" pitchFamily="18" charset="0"/>
                <a:ea typeface="Times New Roman" panose="02020603050405020304" pitchFamily="18" charset="0"/>
              </a:endParaRPr>
            </a:p>
          </p:txBody>
        </p:sp>
      </p:grpSp>
      <p:grpSp>
        <p:nvGrpSpPr>
          <p:cNvPr id="8" name="Groupe 7">
            <a:extLst>
              <a:ext uri="{FF2B5EF4-FFF2-40B4-BE49-F238E27FC236}">
                <a16:creationId xmlns:a16="http://schemas.microsoft.com/office/drawing/2014/main" id="{7009A484-CCA4-4E4C-A0DC-EB2C8AE1ED98}"/>
              </a:ext>
            </a:extLst>
          </p:cNvPr>
          <p:cNvGrpSpPr/>
          <p:nvPr/>
        </p:nvGrpSpPr>
        <p:grpSpPr>
          <a:xfrm>
            <a:off x="1763688" y="95393"/>
            <a:ext cx="5076825" cy="266700"/>
            <a:chOff x="0" y="0"/>
            <a:chExt cx="5076825" cy="266700"/>
          </a:xfrm>
        </p:grpSpPr>
        <p:sp>
          <p:nvSpPr>
            <p:cNvPr id="9" name="Zone de texte 14">
              <a:extLst>
                <a:ext uri="{FF2B5EF4-FFF2-40B4-BE49-F238E27FC236}">
                  <a16:creationId xmlns:a16="http://schemas.microsoft.com/office/drawing/2014/main" id="{E4C2E2A5-6DB7-43CF-95FF-D495FC09EF0D}"/>
                </a:ext>
              </a:extLst>
            </p:cNvPr>
            <p:cNvSpPr txBox="1"/>
            <p:nvPr/>
          </p:nvSpPr>
          <p:spPr>
            <a:xfrm>
              <a:off x="0" y="9525"/>
              <a:ext cx="1971675" cy="228600"/>
            </a:xfrm>
            <a:prstGeom prst="rect">
              <a:avLst/>
            </a:prstGeom>
            <a:solidFill>
              <a:schemeClr val="lt1"/>
            </a:solidFill>
            <a:ln w="12700">
              <a:solidFill>
                <a:srgbClr val="FF0000"/>
              </a:solid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Aft>
                  <a:spcPts val="0"/>
                </a:spcAft>
              </a:pPr>
              <a:r>
                <a:rPr lang="fr-FR" sz="1000" b="1">
                  <a:solidFill>
                    <a:srgbClr val="FF0000"/>
                  </a:solidFill>
                  <a:effectLst/>
                  <a:ea typeface="Times New Roman" panose="02020603050405020304" pitchFamily="18" charset="0"/>
                </a:rPr>
                <a:t>DIFFUSION RESTREINTE</a:t>
              </a:r>
              <a:endParaRPr lang="fr-FR" sz="1000">
                <a:effectLst/>
                <a:latin typeface="Times New Roman" panose="02020603050405020304" pitchFamily="18" charset="0"/>
                <a:ea typeface="Times New Roman" panose="02020603050405020304" pitchFamily="18" charset="0"/>
              </a:endParaRPr>
            </a:p>
          </p:txBody>
        </p:sp>
        <p:sp>
          <p:nvSpPr>
            <p:cNvPr id="10" name="Zone de texte 12">
              <a:extLst>
                <a:ext uri="{FF2B5EF4-FFF2-40B4-BE49-F238E27FC236}">
                  <a16:creationId xmlns:a16="http://schemas.microsoft.com/office/drawing/2014/main" id="{862C1DFE-64EE-4EC8-8F1F-757868930518}"/>
                </a:ext>
              </a:extLst>
            </p:cNvPr>
            <p:cNvSpPr txBox="1"/>
            <p:nvPr/>
          </p:nvSpPr>
          <p:spPr>
            <a:xfrm>
              <a:off x="3076575" y="0"/>
              <a:ext cx="2000250" cy="266700"/>
            </a:xfrm>
            <a:prstGeom prst="rect">
              <a:avLst/>
            </a:prstGeom>
            <a:solidFill>
              <a:schemeClr val="lt1"/>
            </a:solidFill>
            <a:ln w="12700">
              <a:solidFill>
                <a:schemeClr val="tx2">
                  <a:lumMod val="60000"/>
                  <a:lumOff val="40000"/>
                </a:schemeClr>
              </a:solid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Aft>
                  <a:spcPts val="0"/>
                </a:spcAft>
              </a:pPr>
              <a:r>
                <a:rPr lang="fr-FR" sz="1000" b="1">
                  <a:solidFill>
                    <a:srgbClr val="548DD4"/>
                  </a:solidFill>
                  <a:effectLst/>
                  <a:ea typeface="Times New Roman" panose="02020603050405020304" pitchFamily="18" charset="0"/>
                </a:rPr>
                <a:t>SPECIAL FRANCE</a:t>
              </a:r>
              <a:endParaRPr lang="fr-FR" sz="1000">
                <a:effectLst/>
                <a:latin typeface="Times New Roman" panose="02020603050405020304" pitchFamily="18" charset="0"/>
                <a:ea typeface="Times New Roman" panose="02020603050405020304" pitchFamily="18" charset="0"/>
              </a:endParaRPr>
            </a:p>
          </p:txBody>
        </p:sp>
      </p:grpSp>
      <p:sp>
        <p:nvSpPr>
          <p:cNvPr id="11" name="AddClassification">
            <a:extLst>
              <a:ext uri="{FF2B5EF4-FFF2-40B4-BE49-F238E27FC236}">
                <a16:creationId xmlns:a16="http://schemas.microsoft.com/office/drawing/2014/main" id="{6E8C4344-E4F9-4088-B481-83EDE58EE140}"/>
              </a:ext>
            </a:extLst>
          </p:cNvPr>
          <p:cNvSpPr txBox="1">
            <a:spLocks noChangeArrowheads="1"/>
          </p:cNvSpPr>
          <p:nvPr userDrawn="1"/>
        </p:nvSpPr>
        <p:spPr bwMode="auto">
          <a:xfrm>
            <a:off x="3749499" y="4646845"/>
            <a:ext cx="1645002" cy="2154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Lucida Sans Unicode" pitchFamily="34" charset="0"/>
              </a:defRPr>
            </a:lvl1pPr>
            <a:lvl2pPr marL="742950" indent="-285750">
              <a:defRPr>
                <a:solidFill>
                  <a:schemeClr val="tx1"/>
                </a:solidFill>
                <a:latin typeface="Lucida Sans Unicode" pitchFamily="34" charset="0"/>
              </a:defRPr>
            </a:lvl2pPr>
            <a:lvl3pPr marL="1143000" indent="-228600">
              <a:defRPr>
                <a:solidFill>
                  <a:schemeClr val="tx1"/>
                </a:solidFill>
                <a:latin typeface="Lucida Sans Unicode" pitchFamily="34" charset="0"/>
              </a:defRPr>
            </a:lvl3pPr>
            <a:lvl4pPr marL="1600200" indent="-228600">
              <a:defRPr>
                <a:solidFill>
                  <a:schemeClr val="tx1"/>
                </a:solidFill>
                <a:latin typeface="Lucida Sans Unicode" pitchFamily="34" charset="0"/>
              </a:defRPr>
            </a:lvl4pPr>
            <a:lvl5pPr marL="2057400" indent="-228600">
              <a:defRPr>
                <a:solidFill>
                  <a:schemeClr val="tx1"/>
                </a:solidFill>
                <a:latin typeface="Lucida Sans Unicode" pitchFamily="34" charset="0"/>
              </a:defRPr>
            </a:lvl5pPr>
            <a:lvl6pPr marL="2514600" indent="-228600" fontAlgn="base">
              <a:spcBef>
                <a:spcPct val="0"/>
              </a:spcBef>
              <a:spcAft>
                <a:spcPct val="0"/>
              </a:spcAft>
              <a:defRPr>
                <a:solidFill>
                  <a:schemeClr val="tx1"/>
                </a:solidFill>
                <a:latin typeface="Lucida Sans Unicode" pitchFamily="34" charset="0"/>
              </a:defRPr>
            </a:lvl6pPr>
            <a:lvl7pPr marL="2971800" indent="-228600" fontAlgn="base">
              <a:spcBef>
                <a:spcPct val="0"/>
              </a:spcBef>
              <a:spcAft>
                <a:spcPct val="0"/>
              </a:spcAft>
              <a:defRPr>
                <a:solidFill>
                  <a:schemeClr val="tx1"/>
                </a:solidFill>
                <a:latin typeface="Lucida Sans Unicode" pitchFamily="34" charset="0"/>
              </a:defRPr>
            </a:lvl7pPr>
            <a:lvl8pPr marL="3429000" indent="-228600" fontAlgn="base">
              <a:spcBef>
                <a:spcPct val="0"/>
              </a:spcBef>
              <a:spcAft>
                <a:spcPct val="0"/>
              </a:spcAft>
              <a:defRPr>
                <a:solidFill>
                  <a:schemeClr val="tx1"/>
                </a:solidFill>
                <a:latin typeface="Lucida Sans Unicode" pitchFamily="34" charset="0"/>
              </a:defRPr>
            </a:lvl8pPr>
            <a:lvl9pPr marL="3886200" indent="-228600" fontAlgn="base">
              <a:spcBef>
                <a:spcPct val="0"/>
              </a:spcBef>
              <a:spcAft>
                <a:spcPct val="0"/>
              </a:spcAft>
              <a:defRPr>
                <a:solidFill>
                  <a:schemeClr val="tx1"/>
                </a:solidFill>
                <a:latin typeface="Lucida Sans Unicode" pitchFamily="34" charset="0"/>
              </a:defRPr>
            </a:lvl9pPr>
          </a:lstStyle>
          <a:p>
            <a:pPr algn="ctr"/>
            <a:r>
              <a:rPr lang="en-US" sz="800" b="0" dirty="0">
                <a:solidFill>
                  <a:schemeClr val="bg1"/>
                </a:solidFill>
                <a:latin typeface="Verdana" pitchFamily="34" charset="0"/>
                <a:ea typeface="Verdana" pitchFamily="34" charset="0"/>
                <a:cs typeface="Verdana" pitchFamily="34" charset="0"/>
              </a:rPr>
              <a:t>© </a:t>
            </a:r>
            <a:r>
              <a:rPr lang="en-US" sz="800" b="0" dirty="0" err="1">
                <a:solidFill>
                  <a:schemeClr val="bg1"/>
                </a:solidFill>
                <a:latin typeface="Verdana" pitchFamily="34" charset="0"/>
                <a:ea typeface="Verdana" pitchFamily="34" charset="0"/>
                <a:cs typeface="Verdana" pitchFamily="34" charset="0"/>
              </a:rPr>
              <a:t>Avantix</a:t>
            </a:r>
            <a:r>
              <a:rPr lang="en-US" sz="800" b="0" dirty="0">
                <a:solidFill>
                  <a:schemeClr val="bg1"/>
                </a:solidFill>
                <a:latin typeface="Verdana" pitchFamily="34" charset="0"/>
                <a:ea typeface="Verdana" pitchFamily="34" charset="0"/>
                <a:cs typeface="Verdana" pitchFamily="34" charset="0"/>
              </a:rPr>
              <a:t> - For internal use</a:t>
            </a:r>
          </a:p>
        </p:txBody>
      </p:sp>
    </p:spTree>
    <p:extLst>
      <p:ext uri="{BB962C8B-B14F-4D97-AF65-F5344CB8AC3E}">
        <p14:creationId xmlns:p14="http://schemas.microsoft.com/office/powerpoint/2010/main" val="216942908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p:cSld name="Number slide #4">
    <p:bg>
      <p:bgPr>
        <a:solidFill>
          <a:srgbClr val="565A5C"/>
        </a:solidFill>
        <a:effectLst/>
      </p:bgPr>
    </p:bg>
    <p:spTree>
      <p:nvGrpSpPr>
        <p:cNvPr id="1" name=""/>
        <p:cNvGrpSpPr/>
        <p:nvPr/>
      </p:nvGrpSpPr>
      <p:grpSpPr>
        <a:xfrm>
          <a:off x="0" y="0"/>
          <a:ext cx="0" cy="0"/>
          <a:chOff x="0" y="0"/>
          <a:chExt cx="0" cy="0"/>
        </a:xfrm>
      </p:grpSpPr>
      <p:pic>
        <p:nvPicPr>
          <p:cNvPr id="5" name="Picture 4"/>
          <p:cNvPicPr>
            <a:picLocks noChangeAspect="1"/>
          </p:cNvPicPr>
          <p:nvPr/>
        </p:nvPicPr>
        <p:blipFill>
          <a:blip r:embed="rId2">
            <a:extLst>
              <a:ext uri="{28A0092B-C50C-407E-A947-70E740481C1C}">
                <a14:useLocalDpi xmlns:a14="http://schemas.microsoft.com/office/drawing/2010/main"/>
              </a:ext>
            </a:extLst>
          </a:blip>
          <a:stretch>
            <a:fillRect/>
          </a:stretch>
        </p:blipFill>
        <p:spPr>
          <a:xfrm>
            <a:off x="1354" y="20538"/>
            <a:ext cx="9141291" cy="5143500"/>
          </a:xfrm>
          <a:prstGeom prst="rect">
            <a:avLst/>
          </a:prstGeom>
        </p:spPr>
      </p:pic>
      <p:sp>
        <p:nvSpPr>
          <p:cNvPr id="2" name="Title 1"/>
          <p:cNvSpPr>
            <a:spLocks noGrp="1"/>
          </p:cNvSpPr>
          <p:nvPr>
            <p:ph type="title" hasCustomPrompt="1"/>
          </p:nvPr>
        </p:nvSpPr>
        <p:spPr>
          <a:xfrm>
            <a:off x="3203848" y="1995686"/>
            <a:ext cx="5472608" cy="1080120"/>
          </a:xfrm>
        </p:spPr>
        <p:txBody>
          <a:bodyPr anchor="t"/>
          <a:lstStyle>
            <a:lvl1pPr>
              <a:defRPr sz="3000" b="0">
                <a:solidFill>
                  <a:schemeClr val="bg1"/>
                </a:solidFill>
              </a:defRPr>
            </a:lvl1pPr>
          </a:lstStyle>
          <a:p>
            <a:r>
              <a:rPr lang="en-US" dirty="0"/>
              <a:t>Click to add chapter title </a:t>
            </a:r>
          </a:p>
        </p:txBody>
      </p:sp>
      <p:grpSp>
        <p:nvGrpSpPr>
          <p:cNvPr id="4" name="Groupe 3">
            <a:extLst>
              <a:ext uri="{FF2B5EF4-FFF2-40B4-BE49-F238E27FC236}">
                <a16:creationId xmlns:a16="http://schemas.microsoft.com/office/drawing/2014/main" id="{AF31D231-F7C2-4CF0-BE8A-5A57AE4A5215}"/>
              </a:ext>
            </a:extLst>
          </p:cNvPr>
          <p:cNvGrpSpPr/>
          <p:nvPr/>
        </p:nvGrpSpPr>
        <p:grpSpPr>
          <a:xfrm>
            <a:off x="1907704" y="4714879"/>
            <a:ext cx="5076825" cy="266700"/>
            <a:chOff x="0" y="0"/>
            <a:chExt cx="5076825" cy="266700"/>
          </a:xfrm>
        </p:grpSpPr>
        <p:sp>
          <p:nvSpPr>
            <p:cNvPr id="6" name="Zone de texte 14">
              <a:extLst>
                <a:ext uri="{FF2B5EF4-FFF2-40B4-BE49-F238E27FC236}">
                  <a16:creationId xmlns:a16="http://schemas.microsoft.com/office/drawing/2014/main" id="{7E1FA3E5-B59E-4939-8CA3-35E4A087BF99}"/>
                </a:ext>
              </a:extLst>
            </p:cNvPr>
            <p:cNvSpPr txBox="1"/>
            <p:nvPr/>
          </p:nvSpPr>
          <p:spPr>
            <a:xfrm>
              <a:off x="0" y="9525"/>
              <a:ext cx="1971675" cy="228600"/>
            </a:xfrm>
            <a:prstGeom prst="rect">
              <a:avLst/>
            </a:prstGeom>
            <a:solidFill>
              <a:schemeClr val="lt1"/>
            </a:solidFill>
            <a:ln w="12700">
              <a:solidFill>
                <a:srgbClr val="FF0000"/>
              </a:solid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Aft>
                  <a:spcPts val="0"/>
                </a:spcAft>
              </a:pPr>
              <a:r>
                <a:rPr lang="fr-FR" sz="1000" b="1">
                  <a:solidFill>
                    <a:srgbClr val="FF0000"/>
                  </a:solidFill>
                  <a:effectLst/>
                  <a:ea typeface="Times New Roman" panose="02020603050405020304" pitchFamily="18" charset="0"/>
                </a:rPr>
                <a:t>DIFFUSION RESTREINTE</a:t>
              </a:r>
              <a:endParaRPr lang="fr-FR" sz="1000">
                <a:effectLst/>
                <a:latin typeface="Times New Roman" panose="02020603050405020304" pitchFamily="18" charset="0"/>
                <a:ea typeface="Times New Roman" panose="02020603050405020304" pitchFamily="18" charset="0"/>
              </a:endParaRPr>
            </a:p>
          </p:txBody>
        </p:sp>
        <p:sp>
          <p:nvSpPr>
            <p:cNvPr id="7" name="Zone de texte 12">
              <a:extLst>
                <a:ext uri="{FF2B5EF4-FFF2-40B4-BE49-F238E27FC236}">
                  <a16:creationId xmlns:a16="http://schemas.microsoft.com/office/drawing/2014/main" id="{A4D1D577-1484-4EDB-B982-6EF14CE92D98}"/>
                </a:ext>
              </a:extLst>
            </p:cNvPr>
            <p:cNvSpPr txBox="1"/>
            <p:nvPr/>
          </p:nvSpPr>
          <p:spPr>
            <a:xfrm>
              <a:off x="3076575" y="0"/>
              <a:ext cx="2000250" cy="266700"/>
            </a:xfrm>
            <a:prstGeom prst="rect">
              <a:avLst/>
            </a:prstGeom>
            <a:solidFill>
              <a:schemeClr val="lt1"/>
            </a:solidFill>
            <a:ln w="12700">
              <a:solidFill>
                <a:schemeClr val="tx2">
                  <a:lumMod val="60000"/>
                  <a:lumOff val="40000"/>
                </a:schemeClr>
              </a:solid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Aft>
                  <a:spcPts val="0"/>
                </a:spcAft>
              </a:pPr>
              <a:r>
                <a:rPr lang="fr-FR" sz="1000" b="1">
                  <a:solidFill>
                    <a:srgbClr val="548DD4"/>
                  </a:solidFill>
                  <a:effectLst/>
                  <a:ea typeface="Times New Roman" panose="02020603050405020304" pitchFamily="18" charset="0"/>
                </a:rPr>
                <a:t>SPECIAL FRANCE</a:t>
              </a:r>
              <a:endParaRPr lang="fr-FR" sz="1000">
                <a:effectLst/>
                <a:latin typeface="Times New Roman" panose="02020603050405020304" pitchFamily="18" charset="0"/>
                <a:ea typeface="Times New Roman" panose="02020603050405020304" pitchFamily="18" charset="0"/>
              </a:endParaRPr>
            </a:p>
          </p:txBody>
        </p:sp>
      </p:grpSp>
      <p:grpSp>
        <p:nvGrpSpPr>
          <p:cNvPr id="8" name="Groupe 7">
            <a:extLst>
              <a:ext uri="{FF2B5EF4-FFF2-40B4-BE49-F238E27FC236}">
                <a16:creationId xmlns:a16="http://schemas.microsoft.com/office/drawing/2014/main" id="{DBB5A08B-EE6E-47A4-A5D9-664465E1AED2}"/>
              </a:ext>
            </a:extLst>
          </p:cNvPr>
          <p:cNvGrpSpPr/>
          <p:nvPr/>
        </p:nvGrpSpPr>
        <p:grpSpPr>
          <a:xfrm>
            <a:off x="1763688" y="95393"/>
            <a:ext cx="5076825" cy="266700"/>
            <a:chOff x="0" y="0"/>
            <a:chExt cx="5076825" cy="266700"/>
          </a:xfrm>
        </p:grpSpPr>
        <p:sp>
          <p:nvSpPr>
            <p:cNvPr id="9" name="Zone de texte 14">
              <a:extLst>
                <a:ext uri="{FF2B5EF4-FFF2-40B4-BE49-F238E27FC236}">
                  <a16:creationId xmlns:a16="http://schemas.microsoft.com/office/drawing/2014/main" id="{4C2F78F6-A35A-4094-B86C-7AF8867947BC}"/>
                </a:ext>
              </a:extLst>
            </p:cNvPr>
            <p:cNvSpPr txBox="1"/>
            <p:nvPr/>
          </p:nvSpPr>
          <p:spPr>
            <a:xfrm>
              <a:off x="0" y="9525"/>
              <a:ext cx="1971675" cy="228600"/>
            </a:xfrm>
            <a:prstGeom prst="rect">
              <a:avLst/>
            </a:prstGeom>
            <a:solidFill>
              <a:schemeClr val="lt1"/>
            </a:solidFill>
            <a:ln w="12700">
              <a:solidFill>
                <a:srgbClr val="FF0000"/>
              </a:solid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Aft>
                  <a:spcPts val="0"/>
                </a:spcAft>
              </a:pPr>
              <a:r>
                <a:rPr lang="fr-FR" sz="1000" b="1">
                  <a:solidFill>
                    <a:srgbClr val="FF0000"/>
                  </a:solidFill>
                  <a:effectLst/>
                  <a:ea typeface="Times New Roman" panose="02020603050405020304" pitchFamily="18" charset="0"/>
                </a:rPr>
                <a:t>DIFFUSION RESTREINTE</a:t>
              </a:r>
              <a:endParaRPr lang="fr-FR" sz="1000">
                <a:effectLst/>
                <a:latin typeface="Times New Roman" panose="02020603050405020304" pitchFamily="18" charset="0"/>
                <a:ea typeface="Times New Roman" panose="02020603050405020304" pitchFamily="18" charset="0"/>
              </a:endParaRPr>
            </a:p>
          </p:txBody>
        </p:sp>
        <p:sp>
          <p:nvSpPr>
            <p:cNvPr id="10" name="Zone de texte 12">
              <a:extLst>
                <a:ext uri="{FF2B5EF4-FFF2-40B4-BE49-F238E27FC236}">
                  <a16:creationId xmlns:a16="http://schemas.microsoft.com/office/drawing/2014/main" id="{6072C812-62BE-4D05-A7C1-F28D3BA30875}"/>
                </a:ext>
              </a:extLst>
            </p:cNvPr>
            <p:cNvSpPr txBox="1"/>
            <p:nvPr/>
          </p:nvSpPr>
          <p:spPr>
            <a:xfrm>
              <a:off x="3076575" y="0"/>
              <a:ext cx="2000250" cy="266700"/>
            </a:xfrm>
            <a:prstGeom prst="rect">
              <a:avLst/>
            </a:prstGeom>
            <a:solidFill>
              <a:schemeClr val="lt1"/>
            </a:solidFill>
            <a:ln w="12700">
              <a:solidFill>
                <a:schemeClr val="tx2">
                  <a:lumMod val="60000"/>
                  <a:lumOff val="40000"/>
                </a:schemeClr>
              </a:solid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Aft>
                  <a:spcPts val="0"/>
                </a:spcAft>
              </a:pPr>
              <a:r>
                <a:rPr lang="fr-FR" sz="1000" b="1">
                  <a:solidFill>
                    <a:srgbClr val="548DD4"/>
                  </a:solidFill>
                  <a:effectLst/>
                  <a:ea typeface="Times New Roman" panose="02020603050405020304" pitchFamily="18" charset="0"/>
                </a:rPr>
                <a:t>SPECIAL FRANCE</a:t>
              </a:r>
              <a:endParaRPr lang="fr-FR" sz="1000">
                <a:effectLst/>
                <a:latin typeface="Times New Roman" panose="02020603050405020304" pitchFamily="18" charset="0"/>
                <a:ea typeface="Times New Roman" panose="02020603050405020304" pitchFamily="18" charset="0"/>
              </a:endParaRPr>
            </a:p>
          </p:txBody>
        </p:sp>
      </p:grpSp>
      <p:sp>
        <p:nvSpPr>
          <p:cNvPr id="12" name="AddClassification">
            <a:extLst>
              <a:ext uri="{FF2B5EF4-FFF2-40B4-BE49-F238E27FC236}">
                <a16:creationId xmlns:a16="http://schemas.microsoft.com/office/drawing/2014/main" id="{FC00BDEA-079D-4695-BAEF-973EEB48F6BA}"/>
              </a:ext>
            </a:extLst>
          </p:cNvPr>
          <p:cNvSpPr txBox="1">
            <a:spLocks noChangeArrowheads="1"/>
          </p:cNvSpPr>
          <p:nvPr userDrawn="1"/>
        </p:nvSpPr>
        <p:spPr bwMode="auto">
          <a:xfrm>
            <a:off x="3749499" y="4646845"/>
            <a:ext cx="1645002" cy="2154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Lucida Sans Unicode" pitchFamily="34" charset="0"/>
              </a:defRPr>
            </a:lvl1pPr>
            <a:lvl2pPr marL="742950" indent="-285750">
              <a:defRPr>
                <a:solidFill>
                  <a:schemeClr val="tx1"/>
                </a:solidFill>
                <a:latin typeface="Lucida Sans Unicode" pitchFamily="34" charset="0"/>
              </a:defRPr>
            </a:lvl2pPr>
            <a:lvl3pPr marL="1143000" indent="-228600">
              <a:defRPr>
                <a:solidFill>
                  <a:schemeClr val="tx1"/>
                </a:solidFill>
                <a:latin typeface="Lucida Sans Unicode" pitchFamily="34" charset="0"/>
              </a:defRPr>
            </a:lvl3pPr>
            <a:lvl4pPr marL="1600200" indent="-228600">
              <a:defRPr>
                <a:solidFill>
                  <a:schemeClr val="tx1"/>
                </a:solidFill>
                <a:latin typeface="Lucida Sans Unicode" pitchFamily="34" charset="0"/>
              </a:defRPr>
            </a:lvl4pPr>
            <a:lvl5pPr marL="2057400" indent="-228600">
              <a:defRPr>
                <a:solidFill>
                  <a:schemeClr val="tx1"/>
                </a:solidFill>
                <a:latin typeface="Lucida Sans Unicode" pitchFamily="34" charset="0"/>
              </a:defRPr>
            </a:lvl5pPr>
            <a:lvl6pPr marL="2514600" indent="-228600" fontAlgn="base">
              <a:spcBef>
                <a:spcPct val="0"/>
              </a:spcBef>
              <a:spcAft>
                <a:spcPct val="0"/>
              </a:spcAft>
              <a:defRPr>
                <a:solidFill>
                  <a:schemeClr val="tx1"/>
                </a:solidFill>
                <a:latin typeface="Lucida Sans Unicode" pitchFamily="34" charset="0"/>
              </a:defRPr>
            </a:lvl6pPr>
            <a:lvl7pPr marL="2971800" indent="-228600" fontAlgn="base">
              <a:spcBef>
                <a:spcPct val="0"/>
              </a:spcBef>
              <a:spcAft>
                <a:spcPct val="0"/>
              </a:spcAft>
              <a:defRPr>
                <a:solidFill>
                  <a:schemeClr val="tx1"/>
                </a:solidFill>
                <a:latin typeface="Lucida Sans Unicode" pitchFamily="34" charset="0"/>
              </a:defRPr>
            </a:lvl7pPr>
            <a:lvl8pPr marL="3429000" indent="-228600" fontAlgn="base">
              <a:spcBef>
                <a:spcPct val="0"/>
              </a:spcBef>
              <a:spcAft>
                <a:spcPct val="0"/>
              </a:spcAft>
              <a:defRPr>
                <a:solidFill>
                  <a:schemeClr val="tx1"/>
                </a:solidFill>
                <a:latin typeface="Lucida Sans Unicode" pitchFamily="34" charset="0"/>
              </a:defRPr>
            </a:lvl8pPr>
            <a:lvl9pPr marL="3886200" indent="-228600" fontAlgn="base">
              <a:spcBef>
                <a:spcPct val="0"/>
              </a:spcBef>
              <a:spcAft>
                <a:spcPct val="0"/>
              </a:spcAft>
              <a:defRPr>
                <a:solidFill>
                  <a:schemeClr val="tx1"/>
                </a:solidFill>
                <a:latin typeface="Lucida Sans Unicode" pitchFamily="34" charset="0"/>
              </a:defRPr>
            </a:lvl9pPr>
          </a:lstStyle>
          <a:p>
            <a:pPr algn="ctr"/>
            <a:r>
              <a:rPr lang="en-US" sz="800" b="0" dirty="0">
                <a:solidFill>
                  <a:schemeClr val="bg1"/>
                </a:solidFill>
                <a:latin typeface="Verdana" pitchFamily="34" charset="0"/>
                <a:ea typeface="Verdana" pitchFamily="34" charset="0"/>
                <a:cs typeface="Verdana" pitchFamily="34" charset="0"/>
              </a:rPr>
              <a:t>© </a:t>
            </a:r>
            <a:r>
              <a:rPr lang="en-US" sz="800" b="0" dirty="0" err="1">
                <a:solidFill>
                  <a:schemeClr val="bg1"/>
                </a:solidFill>
                <a:latin typeface="Verdana" pitchFamily="34" charset="0"/>
                <a:ea typeface="Verdana" pitchFamily="34" charset="0"/>
                <a:cs typeface="Verdana" pitchFamily="34" charset="0"/>
              </a:rPr>
              <a:t>Avantix</a:t>
            </a:r>
            <a:r>
              <a:rPr lang="en-US" sz="800" b="0" dirty="0">
                <a:solidFill>
                  <a:schemeClr val="bg1"/>
                </a:solidFill>
                <a:latin typeface="Verdana" pitchFamily="34" charset="0"/>
                <a:ea typeface="Verdana" pitchFamily="34" charset="0"/>
                <a:cs typeface="Verdana" pitchFamily="34" charset="0"/>
              </a:rPr>
              <a:t> - For internal use</a:t>
            </a:r>
          </a:p>
        </p:txBody>
      </p:sp>
    </p:spTree>
    <p:extLst>
      <p:ext uri="{BB962C8B-B14F-4D97-AF65-F5344CB8AC3E}">
        <p14:creationId xmlns:p14="http://schemas.microsoft.com/office/powerpoint/2010/main" val="15625579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preserve="1">
  <p:cSld name="Number slide #5">
    <p:bg>
      <p:bgPr>
        <a:solidFill>
          <a:srgbClr val="565A5C"/>
        </a:solidFill>
        <a:effectLst/>
      </p:bgPr>
    </p:bg>
    <p:spTree>
      <p:nvGrpSpPr>
        <p:cNvPr id="1" name=""/>
        <p:cNvGrpSpPr/>
        <p:nvPr/>
      </p:nvGrpSpPr>
      <p:grpSpPr>
        <a:xfrm>
          <a:off x="0" y="0"/>
          <a:ext cx="0" cy="0"/>
          <a:chOff x="0" y="0"/>
          <a:chExt cx="0" cy="0"/>
        </a:xfrm>
      </p:grpSpPr>
      <p:pic>
        <p:nvPicPr>
          <p:cNvPr id="5" name="Picture 4"/>
          <p:cNvPicPr>
            <a:picLocks noChangeAspect="1"/>
          </p:cNvPicPr>
          <p:nvPr/>
        </p:nvPicPr>
        <p:blipFill>
          <a:blip r:embed="rId2">
            <a:extLst>
              <a:ext uri="{28A0092B-C50C-407E-A947-70E740481C1C}">
                <a14:useLocalDpi xmlns:a14="http://schemas.microsoft.com/office/drawing/2010/main"/>
              </a:ext>
            </a:extLst>
          </a:blip>
          <a:stretch>
            <a:fillRect/>
          </a:stretch>
        </p:blipFill>
        <p:spPr>
          <a:xfrm>
            <a:off x="1354" y="20538"/>
            <a:ext cx="9141291" cy="5143500"/>
          </a:xfrm>
          <a:prstGeom prst="rect">
            <a:avLst/>
          </a:prstGeom>
        </p:spPr>
      </p:pic>
      <p:sp>
        <p:nvSpPr>
          <p:cNvPr id="2" name="Title 1"/>
          <p:cNvSpPr>
            <a:spLocks noGrp="1"/>
          </p:cNvSpPr>
          <p:nvPr>
            <p:ph type="title" hasCustomPrompt="1"/>
          </p:nvPr>
        </p:nvSpPr>
        <p:spPr>
          <a:xfrm>
            <a:off x="3203848" y="1995686"/>
            <a:ext cx="5472608" cy="1080120"/>
          </a:xfrm>
        </p:spPr>
        <p:txBody>
          <a:bodyPr anchor="t"/>
          <a:lstStyle>
            <a:lvl1pPr>
              <a:defRPr sz="3000" b="0">
                <a:solidFill>
                  <a:schemeClr val="bg1"/>
                </a:solidFill>
              </a:defRPr>
            </a:lvl1pPr>
          </a:lstStyle>
          <a:p>
            <a:r>
              <a:rPr lang="en-US" dirty="0"/>
              <a:t>Click to add chapter title </a:t>
            </a:r>
          </a:p>
        </p:txBody>
      </p:sp>
      <p:grpSp>
        <p:nvGrpSpPr>
          <p:cNvPr id="4" name="Groupe 3">
            <a:extLst>
              <a:ext uri="{FF2B5EF4-FFF2-40B4-BE49-F238E27FC236}">
                <a16:creationId xmlns:a16="http://schemas.microsoft.com/office/drawing/2014/main" id="{84652A4C-C17E-4C2D-AD64-7E2A4169F1DA}"/>
              </a:ext>
            </a:extLst>
          </p:cNvPr>
          <p:cNvGrpSpPr/>
          <p:nvPr/>
        </p:nvGrpSpPr>
        <p:grpSpPr>
          <a:xfrm>
            <a:off x="1907704" y="4714879"/>
            <a:ext cx="5076825" cy="266700"/>
            <a:chOff x="0" y="0"/>
            <a:chExt cx="5076825" cy="266700"/>
          </a:xfrm>
        </p:grpSpPr>
        <p:sp>
          <p:nvSpPr>
            <p:cNvPr id="6" name="Zone de texte 14">
              <a:extLst>
                <a:ext uri="{FF2B5EF4-FFF2-40B4-BE49-F238E27FC236}">
                  <a16:creationId xmlns:a16="http://schemas.microsoft.com/office/drawing/2014/main" id="{16B05A73-CF7A-4889-A319-0F851D116122}"/>
                </a:ext>
              </a:extLst>
            </p:cNvPr>
            <p:cNvSpPr txBox="1"/>
            <p:nvPr/>
          </p:nvSpPr>
          <p:spPr>
            <a:xfrm>
              <a:off x="0" y="9525"/>
              <a:ext cx="1971675" cy="228600"/>
            </a:xfrm>
            <a:prstGeom prst="rect">
              <a:avLst/>
            </a:prstGeom>
            <a:solidFill>
              <a:schemeClr val="lt1"/>
            </a:solidFill>
            <a:ln w="12700">
              <a:solidFill>
                <a:srgbClr val="FF0000"/>
              </a:solid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Aft>
                  <a:spcPts val="0"/>
                </a:spcAft>
              </a:pPr>
              <a:r>
                <a:rPr lang="fr-FR" sz="1000" b="1">
                  <a:solidFill>
                    <a:srgbClr val="FF0000"/>
                  </a:solidFill>
                  <a:effectLst/>
                  <a:ea typeface="Times New Roman" panose="02020603050405020304" pitchFamily="18" charset="0"/>
                </a:rPr>
                <a:t>DIFFUSION RESTREINTE</a:t>
              </a:r>
              <a:endParaRPr lang="fr-FR" sz="1000">
                <a:effectLst/>
                <a:latin typeface="Times New Roman" panose="02020603050405020304" pitchFamily="18" charset="0"/>
                <a:ea typeface="Times New Roman" panose="02020603050405020304" pitchFamily="18" charset="0"/>
              </a:endParaRPr>
            </a:p>
          </p:txBody>
        </p:sp>
        <p:sp>
          <p:nvSpPr>
            <p:cNvPr id="7" name="Zone de texte 12">
              <a:extLst>
                <a:ext uri="{FF2B5EF4-FFF2-40B4-BE49-F238E27FC236}">
                  <a16:creationId xmlns:a16="http://schemas.microsoft.com/office/drawing/2014/main" id="{F9F022F3-8CBD-4622-B600-B71E6D010213}"/>
                </a:ext>
              </a:extLst>
            </p:cNvPr>
            <p:cNvSpPr txBox="1"/>
            <p:nvPr/>
          </p:nvSpPr>
          <p:spPr>
            <a:xfrm>
              <a:off x="3076575" y="0"/>
              <a:ext cx="2000250" cy="266700"/>
            </a:xfrm>
            <a:prstGeom prst="rect">
              <a:avLst/>
            </a:prstGeom>
            <a:solidFill>
              <a:schemeClr val="lt1"/>
            </a:solidFill>
            <a:ln w="12700">
              <a:solidFill>
                <a:schemeClr val="tx2">
                  <a:lumMod val="60000"/>
                  <a:lumOff val="40000"/>
                </a:schemeClr>
              </a:solid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Aft>
                  <a:spcPts val="0"/>
                </a:spcAft>
              </a:pPr>
              <a:r>
                <a:rPr lang="fr-FR" sz="1000" b="1">
                  <a:solidFill>
                    <a:srgbClr val="548DD4"/>
                  </a:solidFill>
                  <a:effectLst/>
                  <a:ea typeface="Times New Roman" panose="02020603050405020304" pitchFamily="18" charset="0"/>
                </a:rPr>
                <a:t>SPECIAL FRANCE</a:t>
              </a:r>
              <a:endParaRPr lang="fr-FR" sz="1000">
                <a:effectLst/>
                <a:latin typeface="Times New Roman" panose="02020603050405020304" pitchFamily="18" charset="0"/>
                <a:ea typeface="Times New Roman" panose="02020603050405020304" pitchFamily="18" charset="0"/>
              </a:endParaRPr>
            </a:p>
          </p:txBody>
        </p:sp>
      </p:grpSp>
      <p:grpSp>
        <p:nvGrpSpPr>
          <p:cNvPr id="8" name="Groupe 7">
            <a:extLst>
              <a:ext uri="{FF2B5EF4-FFF2-40B4-BE49-F238E27FC236}">
                <a16:creationId xmlns:a16="http://schemas.microsoft.com/office/drawing/2014/main" id="{9CCD24CC-10C8-447A-A558-AB821F6CBFFE}"/>
              </a:ext>
            </a:extLst>
          </p:cNvPr>
          <p:cNvGrpSpPr/>
          <p:nvPr/>
        </p:nvGrpSpPr>
        <p:grpSpPr>
          <a:xfrm>
            <a:off x="1763688" y="95393"/>
            <a:ext cx="5076825" cy="266700"/>
            <a:chOff x="0" y="0"/>
            <a:chExt cx="5076825" cy="266700"/>
          </a:xfrm>
        </p:grpSpPr>
        <p:sp>
          <p:nvSpPr>
            <p:cNvPr id="9" name="Zone de texte 14">
              <a:extLst>
                <a:ext uri="{FF2B5EF4-FFF2-40B4-BE49-F238E27FC236}">
                  <a16:creationId xmlns:a16="http://schemas.microsoft.com/office/drawing/2014/main" id="{B3059246-C48D-4D19-97E1-AD1A90D6DF5E}"/>
                </a:ext>
              </a:extLst>
            </p:cNvPr>
            <p:cNvSpPr txBox="1"/>
            <p:nvPr/>
          </p:nvSpPr>
          <p:spPr>
            <a:xfrm>
              <a:off x="0" y="9525"/>
              <a:ext cx="1971675" cy="228600"/>
            </a:xfrm>
            <a:prstGeom prst="rect">
              <a:avLst/>
            </a:prstGeom>
            <a:solidFill>
              <a:schemeClr val="lt1"/>
            </a:solidFill>
            <a:ln w="12700">
              <a:solidFill>
                <a:srgbClr val="FF0000"/>
              </a:solid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Aft>
                  <a:spcPts val="0"/>
                </a:spcAft>
              </a:pPr>
              <a:r>
                <a:rPr lang="fr-FR" sz="1000" b="1">
                  <a:solidFill>
                    <a:srgbClr val="FF0000"/>
                  </a:solidFill>
                  <a:effectLst/>
                  <a:ea typeface="Times New Roman" panose="02020603050405020304" pitchFamily="18" charset="0"/>
                </a:rPr>
                <a:t>DIFFUSION RESTREINTE</a:t>
              </a:r>
              <a:endParaRPr lang="fr-FR" sz="1000">
                <a:effectLst/>
                <a:latin typeface="Times New Roman" panose="02020603050405020304" pitchFamily="18" charset="0"/>
                <a:ea typeface="Times New Roman" panose="02020603050405020304" pitchFamily="18" charset="0"/>
              </a:endParaRPr>
            </a:p>
          </p:txBody>
        </p:sp>
        <p:sp>
          <p:nvSpPr>
            <p:cNvPr id="10" name="Zone de texte 12">
              <a:extLst>
                <a:ext uri="{FF2B5EF4-FFF2-40B4-BE49-F238E27FC236}">
                  <a16:creationId xmlns:a16="http://schemas.microsoft.com/office/drawing/2014/main" id="{60E49264-339D-4399-87C5-0167BED0BE13}"/>
                </a:ext>
              </a:extLst>
            </p:cNvPr>
            <p:cNvSpPr txBox="1"/>
            <p:nvPr/>
          </p:nvSpPr>
          <p:spPr>
            <a:xfrm>
              <a:off x="3076575" y="0"/>
              <a:ext cx="2000250" cy="266700"/>
            </a:xfrm>
            <a:prstGeom prst="rect">
              <a:avLst/>
            </a:prstGeom>
            <a:solidFill>
              <a:schemeClr val="lt1"/>
            </a:solidFill>
            <a:ln w="12700">
              <a:solidFill>
                <a:schemeClr val="tx2">
                  <a:lumMod val="60000"/>
                  <a:lumOff val="40000"/>
                </a:schemeClr>
              </a:solid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Aft>
                  <a:spcPts val="0"/>
                </a:spcAft>
              </a:pPr>
              <a:r>
                <a:rPr lang="fr-FR" sz="1000" b="1">
                  <a:solidFill>
                    <a:srgbClr val="548DD4"/>
                  </a:solidFill>
                  <a:effectLst/>
                  <a:ea typeface="Times New Roman" panose="02020603050405020304" pitchFamily="18" charset="0"/>
                </a:rPr>
                <a:t>SPECIAL FRANCE</a:t>
              </a:r>
              <a:endParaRPr lang="fr-FR" sz="1000">
                <a:effectLst/>
                <a:latin typeface="Times New Roman" panose="02020603050405020304" pitchFamily="18" charset="0"/>
                <a:ea typeface="Times New Roman" panose="02020603050405020304" pitchFamily="18" charset="0"/>
              </a:endParaRPr>
            </a:p>
          </p:txBody>
        </p:sp>
      </p:grpSp>
      <p:sp>
        <p:nvSpPr>
          <p:cNvPr id="11" name="AddClassification">
            <a:extLst>
              <a:ext uri="{FF2B5EF4-FFF2-40B4-BE49-F238E27FC236}">
                <a16:creationId xmlns:a16="http://schemas.microsoft.com/office/drawing/2014/main" id="{9C005908-D208-41B7-BF3F-8D71AF02E7F1}"/>
              </a:ext>
            </a:extLst>
          </p:cNvPr>
          <p:cNvSpPr txBox="1">
            <a:spLocks noChangeArrowheads="1"/>
          </p:cNvSpPr>
          <p:nvPr userDrawn="1"/>
        </p:nvSpPr>
        <p:spPr bwMode="auto">
          <a:xfrm>
            <a:off x="3749499" y="4646845"/>
            <a:ext cx="1645002" cy="2154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Lucida Sans Unicode" pitchFamily="34" charset="0"/>
              </a:defRPr>
            </a:lvl1pPr>
            <a:lvl2pPr marL="742950" indent="-285750">
              <a:defRPr>
                <a:solidFill>
                  <a:schemeClr val="tx1"/>
                </a:solidFill>
                <a:latin typeface="Lucida Sans Unicode" pitchFamily="34" charset="0"/>
              </a:defRPr>
            </a:lvl2pPr>
            <a:lvl3pPr marL="1143000" indent="-228600">
              <a:defRPr>
                <a:solidFill>
                  <a:schemeClr val="tx1"/>
                </a:solidFill>
                <a:latin typeface="Lucida Sans Unicode" pitchFamily="34" charset="0"/>
              </a:defRPr>
            </a:lvl3pPr>
            <a:lvl4pPr marL="1600200" indent="-228600">
              <a:defRPr>
                <a:solidFill>
                  <a:schemeClr val="tx1"/>
                </a:solidFill>
                <a:latin typeface="Lucida Sans Unicode" pitchFamily="34" charset="0"/>
              </a:defRPr>
            </a:lvl4pPr>
            <a:lvl5pPr marL="2057400" indent="-228600">
              <a:defRPr>
                <a:solidFill>
                  <a:schemeClr val="tx1"/>
                </a:solidFill>
                <a:latin typeface="Lucida Sans Unicode" pitchFamily="34" charset="0"/>
              </a:defRPr>
            </a:lvl5pPr>
            <a:lvl6pPr marL="2514600" indent="-228600" fontAlgn="base">
              <a:spcBef>
                <a:spcPct val="0"/>
              </a:spcBef>
              <a:spcAft>
                <a:spcPct val="0"/>
              </a:spcAft>
              <a:defRPr>
                <a:solidFill>
                  <a:schemeClr val="tx1"/>
                </a:solidFill>
                <a:latin typeface="Lucida Sans Unicode" pitchFamily="34" charset="0"/>
              </a:defRPr>
            </a:lvl6pPr>
            <a:lvl7pPr marL="2971800" indent="-228600" fontAlgn="base">
              <a:spcBef>
                <a:spcPct val="0"/>
              </a:spcBef>
              <a:spcAft>
                <a:spcPct val="0"/>
              </a:spcAft>
              <a:defRPr>
                <a:solidFill>
                  <a:schemeClr val="tx1"/>
                </a:solidFill>
                <a:latin typeface="Lucida Sans Unicode" pitchFamily="34" charset="0"/>
              </a:defRPr>
            </a:lvl7pPr>
            <a:lvl8pPr marL="3429000" indent="-228600" fontAlgn="base">
              <a:spcBef>
                <a:spcPct val="0"/>
              </a:spcBef>
              <a:spcAft>
                <a:spcPct val="0"/>
              </a:spcAft>
              <a:defRPr>
                <a:solidFill>
                  <a:schemeClr val="tx1"/>
                </a:solidFill>
                <a:latin typeface="Lucida Sans Unicode" pitchFamily="34" charset="0"/>
              </a:defRPr>
            </a:lvl8pPr>
            <a:lvl9pPr marL="3886200" indent="-228600" fontAlgn="base">
              <a:spcBef>
                <a:spcPct val="0"/>
              </a:spcBef>
              <a:spcAft>
                <a:spcPct val="0"/>
              </a:spcAft>
              <a:defRPr>
                <a:solidFill>
                  <a:schemeClr val="tx1"/>
                </a:solidFill>
                <a:latin typeface="Lucida Sans Unicode" pitchFamily="34" charset="0"/>
              </a:defRPr>
            </a:lvl9pPr>
          </a:lstStyle>
          <a:p>
            <a:pPr algn="ctr"/>
            <a:r>
              <a:rPr lang="en-US" sz="800" b="0" dirty="0">
                <a:solidFill>
                  <a:schemeClr val="bg1"/>
                </a:solidFill>
                <a:latin typeface="Verdana" pitchFamily="34" charset="0"/>
                <a:ea typeface="Verdana" pitchFamily="34" charset="0"/>
                <a:cs typeface="Verdana" pitchFamily="34" charset="0"/>
              </a:rPr>
              <a:t>© </a:t>
            </a:r>
            <a:r>
              <a:rPr lang="en-US" sz="800" b="0" dirty="0" err="1">
                <a:solidFill>
                  <a:schemeClr val="bg1"/>
                </a:solidFill>
                <a:latin typeface="Verdana" pitchFamily="34" charset="0"/>
                <a:ea typeface="Verdana" pitchFamily="34" charset="0"/>
                <a:cs typeface="Verdana" pitchFamily="34" charset="0"/>
              </a:rPr>
              <a:t>Avantix</a:t>
            </a:r>
            <a:r>
              <a:rPr lang="en-US" sz="800" b="0" dirty="0">
                <a:solidFill>
                  <a:schemeClr val="bg1"/>
                </a:solidFill>
                <a:latin typeface="Verdana" pitchFamily="34" charset="0"/>
                <a:ea typeface="Verdana" pitchFamily="34" charset="0"/>
                <a:cs typeface="Verdana" pitchFamily="34" charset="0"/>
              </a:rPr>
              <a:t> - For internal use</a:t>
            </a:r>
          </a:p>
        </p:txBody>
      </p:sp>
    </p:spTree>
    <p:extLst>
      <p:ext uri="{BB962C8B-B14F-4D97-AF65-F5344CB8AC3E}">
        <p14:creationId xmlns:p14="http://schemas.microsoft.com/office/powerpoint/2010/main" val="357381776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preserve="1">
  <p:cSld name="Number slide #6">
    <p:bg>
      <p:bgPr>
        <a:solidFill>
          <a:srgbClr val="565A5C"/>
        </a:solidFill>
        <a:effectLst/>
      </p:bgPr>
    </p:bg>
    <p:spTree>
      <p:nvGrpSpPr>
        <p:cNvPr id="1" name=""/>
        <p:cNvGrpSpPr/>
        <p:nvPr/>
      </p:nvGrpSpPr>
      <p:grpSpPr>
        <a:xfrm>
          <a:off x="0" y="0"/>
          <a:ext cx="0" cy="0"/>
          <a:chOff x="0" y="0"/>
          <a:chExt cx="0" cy="0"/>
        </a:xfrm>
      </p:grpSpPr>
      <p:pic>
        <p:nvPicPr>
          <p:cNvPr id="5" name="Picture 4"/>
          <p:cNvPicPr>
            <a:picLocks noChangeAspect="1"/>
          </p:cNvPicPr>
          <p:nvPr/>
        </p:nvPicPr>
        <p:blipFill>
          <a:blip r:embed="rId2">
            <a:extLst>
              <a:ext uri="{28A0092B-C50C-407E-A947-70E740481C1C}">
                <a14:useLocalDpi xmlns:a14="http://schemas.microsoft.com/office/drawing/2010/main"/>
              </a:ext>
            </a:extLst>
          </a:blip>
          <a:stretch>
            <a:fillRect/>
          </a:stretch>
        </p:blipFill>
        <p:spPr>
          <a:xfrm>
            <a:off x="1354" y="20538"/>
            <a:ext cx="9141291" cy="5143500"/>
          </a:xfrm>
          <a:prstGeom prst="rect">
            <a:avLst/>
          </a:prstGeom>
        </p:spPr>
      </p:pic>
      <p:sp>
        <p:nvSpPr>
          <p:cNvPr id="2" name="Title 1"/>
          <p:cNvSpPr>
            <a:spLocks noGrp="1"/>
          </p:cNvSpPr>
          <p:nvPr>
            <p:ph type="title" hasCustomPrompt="1"/>
          </p:nvPr>
        </p:nvSpPr>
        <p:spPr>
          <a:xfrm>
            <a:off x="3203848" y="1995686"/>
            <a:ext cx="5472608" cy="1080120"/>
          </a:xfrm>
        </p:spPr>
        <p:txBody>
          <a:bodyPr anchor="t"/>
          <a:lstStyle>
            <a:lvl1pPr>
              <a:defRPr sz="3000" b="0">
                <a:solidFill>
                  <a:schemeClr val="bg1"/>
                </a:solidFill>
              </a:defRPr>
            </a:lvl1pPr>
          </a:lstStyle>
          <a:p>
            <a:r>
              <a:rPr lang="en-US" dirty="0"/>
              <a:t>Click to add chapter title </a:t>
            </a:r>
          </a:p>
        </p:txBody>
      </p:sp>
      <p:grpSp>
        <p:nvGrpSpPr>
          <p:cNvPr id="4" name="Groupe 3">
            <a:extLst>
              <a:ext uri="{FF2B5EF4-FFF2-40B4-BE49-F238E27FC236}">
                <a16:creationId xmlns:a16="http://schemas.microsoft.com/office/drawing/2014/main" id="{329C9127-4FAE-4D60-B058-2A0FAF769C78}"/>
              </a:ext>
            </a:extLst>
          </p:cNvPr>
          <p:cNvGrpSpPr/>
          <p:nvPr/>
        </p:nvGrpSpPr>
        <p:grpSpPr>
          <a:xfrm>
            <a:off x="1907704" y="4714879"/>
            <a:ext cx="5076825" cy="266700"/>
            <a:chOff x="0" y="0"/>
            <a:chExt cx="5076825" cy="266700"/>
          </a:xfrm>
        </p:grpSpPr>
        <p:sp>
          <p:nvSpPr>
            <p:cNvPr id="6" name="Zone de texte 14">
              <a:extLst>
                <a:ext uri="{FF2B5EF4-FFF2-40B4-BE49-F238E27FC236}">
                  <a16:creationId xmlns:a16="http://schemas.microsoft.com/office/drawing/2014/main" id="{23F675EA-7B86-4645-B528-ACCDE10A5F44}"/>
                </a:ext>
              </a:extLst>
            </p:cNvPr>
            <p:cNvSpPr txBox="1"/>
            <p:nvPr/>
          </p:nvSpPr>
          <p:spPr>
            <a:xfrm>
              <a:off x="0" y="9525"/>
              <a:ext cx="1971675" cy="228600"/>
            </a:xfrm>
            <a:prstGeom prst="rect">
              <a:avLst/>
            </a:prstGeom>
            <a:solidFill>
              <a:schemeClr val="lt1"/>
            </a:solidFill>
            <a:ln w="12700">
              <a:solidFill>
                <a:srgbClr val="FF0000"/>
              </a:solid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Aft>
                  <a:spcPts val="0"/>
                </a:spcAft>
              </a:pPr>
              <a:r>
                <a:rPr lang="fr-FR" sz="1000" b="1">
                  <a:solidFill>
                    <a:srgbClr val="FF0000"/>
                  </a:solidFill>
                  <a:effectLst/>
                  <a:ea typeface="Times New Roman" panose="02020603050405020304" pitchFamily="18" charset="0"/>
                </a:rPr>
                <a:t>DIFFUSION RESTREINTE</a:t>
              </a:r>
              <a:endParaRPr lang="fr-FR" sz="1000">
                <a:effectLst/>
                <a:latin typeface="Times New Roman" panose="02020603050405020304" pitchFamily="18" charset="0"/>
                <a:ea typeface="Times New Roman" panose="02020603050405020304" pitchFamily="18" charset="0"/>
              </a:endParaRPr>
            </a:p>
          </p:txBody>
        </p:sp>
        <p:sp>
          <p:nvSpPr>
            <p:cNvPr id="7" name="Zone de texte 12">
              <a:extLst>
                <a:ext uri="{FF2B5EF4-FFF2-40B4-BE49-F238E27FC236}">
                  <a16:creationId xmlns:a16="http://schemas.microsoft.com/office/drawing/2014/main" id="{1EA33D5A-04B5-4453-83B3-6AAA7E90BFB8}"/>
                </a:ext>
              </a:extLst>
            </p:cNvPr>
            <p:cNvSpPr txBox="1"/>
            <p:nvPr/>
          </p:nvSpPr>
          <p:spPr>
            <a:xfrm>
              <a:off x="3076575" y="0"/>
              <a:ext cx="2000250" cy="266700"/>
            </a:xfrm>
            <a:prstGeom prst="rect">
              <a:avLst/>
            </a:prstGeom>
            <a:solidFill>
              <a:schemeClr val="lt1"/>
            </a:solidFill>
            <a:ln w="12700">
              <a:solidFill>
                <a:schemeClr val="tx2">
                  <a:lumMod val="60000"/>
                  <a:lumOff val="40000"/>
                </a:schemeClr>
              </a:solid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Aft>
                  <a:spcPts val="0"/>
                </a:spcAft>
              </a:pPr>
              <a:r>
                <a:rPr lang="fr-FR" sz="1000" b="1">
                  <a:solidFill>
                    <a:srgbClr val="548DD4"/>
                  </a:solidFill>
                  <a:effectLst/>
                  <a:ea typeface="Times New Roman" panose="02020603050405020304" pitchFamily="18" charset="0"/>
                </a:rPr>
                <a:t>SPECIAL FRANCE</a:t>
              </a:r>
              <a:endParaRPr lang="fr-FR" sz="1000">
                <a:effectLst/>
                <a:latin typeface="Times New Roman" panose="02020603050405020304" pitchFamily="18" charset="0"/>
                <a:ea typeface="Times New Roman" panose="02020603050405020304" pitchFamily="18" charset="0"/>
              </a:endParaRPr>
            </a:p>
          </p:txBody>
        </p:sp>
      </p:grpSp>
      <p:grpSp>
        <p:nvGrpSpPr>
          <p:cNvPr id="8" name="Groupe 7">
            <a:extLst>
              <a:ext uri="{FF2B5EF4-FFF2-40B4-BE49-F238E27FC236}">
                <a16:creationId xmlns:a16="http://schemas.microsoft.com/office/drawing/2014/main" id="{B64FD330-B5E9-4500-A79F-C7C9E6A61563}"/>
              </a:ext>
            </a:extLst>
          </p:cNvPr>
          <p:cNvGrpSpPr/>
          <p:nvPr/>
        </p:nvGrpSpPr>
        <p:grpSpPr>
          <a:xfrm>
            <a:off x="1763688" y="95393"/>
            <a:ext cx="5076825" cy="266700"/>
            <a:chOff x="0" y="0"/>
            <a:chExt cx="5076825" cy="266700"/>
          </a:xfrm>
        </p:grpSpPr>
        <p:sp>
          <p:nvSpPr>
            <p:cNvPr id="9" name="Zone de texte 14">
              <a:extLst>
                <a:ext uri="{FF2B5EF4-FFF2-40B4-BE49-F238E27FC236}">
                  <a16:creationId xmlns:a16="http://schemas.microsoft.com/office/drawing/2014/main" id="{B37FC626-7B81-4FD6-821A-9D05BE7EABAD}"/>
                </a:ext>
              </a:extLst>
            </p:cNvPr>
            <p:cNvSpPr txBox="1"/>
            <p:nvPr/>
          </p:nvSpPr>
          <p:spPr>
            <a:xfrm>
              <a:off x="0" y="9525"/>
              <a:ext cx="1971675" cy="228600"/>
            </a:xfrm>
            <a:prstGeom prst="rect">
              <a:avLst/>
            </a:prstGeom>
            <a:solidFill>
              <a:schemeClr val="lt1"/>
            </a:solidFill>
            <a:ln w="12700">
              <a:solidFill>
                <a:srgbClr val="FF0000"/>
              </a:solid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Aft>
                  <a:spcPts val="0"/>
                </a:spcAft>
              </a:pPr>
              <a:r>
                <a:rPr lang="fr-FR" sz="1000" b="1">
                  <a:solidFill>
                    <a:srgbClr val="FF0000"/>
                  </a:solidFill>
                  <a:effectLst/>
                  <a:ea typeface="Times New Roman" panose="02020603050405020304" pitchFamily="18" charset="0"/>
                </a:rPr>
                <a:t>DIFFUSION RESTREINTE</a:t>
              </a:r>
              <a:endParaRPr lang="fr-FR" sz="1000">
                <a:effectLst/>
                <a:latin typeface="Times New Roman" panose="02020603050405020304" pitchFamily="18" charset="0"/>
                <a:ea typeface="Times New Roman" panose="02020603050405020304" pitchFamily="18" charset="0"/>
              </a:endParaRPr>
            </a:p>
          </p:txBody>
        </p:sp>
        <p:sp>
          <p:nvSpPr>
            <p:cNvPr id="10" name="Zone de texte 12">
              <a:extLst>
                <a:ext uri="{FF2B5EF4-FFF2-40B4-BE49-F238E27FC236}">
                  <a16:creationId xmlns:a16="http://schemas.microsoft.com/office/drawing/2014/main" id="{0EB5B02C-3ECA-423E-BC73-0B1BCDD5B071}"/>
                </a:ext>
              </a:extLst>
            </p:cNvPr>
            <p:cNvSpPr txBox="1"/>
            <p:nvPr/>
          </p:nvSpPr>
          <p:spPr>
            <a:xfrm>
              <a:off x="3076575" y="0"/>
              <a:ext cx="2000250" cy="266700"/>
            </a:xfrm>
            <a:prstGeom prst="rect">
              <a:avLst/>
            </a:prstGeom>
            <a:solidFill>
              <a:schemeClr val="lt1"/>
            </a:solidFill>
            <a:ln w="12700">
              <a:solidFill>
                <a:schemeClr val="tx2">
                  <a:lumMod val="60000"/>
                  <a:lumOff val="40000"/>
                </a:schemeClr>
              </a:solid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Aft>
                  <a:spcPts val="0"/>
                </a:spcAft>
              </a:pPr>
              <a:r>
                <a:rPr lang="fr-FR" sz="1000" b="1">
                  <a:solidFill>
                    <a:srgbClr val="548DD4"/>
                  </a:solidFill>
                  <a:effectLst/>
                  <a:ea typeface="Times New Roman" panose="02020603050405020304" pitchFamily="18" charset="0"/>
                </a:rPr>
                <a:t>SPECIAL FRANCE</a:t>
              </a:r>
              <a:endParaRPr lang="fr-FR" sz="1000">
                <a:effectLst/>
                <a:latin typeface="Times New Roman" panose="02020603050405020304" pitchFamily="18" charset="0"/>
                <a:ea typeface="Times New Roman" panose="02020603050405020304" pitchFamily="18" charset="0"/>
              </a:endParaRPr>
            </a:p>
          </p:txBody>
        </p:sp>
      </p:grpSp>
      <p:sp>
        <p:nvSpPr>
          <p:cNvPr id="11" name="AddClassification">
            <a:extLst>
              <a:ext uri="{FF2B5EF4-FFF2-40B4-BE49-F238E27FC236}">
                <a16:creationId xmlns:a16="http://schemas.microsoft.com/office/drawing/2014/main" id="{4F8FD140-C771-4CA8-8813-1B81576ADD31}"/>
              </a:ext>
            </a:extLst>
          </p:cNvPr>
          <p:cNvSpPr txBox="1">
            <a:spLocks noChangeArrowheads="1"/>
          </p:cNvSpPr>
          <p:nvPr userDrawn="1"/>
        </p:nvSpPr>
        <p:spPr bwMode="auto">
          <a:xfrm>
            <a:off x="3749499" y="4646845"/>
            <a:ext cx="1645002" cy="2154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Lucida Sans Unicode" pitchFamily="34" charset="0"/>
              </a:defRPr>
            </a:lvl1pPr>
            <a:lvl2pPr marL="742950" indent="-285750">
              <a:defRPr>
                <a:solidFill>
                  <a:schemeClr val="tx1"/>
                </a:solidFill>
                <a:latin typeface="Lucida Sans Unicode" pitchFamily="34" charset="0"/>
              </a:defRPr>
            </a:lvl2pPr>
            <a:lvl3pPr marL="1143000" indent="-228600">
              <a:defRPr>
                <a:solidFill>
                  <a:schemeClr val="tx1"/>
                </a:solidFill>
                <a:latin typeface="Lucida Sans Unicode" pitchFamily="34" charset="0"/>
              </a:defRPr>
            </a:lvl3pPr>
            <a:lvl4pPr marL="1600200" indent="-228600">
              <a:defRPr>
                <a:solidFill>
                  <a:schemeClr val="tx1"/>
                </a:solidFill>
                <a:latin typeface="Lucida Sans Unicode" pitchFamily="34" charset="0"/>
              </a:defRPr>
            </a:lvl4pPr>
            <a:lvl5pPr marL="2057400" indent="-228600">
              <a:defRPr>
                <a:solidFill>
                  <a:schemeClr val="tx1"/>
                </a:solidFill>
                <a:latin typeface="Lucida Sans Unicode" pitchFamily="34" charset="0"/>
              </a:defRPr>
            </a:lvl5pPr>
            <a:lvl6pPr marL="2514600" indent="-228600" fontAlgn="base">
              <a:spcBef>
                <a:spcPct val="0"/>
              </a:spcBef>
              <a:spcAft>
                <a:spcPct val="0"/>
              </a:spcAft>
              <a:defRPr>
                <a:solidFill>
                  <a:schemeClr val="tx1"/>
                </a:solidFill>
                <a:latin typeface="Lucida Sans Unicode" pitchFamily="34" charset="0"/>
              </a:defRPr>
            </a:lvl6pPr>
            <a:lvl7pPr marL="2971800" indent="-228600" fontAlgn="base">
              <a:spcBef>
                <a:spcPct val="0"/>
              </a:spcBef>
              <a:spcAft>
                <a:spcPct val="0"/>
              </a:spcAft>
              <a:defRPr>
                <a:solidFill>
                  <a:schemeClr val="tx1"/>
                </a:solidFill>
                <a:latin typeface="Lucida Sans Unicode" pitchFamily="34" charset="0"/>
              </a:defRPr>
            </a:lvl7pPr>
            <a:lvl8pPr marL="3429000" indent="-228600" fontAlgn="base">
              <a:spcBef>
                <a:spcPct val="0"/>
              </a:spcBef>
              <a:spcAft>
                <a:spcPct val="0"/>
              </a:spcAft>
              <a:defRPr>
                <a:solidFill>
                  <a:schemeClr val="tx1"/>
                </a:solidFill>
                <a:latin typeface="Lucida Sans Unicode" pitchFamily="34" charset="0"/>
              </a:defRPr>
            </a:lvl8pPr>
            <a:lvl9pPr marL="3886200" indent="-228600" fontAlgn="base">
              <a:spcBef>
                <a:spcPct val="0"/>
              </a:spcBef>
              <a:spcAft>
                <a:spcPct val="0"/>
              </a:spcAft>
              <a:defRPr>
                <a:solidFill>
                  <a:schemeClr val="tx1"/>
                </a:solidFill>
                <a:latin typeface="Lucida Sans Unicode" pitchFamily="34" charset="0"/>
              </a:defRPr>
            </a:lvl9pPr>
          </a:lstStyle>
          <a:p>
            <a:pPr algn="ctr"/>
            <a:r>
              <a:rPr lang="en-US" sz="800" b="0" dirty="0">
                <a:solidFill>
                  <a:schemeClr val="bg1"/>
                </a:solidFill>
                <a:latin typeface="Verdana" pitchFamily="34" charset="0"/>
                <a:ea typeface="Verdana" pitchFamily="34" charset="0"/>
                <a:cs typeface="Verdana" pitchFamily="34" charset="0"/>
              </a:rPr>
              <a:t>© </a:t>
            </a:r>
            <a:r>
              <a:rPr lang="en-US" sz="800" b="0" dirty="0" err="1">
                <a:solidFill>
                  <a:schemeClr val="bg1"/>
                </a:solidFill>
                <a:latin typeface="Verdana" pitchFamily="34" charset="0"/>
                <a:ea typeface="Verdana" pitchFamily="34" charset="0"/>
                <a:cs typeface="Verdana" pitchFamily="34" charset="0"/>
              </a:rPr>
              <a:t>Avantix</a:t>
            </a:r>
            <a:r>
              <a:rPr lang="en-US" sz="800" b="0" dirty="0">
                <a:solidFill>
                  <a:schemeClr val="bg1"/>
                </a:solidFill>
                <a:latin typeface="Verdana" pitchFamily="34" charset="0"/>
                <a:ea typeface="Verdana" pitchFamily="34" charset="0"/>
                <a:cs typeface="Verdana" pitchFamily="34" charset="0"/>
              </a:rPr>
              <a:t> - For internal use</a:t>
            </a:r>
          </a:p>
        </p:txBody>
      </p:sp>
    </p:spTree>
    <p:extLst>
      <p:ext uri="{BB962C8B-B14F-4D97-AF65-F5344CB8AC3E}">
        <p14:creationId xmlns:p14="http://schemas.microsoft.com/office/powerpoint/2010/main" val="29823098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preserve="1">
  <p:cSld name="Number slide #7">
    <p:bg>
      <p:bgPr>
        <a:solidFill>
          <a:srgbClr val="565A5C"/>
        </a:solidFill>
        <a:effectLst/>
      </p:bgPr>
    </p:bg>
    <p:spTree>
      <p:nvGrpSpPr>
        <p:cNvPr id="1" name=""/>
        <p:cNvGrpSpPr/>
        <p:nvPr/>
      </p:nvGrpSpPr>
      <p:grpSpPr>
        <a:xfrm>
          <a:off x="0" y="0"/>
          <a:ext cx="0" cy="0"/>
          <a:chOff x="0" y="0"/>
          <a:chExt cx="0" cy="0"/>
        </a:xfrm>
      </p:grpSpPr>
      <p:pic>
        <p:nvPicPr>
          <p:cNvPr id="5" name="Picture 4"/>
          <p:cNvPicPr>
            <a:picLocks noChangeAspect="1"/>
          </p:cNvPicPr>
          <p:nvPr/>
        </p:nvPicPr>
        <p:blipFill>
          <a:blip r:embed="rId2">
            <a:extLst>
              <a:ext uri="{28A0092B-C50C-407E-A947-70E740481C1C}">
                <a14:useLocalDpi xmlns:a14="http://schemas.microsoft.com/office/drawing/2010/main"/>
              </a:ext>
            </a:extLst>
          </a:blip>
          <a:stretch>
            <a:fillRect/>
          </a:stretch>
        </p:blipFill>
        <p:spPr>
          <a:xfrm>
            <a:off x="1354" y="9942"/>
            <a:ext cx="9141291" cy="5143500"/>
          </a:xfrm>
          <a:prstGeom prst="rect">
            <a:avLst/>
          </a:prstGeom>
        </p:spPr>
      </p:pic>
      <p:sp>
        <p:nvSpPr>
          <p:cNvPr id="2" name="Title 1"/>
          <p:cNvSpPr>
            <a:spLocks noGrp="1"/>
          </p:cNvSpPr>
          <p:nvPr>
            <p:ph type="title" hasCustomPrompt="1"/>
          </p:nvPr>
        </p:nvSpPr>
        <p:spPr>
          <a:xfrm>
            <a:off x="3203848" y="1995686"/>
            <a:ext cx="5472608" cy="1080120"/>
          </a:xfrm>
        </p:spPr>
        <p:txBody>
          <a:bodyPr anchor="t"/>
          <a:lstStyle>
            <a:lvl1pPr>
              <a:defRPr sz="3000" b="0">
                <a:solidFill>
                  <a:schemeClr val="bg1"/>
                </a:solidFill>
              </a:defRPr>
            </a:lvl1pPr>
          </a:lstStyle>
          <a:p>
            <a:r>
              <a:rPr lang="en-US" dirty="0"/>
              <a:t>Click to add chapter title </a:t>
            </a:r>
          </a:p>
        </p:txBody>
      </p:sp>
      <p:grpSp>
        <p:nvGrpSpPr>
          <p:cNvPr id="4" name="Groupe 3">
            <a:extLst>
              <a:ext uri="{FF2B5EF4-FFF2-40B4-BE49-F238E27FC236}">
                <a16:creationId xmlns:a16="http://schemas.microsoft.com/office/drawing/2014/main" id="{6F4E53BE-55E6-439A-9CC8-9BBFBDCD8B5E}"/>
              </a:ext>
            </a:extLst>
          </p:cNvPr>
          <p:cNvGrpSpPr/>
          <p:nvPr/>
        </p:nvGrpSpPr>
        <p:grpSpPr>
          <a:xfrm>
            <a:off x="1907704" y="4714879"/>
            <a:ext cx="5076825" cy="266700"/>
            <a:chOff x="0" y="0"/>
            <a:chExt cx="5076825" cy="266700"/>
          </a:xfrm>
        </p:grpSpPr>
        <p:sp>
          <p:nvSpPr>
            <p:cNvPr id="6" name="Zone de texte 14">
              <a:extLst>
                <a:ext uri="{FF2B5EF4-FFF2-40B4-BE49-F238E27FC236}">
                  <a16:creationId xmlns:a16="http://schemas.microsoft.com/office/drawing/2014/main" id="{9BC9D9C9-3FAF-4B32-8D8F-04AD658B4436}"/>
                </a:ext>
              </a:extLst>
            </p:cNvPr>
            <p:cNvSpPr txBox="1"/>
            <p:nvPr/>
          </p:nvSpPr>
          <p:spPr>
            <a:xfrm>
              <a:off x="0" y="9525"/>
              <a:ext cx="1971675" cy="228600"/>
            </a:xfrm>
            <a:prstGeom prst="rect">
              <a:avLst/>
            </a:prstGeom>
            <a:solidFill>
              <a:schemeClr val="lt1"/>
            </a:solidFill>
            <a:ln w="12700">
              <a:solidFill>
                <a:srgbClr val="FF0000"/>
              </a:solid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Aft>
                  <a:spcPts val="0"/>
                </a:spcAft>
              </a:pPr>
              <a:r>
                <a:rPr lang="fr-FR" sz="1000" b="1">
                  <a:solidFill>
                    <a:srgbClr val="FF0000"/>
                  </a:solidFill>
                  <a:effectLst/>
                  <a:ea typeface="Times New Roman" panose="02020603050405020304" pitchFamily="18" charset="0"/>
                </a:rPr>
                <a:t>DIFFUSION RESTREINTE</a:t>
              </a:r>
              <a:endParaRPr lang="fr-FR" sz="1000">
                <a:effectLst/>
                <a:latin typeface="Times New Roman" panose="02020603050405020304" pitchFamily="18" charset="0"/>
                <a:ea typeface="Times New Roman" panose="02020603050405020304" pitchFamily="18" charset="0"/>
              </a:endParaRPr>
            </a:p>
          </p:txBody>
        </p:sp>
        <p:sp>
          <p:nvSpPr>
            <p:cNvPr id="7" name="Zone de texte 12">
              <a:extLst>
                <a:ext uri="{FF2B5EF4-FFF2-40B4-BE49-F238E27FC236}">
                  <a16:creationId xmlns:a16="http://schemas.microsoft.com/office/drawing/2014/main" id="{08A08538-9D7E-4A81-87C3-F0AD3FF74BBA}"/>
                </a:ext>
              </a:extLst>
            </p:cNvPr>
            <p:cNvSpPr txBox="1"/>
            <p:nvPr/>
          </p:nvSpPr>
          <p:spPr>
            <a:xfrm>
              <a:off x="3076575" y="0"/>
              <a:ext cx="2000250" cy="266700"/>
            </a:xfrm>
            <a:prstGeom prst="rect">
              <a:avLst/>
            </a:prstGeom>
            <a:solidFill>
              <a:schemeClr val="lt1"/>
            </a:solidFill>
            <a:ln w="12700">
              <a:solidFill>
                <a:schemeClr val="tx2">
                  <a:lumMod val="60000"/>
                  <a:lumOff val="40000"/>
                </a:schemeClr>
              </a:solid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Aft>
                  <a:spcPts val="0"/>
                </a:spcAft>
              </a:pPr>
              <a:r>
                <a:rPr lang="fr-FR" sz="1000" b="1">
                  <a:solidFill>
                    <a:srgbClr val="548DD4"/>
                  </a:solidFill>
                  <a:effectLst/>
                  <a:ea typeface="Times New Roman" panose="02020603050405020304" pitchFamily="18" charset="0"/>
                </a:rPr>
                <a:t>SPECIAL FRANCE</a:t>
              </a:r>
              <a:endParaRPr lang="fr-FR" sz="1000">
                <a:effectLst/>
                <a:latin typeface="Times New Roman" panose="02020603050405020304" pitchFamily="18" charset="0"/>
                <a:ea typeface="Times New Roman" panose="02020603050405020304" pitchFamily="18" charset="0"/>
              </a:endParaRPr>
            </a:p>
          </p:txBody>
        </p:sp>
      </p:grpSp>
      <p:grpSp>
        <p:nvGrpSpPr>
          <p:cNvPr id="8" name="Groupe 7">
            <a:extLst>
              <a:ext uri="{FF2B5EF4-FFF2-40B4-BE49-F238E27FC236}">
                <a16:creationId xmlns:a16="http://schemas.microsoft.com/office/drawing/2014/main" id="{85FAF40D-82E1-42FE-88DD-52EA34AE79E0}"/>
              </a:ext>
            </a:extLst>
          </p:cNvPr>
          <p:cNvGrpSpPr/>
          <p:nvPr/>
        </p:nvGrpSpPr>
        <p:grpSpPr>
          <a:xfrm>
            <a:off x="1763688" y="95393"/>
            <a:ext cx="5076825" cy="266700"/>
            <a:chOff x="0" y="0"/>
            <a:chExt cx="5076825" cy="266700"/>
          </a:xfrm>
        </p:grpSpPr>
        <p:sp>
          <p:nvSpPr>
            <p:cNvPr id="9" name="Zone de texte 14">
              <a:extLst>
                <a:ext uri="{FF2B5EF4-FFF2-40B4-BE49-F238E27FC236}">
                  <a16:creationId xmlns:a16="http://schemas.microsoft.com/office/drawing/2014/main" id="{3E97FF39-3948-4D67-A762-00BA297D65C8}"/>
                </a:ext>
              </a:extLst>
            </p:cNvPr>
            <p:cNvSpPr txBox="1"/>
            <p:nvPr/>
          </p:nvSpPr>
          <p:spPr>
            <a:xfrm>
              <a:off x="0" y="9525"/>
              <a:ext cx="1971675" cy="228600"/>
            </a:xfrm>
            <a:prstGeom prst="rect">
              <a:avLst/>
            </a:prstGeom>
            <a:solidFill>
              <a:schemeClr val="lt1"/>
            </a:solidFill>
            <a:ln w="12700">
              <a:solidFill>
                <a:srgbClr val="FF0000"/>
              </a:solid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Aft>
                  <a:spcPts val="0"/>
                </a:spcAft>
              </a:pPr>
              <a:r>
                <a:rPr lang="fr-FR" sz="1000" b="1">
                  <a:solidFill>
                    <a:srgbClr val="FF0000"/>
                  </a:solidFill>
                  <a:effectLst/>
                  <a:ea typeface="Times New Roman" panose="02020603050405020304" pitchFamily="18" charset="0"/>
                </a:rPr>
                <a:t>DIFFUSION RESTREINTE</a:t>
              </a:r>
              <a:endParaRPr lang="fr-FR" sz="1000">
                <a:effectLst/>
                <a:latin typeface="Times New Roman" panose="02020603050405020304" pitchFamily="18" charset="0"/>
                <a:ea typeface="Times New Roman" panose="02020603050405020304" pitchFamily="18" charset="0"/>
              </a:endParaRPr>
            </a:p>
          </p:txBody>
        </p:sp>
        <p:sp>
          <p:nvSpPr>
            <p:cNvPr id="10" name="Zone de texte 12">
              <a:extLst>
                <a:ext uri="{FF2B5EF4-FFF2-40B4-BE49-F238E27FC236}">
                  <a16:creationId xmlns:a16="http://schemas.microsoft.com/office/drawing/2014/main" id="{BEE6F2D2-2B70-4B6A-B306-0C7A9871CD3F}"/>
                </a:ext>
              </a:extLst>
            </p:cNvPr>
            <p:cNvSpPr txBox="1"/>
            <p:nvPr/>
          </p:nvSpPr>
          <p:spPr>
            <a:xfrm>
              <a:off x="3076575" y="0"/>
              <a:ext cx="2000250" cy="266700"/>
            </a:xfrm>
            <a:prstGeom prst="rect">
              <a:avLst/>
            </a:prstGeom>
            <a:solidFill>
              <a:schemeClr val="lt1"/>
            </a:solidFill>
            <a:ln w="12700">
              <a:solidFill>
                <a:schemeClr val="tx2">
                  <a:lumMod val="60000"/>
                  <a:lumOff val="40000"/>
                </a:schemeClr>
              </a:solid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Aft>
                  <a:spcPts val="0"/>
                </a:spcAft>
              </a:pPr>
              <a:r>
                <a:rPr lang="fr-FR" sz="1000" b="1">
                  <a:solidFill>
                    <a:srgbClr val="548DD4"/>
                  </a:solidFill>
                  <a:effectLst/>
                  <a:ea typeface="Times New Roman" panose="02020603050405020304" pitchFamily="18" charset="0"/>
                </a:rPr>
                <a:t>SPECIAL FRANCE</a:t>
              </a:r>
              <a:endParaRPr lang="fr-FR" sz="1000">
                <a:effectLst/>
                <a:latin typeface="Times New Roman" panose="02020603050405020304" pitchFamily="18" charset="0"/>
                <a:ea typeface="Times New Roman" panose="02020603050405020304" pitchFamily="18" charset="0"/>
              </a:endParaRPr>
            </a:p>
          </p:txBody>
        </p:sp>
      </p:grpSp>
      <p:sp>
        <p:nvSpPr>
          <p:cNvPr id="11" name="AddClassification">
            <a:extLst>
              <a:ext uri="{FF2B5EF4-FFF2-40B4-BE49-F238E27FC236}">
                <a16:creationId xmlns:a16="http://schemas.microsoft.com/office/drawing/2014/main" id="{36C32D70-BA38-4224-A7D7-65B5966C438B}"/>
              </a:ext>
            </a:extLst>
          </p:cNvPr>
          <p:cNvSpPr txBox="1">
            <a:spLocks noChangeArrowheads="1"/>
          </p:cNvSpPr>
          <p:nvPr userDrawn="1"/>
        </p:nvSpPr>
        <p:spPr bwMode="auto">
          <a:xfrm>
            <a:off x="3749499" y="4646845"/>
            <a:ext cx="1645002" cy="2154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Lucida Sans Unicode" pitchFamily="34" charset="0"/>
              </a:defRPr>
            </a:lvl1pPr>
            <a:lvl2pPr marL="742950" indent="-285750">
              <a:defRPr>
                <a:solidFill>
                  <a:schemeClr val="tx1"/>
                </a:solidFill>
                <a:latin typeface="Lucida Sans Unicode" pitchFamily="34" charset="0"/>
              </a:defRPr>
            </a:lvl2pPr>
            <a:lvl3pPr marL="1143000" indent="-228600">
              <a:defRPr>
                <a:solidFill>
                  <a:schemeClr val="tx1"/>
                </a:solidFill>
                <a:latin typeface="Lucida Sans Unicode" pitchFamily="34" charset="0"/>
              </a:defRPr>
            </a:lvl3pPr>
            <a:lvl4pPr marL="1600200" indent="-228600">
              <a:defRPr>
                <a:solidFill>
                  <a:schemeClr val="tx1"/>
                </a:solidFill>
                <a:latin typeface="Lucida Sans Unicode" pitchFamily="34" charset="0"/>
              </a:defRPr>
            </a:lvl4pPr>
            <a:lvl5pPr marL="2057400" indent="-228600">
              <a:defRPr>
                <a:solidFill>
                  <a:schemeClr val="tx1"/>
                </a:solidFill>
                <a:latin typeface="Lucida Sans Unicode" pitchFamily="34" charset="0"/>
              </a:defRPr>
            </a:lvl5pPr>
            <a:lvl6pPr marL="2514600" indent="-228600" fontAlgn="base">
              <a:spcBef>
                <a:spcPct val="0"/>
              </a:spcBef>
              <a:spcAft>
                <a:spcPct val="0"/>
              </a:spcAft>
              <a:defRPr>
                <a:solidFill>
                  <a:schemeClr val="tx1"/>
                </a:solidFill>
                <a:latin typeface="Lucida Sans Unicode" pitchFamily="34" charset="0"/>
              </a:defRPr>
            </a:lvl6pPr>
            <a:lvl7pPr marL="2971800" indent="-228600" fontAlgn="base">
              <a:spcBef>
                <a:spcPct val="0"/>
              </a:spcBef>
              <a:spcAft>
                <a:spcPct val="0"/>
              </a:spcAft>
              <a:defRPr>
                <a:solidFill>
                  <a:schemeClr val="tx1"/>
                </a:solidFill>
                <a:latin typeface="Lucida Sans Unicode" pitchFamily="34" charset="0"/>
              </a:defRPr>
            </a:lvl7pPr>
            <a:lvl8pPr marL="3429000" indent="-228600" fontAlgn="base">
              <a:spcBef>
                <a:spcPct val="0"/>
              </a:spcBef>
              <a:spcAft>
                <a:spcPct val="0"/>
              </a:spcAft>
              <a:defRPr>
                <a:solidFill>
                  <a:schemeClr val="tx1"/>
                </a:solidFill>
                <a:latin typeface="Lucida Sans Unicode" pitchFamily="34" charset="0"/>
              </a:defRPr>
            </a:lvl8pPr>
            <a:lvl9pPr marL="3886200" indent="-228600" fontAlgn="base">
              <a:spcBef>
                <a:spcPct val="0"/>
              </a:spcBef>
              <a:spcAft>
                <a:spcPct val="0"/>
              </a:spcAft>
              <a:defRPr>
                <a:solidFill>
                  <a:schemeClr val="tx1"/>
                </a:solidFill>
                <a:latin typeface="Lucida Sans Unicode" pitchFamily="34" charset="0"/>
              </a:defRPr>
            </a:lvl9pPr>
          </a:lstStyle>
          <a:p>
            <a:pPr algn="ctr"/>
            <a:r>
              <a:rPr lang="en-US" sz="800" b="0" dirty="0">
                <a:solidFill>
                  <a:schemeClr val="bg1"/>
                </a:solidFill>
                <a:latin typeface="Verdana" pitchFamily="34" charset="0"/>
                <a:ea typeface="Verdana" pitchFamily="34" charset="0"/>
                <a:cs typeface="Verdana" pitchFamily="34" charset="0"/>
              </a:rPr>
              <a:t>© </a:t>
            </a:r>
            <a:r>
              <a:rPr lang="en-US" sz="800" b="0" dirty="0" err="1">
                <a:solidFill>
                  <a:schemeClr val="bg1"/>
                </a:solidFill>
                <a:latin typeface="Verdana" pitchFamily="34" charset="0"/>
                <a:ea typeface="Verdana" pitchFamily="34" charset="0"/>
                <a:cs typeface="Verdana" pitchFamily="34" charset="0"/>
              </a:rPr>
              <a:t>Avantix</a:t>
            </a:r>
            <a:r>
              <a:rPr lang="en-US" sz="800" b="0" dirty="0">
                <a:solidFill>
                  <a:schemeClr val="bg1"/>
                </a:solidFill>
                <a:latin typeface="Verdana" pitchFamily="34" charset="0"/>
                <a:ea typeface="Verdana" pitchFamily="34" charset="0"/>
                <a:cs typeface="Verdana" pitchFamily="34" charset="0"/>
              </a:rPr>
              <a:t> - For internal use</a:t>
            </a:r>
          </a:p>
        </p:txBody>
      </p:sp>
    </p:spTree>
    <p:extLst>
      <p:ext uri="{BB962C8B-B14F-4D97-AF65-F5344CB8AC3E}">
        <p14:creationId xmlns:p14="http://schemas.microsoft.com/office/powerpoint/2010/main" val="284161720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 Type="http://schemas.openxmlformats.org/officeDocument/2006/relationships/slideLayout" Target="../slideLayouts/slideLayout3.xml"/><Relationship Id="rId21" Type="http://schemas.openxmlformats.org/officeDocument/2006/relationships/slideLayout" Target="../slideLayouts/slideLayout21.xml"/><Relationship Id="rId34" Type="http://schemas.openxmlformats.org/officeDocument/2006/relationships/slideLayout" Target="../slideLayouts/slideLayout34.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slideLayout" Target="../slideLayouts/slideLayout33.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slideLayout" Target="../slideLayouts/slideLayout29.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slideLayout" Target="../slideLayouts/slideLayout32.xml"/><Relationship Id="rId37" Type="http://schemas.openxmlformats.org/officeDocument/2006/relationships/image" Target="../media/image1.jpeg"/><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36" Type="http://schemas.openxmlformats.org/officeDocument/2006/relationships/theme" Target="../theme/theme1.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slideLayout" Target="../slideLayouts/slideLayout3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35" Type="http://schemas.openxmlformats.org/officeDocument/2006/relationships/slideLayout" Target="../slideLayouts/slideLayout35.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bwMode="gray">
      <p:bgPr>
        <a:solidFill>
          <a:schemeClr val="bg1"/>
        </a:solidFill>
        <a:effectLst/>
      </p:bgPr>
    </p:bg>
    <p:spTree>
      <p:nvGrpSpPr>
        <p:cNvPr id="1" name=""/>
        <p:cNvGrpSpPr/>
        <p:nvPr/>
      </p:nvGrpSpPr>
      <p:grpSpPr>
        <a:xfrm>
          <a:off x="0" y="0"/>
          <a:ext cx="0" cy="0"/>
          <a:chOff x="0" y="0"/>
          <a:chExt cx="0" cy="0"/>
        </a:xfrm>
      </p:grpSpPr>
      <p:sp>
        <p:nvSpPr>
          <p:cNvPr id="9" name="Slide Number Placeholder 5"/>
          <p:cNvSpPr>
            <a:spLocks noGrp="1"/>
          </p:cNvSpPr>
          <p:nvPr>
            <p:ph type="sldNum" sz="quarter" idx="4"/>
          </p:nvPr>
        </p:nvSpPr>
        <p:spPr>
          <a:xfrm>
            <a:off x="240300" y="4948013"/>
            <a:ext cx="443268" cy="216025"/>
          </a:xfrm>
          <a:prstGeom prst="rect">
            <a:avLst/>
          </a:prstGeom>
        </p:spPr>
        <p:txBody>
          <a:bodyPr vert="horz" lIns="91440" tIns="45720" rIns="91440" bIns="45720" rtlCol="0" anchor="ctr"/>
          <a:lstStyle>
            <a:lvl1pPr algn="l">
              <a:defRPr sz="900">
                <a:solidFill>
                  <a:schemeClr val="tx1"/>
                </a:solidFill>
                <a:latin typeface="Verdana" pitchFamily="34" charset="0"/>
                <a:ea typeface="Verdana" pitchFamily="34" charset="0"/>
                <a:cs typeface="Verdana" pitchFamily="34" charset="0"/>
              </a:defRPr>
            </a:lvl1pPr>
          </a:lstStyle>
          <a:p>
            <a:fld id="{DAF489CC-3B7A-4DA5-A8C0-4984788D0EC5}" type="slidenum">
              <a:rPr lang="nl-NL" smtClean="0"/>
              <a:pPr/>
              <a:t>‹N°›</a:t>
            </a:fld>
            <a:endParaRPr lang="nl-NL" dirty="0"/>
          </a:p>
        </p:txBody>
      </p:sp>
      <p:sp>
        <p:nvSpPr>
          <p:cNvPr id="10" name="AddCustomFooter#1"/>
          <p:cNvSpPr txBox="1"/>
          <p:nvPr/>
        </p:nvSpPr>
        <p:spPr>
          <a:xfrm>
            <a:off x="240300" y="4917817"/>
            <a:ext cx="4603563" cy="246221"/>
          </a:xfrm>
          <a:prstGeom prst="rect">
            <a:avLst/>
          </a:prstGeom>
          <a:noFill/>
        </p:spPr>
        <p:txBody>
          <a:bodyPr wrap="square" rtlCol="0">
            <a:spAutoFit/>
          </a:bodyPr>
          <a:lstStyle/>
          <a:p>
            <a:r>
              <a:rPr lang="en-US" sz="1000" baseline="0" dirty="0">
                <a:latin typeface="Verdana" pitchFamily="34" charset="0"/>
                <a:ea typeface="Verdana" pitchFamily="34" charset="0"/>
                <a:cs typeface="Verdana" pitchFamily="34" charset="0"/>
              </a:rPr>
              <a:t>       | 07-07-21 | © Avantix | BDS | MCS | ADE / EW  </a:t>
            </a:r>
            <a:endParaRPr lang="nl-NL" sz="1000" dirty="0">
              <a:latin typeface="Verdana" pitchFamily="34" charset="0"/>
              <a:ea typeface="Verdana" pitchFamily="34" charset="0"/>
              <a:cs typeface="Verdana" pitchFamily="34" charset="0"/>
            </a:endParaRPr>
          </a:p>
        </p:txBody>
      </p:sp>
      <p:sp>
        <p:nvSpPr>
          <p:cNvPr id="14" name="Text Placeholder 2"/>
          <p:cNvSpPr>
            <a:spLocks noGrp="1"/>
          </p:cNvSpPr>
          <p:nvPr>
            <p:ph type="body" idx="1"/>
          </p:nvPr>
        </p:nvSpPr>
        <p:spPr>
          <a:xfrm>
            <a:off x="216488" y="1090800"/>
            <a:ext cx="8748000" cy="3474900"/>
          </a:xfrm>
          <a:prstGeom prst="rect">
            <a:avLst/>
          </a:prstGeom>
        </p:spPr>
        <p:txBody>
          <a:bodyPr vert="horz" lIns="91440" tIns="45720" rIns="91440" bIns="45720" rtlCol="0">
            <a:noAutofit/>
          </a:bodyPr>
          <a:lstStyle/>
          <a:p>
            <a:pPr marL="270000" lvl="0" indent="-270000" algn="l" defTabSz="914400" rtl="0" eaLnBrk="1" latinLnBrk="0" hangingPunct="1">
              <a:spcBef>
                <a:spcPct val="20000"/>
              </a:spcBef>
              <a:buClr>
                <a:srgbClr val="565A5C"/>
              </a:buClr>
              <a:buFont typeface="Lucida Sans Unicode" pitchFamily="34" charset="0"/>
              <a:buChar char="▶"/>
            </a:pPr>
            <a:r>
              <a:rPr lang="nl-NL" dirty="0"/>
              <a:t>First level</a:t>
            </a:r>
          </a:p>
          <a:p>
            <a:pPr marL="540000" lvl="1" indent="-270000" algn="l" defTabSz="914400" rtl="0" eaLnBrk="1" latinLnBrk="0" hangingPunct="1">
              <a:spcBef>
                <a:spcPts val="384"/>
              </a:spcBef>
              <a:buClr>
                <a:srgbClr val="565A5C"/>
              </a:buClr>
              <a:buFont typeface="Arial" pitchFamily="34" charset="0"/>
              <a:buChar char="–"/>
            </a:pPr>
            <a:r>
              <a:rPr lang="nl-NL" dirty="0"/>
              <a:t>Second level</a:t>
            </a:r>
          </a:p>
          <a:p>
            <a:pPr marL="810000" lvl="2" indent="-270000" algn="l" defTabSz="914400" rtl="0" eaLnBrk="1" latinLnBrk="0" hangingPunct="1">
              <a:spcBef>
                <a:spcPct val="20000"/>
              </a:spcBef>
              <a:buClr>
                <a:srgbClr val="565A5C"/>
              </a:buClr>
              <a:buFont typeface="Arial" pitchFamily="34" charset="0"/>
              <a:buChar char="•"/>
            </a:pPr>
            <a:r>
              <a:rPr lang="nl-NL" dirty="0" err="1"/>
              <a:t>Third</a:t>
            </a:r>
            <a:r>
              <a:rPr lang="nl-NL" dirty="0"/>
              <a:t> level</a:t>
            </a:r>
          </a:p>
          <a:p>
            <a:pPr marL="1080000" lvl="3" indent="-270000" algn="l" defTabSz="914400" rtl="0" eaLnBrk="1" latinLnBrk="0" hangingPunct="1">
              <a:spcBef>
                <a:spcPct val="20000"/>
              </a:spcBef>
              <a:buClr>
                <a:srgbClr val="565A5C"/>
              </a:buClr>
              <a:buFont typeface="Arial" pitchFamily="34" charset="0"/>
              <a:buChar char="–"/>
            </a:pPr>
            <a:r>
              <a:rPr lang="nl-NL" dirty="0" err="1"/>
              <a:t>Fourth</a:t>
            </a:r>
            <a:r>
              <a:rPr lang="nl-NL" dirty="0"/>
              <a:t> level</a:t>
            </a:r>
          </a:p>
          <a:p>
            <a:pPr marL="1350000" lvl="4" indent="-270000" algn="l" defTabSz="914400" rtl="0" eaLnBrk="1" latinLnBrk="0" hangingPunct="1">
              <a:spcBef>
                <a:spcPct val="20000"/>
              </a:spcBef>
              <a:buClr>
                <a:srgbClr val="565A5C"/>
              </a:buClr>
              <a:buFont typeface="Arial" pitchFamily="34" charset="0"/>
              <a:buChar char="»"/>
            </a:pPr>
            <a:r>
              <a:rPr lang="nl-NL" dirty="0" err="1"/>
              <a:t>Fifth</a:t>
            </a:r>
            <a:r>
              <a:rPr lang="nl-NL" dirty="0"/>
              <a:t> level</a:t>
            </a:r>
          </a:p>
        </p:txBody>
      </p:sp>
      <p:sp>
        <p:nvSpPr>
          <p:cNvPr id="16" name="Title Placeholder 1"/>
          <p:cNvSpPr>
            <a:spLocks noGrp="1"/>
          </p:cNvSpPr>
          <p:nvPr>
            <p:ph type="title"/>
          </p:nvPr>
        </p:nvSpPr>
        <p:spPr>
          <a:xfrm>
            <a:off x="216488" y="123478"/>
            <a:ext cx="8748000" cy="567000"/>
          </a:xfrm>
          <a:prstGeom prst="rect">
            <a:avLst/>
          </a:prstGeom>
        </p:spPr>
        <p:txBody>
          <a:bodyPr vert="horz" lIns="91440" tIns="45720" rIns="91440" bIns="45720" rtlCol="0" anchor="t" anchorCtr="0">
            <a:noAutofit/>
          </a:bodyPr>
          <a:lstStyle/>
          <a:p>
            <a:r>
              <a:rPr lang="nl-NL" dirty="0"/>
              <a:t>Click to edit the header</a:t>
            </a:r>
          </a:p>
        </p:txBody>
      </p:sp>
      <p:grpSp>
        <p:nvGrpSpPr>
          <p:cNvPr id="6" name="Groupe 5">
            <a:extLst>
              <a:ext uri="{FF2B5EF4-FFF2-40B4-BE49-F238E27FC236}">
                <a16:creationId xmlns:a16="http://schemas.microsoft.com/office/drawing/2014/main" id="{C3618DAD-981D-46BE-BABB-742084484F4D}"/>
              </a:ext>
            </a:extLst>
          </p:cNvPr>
          <p:cNvGrpSpPr/>
          <p:nvPr/>
        </p:nvGrpSpPr>
        <p:grpSpPr>
          <a:xfrm>
            <a:off x="1907704" y="4714879"/>
            <a:ext cx="5076825" cy="266700"/>
            <a:chOff x="0" y="0"/>
            <a:chExt cx="5076825" cy="266700"/>
          </a:xfrm>
        </p:grpSpPr>
        <p:sp>
          <p:nvSpPr>
            <p:cNvPr id="7" name="Zone de texte 14">
              <a:extLst>
                <a:ext uri="{FF2B5EF4-FFF2-40B4-BE49-F238E27FC236}">
                  <a16:creationId xmlns:a16="http://schemas.microsoft.com/office/drawing/2014/main" id="{54D36231-BEC0-41AB-914A-0C9AB7C9DA66}"/>
                </a:ext>
              </a:extLst>
            </p:cNvPr>
            <p:cNvSpPr txBox="1"/>
            <p:nvPr/>
          </p:nvSpPr>
          <p:spPr>
            <a:xfrm>
              <a:off x="0" y="9525"/>
              <a:ext cx="1971675" cy="228600"/>
            </a:xfrm>
            <a:prstGeom prst="rect">
              <a:avLst/>
            </a:prstGeom>
            <a:solidFill>
              <a:schemeClr val="lt1"/>
            </a:solidFill>
            <a:ln w="12700">
              <a:solidFill>
                <a:srgbClr val="FF0000"/>
              </a:solid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Aft>
                  <a:spcPts val="0"/>
                </a:spcAft>
              </a:pPr>
              <a:r>
                <a:rPr lang="fr-FR" sz="1000" b="1">
                  <a:solidFill>
                    <a:srgbClr val="FF0000"/>
                  </a:solidFill>
                  <a:effectLst/>
                  <a:ea typeface="Times New Roman" panose="02020603050405020304" pitchFamily="18" charset="0"/>
                </a:rPr>
                <a:t>DIFFUSION RESTREINTE</a:t>
              </a:r>
              <a:endParaRPr lang="fr-FR" sz="1000">
                <a:effectLst/>
                <a:latin typeface="Times New Roman" panose="02020603050405020304" pitchFamily="18" charset="0"/>
                <a:ea typeface="Times New Roman" panose="02020603050405020304" pitchFamily="18" charset="0"/>
              </a:endParaRPr>
            </a:p>
          </p:txBody>
        </p:sp>
        <p:sp>
          <p:nvSpPr>
            <p:cNvPr id="8" name="Zone de texte 12">
              <a:extLst>
                <a:ext uri="{FF2B5EF4-FFF2-40B4-BE49-F238E27FC236}">
                  <a16:creationId xmlns:a16="http://schemas.microsoft.com/office/drawing/2014/main" id="{7823DDF9-8F05-43D7-ACDC-2A2CE9073CD8}"/>
                </a:ext>
              </a:extLst>
            </p:cNvPr>
            <p:cNvSpPr txBox="1"/>
            <p:nvPr/>
          </p:nvSpPr>
          <p:spPr>
            <a:xfrm>
              <a:off x="3076575" y="0"/>
              <a:ext cx="2000250" cy="266700"/>
            </a:xfrm>
            <a:prstGeom prst="rect">
              <a:avLst/>
            </a:prstGeom>
            <a:solidFill>
              <a:schemeClr val="lt1"/>
            </a:solidFill>
            <a:ln w="12700">
              <a:solidFill>
                <a:schemeClr val="tx2">
                  <a:lumMod val="60000"/>
                  <a:lumOff val="40000"/>
                </a:schemeClr>
              </a:solid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Aft>
                  <a:spcPts val="0"/>
                </a:spcAft>
              </a:pPr>
              <a:r>
                <a:rPr lang="fr-FR" sz="1000" b="1">
                  <a:solidFill>
                    <a:srgbClr val="548DD4"/>
                  </a:solidFill>
                  <a:effectLst/>
                  <a:ea typeface="Times New Roman" panose="02020603050405020304" pitchFamily="18" charset="0"/>
                </a:rPr>
                <a:t>SPECIAL FRANCE</a:t>
              </a:r>
              <a:endParaRPr lang="fr-FR" sz="1000">
                <a:effectLst/>
                <a:latin typeface="Times New Roman" panose="02020603050405020304" pitchFamily="18" charset="0"/>
                <a:ea typeface="Times New Roman" panose="02020603050405020304" pitchFamily="18" charset="0"/>
              </a:endParaRPr>
            </a:p>
          </p:txBody>
        </p:sp>
      </p:grpSp>
      <p:grpSp>
        <p:nvGrpSpPr>
          <p:cNvPr id="11" name="Groupe 10">
            <a:extLst>
              <a:ext uri="{FF2B5EF4-FFF2-40B4-BE49-F238E27FC236}">
                <a16:creationId xmlns:a16="http://schemas.microsoft.com/office/drawing/2014/main" id="{C36BB762-C416-4620-AE65-64F639E48761}"/>
              </a:ext>
            </a:extLst>
          </p:cNvPr>
          <p:cNvGrpSpPr/>
          <p:nvPr/>
        </p:nvGrpSpPr>
        <p:grpSpPr>
          <a:xfrm>
            <a:off x="1763688" y="57146"/>
            <a:ext cx="5076825" cy="266700"/>
            <a:chOff x="0" y="0"/>
            <a:chExt cx="5076825" cy="266700"/>
          </a:xfrm>
        </p:grpSpPr>
        <p:sp>
          <p:nvSpPr>
            <p:cNvPr id="12" name="Zone de texte 14">
              <a:extLst>
                <a:ext uri="{FF2B5EF4-FFF2-40B4-BE49-F238E27FC236}">
                  <a16:creationId xmlns:a16="http://schemas.microsoft.com/office/drawing/2014/main" id="{3FE4A91F-3A90-4A6A-A633-586EC8A3954B}"/>
                </a:ext>
              </a:extLst>
            </p:cNvPr>
            <p:cNvSpPr txBox="1"/>
            <p:nvPr/>
          </p:nvSpPr>
          <p:spPr>
            <a:xfrm>
              <a:off x="0" y="9525"/>
              <a:ext cx="1971675" cy="228600"/>
            </a:xfrm>
            <a:prstGeom prst="rect">
              <a:avLst/>
            </a:prstGeom>
            <a:solidFill>
              <a:schemeClr val="lt1"/>
            </a:solidFill>
            <a:ln w="12700">
              <a:solidFill>
                <a:srgbClr val="FF0000"/>
              </a:solid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Aft>
                  <a:spcPts val="0"/>
                </a:spcAft>
              </a:pPr>
              <a:r>
                <a:rPr lang="fr-FR" sz="1000" b="1">
                  <a:solidFill>
                    <a:srgbClr val="FF0000"/>
                  </a:solidFill>
                  <a:effectLst/>
                  <a:ea typeface="Times New Roman" panose="02020603050405020304" pitchFamily="18" charset="0"/>
                </a:rPr>
                <a:t>DIFFUSION RESTREINTE</a:t>
              </a:r>
              <a:endParaRPr lang="fr-FR" sz="1000">
                <a:effectLst/>
                <a:latin typeface="Times New Roman" panose="02020603050405020304" pitchFamily="18" charset="0"/>
                <a:ea typeface="Times New Roman" panose="02020603050405020304" pitchFamily="18" charset="0"/>
              </a:endParaRPr>
            </a:p>
          </p:txBody>
        </p:sp>
        <p:sp>
          <p:nvSpPr>
            <p:cNvPr id="13" name="Zone de texte 12">
              <a:extLst>
                <a:ext uri="{FF2B5EF4-FFF2-40B4-BE49-F238E27FC236}">
                  <a16:creationId xmlns:a16="http://schemas.microsoft.com/office/drawing/2014/main" id="{4B7CFC78-9691-4022-9FD1-9D4F94730CEE}"/>
                </a:ext>
              </a:extLst>
            </p:cNvPr>
            <p:cNvSpPr txBox="1"/>
            <p:nvPr/>
          </p:nvSpPr>
          <p:spPr>
            <a:xfrm>
              <a:off x="3076575" y="0"/>
              <a:ext cx="2000250" cy="266700"/>
            </a:xfrm>
            <a:prstGeom prst="rect">
              <a:avLst/>
            </a:prstGeom>
            <a:solidFill>
              <a:schemeClr val="lt1"/>
            </a:solidFill>
            <a:ln w="12700">
              <a:solidFill>
                <a:schemeClr val="tx2">
                  <a:lumMod val="60000"/>
                  <a:lumOff val="40000"/>
                </a:schemeClr>
              </a:solid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Aft>
                  <a:spcPts val="0"/>
                </a:spcAft>
              </a:pPr>
              <a:r>
                <a:rPr lang="fr-FR" sz="1000" b="1">
                  <a:solidFill>
                    <a:srgbClr val="548DD4"/>
                  </a:solidFill>
                  <a:effectLst/>
                  <a:ea typeface="Times New Roman" panose="02020603050405020304" pitchFamily="18" charset="0"/>
                </a:rPr>
                <a:t>SPECIAL FRANCE</a:t>
              </a:r>
              <a:endParaRPr lang="fr-FR" sz="1000">
                <a:effectLst/>
                <a:latin typeface="Times New Roman" panose="02020603050405020304" pitchFamily="18" charset="0"/>
                <a:ea typeface="Times New Roman" panose="02020603050405020304" pitchFamily="18" charset="0"/>
              </a:endParaRPr>
            </a:p>
          </p:txBody>
        </p:sp>
      </p:grpSp>
      <p:cxnSp>
        <p:nvCxnSpPr>
          <p:cNvPr id="18" name="Connecteur droit 17">
            <a:extLst>
              <a:ext uri="{FF2B5EF4-FFF2-40B4-BE49-F238E27FC236}">
                <a16:creationId xmlns:a16="http://schemas.microsoft.com/office/drawing/2014/main" id="{EDF5DA45-7E66-4E26-BA5F-D5F33A32B813}"/>
              </a:ext>
            </a:extLst>
          </p:cNvPr>
          <p:cNvCxnSpPr/>
          <p:nvPr/>
        </p:nvCxnSpPr>
        <p:spPr>
          <a:xfrm>
            <a:off x="0" y="946046"/>
            <a:ext cx="9144000" cy="0"/>
          </a:xfrm>
          <a:prstGeom prst="line">
            <a:avLst/>
          </a:prstGeom>
          <a:ln w="15875">
            <a:solidFill>
              <a:srgbClr val="565A5C"/>
            </a:solidFill>
          </a:ln>
        </p:spPr>
        <p:style>
          <a:lnRef idx="1">
            <a:schemeClr val="accent1"/>
          </a:lnRef>
          <a:fillRef idx="0">
            <a:schemeClr val="accent1"/>
          </a:fillRef>
          <a:effectRef idx="0">
            <a:schemeClr val="accent1"/>
          </a:effectRef>
          <a:fontRef idx="minor">
            <a:schemeClr val="tx1"/>
          </a:fontRef>
        </p:style>
      </p:cxnSp>
      <p:cxnSp>
        <p:nvCxnSpPr>
          <p:cNvPr id="15" name="Connecteur droit 14">
            <a:extLst>
              <a:ext uri="{FF2B5EF4-FFF2-40B4-BE49-F238E27FC236}">
                <a16:creationId xmlns:a16="http://schemas.microsoft.com/office/drawing/2014/main" id="{AEC124D4-1CA8-4458-AEEE-D3B9F27A4631}"/>
              </a:ext>
            </a:extLst>
          </p:cNvPr>
          <p:cNvCxnSpPr/>
          <p:nvPr/>
        </p:nvCxnSpPr>
        <p:spPr>
          <a:xfrm>
            <a:off x="1588" y="4621882"/>
            <a:ext cx="9144000" cy="0"/>
          </a:xfrm>
          <a:prstGeom prst="line">
            <a:avLst/>
          </a:prstGeom>
          <a:ln w="15875">
            <a:solidFill>
              <a:srgbClr val="565A5C"/>
            </a:solidFill>
          </a:ln>
        </p:spPr>
        <p:style>
          <a:lnRef idx="1">
            <a:schemeClr val="accent1"/>
          </a:lnRef>
          <a:fillRef idx="0">
            <a:schemeClr val="accent1"/>
          </a:fillRef>
          <a:effectRef idx="0">
            <a:schemeClr val="accent1"/>
          </a:effectRef>
          <a:fontRef idx="minor">
            <a:schemeClr val="tx1"/>
          </a:fontRef>
        </p:style>
      </p:cxnSp>
      <p:grpSp>
        <p:nvGrpSpPr>
          <p:cNvPr id="17" name="Groupe 16">
            <a:extLst>
              <a:ext uri="{FF2B5EF4-FFF2-40B4-BE49-F238E27FC236}">
                <a16:creationId xmlns:a16="http://schemas.microsoft.com/office/drawing/2014/main" id="{2014135F-FC92-4040-BFBD-E7BEC7CB9642}"/>
              </a:ext>
            </a:extLst>
          </p:cNvPr>
          <p:cNvGrpSpPr/>
          <p:nvPr/>
        </p:nvGrpSpPr>
        <p:grpSpPr>
          <a:xfrm>
            <a:off x="7596336" y="4652362"/>
            <a:ext cx="1512168" cy="397199"/>
            <a:chOff x="7596336" y="4652362"/>
            <a:chExt cx="1512168" cy="397199"/>
          </a:xfrm>
        </p:grpSpPr>
        <p:sp>
          <p:nvSpPr>
            <p:cNvPr id="19" name="Rectangle 18">
              <a:extLst>
                <a:ext uri="{FF2B5EF4-FFF2-40B4-BE49-F238E27FC236}">
                  <a16:creationId xmlns:a16="http://schemas.microsoft.com/office/drawing/2014/main" id="{1B9CF33E-7C0B-4491-BE51-3D26CDFA5D49}"/>
                </a:ext>
              </a:extLst>
            </p:cNvPr>
            <p:cNvSpPr/>
            <p:nvPr userDrawn="1"/>
          </p:nvSpPr>
          <p:spPr>
            <a:xfrm>
              <a:off x="7596336" y="4652362"/>
              <a:ext cx="1512168" cy="39719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0" name="Content Placeholder 4">
              <a:extLst>
                <a:ext uri="{FF2B5EF4-FFF2-40B4-BE49-F238E27FC236}">
                  <a16:creationId xmlns:a16="http://schemas.microsoft.com/office/drawing/2014/main" id="{94750559-763B-480C-B5DF-F27F61E85F2C}"/>
                </a:ext>
              </a:extLst>
            </p:cNvPr>
            <p:cNvPicPr/>
            <p:nvPr userDrawn="1"/>
          </p:nvPicPr>
          <p:blipFill rotWithShape="1">
            <a:blip r:embed="rId37" cstate="print">
              <a:extLst>
                <a:ext uri="{28A0092B-C50C-407E-A947-70E740481C1C}">
                  <a14:useLocalDpi xmlns:a14="http://schemas.microsoft.com/office/drawing/2010/main" val="0"/>
                </a:ext>
              </a:extLst>
            </a:blip>
            <a:srcRect l="21263" t="41669" r="21369" b="41887"/>
            <a:stretch/>
          </p:blipFill>
          <p:spPr>
            <a:xfrm>
              <a:off x="7666385" y="4750658"/>
              <a:ext cx="1341160" cy="268423"/>
            </a:xfrm>
            <a:prstGeom prst="rect">
              <a:avLst/>
            </a:prstGeom>
          </p:spPr>
        </p:pic>
      </p:grpSp>
    </p:spTree>
    <p:extLst>
      <p:ext uri="{BB962C8B-B14F-4D97-AF65-F5344CB8AC3E}">
        <p14:creationId xmlns:p14="http://schemas.microsoft.com/office/powerpoint/2010/main" val="2202825429"/>
      </p:ext>
    </p:extLst>
  </p:cSld>
  <p:clrMap bg1="lt1" tx1="dk1" bg2="lt2" tx2="dk2" accent1="accent1" accent2="accent2" accent3="accent3" accent4="accent4" accent5="accent5" accent6="accent6" hlink="hlink" folHlink="folHlink"/>
  <p:sldLayoutIdLst>
    <p:sldLayoutId id="2147483715" r:id="rId1"/>
    <p:sldLayoutId id="2147483716" r:id="rId2"/>
    <p:sldLayoutId id="2147483717" r:id="rId3"/>
    <p:sldLayoutId id="2147483718" r:id="rId4"/>
    <p:sldLayoutId id="2147483719" r:id="rId5"/>
    <p:sldLayoutId id="2147483720" r:id="rId6"/>
    <p:sldLayoutId id="2147483721" r:id="rId7"/>
    <p:sldLayoutId id="2147483722" r:id="rId8"/>
    <p:sldLayoutId id="2147483723" r:id="rId9"/>
    <p:sldLayoutId id="2147483724" r:id="rId10"/>
    <p:sldLayoutId id="2147483725" r:id="rId11"/>
    <p:sldLayoutId id="2147483726" r:id="rId12"/>
    <p:sldLayoutId id="2147483727" r:id="rId13"/>
    <p:sldLayoutId id="2147483728" r:id="rId14"/>
    <p:sldLayoutId id="2147483729" r:id="rId15"/>
    <p:sldLayoutId id="2147483730" r:id="rId16"/>
    <p:sldLayoutId id="2147483731" r:id="rId17"/>
    <p:sldLayoutId id="2147483732" r:id="rId18"/>
    <p:sldLayoutId id="2147483733" r:id="rId19"/>
    <p:sldLayoutId id="2147483734" r:id="rId20"/>
    <p:sldLayoutId id="2147483735" r:id="rId21"/>
    <p:sldLayoutId id="2147483736" r:id="rId22"/>
    <p:sldLayoutId id="2147483737" r:id="rId23"/>
    <p:sldLayoutId id="2147483738" r:id="rId24"/>
    <p:sldLayoutId id="2147483687" r:id="rId25"/>
    <p:sldLayoutId id="2147483688" r:id="rId26"/>
    <p:sldLayoutId id="2147483689" r:id="rId27"/>
    <p:sldLayoutId id="2147483707" r:id="rId28"/>
    <p:sldLayoutId id="2147483708" r:id="rId29"/>
    <p:sldLayoutId id="2147483709" r:id="rId30"/>
    <p:sldLayoutId id="2147483710" r:id="rId31"/>
    <p:sldLayoutId id="2147483711" r:id="rId32"/>
    <p:sldLayoutId id="2147483712" r:id="rId33"/>
    <p:sldLayoutId id="2147483713" r:id="rId34"/>
    <p:sldLayoutId id="2147483739" r:id="rId35"/>
  </p:sldLayoutIdLst>
  <p:hf hdr="0" dt="0"/>
  <p:txStyles>
    <p:titleStyle>
      <a:lvl1pPr algn="l" defTabSz="914400" rtl="0" eaLnBrk="1" latinLnBrk="0" hangingPunct="1">
        <a:spcBef>
          <a:spcPct val="0"/>
        </a:spcBef>
        <a:buNone/>
        <a:defRPr sz="2400" b="1" kern="1200" baseline="0">
          <a:solidFill>
            <a:schemeClr val="tx1"/>
          </a:solidFill>
          <a:latin typeface="Verdana" pitchFamily="34" charset="0"/>
          <a:ea typeface="Verdana" pitchFamily="34" charset="0"/>
          <a:cs typeface="Verdana" pitchFamily="34" charset="0"/>
        </a:defRPr>
      </a:lvl1pPr>
    </p:titleStyle>
    <p:bodyStyle>
      <a:lvl1pPr marL="270000" indent="-270000" algn="l" defTabSz="914400" rtl="0" eaLnBrk="1" latinLnBrk="0" hangingPunct="1">
        <a:spcBef>
          <a:spcPct val="20000"/>
        </a:spcBef>
        <a:buClr>
          <a:schemeClr val="tx2"/>
        </a:buClr>
        <a:buFont typeface="Lucida Sans Unicode" pitchFamily="34" charset="0"/>
        <a:buChar char="▶"/>
        <a:defRPr lang="nl-NL" sz="1600" kern="1200" baseline="0" dirty="0" smtClean="0">
          <a:solidFill>
            <a:schemeClr val="tx1"/>
          </a:solidFill>
          <a:latin typeface="Verdana" pitchFamily="34" charset="0"/>
          <a:ea typeface="Verdana" pitchFamily="34" charset="0"/>
          <a:cs typeface="Verdana" pitchFamily="34" charset="0"/>
        </a:defRPr>
      </a:lvl1pPr>
      <a:lvl2pPr marL="540000" indent="-270000" algn="l" defTabSz="914400" rtl="0" eaLnBrk="1" latinLnBrk="0" hangingPunct="1">
        <a:spcBef>
          <a:spcPts val="384"/>
        </a:spcBef>
        <a:buClr>
          <a:schemeClr val="tx2"/>
        </a:buClr>
        <a:buFont typeface="Arial" pitchFamily="34" charset="0"/>
        <a:buChar char="–"/>
        <a:defRPr lang="nl-NL" sz="1600" kern="1200" baseline="0" dirty="0" smtClean="0">
          <a:solidFill>
            <a:schemeClr val="tx1"/>
          </a:solidFill>
          <a:latin typeface="Verdana" pitchFamily="34" charset="0"/>
          <a:ea typeface="Verdana" pitchFamily="34" charset="0"/>
          <a:cs typeface="Verdana" pitchFamily="34" charset="0"/>
        </a:defRPr>
      </a:lvl2pPr>
      <a:lvl3pPr marL="810000" indent="-270000" algn="l" defTabSz="914400" rtl="0" eaLnBrk="1" latinLnBrk="0" hangingPunct="1">
        <a:spcBef>
          <a:spcPct val="20000"/>
        </a:spcBef>
        <a:buClr>
          <a:schemeClr val="tx2"/>
        </a:buClr>
        <a:buFont typeface="Arial" pitchFamily="34" charset="0"/>
        <a:buChar char="•"/>
        <a:defRPr lang="nl-NL" sz="1600" kern="1200" dirty="0" smtClean="0">
          <a:solidFill>
            <a:schemeClr val="tx1"/>
          </a:solidFill>
          <a:latin typeface="Verdana" pitchFamily="34" charset="0"/>
          <a:ea typeface="Verdana" pitchFamily="34" charset="0"/>
          <a:cs typeface="Verdana" pitchFamily="34" charset="0"/>
        </a:defRPr>
      </a:lvl3pPr>
      <a:lvl4pPr marL="1080000" indent="-270000" algn="l" defTabSz="914400" rtl="0" eaLnBrk="1" latinLnBrk="0" hangingPunct="1">
        <a:spcBef>
          <a:spcPct val="20000"/>
        </a:spcBef>
        <a:buClr>
          <a:schemeClr val="tx2"/>
        </a:buClr>
        <a:buFont typeface="Arial" pitchFamily="34" charset="0"/>
        <a:buChar char="–"/>
        <a:defRPr lang="nl-NL" sz="1600" kern="1200" baseline="0" dirty="0" smtClean="0">
          <a:solidFill>
            <a:schemeClr val="tx1"/>
          </a:solidFill>
          <a:latin typeface="Verdana" pitchFamily="34" charset="0"/>
          <a:ea typeface="Verdana" pitchFamily="34" charset="0"/>
          <a:cs typeface="Verdana" pitchFamily="34" charset="0"/>
        </a:defRPr>
      </a:lvl4pPr>
      <a:lvl5pPr marL="1350000" indent="-270000" algn="l" defTabSz="914400" rtl="0" eaLnBrk="1" latinLnBrk="0" hangingPunct="1">
        <a:spcBef>
          <a:spcPct val="20000"/>
        </a:spcBef>
        <a:buClr>
          <a:schemeClr val="tx2"/>
        </a:buClr>
        <a:buFont typeface="Arial" pitchFamily="34" charset="0"/>
        <a:buChar char="»"/>
        <a:defRPr lang="nl-NL" sz="1600" kern="1200" dirty="0">
          <a:solidFill>
            <a:schemeClr val="tx1"/>
          </a:solidFill>
          <a:latin typeface="Verdana" pitchFamily="34" charset="0"/>
          <a:ea typeface="Verdana" pitchFamily="34" charset="0"/>
          <a:cs typeface="Verdana"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4.emf"/><Relationship Id="rId2" Type="http://schemas.openxmlformats.org/officeDocument/2006/relationships/notesSlide" Target="../notesSlides/notesSlide1.xml"/><Relationship Id="rId1" Type="http://schemas.openxmlformats.org/officeDocument/2006/relationships/slideLayout" Target="../slideLayouts/slideLayout2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4.xml"/></Relationships>
</file>

<file path=ppt/slides/_rels/slide6.xml.rels><?xml version="1.0" encoding="UTF-8" standalone="yes"?>
<Relationships xmlns="http://schemas.openxmlformats.org/package/2006/relationships"><Relationship Id="rId3" Type="http://schemas.openxmlformats.org/officeDocument/2006/relationships/image" Target="../media/image25.png"/><Relationship Id="rId2" Type="http://schemas.openxmlformats.org/officeDocument/2006/relationships/notesSlide" Target="../notesSlides/notesSlide5.xml"/><Relationship Id="rId1" Type="http://schemas.openxmlformats.org/officeDocument/2006/relationships/slideLayout" Target="../slideLayouts/slideLayout24.xml"/></Relationships>
</file>

<file path=ppt/slides/_rels/slide7.xml.rels><?xml version="1.0" encoding="UTF-8" standalone="yes"?>
<Relationships xmlns="http://schemas.openxmlformats.org/package/2006/relationships"><Relationship Id="rId3" Type="http://schemas.openxmlformats.org/officeDocument/2006/relationships/image" Target="../media/image26.png"/><Relationship Id="rId2" Type="http://schemas.openxmlformats.org/officeDocument/2006/relationships/notesSlide" Target="../notesSlides/notesSlide6.xml"/><Relationship Id="rId1" Type="http://schemas.openxmlformats.org/officeDocument/2006/relationships/slideLayout" Target="../slideLayouts/slideLayout24.xml"/></Relationships>
</file>

<file path=ppt/slides/_rels/slide8.xml.rels><?xml version="1.0" encoding="UTF-8" standalone="yes"?>
<Relationships xmlns="http://schemas.openxmlformats.org/package/2006/relationships"><Relationship Id="rId3" Type="http://schemas.openxmlformats.org/officeDocument/2006/relationships/hyperlink" Target="https://xgboost.readthedocs.io/en/latest/tutorials/model.html" TargetMode="External"/><Relationship Id="rId2" Type="http://schemas.openxmlformats.org/officeDocument/2006/relationships/notesSlide" Target="../notesSlides/notesSlide7.xml"/><Relationship Id="rId1" Type="http://schemas.openxmlformats.org/officeDocument/2006/relationships/slideLayout" Target="../slideLayouts/slideLayout24.xml"/><Relationship Id="rId4" Type="http://schemas.openxmlformats.org/officeDocument/2006/relationships/image" Target="../media/image27.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re 2">
            <a:extLst>
              <a:ext uri="{FF2B5EF4-FFF2-40B4-BE49-F238E27FC236}">
                <a16:creationId xmlns:a16="http://schemas.microsoft.com/office/drawing/2014/main" id="{CD92BAB4-6174-4835-9F98-E494FA4C2A97}"/>
              </a:ext>
            </a:extLst>
          </p:cNvPr>
          <p:cNvSpPr>
            <a:spLocks noGrp="1"/>
          </p:cNvSpPr>
          <p:nvPr>
            <p:ph type="ctrTitle"/>
          </p:nvPr>
        </p:nvSpPr>
        <p:spPr/>
        <p:txBody>
          <a:bodyPr/>
          <a:lstStyle/>
          <a:p>
            <a:r>
              <a:rPr lang="fr-FR" dirty="0"/>
              <a:t>Présentation DESPINA</a:t>
            </a:r>
          </a:p>
        </p:txBody>
      </p:sp>
      <p:sp>
        <p:nvSpPr>
          <p:cNvPr id="4" name="Sous-titre 3">
            <a:extLst>
              <a:ext uri="{FF2B5EF4-FFF2-40B4-BE49-F238E27FC236}">
                <a16:creationId xmlns:a16="http://schemas.microsoft.com/office/drawing/2014/main" id="{321CA63A-2A0C-4D72-A15F-2B0180A664E8}"/>
              </a:ext>
            </a:extLst>
          </p:cNvPr>
          <p:cNvSpPr>
            <a:spLocks noGrp="1"/>
          </p:cNvSpPr>
          <p:nvPr>
            <p:ph type="subTitle" idx="1"/>
          </p:nvPr>
        </p:nvSpPr>
        <p:spPr>
          <a:xfrm>
            <a:off x="212930" y="2320746"/>
            <a:ext cx="8751557" cy="1115100"/>
          </a:xfrm>
        </p:spPr>
        <p:txBody>
          <a:bodyPr/>
          <a:lstStyle/>
          <a:p>
            <a:endParaRPr lang="fr-FR" i="1" dirty="0"/>
          </a:p>
        </p:txBody>
      </p:sp>
    </p:spTree>
    <p:extLst>
      <p:ext uri="{BB962C8B-B14F-4D97-AF65-F5344CB8AC3E}">
        <p14:creationId xmlns:p14="http://schemas.microsoft.com/office/powerpoint/2010/main" val="48284425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p:cNvSpPr>
            <a:spLocks noGrp="1"/>
          </p:cNvSpPr>
          <p:nvPr>
            <p:ph type="title"/>
          </p:nvPr>
        </p:nvSpPr>
        <p:spPr/>
        <p:txBody>
          <a:bodyPr/>
          <a:lstStyle/>
          <a:p>
            <a:r>
              <a:rPr lang="fr-FR" dirty="0"/>
              <a:t>Contexte du projet DESPINA</a:t>
            </a:r>
          </a:p>
        </p:txBody>
      </p:sp>
      <p:sp>
        <p:nvSpPr>
          <p:cNvPr id="2" name="Espace réservé du contenu 1"/>
          <p:cNvSpPr>
            <a:spLocks noGrp="1"/>
          </p:cNvSpPr>
          <p:nvPr>
            <p:ph idx="1"/>
          </p:nvPr>
        </p:nvSpPr>
        <p:spPr>
          <a:xfrm>
            <a:off x="107504" y="915566"/>
            <a:ext cx="6120680" cy="3528392"/>
          </a:xfrm>
        </p:spPr>
        <p:txBody>
          <a:bodyPr/>
          <a:lstStyle/>
          <a:p>
            <a:pPr marL="0" indent="0" algn="just">
              <a:buClr>
                <a:srgbClr val="565A5C"/>
              </a:buClr>
              <a:buNone/>
            </a:pPr>
            <a:r>
              <a:rPr lang="fr-FR" sz="1400" dirty="0"/>
              <a:t>Le projet DESPINA doit permettre d’évaluer, à partir des produits d’interception CERES (PIC) qui sont construits à partir des scènes électromagnétiques observées, l’utilité des méthodes d’intelligence artificielle dans l’aide :</a:t>
            </a:r>
          </a:p>
          <a:p>
            <a:pPr lvl="1" algn="just">
              <a:buClr>
                <a:srgbClr val="565A5C"/>
              </a:buClr>
            </a:pPr>
            <a:r>
              <a:rPr lang="fr-FR" sz="1400" dirty="0"/>
              <a:t>au regroupement des émissions qui ont été générées par le même émetteur,</a:t>
            </a:r>
          </a:p>
          <a:p>
            <a:pPr lvl="1" algn="just">
              <a:buClr>
                <a:srgbClr val="565A5C"/>
              </a:buClr>
            </a:pPr>
            <a:r>
              <a:rPr lang="fr-FR" sz="1400" dirty="0"/>
              <a:t>à la détection d’émetteurs inconnus,</a:t>
            </a:r>
          </a:p>
          <a:p>
            <a:pPr lvl="1" algn="just">
              <a:buClr>
                <a:srgbClr val="565A5C"/>
              </a:buClr>
            </a:pPr>
            <a:r>
              <a:rPr lang="fr-FR" sz="1400" dirty="0"/>
              <a:t>à l’identification d’émetteurs (radars).</a:t>
            </a:r>
          </a:p>
          <a:p>
            <a:pPr lvl="1" algn="just">
              <a:buClr>
                <a:srgbClr val="565A5C"/>
              </a:buClr>
            </a:pPr>
            <a:endParaRPr lang="fr-FR" sz="1400" dirty="0"/>
          </a:p>
          <a:p>
            <a:pPr marL="0" indent="0" algn="just">
              <a:buClr>
                <a:srgbClr val="565A5C"/>
              </a:buClr>
              <a:buNone/>
            </a:pPr>
            <a:r>
              <a:rPr lang="fr-FR" sz="1400" dirty="0"/>
              <a:t>En résumé, le module DESPINA a pour fonction de rattacher les émissions issues des mêmes émetteurs et identifier leurs sous-modes dans le cas où ils sont connus.</a:t>
            </a:r>
          </a:p>
        </p:txBody>
      </p:sp>
      <p:pic>
        <p:nvPicPr>
          <p:cNvPr id="6" name="Image 5">
            <a:extLst>
              <a:ext uri="{FF2B5EF4-FFF2-40B4-BE49-F238E27FC236}">
                <a16:creationId xmlns:a16="http://schemas.microsoft.com/office/drawing/2014/main" id="{8D45EC3C-EC0F-44AC-AA23-C52CB2961A46}"/>
              </a:ext>
            </a:extLst>
          </p:cNvPr>
          <p:cNvPicPr>
            <a:picLocks noChangeAspect="1"/>
          </p:cNvPicPr>
          <p:nvPr/>
        </p:nvPicPr>
        <p:blipFill>
          <a:blip r:embed="rId3"/>
          <a:stretch>
            <a:fillRect/>
          </a:stretch>
        </p:blipFill>
        <p:spPr>
          <a:xfrm>
            <a:off x="6391365" y="1203598"/>
            <a:ext cx="2735722" cy="2430270"/>
          </a:xfrm>
          <a:prstGeom prst="rect">
            <a:avLst/>
          </a:prstGeom>
        </p:spPr>
      </p:pic>
      <p:sp>
        <p:nvSpPr>
          <p:cNvPr id="5" name="Espace réservé du numéro de diapositive 4">
            <a:extLst>
              <a:ext uri="{FF2B5EF4-FFF2-40B4-BE49-F238E27FC236}">
                <a16:creationId xmlns:a16="http://schemas.microsoft.com/office/drawing/2014/main" id="{9A757122-321C-45E7-B623-860558721FAC}"/>
              </a:ext>
            </a:extLst>
          </p:cNvPr>
          <p:cNvSpPr>
            <a:spLocks noGrp="1"/>
          </p:cNvSpPr>
          <p:nvPr>
            <p:ph type="sldNum" sz="quarter" idx="4"/>
          </p:nvPr>
        </p:nvSpPr>
        <p:spPr/>
        <p:txBody>
          <a:bodyPr/>
          <a:lstStyle/>
          <a:p>
            <a:fld id="{4641DD04-61DD-4F6B-8FF0-52C4F06B56F0}" type="slidenum">
              <a:rPr lang="fr-FR" smtClean="0"/>
              <a:pPr/>
              <a:t>2</a:t>
            </a:fld>
            <a:endParaRPr lang="fr-FR"/>
          </a:p>
        </p:txBody>
      </p:sp>
    </p:spTree>
    <p:extLst>
      <p:ext uri="{BB962C8B-B14F-4D97-AF65-F5344CB8AC3E}">
        <p14:creationId xmlns:p14="http://schemas.microsoft.com/office/powerpoint/2010/main" val="90957887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30B06C6-56B2-421D-ACF5-24D4F9D75BFC}"/>
              </a:ext>
            </a:extLst>
          </p:cNvPr>
          <p:cNvSpPr>
            <a:spLocks noGrp="1"/>
          </p:cNvSpPr>
          <p:nvPr>
            <p:ph type="title"/>
          </p:nvPr>
        </p:nvSpPr>
        <p:spPr/>
        <p:txBody>
          <a:bodyPr/>
          <a:lstStyle/>
          <a:p>
            <a:r>
              <a:rPr lang="fr-FR" dirty="0"/>
              <a:t>Enoncés des problèmes des 3 tâches</a:t>
            </a:r>
          </a:p>
        </p:txBody>
      </p:sp>
      <p:sp>
        <p:nvSpPr>
          <p:cNvPr id="3" name="Espace réservé du contenu 2">
            <a:extLst>
              <a:ext uri="{FF2B5EF4-FFF2-40B4-BE49-F238E27FC236}">
                <a16:creationId xmlns:a16="http://schemas.microsoft.com/office/drawing/2014/main" id="{CDFFF408-B1BE-4422-BFDA-1C1332FE018A}"/>
              </a:ext>
            </a:extLst>
          </p:cNvPr>
          <p:cNvSpPr>
            <a:spLocks noGrp="1"/>
          </p:cNvSpPr>
          <p:nvPr>
            <p:ph idx="1"/>
          </p:nvPr>
        </p:nvSpPr>
        <p:spPr>
          <a:xfrm>
            <a:off x="140400" y="987574"/>
            <a:ext cx="8748000" cy="3578126"/>
          </a:xfrm>
        </p:spPr>
        <p:txBody>
          <a:bodyPr/>
          <a:lstStyle/>
          <a:p>
            <a:pPr>
              <a:buClr>
                <a:srgbClr val="565A5C"/>
              </a:buClr>
            </a:pPr>
            <a:r>
              <a:rPr lang="fr-FR" dirty="0"/>
              <a:t>Regroupement </a:t>
            </a:r>
          </a:p>
          <a:p>
            <a:pPr lvl="1" algn="just">
              <a:buClr>
                <a:srgbClr val="565A5C"/>
              </a:buClr>
            </a:pPr>
            <a:r>
              <a:rPr lang="fr-FR" sz="1400" dirty="0"/>
              <a:t>Regrouper les émissions associées aux mêmes émetteurs au sein d’un même site rayonnant avec l’hypothèse que chaque émission est issue d’un unique émetteur. Dans ce problème le nombre d’émetteurs est inconnu.</a:t>
            </a:r>
          </a:p>
          <a:p>
            <a:pPr>
              <a:buClr>
                <a:srgbClr val="565A5C"/>
              </a:buClr>
            </a:pPr>
            <a:r>
              <a:rPr lang="fr-FR" dirty="0"/>
              <a:t>Détection d’inconnus </a:t>
            </a:r>
          </a:p>
          <a:p>
            <a:pPr lvl="1" algn="just">
              <a:buClr>
                <a:srgbClr val="565A5C"/>
              </a:buClr>
            </a:pPr>
            <a:r>
              <a:rPr lang="fr-FR" sz="1400" dirty="0"/>
              <a:t>Détecter une séquence d’émissions produites par un émetteur dont le sous-mode n’est pas présent en BTI. Dans ce problème, la base des fichiers PIC ne contient pas l’ensemble des sous-modes inconnus.</a:t>
            </a:r>
          </a:p>
          <a:p>
            <a:pPr>
              <a:buClr>
                <a:srgbClr val="565A5C"/>
              </a:buClr>
            </a:pPr>
            <a:r>
              <a:rPr lang="fr-FR" dirty="0"/>
              <a:t>Identification </a:t>
            </a:r>
          </a:p>
          <a:p>
            <a:pPr lvl="1" algn="just">
              <a:buClr>
                <a:srgbClr val="565A5C"/>
              </a:buClr>
            </a:pPr>
            <a:r>
              <a:rPr lang="fr-FR" sz="1400" dirty="0"/>
              <a:t>Associer une séquence d’émissions produites par un émetteur à un sous-mode dans la BTI. Dans ce problème-là, il existe une base d’apprentissage, c’est-à-dire un ensemble de séquences d’émissions associées à des sous-modes qui permettent de cadrer l’identification d’émissions comme un problème d’apprentissage supervisé. </a:t>
            </a:r>
          </a:p>
          <a:p>
            <a:pPr lvl="1">
              <a:buClr>
                <a:srgbClr val="565A5C"/>
              </a:buClr>
            </a:pPr>
            <a:endParaRPr lang="fr-FR" sz="1400" dirty="0"/>
          </a:p>
        </p:txBody>
      </p:sp>
      <p:sp>
        <p:nvSpPr>
          <p:cNvPr id="5" name="Espace réservé du numéro de diapositive 4">
            <a:extLst>
              <a:ext uri="{FF2B5EF4-FFF2-40B4-BE49-F238E27FC236}">
                <a16:creationId xmlns:a16="http://schemas.microsoft.com/office/drawing/2014/main" id="{74D279A6-7CDC-40D2-B475-059F33D553D7}"/>
              </a:ext>
            </a:extLst>
          </p:cNvPr>
          <p:cNvSpPr>
            <a:spLocks noGrp="1"/>
          </p:cNvSpPr>
          <p:nvPr>
            <p:ph type="sldNum" sz="quarter" idx="4"/>
          </p:nvPr>
        </p:nvSpPr>
        <p:spPr/>
        <p:txBody>
          <a:bodyPr/>
          <a:lstStyle/>
          <a:p>
            <a:fld id="{4641DD04-61DD-4F6B-8FF0-52C4F06B56F0}" type="slidenum">
              <a:rPr lang="fr-FR" smtClean="0"/>
              <a:pPr/>
              <a:t>3</a:t>
            </a:fld>
            <a:endParaRPr lang="fr-FR"/>
          </a:p>
        </p:txBody>
      </p:sp>
    </p:spTree>
    <p:extLst>
      <p:ext uri="{BB962C8B-B14F-4D97-AF65-F5344CB8AC3E}">
        <p14:creationId xmlns:p14="http://schemas.microsoft.com/office/powerpoint/2010/main" val="265009055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30B06C6-56B2-421D-ACF5-24D4F9D75BFC}"/>
              </a:ext>
            </a:extLst>
          </p:cNvPr>
          <p:cNvSpPr>
            <a:spLocks noGrp="1"/>
          </p:cNvSpPr>
          <p:nvPr>
            <p:ph type="title"/>
          </p:nvPr>
        </p:nvSpPr>
        <p:spPr/>
        <p:txBody>
          <a:bodyPr/>
          <a:lstStyle/>
          <a:p>
            <a:r>
              <a:rPr lang="fr-FR" dirty="0"/>
              <a:t>Travaux IA</a:t>
            </a:r>
          </a:p>
        </p:txBody>
      </p:sp>
      <p:sp>
        <p:nvSpPr>
          <p:cNvPr id="3" name="Espace réservé du contenu 2">
            <a:extLst>
              <a:ext uri="{FF2B5EF4-FFF2-40B4-BE49-F238E27FC236}">
                <a16:creationId xmlns:a16="http://schemas.microsoft.com/office/drawing/2014/main" id="{CDFFF408-B1BE-4422-BFDA-1C1332FE018A}"/>
              </a:ext>
            </a:extLst>
          </p:cNvPr>
          <p:cNvSpPr>
            <a:spLocks noGrp="1"/>
          </p:cNvSpPr>
          <p:nvPr>
            <p:ph idx="1"/>
          </p:nvPr>
        </p:nvSpPr>
        <p:spPr>
          <a:xfrm>
            <a:off x="140400" y="987574"/>
            <a:ext cx="8748000" cy="3578126"/>
          </a:xfrm>
        </p:spPr>
        <p:txBody>
          <a:bodyPr/>
          <a:lstStyle/>
          <a:p>
            <a:pPr>
              <a:buClr>
                <a:srgbClr val="565A5C"/>
              </a:buClr>
            </a:pPr>
            <a:r>
              <a:rPr lang="fr-FR" dirty="0"/>
              <a:t>Faire un état de l’art des modèles d’IA disponibles pour les séries temporelles et données séquentielles</a:t>
            </a:r>
          </a:p>
          <a:p>
            <a:pPr marL="270000" lvl="1" indent="0" algn="just">
              <a:buClr>
                <a:srgbClr val="565A5C"/>
              </a:buClr>
              <a:buNone/>
            </a:pPr>
            <a:endParaRPr lang="fr-FR" sz="1400" dirty="0"/>
          </a:p>
          <a:p>
            <a:pPr>
              <a:buClr>
                <a:srgbClr val="565A5C"/>
              </a:buClr>
            </a:pPr>
            <a:r>
              <a:rPr lang="fr-FR" dirty="0"/>
              <a:t>Constitution d’une base de données de travail</a:t>
            </a:r>
          </a:p>
          <a:p>
            <a:pPr>
              <a:buClr>
                <a:srgbClr val="565A5C"/>
              </a:buClr>
            </a:pPr>
            <a:endParaRPr lang="fr-FR" dirty="0"/>
          </a:p>
          <a:p>
            <a:pPr>
              <a:buClr>
                <a:srgbClr val="565A5C"/>
              </a:buClr>
            </a:pPr>
            <a:r>
              <a:rPr lang="fr-FR" dirty="0"/>
              <a:t>Pour chaque tâche, définir une métrique, entrainer les modèles sur un jeu de données d’apprentissage, rechercher les hyperparamètres du modèle sur un jeu de données de validation et classer les modèles sur un jeu de données de test</a:t>
            </a:r>
          </a:p>
          <a:p>
            <a:pPr>
              <a:buClr>
                <a:srgbClr val="565A5C"/>
              </a:buClr>
            </a:pPr>
            <a:endParaRPr lang="fr-FR" dirty="0"/>
          </a:p>
          <a:p>
            <a:pPr>
              <a:buClr>
                <a:srgbClr val="565A5C"/>
              </a:buClr>
            </a:pPr>
            <a:r>
              <a:rPr lang="fr-FR" dirty="0"/>
              <a:t>Mettre en production les solutions gagnantes sous forme de pipeline</a:t>
            </a:r>
          </a:p>
        </p:txBody>
      </p:sp>
      <p:sp>
        <p:nvSpPr>
          <p:cNvPr id="5" name="Espace réservé du numéro de diapositive 4">
            <a:extLst>
              <a:ext uri="{FF2B5EF4-FFF2-40B4-BE49-F238E27FC236}">
                <a16:creationId xmlns:a16="http://schemas.microsoft.com/office/drawing/2014/main" id="{74D279A6-7CDC-40D2-B475-059F33D553D7}"/>
              </a:ext>
            </a:extLst>
          </p:cNvPr>
          <p:cNvSpPr>
            <a:spLocks noGrp="1"/>
          </p:cNvSpPr>
          <p:nvPr>
            <p:ph type="sldNum" sz="quarter" idx="4"/>
          </p:nvPr>
        </p:nvSpPr>
        <p:spPr/>
        <p:txBody>
          <a:bodyPr/>
          <a:lstStyle/>
          <a:p>
            <a:fld id="{4641DD04-61DD-4F6B-8FF0-52C4F06B56F0}" type="slidenum">
              <a:rPr lang="fr-FR" smtClean="0"/>
              <a:pPr/>
              <a:t>4</a:t>
            </a:fld>
            <a:endParaRPr lang="fr-FR"/>
          </a:p>
        </p:txBody>
      </p:sp>
    </p:spTree>
    <p:extLst>
      <p:ext uri="{BB962C8B-B14F-4D97-AF65-F5344CB8AC3E}">
        <p14:creationId xmlns:p14="http://schemas.microsoft.com/office/powerpoint/2010/main" val="93760836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p:cNvSpPr>
            <a:spLocks noGrp="1"/>
          </p:cNvSpPr>
          <p:nvPr>
            <p:ph type="title"/>
          </p:nvPr>
        </p:nvSpPr>
        <p:spPr/>
        <p:txBody>
          <a:bodyPr/>
          <a:lstStyle/>
          <a:p>
            <a:r>
              <a:rPr lang="fr-FR" dirty="0"/>
              <a:t>Les bases de données de travail</a:t>
            </a:r>
          </a:p>
        </p:txBody>
      </p:sp>
      <p:sp>
        <p:nvSpPr>
          <p:cNvPr id="2" name="Espace réservé du contenu 1"/>
          <p:cNvSpPr>
            <a:spLocks noGrp="1"/>
          </p:cNvSpPr>
          <p:nvPr>
            <p:ph idx="1"/>
          </p:nvPr>
        </p:nvSpPr>
        <p:spPr>
          <a:xfrm>
            <a:off x="107504" y="1059582"/>
            <a:ext cx="9036496" cy="3800418"/>
          </a:xfrm>
        </p:spPr>
        <p:txBody>
          <a:bodyPr/>
          <a:lstStyle/>
          <a:p>
            <a:pPr>
              <a:buClr>
                <a:srgbClr val="565A5C"/>
              </a:buClr>
            </a:pPr>
            <a:r>
              <a:rPr lang="fr-FR" sz="1200" dirty="0"/>
              <a:t>BT v2.1 : 400 PIC générés à partir de la base des 57 formes d’ondes (60 sous-modes)</a:t>
            </a:r>
            <a:br>
              <a:rPr lang="fr-FR" sz="1200" dirty="0"/>
            </a:br>
            <a:r>
              <a:rPr lang="fr-FR" sz="1200" dirty="0"/>
              <a:t>BT v3.1 : 457 PIC générés à partir de la base des 57 formes d’ondes modifiées (467 sous-modes)</a:t>
            </a:r>
            <a:br>
              <a:rPr lang="fr-FR" sz="1200" dirty="0"/>
            </a:br>
            <a:endParaRPr lang="fr-FR" sz="1200" dirty="0"/>
          </a:p>
          <a:p>
            <a:pPr algn="just">
              <a:buClr>
                <a:srgbClr val="565A5C"/>
              </a:buClr>
            </a:pPr>
            <a:r>
              <a:rPr lang="fr-FR" sz="1200" dirty="0"/>
              <a:t>Paramètres du simulateur :</a:t>
            </a:r>
          </a:p>
          <a:p>
            <a:pPr lvl="1" algn="just">
              <a:buClr>
                <a:srgbClr val="565A5C"/>
              </a:buClr>
            </a:pPr>
            <a:r>
              <a:rPr lang="fr-FR" sz="1200" dirty="0"/>
              <a:t>50 000 émetteurs</a:t>
            </a:r>
          </a:p>
          <a:p>
            <a:pPr lvl="1" algn="just">
              <a:buClr>
                <a:srgbClr val="565A5C"/>
              </a:buClr>
            </a:pPr>
            <a:r>
              <a:rPr lang="fr-FR" sz="1200" dirty="0"/>
              <a:t>1,2 émetteurs / SR</a:t>
            </a:r>
          </a:p>
          <a:p>
            <a:pPr lvl="1" algn="just">
              <a:buClr>
                <a:srgbClr val="565A5C"/>
              </a:buClr>
            </a:pPr>
            <a:r>
              <a:rPr lang="fr-FR" sz="1200" dirty="0"/>
              <a:t>Un nombre de représentants par sous-mode minimal imposé</a:t>
            </a:r>
          </a:p>
          <a:p>
            <a:pPr marL="270000" lvl="1" indent="0" algn="just">
              <a:buClr>
                <a:srgbClr val="565A5C"/>
              </a:buClr>
              <a:buNone/>
            </a:pPr>
            <a:endParaRPr lang="fr-FR" sz="1200" dirty="0"/>
          </a:p>
          <a:p>
            <a:pPr algn="just">
              <a:buClr>
                <a:srgbClr val="565A5C"/>
              </a:buClr>
            </a:pPr>
            <a:r>
              <a:rPr lang="fr-FR" sz="1200" dirty="0"/>
              <a:t>Les impulsions localisées ne représentent qu’une fraction très faible des impulsions reçues. Pour récupérer certaines impulsions non localisées, un import via le </a:t>
            </a:r>
            <a:r>
              <a:rPr lang="fr-FR" sz="1200" dirty="0" err="1"/>
              <a:t>RefGrpIs</a:t>
            </a:r>
            <a:r>
              <a:rPr lang="fr-FR" sz="1200" dirty="0"/>
              <a:t> est réalisé.</a:t>
            </a:r>
          </a:p>
          <a:p>
            <a:pPr marL="270000" lvl="1" indent="0" algn="just">
              <a:buClr>
                <a:srgbClr val="565A5C"/>
              </a:buClr>
              <a:buNone/>
            </a:pPr>
            <a:endParaRPr lang="fr-FR" sz="1200" dirty="0"/>
          </a:p>
          <a:p>
            <a:pPr algn="just">
              <a:buClr>
                <a:srgbClr val="565A5C"/>
              </a:buClr>
            </a:pPr>
            <a:r>
              <a:rPr lang="fr-FR" sz="1200" dirty="0"/>
              <a:t>Pour chaque émission, sélection de celle ayant le meilleur satellite, c’est-à-dire :</a:t>
            </a:r>
          </a:p>
          <a:p>
            <a:pPr lvl="1" algn="just">
              <a:buClr>
                <a:srgbClr val="565A5C"/>
              </a:buClr>
            </a:pPr>
            <a:r>
              <a:rPr lang="fr-FR" sz="1200" dirty="0"/>
              <a:t>1) L’émission ayant le plus d’impulsions</a:t>
            </a:r>
          </a:p>
          <a:p>
            <a:pPr lvl="1" algn="just">
              <a:buClr>
                <a:srgbClr val="565A5C"/>
              </a:buClr>
            </a:pPr>
            <a:r>
              <a:rPr lang="fr-FR" sz="1200" dirty="0"/>
              <a:t>2) L’émission ayant le meilleur niveau</a:t>
            </a:r>
          </a:p>
          <a:p>
            <a:pPr lvl="1" algn="just">
              <a:buClr>
                <a:srgbClr val="565A5C"/>
              </a:buClr>
            </a:pPr>
            <a:endParaRPr lang="fr-FR" sz="1200" dirty="0"/>
          </a:p>
          <a:p>
            <a:pPr algn="just">
              <a:buClr>
                <a:srgbClr val="565A5C"/>
              </a:buClr>
            </a:pPr>
            <a:r>
              <a:rPr lang="fr-FR" sz="1200" dirty="0"/>
              <a:t>Les émetteurs ayant moins de 10 impulsions sont écartés</a:t>
            </a:r>
          </a:p>
        </p:txBody>
      </p:sp>
      <p:sp>
        <p:nvSpPr>
          <p:cNvPr id="5" name="Espace réservé du numéro de diapositive 4">
            <a:extLst>
              <a:ext uri="{FF2B5EF4-FFF2-40B4-BE49-F238E27FC236}">
                <a16:creationId xmlns:a16="http://schemas.microsoft.com/office/drawing/2014/main" id="{36CAE989-63A1-4846-8025-AF8CE92FD755}"/>
              </a:ext>
            </a:extLst>
          </p:cNvPr>
          <p:cNvSpPr>
            <a:spLocks noGrp="1"/>
          </p:cNvSpPr>
          <p:nvPr>
            <p:ph type="sldNum" sz="quarter" idx="4"/>
          </p:nvPr>
        </p:nvSpPr>
        <p:spPr/>
        <p:txBody>
          <a:bodyPr/>
          <a:lstStyle/>
          <a:p>
            <a:fld id="{4641DD04-61DD-4F6B-8FF0-52C4F06B56F0}" type="slidenum">
              <a:rPr lang="fr-FR" smtClean="0"/>
              <a:pPr/>
              <a:t>5</a:t>
            </a:fld>
            <a:endParaRPr lang="fr-FR"/>
          </a:p>
        </p:txBody>
      </p:sp>
    </p:spTree>
    <p:extLst>
      <p:ext uri="{BB962C8B-B14F-4D97-AF65-F5344CB8AC3E}">
        <p14:creationId xmlns:p14="http://schemas.microsoft.com/office/powerpoint/2010/main" val="210404766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30B06C6-56B2-421D-ACF5-24D4F9D75BFC}"/>
              </a:ext>
            </a:extLst>
          </p:cNvPr>
          <p:cNvSpPr>
            <a:spLocks noGrp="1"/>
          </p:cNvSpPr>
          <p:nvPr>
            <p:ph type="title"/>
          </p:nvPr>
        </p:nvSpPr>
        <p:spPr/>
        <p:txBody>
          <a:bodyPr/>
          <a:lstStyle/>
          <a:p>
            <a:r>
              <a:rPr lang="fr-FR" dirty="0"/>
              <a:t>Regroupement</a:t>
            </a:r>
          </a:p>
        </p:txBody>
      </p:sp>
      <p:sp>
        <p:nvSpPr>
          <p:cNvPr id="3" name="Espace réservé du contenu 2">
            <a:extLst>
              <a:ext uri="{FF2B5EF4-FFF2-40B4-BE49-F238E27FC236}">
                <a16:creationId xmlns:a16="http://schemas.microsoft.com/office/drawing/2014/main" id="{CDFFF408-B1BE-4422-BFDA-1C1332FE018A}"/>
              </a:ext>
            </a:extLst>
          </p:cNvPr>
          <p:cNvSpPr>
            <a:spLocks noGrp="1"/>
          </p:cNvSpPr>
          <p:nvPr>
            <p:ph idx="1"/>
          </p:nvPr>
        </p:nvSpPr>
        <p:spPr>
          <a:xfrm>
            <a:off x="140400" y="987575"/>
            <a:ext cx="8748000" cy="567000"/>
          </a:xfrm>
        </p:spPr>
        <p:txBody>
          <a:bodyPr/>
          <a:lstStyle/>
          <a:p>
            <a:pPr>
              <a:buClr>
                <a:srgbClr val="565A5C"/>
              </a:buClr>
            </a:pPr>
            <a:r>
              <a:rPr lang="fr-FR" sz="1400" dirty="0"/>
              <a:t>Métrique : Meilleure complétude pour une homogénéité &gt; 0,99 </a:t>
            </a:r>
            <a:r>
              <a:rPr lang="fr-FR" sz="1400" dirty="0">
                <a:sym typeface="Wingdings" panose="05000000000000000000" pitchFamily="2" charset="2"/>
              </a:rPr>
              <a:t> Eviter le maximum de mauvais regroupement car possible de regrouper en aval du pipeline</a:t>
            </a:r>
          </a:p>
          <a:p>
            <a:pPr>
              <a:buClr>
                <a:srgbClr val="565A5C"/>
              </a:buClr>
            </a:pPr>
            <a:r>
              <a:rPr lang="fr-FR" sz="1400" dirty="0">
                <a:sym typeface="Wingdings" panose="05000000000000000000" pitchFamily="2" charset="2"/>
              </a:rPr>
              <a:t>Principe :</a:t>
            </a:r>
            <a:endParaRPr lang="fr-FR" sz="1400" dirty="0"/>
          </a:p>
        </p:txBody>
      </p:sp>
      <p:sp>
        <p:nvSpPr>
          <p:cNvPr id="4" name="Espace réservé du numéro de diapositive 3">
            <a:extLst>
              <a:ext uri="{FF2B5EF4-FFF2-40B4-BE49-F238E27FC236}">
                <a16:creationId xmlns:a16="http://schemas.microsoft.com/office/drawing/2014/main" id="{71A86018-DA1B-4E6D-94E5-4D5A651DC26A}"/>
              </a:ext>
            </a:extLst>
          </p:cNvPr>
          <p:cNvSpPr>
            <a:spLocks noGrp="1"/>
          </p:cNvSpPr>
          <p:nvPr>
            <p:ph type="sldNum" sz="quarter" idx="4"/>
          </p:nvPr>
        </p:nvSpPr>
        <p:spPr/>
        <p:txBody>
          <a:bodyPr/>
          <a:lstStyle/>
          <a:p>
            <a:fld id="{4641DD04-61DD-4F6B-8FF0-52C4F06B56F0}" type="slidenum">
              <a:rPr lang="fr-FR" smtClean="0"/>
              <a:pPr/>
              <a:t>6</a:t>
            </a:fld>
            <a:endParaRPr lang="fr-FR"/>
          </a:p>
        </p:txBody>
      </p:sp>
      <p:pic>
        <p:nvPicPr>
          <p:cNvPr id="8" name="Image 7">
            <a:extLst>
              <a:ext uri="{FF2B5EF4-FFF2-40B4-BE49-F238E27FC236}">
                <a16:creationId xmlns:a16="http://schemas.microsoft.com/office/drawing/2014/main" id="{1A6B7362-8F5C-4A32-AB55-6EFC98CCCA8D}"/>
              </a:ext>
            </a:extLst>
          </p:cNvPr>
          <p:cNvPicPr>
            <a:picLocks noChangeAspect="1"/>
          </p:cNvPicPr>
          <p:nvPr/>
        </p:nvPicPr>
        <p:blipFill>
          <a:blip r:embed="rId3"/>
          <a:stretch>
            <a:fillRect/>
          </a:stretch>
        </p:blipFill>
        <p:spPr>
          <a:xfrm>
            <a:off x="1475656" y="1779662"/>
            <a:ext cx="6472943" cy="2638252"/>
          </a:xfrm>
          <a:prstGeom prst="rect">
            <a:avLst/>
          </a:prstGeom>
        </p:spPr>
      </p:pic>
    </p:spTree>
    <p:extLst>
      <p:ext uri="{BB962C8B-B14F-4D97-AF65-F5344CB8AC3E}">
        <p14:creationId xmlns:p14="http://schemas.microsoft.com/office/powerpoint/2010/main" val="234403621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30B06C6-56B2-421D-ACF5-24D4F9D75BFC}"/>
              </a:ext>
            </a:extLst>
          </p:cNvPr>
          <p:cNvSpPr>
            <a:spLocks noGrp="1"/>
          </p:cNvSpPr>
          <p:nvPr>
            <p:ph type="title"/>
          </p:nvPr>
        </p:nvSpPr>
        <p:spPr/>
        <p:txBody>
          <a:bodyPr/>
          <a:lstStyle/>
          <a:p>
            <a:r>
              <a:rPr lang="fr-FR" dirty="0"/>
              <a:t>Détection des inconnus</a:t>
            </a:r>
          </a:p>
        </p:txBody>
      </p:sp>
      <p:sp>
        <p:nvSpPr>
          <p:cNvPr id="3" name="Espace réservé du contenu 2">
            <a:extLst>
              <a:ext uri="{FF2B5EF4-FFF2-40B4-BE49-F238E27FC236}">
                <a16:creationId xmlns:a16="http://schemas.microsoft.com/office/drawing/2014/main" id="{CDFFF408-B1BE-4422-BFDA-1C1332FE018A}"/>
              </a:ext>
            </a:extLst>
          </p:cNvPr>
          <p:cNvSpPr>
            <a:spLocks noGrp="1"/>
          </p:cNvSpPr>
          <p:nvPr>
            <p:ph idx="1"/>
          </p:nvPr>
        </p:nvSpPr>
        <p:spPr>
          <a:xfrm>
            <a:off x="140400" y="987575"/>
            <a:ext cx="8748000" cy="567000"/>
          </a:xfrm>
        </p:spPr>
        <p:txBody>
          <a:bodyPr/>
          <a:lstStyle/>
          <a:p>
            <a:pPr>
              <a:buClr>
                <a:srgbClr val="565A5C"/>
              </a:buClr>
            </a:pPr>
            <a:r>
              <a:rPr lang="fr-FR" sz="1200" dirty="0"/>
              <a:t>Métrique : Meilleure moyenne du rappel et de la spécificité </a:t>
            </a:r>
            <a:r>
              <a:rPr lang="fr-FR" sz="1200" dirty="0">
                <a:sym typeface="Wingdings" panose="05000000000000000000" pitchFamily="2" charset="2"/>
              </a:rPr>
              <a:t> Trouver le meilleur compromis entre pollution de la BDR et le non remplissage de celle-ci</a:t>
            </a:r>
          </a:p>
          <a:p>
            <a:pPr>
              <a:buClr>
                <a:srgbClr val="565A5C"/>
              </a:buClr>
            </a:pPr>
            <a:r>
              <a:rPr lang="fr-FR" sz="1200" dirty="0">
                <a:sym typeface="Wingdings" panose="05000000000000000000" pitchFamily="2" charset="2"/>
              </a:rPr>
              <a:t>Principe :</a:t>
            </a:r>
          </a:p>
          <a:p>
            <a:pPr lvl="1" algn="just"/>
            <a:r>
              <a:rPr lang="fr-FR" sz="1200" dirty="0"/>
              <a:t>Pour chaque instance un score de densité est calculé et est comparé à ses k plus proches voisins pour obtenir un score de densité locale</a:t>
            </a:r>
          </a:p>
          <a:p>
            <a:pPr lvl="1" algn="just"/>
            <a:r>
              <a:rPr lang="fr-FR" sz="1200" dirty="0"/>
              <a:t>Pendant l’inférence, si le score de densité est supérieur à un seuil à optimiser alors l’instance est considérée comme inconnue</a:t>
            </a:r>
          </a:p>
          <a:p>
            <a:pPr>
              <a:buClr>
                <a:srgbClr val="565A5C"/>
              </a:buClr>
            </a:pPr>
            <a:endParaRPr lang="fr-FR" sz="1200" dirty="0"/>
          </a:p>
        </p:txBody>
      </p:sp>
      <p:sp>
        <p:nvSpPr>
          <p:cNvPr id="4" name="Espace réservé du numéro de diapositive 3">
            <a:extLst>
              <a:ext uri="{FF2B5EF4-FFF2-40B4-BE49-F238E27FC236}">
                <a16:creationId xmlns:a16="http://schemas.microsoft.com/office/drawing/2014/main" id="{71A86018-DA1B-4E6D-94E5-4D5A651DC26A}"/>
              </a:ext>
            </a:extLst>
          </p:cNvPr>
          <p:cNvSpPr>
            <a:spLocks noGrp="1"/>
          </p:cNvSpPr>
          <p:nvPr>
            <p:ph type="sldNum" sz="quarter" idx="4"/>
          </p:nvPr>
        </p:nvSpPr>
        <p:spPr/>
        <p:txBody>
          <a:bodyPr/>
          <a:lstStyle/>
          <a:p>
            <a:fld id="{4641DD04-61DD-4F6B-8FF0-52C4F06B56F0}" type="slidenum">
              <a:rPr lang="fr-FR" smtClean="0"/>
              <a:pPr/>
              <a:t>7</a:t>
            </a:fld>
            <a:endParaRPr lang="fr-FR"/>
          </a:p>
        </p:txBody>
      </p:sp>
      <p:pic>
        <p:nvPicPr>
          <p:cNvPr id="6" name="Picture 2" descr="enter image description here">
            <a:extLst>
              <a:ext uri="{FF2B5EF4-FFF2-40B4-BE49-F238E27FC236}">
                <a16:creationId xmlns:a16="http://schemas.microsoft.com/office/drawing/2014/main" id="{66F99AEF-E8ED-459F-8C9D-C693E59CDFC9}"/>
              </a:ext>
            </a:extLst>
          </p:cNvPr>
          <p:cNvPicPr/>
          <p:nvPr/>
        </p:nvPicPr>
        <p:blipFill rotWithShape="1">
          <a:blip r:embed="rId3">
            <a:extLst>
              <a:ext uri="{28A0092B-C50C-407E-A947-70E740481C1C}">
                <a14:useLocalDpi xmlns:a14="http://schemas.microsoft.com/office/drawing/2010/main" val="0"/>
              </a:ext>
            </a:extLst>
          </a:blip>
          <a:srcRect l="6761" t="2118" r="3381" b="2330"/>
          <a:stretch/>
        </p:blipFill>
        <p:spPr bwMode="auto">
          <a:xfrm>
            <a:off x="3146248" y="2434352"/>
            <a:ext cx="2736304" cy="2387392"/>
          </a:xfrm>
          <a:prstGeom prst="rect">
            <a:avLst/>
          </a:prstGeom>
          <a:noFill/>
        </p:spPr>
      </p:pic>
    </p:spTree>
    <p:extLst>
      <p:ext uri="{BB962C8B-B14F-4D97-AF65-F5344CB8AC3E}">
        <p14:creationId xmlns:p14="http://schemas.microsoft.com/office/powerpoint/2010/main" val="165300401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30B06C6-56B2-421D-ACF5-24D4F9D75BFC}"/>
              </a:ext>
            </a:extLst>
          </p:cNvPr>
          <p:cNvSpPr>
            <a:spLocks noGrp="1"/>
          </p:cNvSpPr>
          <p:nvPr>
            <p:ph type="title"/>
          </p:nvPr>
        </p:nvSpPr>
        <p:spPr/>
        <p:txBody>
          <a:bodyPr/>
          <a:lstStyle/>
          <a:p>
            <a:r>
              <a:rPr lang="fr-FR" dirty="0"/>
              <a:t>Identification</a:t>
            </a:r>
          </a:p>
        </p:txBody>
      </p:sp>
      <p:sp>
        <p:nvSpPr>
          <p:cNvPr id="3" name="Espace réservé du contenu 2">
            <a:extLst>
              <a:ext uri="{FF2B5EF4-FFF2-40B4-BE49-F238E27FC236}">
                <a16:creationId xmlns:a16="http://schemas.microsoft.com/office/drawing/2014/main" id="{CDFFF408-B1BE-4422-BFDA-1C1332FE018A}"/>
              </a:ext>
            </a:extLst>
          </p:cNvPr>
          <p:cNvSpPr>
            <a:spLocks noGrp="1"/>
          </p:cNvSpPr>
          <p:nvPr>
            <p:ph idx="1"/>
          </p:nvPr>
        </p:nvSpPr>
        <p:spPr>
          <a:xfrm>
            <a:off x="140400" y="987575"/>
            <a:ext cx="8748000" cy="567000"/>
          </a:xfrm>
        </p:spPr>
        <p:txBody>
          <a:bodyPr/>
          <a:lstStyle/>
          <a:p>
            <a:pPr>
              <a:buClr>
                <a:srgbClr val="565A5C"/>
              </a:buClr>
            </a:pPr>
            <a:r>
              <a:rPr lang="fr-FR" sz="1200" dirty="0"/>
              <a:t>Métrique : Meilleure moyenne des rappels de chaque classe </a:t>
            </a:r>
            <a:r>
              <a:rPr lang="fr-FR" sz="1200" dirty="0">
                <a:sym typeface="Wingdings" panose="05000000000000000000" pitchFamily="2" charset="2"/>
              </a:rPr>
              <a:t> Eviter au maximum les confusions</a:t>
            </a:r>
          </a:p>
          <a:p>
            <a:pPr>
              <a:buClr>
                <a:srgbClr val="565A5C"/>
              </a:buClr>
            </a:pPr>
            <a:r>
              <a:rPr lang="fr-FR" sz="1200" dirty="0">
                <a:sym typeface="Wingdings" panose="05000000000000000000" pitchFamily="2" charset="2"/>
              </a:rPr>
              <a:t>Principe :</a:t>
            </a:r>
          </a:p>
          <a:p>
            <a:pPr marL="270000" lvl="1" indent="0" algn="just">
              <a:buNone/>
            </a:pPr>
            <a:r>
              <a:rPr lang="fr-FR" sz="1200" dirty="0"/>
              <a:t>XGBoost (</a:t>
            </a:r>
            <a:r>
              <a:rPr lang="fr-FR" sz="1200" dirty="0" err="1"/>
              <a:t>eXtreme</a:t>
            </a:r>
            <a:r>
              <a:rPr lang="fr-FR" sz="1200" dirty="0"/>
              <a:t> Gradient </a:t>
            </a:r>
            <a:r>
              <a:rPr lang="fr-FR" sz="1200" dirty="0" err="1"/>
              <a:t>Boosting</a:t>
            </a:r>
            <a:r>
              <a:rPr lang="fr-FR" sz="1200" dirty="0"/>
              <a:t>) est une bibliothèque optimisée qui implémente l’algorithme d’apprentissage de Gradient </a:t>
            </a:r>
            <a:r>
              <a:rPr lang="fr-FR" sz="1200" dirty="0" err="1"/>
              <a:t>Boosting</a:t>
            </a:r>
            <a:r>
              <a:rPr lang="fr-FR" sz="1200" dirty="0"/>
              <a:t>. Pour plus de détails, cliquez </a:t>
            </a:r>
            <a:r>
              <a:rPr lang="fr-FR" sz="1200" dirty="0">
                <a:hlinkClick r:id="rId3"/>
              </a:rPr>
              <a:t>ici</a:t>
            </a:r>
            <a:r>
              <a:rPr lang="fr-FR" sz="1200" dirty="0"/>
              <a:t>.</a:t>
            </a:r>
          </a:p>
          <a:p>
            <a:pPr marL="270000" lvl="1" indent="0" algn="just">
              <a:buNone/>
            </a:pPr>
            <a:endParaRPr lang="fr-FR" sz="1200" dirty="0"/>
          </a:p>
          <a:p>
            <a:pPr>
              <a:buClr>
                <a:srgbClr val="565A5C"/>
              </a:buClr>
            </a:pPr>
            <a:endParaRPr lang="fr-FR" sz="1200" dirty="0"/>
          </a:p>
        </p:txBody>
      </p:sp>
      <p:sp>
        <p:nvSpPr>
          <p:cNvPr id="4" name="Espace réservé du numéro de diapositive 3">
            <a:extLst>
              <a:ext uri="{FF2B5EF4-FFF2-40B4-BE49-F238E27FC236}">
                <a16:creationId xmlns:a16="http://schemas.microsoft.com/office/drawing/2014/main" id="{71A86018-DA1B-4E6D-94E5-4D5A651DC26A}"/>
              </a:ext>
            </a:extLst>
          </p:cNvPr>
          <p:cNvSpPr>
            <a:spLocks noGrp="1"/>
          </p:cNvSpPr>
          <p:nvPr>
            <p:ph type="sldNum" sz="quarter" idx="4"/>
          </p:nvPr>
        </p:nvSpPr>
        <p:spPr/>
        <p:txBody>
          <a:bodyPr/>
          <a:lstStyle/>
          <a:p>
            <a:fld id="{4641DD04-61DD-4F6B-8FF0-52C4F06B56F0}" type="slidenum">
              <a:rPr lang="fr-FR" smtClean="0"/>
              <a:pPr/>
              <a:t>8</a:t>
            </a:fld>
            <a:endParaRPr lang="fr-FR"/>
          </a:p>
        </p:txBody>
      </p:sp>
      <p:pic>
        <p:nvPicPr>
          <p:cNvPr id="1026" name="Picture 2" descr="a toy example for tree ensemble, consisting of two CARTs">
            <a:extLst>
              <a:ext uri="{FF2B5EF4-FFF2-40B4-BE49-F238E27FC236}">
                <a16:creationId xmlns:a16="http://schemas.microsoft.com/office/drawing/2014/main" id="{219CC8E5-B6F9-4AD6-AB2A-D8184E02EEED}"/>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763688" y="1995686"/>
            <a:ext cx="4621907" cy="233634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7777854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a:extLst>
              <a:ext uri="{FF2B5EF4-FFF2-40B4-BE49-F238E27FC236}">
                <a16:creationId xmlns:a16="http://schemas.microsoft.com/office/drawing/2014/main" id="{AD2F196E-1E91-45F7-B518-BBBFBD7F1143}"/>
              </a:ext>
            </a:extLst>
          </p:cNvPr>
          <p:cNvSpPr txBox="1"/>
          <p:nvPr/>
        </p:nvSpPr>
        <p:spPr>
          <a:xfrm>
            <a:off x="323528" y="2187029"/>
            <a:ext cx="2376264" cy="646331"/>
          </a:xfrm>
          <a:prstGeom prst="rect">
            <a:avLst/>
          </a:prstGeom>
          <a:noFill/>
        </p:spPr>
        <p:txBody>
          <a:bodyPr wrap="square" rtlCol="0">
            <a:spAutoFit/>
          </a:bodyPr>
          <a:lstStyle/>
          <a:p>
            <a:r>
              <a:rPr lang="fr-FR" sz="3600" b="1" dirty="0">
                <a:solidFill>
                  <a:schemeClr val="bg1"/>
                </a:solidFill>
              </a:rPr>
              <a:t>MERCI</a:t>
            </a:r>
            <a:endParaRPr lang="fr-FR" sz="4400" b="1" dirty="0">
              <a:solidFill>
                <a:schemeClr val="bg1"/>
              </a:solidFill>
            </a:endParaRPr>
          </a:p>
        </p:txBody>
      </p:sp>
    </p:spTree>
    <p:extLst>
      <p:ext uri="{BB962C8B-B14F-4D97-AF65-F5344CB8AC3E}">
        <p14:creationId xmlns:p14="http://schemas.microsoft.com/office/powerpoint/2010/main" val="1974819012"/>
      </p:ext>
    </p:extLst>
  </p:cSld>
  <p:clrMapOvr>
    <a:masterClrMapping/>
  </p:clrMapOvr>
</p:sld>
</file>

<file path=ppt/theme/theme1.xml><?xml version="1.0" encoding="utf-8"?>
<a:theme xmlns:a="http://schemas.openxmlformats.org/drawingml/2006/main" name="Atos v4.0">
  <a:themeElements>
    <a:clrScheme name="Atos Theme">
      <a:dk1>
        <a:sysClr val="windowText" lastClr="000000"/>
      </a:dk1>
      <a:lt1>
        <a:sysClr val="window" lastClr="FFFFFF"/>
      </a:lt1>
      <a:dk2>
        <a:srgbClr val="0066A1"/>
      </a:dk2>
      <a:lt2>
        <a:srgbClr val="829DC7"/>
      </a:lt2>
      <a:accent1>
        <a:srgbClr val="0066A1"/>
      </a:accent1>
      <a:accent2>
        <a:srgbClr val="829DC7"/>
      </a:accent2>
      <a:accent3>
        <a:srgbClr val="000000"/>
      </a:accent3>
      <a:accent4>
        <a:srgbClr val="808080"/>
      </a:accent4>
      <a:accent5>
        <a:srgbClr val="FFFFFF"/>
      </a:accent5>
      <a:accent6>
        <a:srgbClr val="BFBFBF"/>
      </a:accent6>
      <a:hlink>
        <a:srgbClr val="0066A1"/>
      </a:hlink>
      <a:folHlink>
        <a:srgbClr val="829DC7"/>
      </a:folHlink>
    </a:clrScheme>
    <a:fontScheme name="Atos Font PPT">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ontrol xmlns="http://schemas.microsoft.com/VisualStudio/2011/storyboarding/control">
  <Id Name="366cd925-969f-44e1-b789-354cb31b0dfd" RevisionId="87c5073a-f3d6-4c7e-a7b7-c9586eacad3b" Stencil="172d6d98-e5c9-42e9-a209-79f7a94bbd38" StencilRevisionId="00000000-0000-0000-0000-000000000000" StencilVersion="0.0"/>
</Control>
</file>

<file path=customXml/item2.xml><?xml version="1.0" encoding="utf-8"?>
<Control xmlns="http://schemas.microsoft.com/VisualStudio/2011/storyboarding/control">
  <Id Name="System.Storyboarding.WindowsApps.WindowsAppsToggleOff" Revision="1" Stencil="System.Storyboarding.WindowsApps" StencilVersion="0.1"/>
</Control>
</file>

<file path=customXml/item3.xml><?xml version="1.0" encoding="utf-8"?>
<Control xmlns="http://schemas.microsoft.com/VisualStudio/2011/storyboarding/control">
  <Id Name="System.Storyboarding.Icons.User" Revision="1" Stencil="System.Storyboarding.Icons" StencilVersion="0.1"/>
</Control>
</file>

<file path=customXml/itemProps1.xml><?xml version="1.0" encoding="utf-8"?>
<ds:datastoreItem xmlns:ds="http://schemas.openxmlformats.org/officeDocument/2006/customXml" ds:itemID="{628EAB25-F23C-4A91-8FC2-DD3A0798056D}">
  <ds:schemaRefs>
    <ds:schemaRef ds:uri="http://schemas.microsoft.com/VisualStudio/2011/storyboarding/control"/>
  </ds:schemaRefs>
</ds:datastoreItem>
</file>

<file path=customXml/itemProps2.xml><?xml version="1.0" encoding="utf-8"?>
<ds:datastoreItem xmlns:ds="http://schemas.openxmlformats.org/officeDocument/2006/customXml" ds:itemID="{62357783-2010-4CB8-8906-2CAF75858D5A}">
  <ds:schemaRefs>
    <ds:schemaRef ds:uri="http://schemas.microsoft.com/VisualStudio/2011/storyboarding/control"/>
  </ds:schemaRefs>
</ds:datastoreItem>
</file>

<file path=customXml/itemProps3.xml><?xml version="1.0" encoding="utf-8"?>
<ds:datastoreItem xmlns:ds="http://schemas.openxmlformats.org/officeDocument/2006/customXml" ds:itemID="{22BBB2FA-F8D8-485D-82A6-F1C443370B32}">
  <ds:schemaRefs>
    <ds:schemaRef ds:uri="http://schemas.microsoft.com/VisualStudio/2011/storyboarding/control"/>
  </ds:schemaRefs>
</ds:datastoreItem>
</file>

<file path=docProps/app.xml><?xml version="1.0" encoding="utf-8"?>
<Properties xmlns="http://schemas.openxmlformats.org/officeDocument/2006/extended-properties" xmlns:vt="http://schemas.openxmlformats.org/officeDocument/2006/docPropsVTypes">
  <Template/>
  <TotalTime>7055</TotalTime>
  <Words>588</Words>
  <Application>Microsoft Office PowerPoint</Application>
  <PresentationFormat>Affichage à l'écran (16:9)</PresentationFormat>
  <Paragraphs>64</Paragraphs>
  <Slides>9</Slides>
  <Notes>7</Notes>
  <HiddenSlides>0</HiddenSlides>
  <MMClips>0</MMClips>
  <ScaleCrop>false</ScaleCrop>
  <HeadingPairs>
    <vt:vector size="6" baseType="variant">
      <vt:variant>
        <vt:lpstr>Polices utilisées</vt:lpstr>
      </vt:variant>
      <vt:variant>
        <vt:i4>5</vt:i4>
      </vt:variant>
      <vt:variant>
        <vt:lpstr>Thème</vt:lpstr>
      </vt:variant>
      <vt:variant>
        <vt:i4>1</vt:i4>
      </vt:variant>
      <vt:variant>
        <vt:lpstr>Titres des diapositives</vt:lpstr>
      </vt:variant>
      <vt:variant>
        <vt:i4>9</vt:i4>
      </vt:variant>
    </vt:vector>
  </HeadingPairs>
  <TitlesOfParts>
    <vt:vector size="15" baseType="lpstr">
      <vt:lpstr>Arial</vt:lpstr>
      <vt:lpstr>Calibri</vt:lpstr>
      <vt:lpstr>Lucida Sans Unicode</vt:lpstr>
      <vt:lpstr>Times New Roman</vt:lpstr>
      <vt:lpstr>Verdana</vt:lpstr>
      <vt:lpstr>Atos v4.0</vt:lpstr>
      <vt:lpstr>Présentation DESPINA</vt:lpstr>
      <vt:lpstr>Contexte du projet DESPINA</vt:lpstr>
      <vt:lpstr>Enoncés des problèmes des 3 tâches</vt:lpstr>
      <vt:lpstr>Travaux IA</vt:lpstr>
      <vt:lpstr>Les bases de données de travail</vt:lpstr>
      <vt:lpstr>Regroupement</vt:lpstr>
      <vt:lpstr>Détection des inconnus</vt:lpstr>
      <vt:lpstr>Identification</vt:lpstr>
      <vt:lpstr>Présentation PowerPoint</vt:lpstr>
    </vt:vector>
  </TitlesOfParts>
  <Company>Atos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RIONDET, STEPHANE</dc:creator>
  <cp:lastModifiedBy>BELAFDIL, CHAKIB</cp:lastModifiedBy>
  <cp:revision>1798</cp:revision>
  <dcterms:created xsi:type="dcterms:W3CDTF">2017-09-29T15:27:41Z</dcterms:created>
  <dcterms:modified xsi:type="dcterms:W3CDTF">2021-07-06T10:25:20Z</dcterms:modified>
  <dc:language>fr-FR</dc:languag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ppVersion">
    <vt:lpwstr>14.0000</vt:lpwstr>
  </property>
  <property fmtid="{D5CDD505-2E9C-101B-9397-08002B2CF9AE}" pid="3" name="Company">
    <vt:lpwstr>Atos</vt:lpwstr>
  </property>
  <property fmtid="{D5CDD505-2E9C-101B-9397-08002B2CF9AE}" pid="4" name="HiddenSlides">
    <vt:i4>0</vt:i4>
  </property>
  <property fmtid="{D5CDD505-2E9C-101B-9397-08002B2CF9AE}" pid="5" name="HyperlinksChanged">
    <vt:bool>false</vt:bool>
  </property>
  <property fmtid="{D5CDD505-2E9C-101B-9397-08002B2CF9AE}" pid="6" name="LinksUpToDate">
    <vt:bool>false</vt:bool>
  </property>
  <property fmtid="{D5CDD505-2E9C-101B-9397-08002B2CF9AE}" pid="7" name="MMClips">
    <vt:i4>0</vt:i4>
  </property>
  <property fmtid="{D5CDD505-2E9C-101B-9397-08002B2CF9AE}" pid="8" name="Notes">
    <vt:i4>0</vt:i4>
  </property>
  <property fmtid="{D5CDD505-2E9C-101B-9397-08002B2CF9AE}" pid="9" name="PresentationFormat">
    <vt:lpwstr>Affichage à l'écran (16:9)</vt:lpwstr>
  </property>
  <property fmtid="{D5CDD505-2E9C-101B-9397-08002B2CF9AE}" pid="10" name="ScaleCrop">
    <vt:bool>false</vt:bool>
  </property>
  <property fmtid="{D5CDD505-2E9C-101B-9397-08002B2CF9AE}" pid="11" name="ShareDoc">
    <vt:bool>false</vt:bool>
  </property>
  <property fmtid="{D5CDD505-2E9C-101B-9397-08002B2CF9AE}" pid="12" name="Slides">
    <vt:i4>9</vt:i4>
  </property>
  <property fmtid="{D5CDD505-2E9C-101B-9397-08002B2CF9AE}" pid="13" name="_AdHocReviewCycleID">
    <vt:i4>1511847762</vt:i4>
  </property>
  <property fmtid="{D5CDD505-2E9C-101B-9397-08002B2CF9AE}" pid="14" name="_AuthorEmail">
    <vt:lpwstr>christophe.keller@avantix.net</vt:lpwstr>
  </property>
  <property fmtid="{D5CDD505-2E9C-101B-9397-08002B2CF9AE}" pid="15" name="_AuthorEmailDisplayName">
    <vt:lpwstr>KELLER, CHRISTOPHE</vt:lpwstr>
  </property>
  <property fmtid="{D5CDD505-2E9C-101B-9397-08002B2CF9AE}" pid="16" name="_EmailSubject">
    <vt:lpwstr>TR: Livraison de votre nouveau Poste de travail Atos Chess</vt:lpwstr>
  </property>
  <property fmtid="{D5CDD505-2E9C-101B-9397-08002B2CF9AE}" pid="17" name="_NewReviewCycle">
    <vt:lpwstr/>
  </property>
  <property fmtid="{D5CDD505-2E9C-101B-9397-08002B2CF9AE}" pid="18" name="_PreviousAdHocReviewCycleID">
    <vt:i4>-467256170</vt:i4>
  </property>
  <property fmtid="{D5CDD505-2E9C-101B-9397-08002B2CF9AE}" pid="19" name="Tfs.IsStoryboard">
    <vt:bool>true</vt:bool>
  </property>
  <property fmtid="{D5CDD505-2E9C-101B-9397-08002B2CF9AE}" pid="20" name="Tfs.LastKnownPath">
    <vt:lpwstr>\\srv-filer01.global.ad\AFFAIRES_TELECOM\1-10-INE-1700\CLASSEUR_AFFAIRE\1CLIENT___07_Réunions-Avancement\INEO\GTs\2018_09_19_GTIHS1\Annexe_GT_IHS_1.pptx</vt:lpwstr>
  </property>
  <property fmtid="{D5CDD505-2E9C-101B-9397-08002B2CF9AE}" pid="21" name="MSIP_Label_112e00b9-34e2-4b26-a577-af1fd0f9f7ee_Enabled">
    <vt:lpwstr>True</vt:lpwstr>
  </property>
  <property fmtid="{D5CDD505-2E9C-101B-9397-08002B2CF9AE}" pid="22" name="MSIP_Label_112e00b9-34e2-4b26-a577-af1fd0f9f7ee_SiteId">
    <vt:lpwstr>33440fc6-b7c7-412c-bb73-0e70b0198d5a</vt:lpwstr>
  </property>
  <property fmtid="{D5CDD505-2E9C-101B-9397-08002B2CF9AE}" pid="23" name="MSIP_Label_112e00b9-34e2-4b26-a577-af1fd0f9f7ee_Owner">
    <vt:lpwstr>franck.sauvaire@atos.net</vt:lpwstr>
  </property>
  <property fmtid="{D5CDD505-2E9C-101B-9397-08002B2CF9AE}" pid="24" name="MSIP_Label_112e00b9-34e2-4b26-a577-af1fd0f9f7ee_SetDate">
    <vt:lpwstr>2019-11-18T16:54:53.2076991Z</vt:lpwstr>
  </property>
  <property fmtid="{D5CDD505-2E9C-101B-9397-08002B2CF9AE}" pid="25" name="MSIP_Label_112e00b9-34e2-4b26-a577-af1fd0f9f7ee_Name">
    <vt:lpwstr>Atos For Internal Use</vt:lpwstr>
  </property>
  <property fmtid="{D5CDD505-2E9C-101B-9397-08002B2CF9AE}" pid="26" name="MSIP_Label_112e00b9-34e2-4b26-a577-af1fd0f9f7ee_Application">
    <vt:lpwstr>Microsoft Azure Information Protection</vt:lpwstr>
  </property>
  <property fmtid="{D5CDD505-2E9C-101B-9397-08002B2CF9AE}" pid="27" name="MSIP_Label_112e00b9-34e2-4b26-a577-af1fd0f9f7ee_ActionId">
    <vt:lpwstr>a054c14a-f9df-4ffd-82e6-d8cb7006e8c3</vt:lpwstr>
  </property>
  <property fmtid="{D5CDD505-2E9C-101B-9397-08002B2CF9AE}" pid="28" name="MSIP_Label_112e00b9-34e2-4b26-a577-af1fd0f9f7ee_Extended_MSFT_Method">
    <vt:lpwstr>Automatic</vt:lpwstr>
  </property>
  <property fmtid="{D5CDD505-2E9C-101B-9397-08002B2CF9AE}" pid="29" name="MSIP_Label_e463cba9-5f6c-478d-9329-7b2295e4e8ed_Enabled">
    <vt:lpwstr>True</vt:lpwstr>
  </property>
  <property fmtid="{D5CDD505-2E9C-101B-9397-08002B2CF9AE}" pid="30" name="MSIP_Label_e463cba9-5f6c-478d-9329-7b2295e4e8ed_SiteId">
    <vt:lpwstr>33440fc6-b7c7-412c-bb73-0e70b0198d5a</vt:lpwstr>
  </property>
  <property fmtid="{D5CDD505-2E9C-101B-9397-08002B2CF9AE}" pid="31" name="MSIP_Label_e463cba9-5f6c-478d-9329-7b2295e4e8ed_SetDate">
    <vt:lpwstr>2019-11-18T16:54:53.2076991Z</vt:lpwstr>
  </property>
  <property fmtid="{D5CDD505-2E9C-101B-9397-08002B2CF9AE}" pid="32" name="MSIP_Label_e463cba9-5f6c-478d-9329-7b2295e4e8ed_Name">
    <vt:lpwstr>Atos For Internal Use - All Employees</vt:lpwstr>
  </property>
  <property fmtid="{D5CDD505-2E9C-101B-9397-08002B2CF9AE}" pid="33" name="MSIP_Label_e463cba9-5f6c-478d-9329-7b2295e4e8ed_ActionId">
    <vt:lpwstr>a054c14a-f9df-4ffd-82e6-d8cb7006e8c3</vt:lpwstr>
  </property>
  <property fmtid="{D5CDD505-2E9C-101B-9397-08002B2CF9AE}" pid="34" name="MSIP_Label_e463cba9-5f6c-478d-9329-7b2295e4e8ed_Extended_MSFT_Method">
    <vt:lpwstr>Automatic</vt:lpwstr>
  </property>
  <property fmtid="{D5CDD505-2E9C-101B-9397-08002B2CF9AE}" pid="35" name="Sensitivity">
    <vt:lpwstr>Atos For Internal Use Atos For Internal Use - All Employees</vt:lpwstr>
  </property>
</Properties>
</file>