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E3CEA4-2C69-48F4-8A76-F487936B37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F34AA29-1AE2-4D09-B9D4-9914D73E05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6BAFE4-EA9A-4130-AAA3-F5E23A0E3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507ED-E6E1-4871-A43F-71B502397447}" type="datetimeFigureOut">
              <a:rPr lang="fr-FR" smtClean="0"/>
              <a:t>10/05/2022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411CD0C-6F74-4F6A-8234-70BA75C6A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DC6560-A565-405A-8EAC-4B79BE193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560E-8E39-4445-A895-911B4057FD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5460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184486-60DA-44BF-AD2A-065159851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602975A-973D-4243-883B-D486DF65A0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F1ECE05-4BB5-4A7F-91F7-74CDD7DB8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507ED-E6E1-4871-A43F-71B502397447}" type="datetimeFigureOut">
              <a:rPr lang="fr-FR" smtClean="0"/>
              <a:t>10/05/2022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E512AD-1CC2-438B-B741-285335922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EC30039-0FA4-4AB4-B12A-A783D7C27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560E-8E39-4445-A895-911B4057FD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3057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EEC5F-545F-4EF7-8297-0C25B293D4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2516A01-2826-43D4-85B8-9A10596127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493914-3336-4431-AE98-500D3C477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507ED-E6E1-4871-A43F-71B502397447}" type="datetimeFigureOut">
              <a:rPr lang="fr-FR" smtClean="0"/>
              <a:t>10/05/2022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3F0650E-A811-4DA6-A156-28E339D3B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1E5E81-2197-4126-9C1F-1D4BE956B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560E-8E39-4445-A895-911B4057FD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1937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6B298C-436C-49AC-8341-475A9BC42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153D8A-88A9-46AE-8AC6-B9A45086B4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A2A5C26-4CC9-4F4F-85BE-E84CD73E1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507ED-E6E1-4871-A43F-71B502397447}" type="datetimeFigureOut">
              <a:rPr lang="fr-FR" smtClean="0"/>
              <a:t>10/05/2022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1878CD6-2F41-4B2E-90F6-E200FCF1B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7B69476-663F-4F70-9F4E-3415BA861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560E-8E39-4445-A895-911B4057FD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0553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8DF3F4-5C3D-4676-925D-A3A53BFAC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1B017F6-253F-46E2-BB88-84EBC61310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1EBC0B-DC7D-44DF-889C-A524B40E6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507ED-E6E1-4871-A43F-71B502397447}" type="datetimeFigureOut">
              <a:rPr lang="fr-FR" smtClean="0"/>
              <a:t>10/05/2022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69B506-33FC-423B-8801-3243027E9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EEA3BB-540D-4213-B39B-062C259B4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560E-8E39-4445-A895-911B4057FD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4253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A98A7B-4F35-445B-9988-DC5A3B7EA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97A323-CAAB-4A37-8471-439243EFFF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02AB45F-F02F-4CB5-9322-CB771DF355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6EA4743-83B9-424A-AA96-9C2A81DA4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507ED-E6E1-4871-A43F-71B502397447}" type="datetimeFigureOut">
              <a:rPr lang="fr-FR" smtClean="0"/>
              <a:t>10/05/2022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A4C7EF3-D4BE-47E9-B3E8-D7228F22C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8156AEA-0394-428D-B10D-3E212FAD1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560E-8E39-4445-A895-911B4057FD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6510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FBCDC5-D72C-4955-9100-64D6E94F9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EDBCB38-9559-401E-A2BF-BB99472796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33071E8-76ED-4F3B-BD2D-D3C9DD9FEF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3FE294C-3F82-41FC-B88B-D367B522C6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728AB7D-3DAE-4F21-A3D3-58884EE702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F5A5E88-61FC-42AA-AE48-313050D2E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507ED-E6E1-4871-A43F-71B502397447}" type="datetimeFigureOut">
              <a:rPr lang="fr-FR" smtClean="0"/>
              <a:t>10/05/2022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A653840-D232-41F7-AFBF-649CBB00E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D8A6E03-021C-4578-A1B8-74812B858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560E-8E39-4445-A895-911B4057FD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3046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21A1E5-CC73-4452-9D87-80673DFFB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A5B71D9-E9E0-4241-8EA0-5F6E0A3FB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507ED-E6E1-4871-A43F-71B502397447}" type="datetimeFigureOut">
              <a:rPr lang="fr-FR" smtClean="0"/>
              <a:t>10/05/2022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9F36002-5026-4267-A0CD-EA6C563F7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09C5915-39F3-4D66-AE86-DF53D6E15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560E-8E39-4445-A895-911B4057FD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8562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2A4B40D-0EB2-4EDE-B75E-B2BC50A3B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507ED-E6E1-4871-A43F-71B502397447}" type="datetimeFigureOut">
              <a:rPr lang="fr-FR" smtClean="0"/>
              <a:t>10/05/2022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1A44A28-3F35-4559-8F2A-0CA1D2E82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3DC59A6-9625-4B4B-B494-90D0951C1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560E-8E39-4445-A895-911B4057FD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7798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A72CDD-54A9-4F2E-A9C1-C2F481B6D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489A0E-9087-4B32-8D98-72E874880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2F9FA8A-20DC-4BE3-933C-86F68700C5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C8C191F-CBB9-4C13-BF69-2758CBB63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507ED-E6E1-4871-A43F-71B502397447}" type="datetimeFigureOut">
              <a:rPr lang="fr-FR" smtClean="0"/>
              <a:t>10/05/2022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3260A4D-2280-4E69-BCB8-E11597AC4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AC5F017-0DD4-468B-A2C1-8CFE89EF4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560E-8E39-4445-A895-911B4057FD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20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FD860A-9459-406E-A519-B25BAC1D7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2277B56-2123-44B8-988E-19D2F7FE2A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A7E7C52-3790-4F97-8754-482A0A8C9B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DC0107C-F148-4D8F-9901-5C1756E58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507ED-E6E1-4871-A43F-71B502397447}" type="datetimeFigureOut">
              <a:rPr lang="fr-FR" smtClean="0"/>
              <a:t>10/05/2022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496767B-9980-4E05-9A80-5F2B94E99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F189DB1-2B58-47DA-892C-E3DC97EB1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560E-8E39-4445-A895-911B4057FD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6919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5A82FBC-7A1C-4193-B355-FF74A5F62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67A5285-792C-4B4B-9CE2-BE012283BF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FC35C0-EB3C-4C79-B7C4-83FD382EF7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507ED-E6E1-4871-A43F-71B502397447}" type="datetimeFigureOut">
              <a:rPr lang="fr-FR" smtClean="0"/>
              <a:t>10/05/2022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04E7FD-18B0-4F23-A4D9-B9C6154212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C5C613-FA42-4183-BA69-C057B7FAD9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8560E-8E39-4445-A895-911B4057FD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3951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arxiv.org/pdf/2106.05007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7618A1-96F6-4955-BC06-E31810963F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Point Architecture RR4 &amp; futurs lots (Ul)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045F41D-FE82-4E0D-A2FD-E901A63B93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11/05/2022</a:t>
            </a:r>
          </a:p>
        </p:txBody>
      </p:sp>
    </p:spTree>
    <p:extLst>
      <p:ext uri="{BB962C8B-B14F-4D97-AF65-F5344CB8AC3E}">
        <p14:creationId xmlns:p14="http://schemas.microsoft.com/office/powerpoint/2010/main" val="4261470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536D60-E99C-4D0F-B44E-E6C4BAF6C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Rappels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2EC744-C9BF-4859-A568-2CAF21E52E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Open-sources matures en LTE :</a:t>
            </a:r>
          </a:p>
          <a:p>
            <a:pPr lvl="1"/>
            <a:endParaRPr lang="fr-FR" dirty="0"/>
          </a:p>
          <a:p>
            <a:pPr lvl="1"/>
            <a:r>
              <a:rPr lang="fr-FR" b="1" dirty="0"/>
              <a:t>SRS </a:t>
            </a:r>
            <a:r>
              <a:rPr lang="fr-FR" b="1" dirty="0">
                <a:sym typeface="Wingdings" panose="05000000000000000000" pitchFamily="2" charset="2"/>
              </a:rPr>
              <a:t> Plus simple d’utilisation et code plus lisible  Outil comme </a:t>
            </a:r>
            <a:r>
              <a:rPr lang="fr-FR" b="1" dirty="0" err="1">
                <a:sym typeface="Wingdings" panose="05000000000000000000" pitchFamily="2" charset="2"/>
              </a:rPr>
              <a:t>Airscope</a:t>
            </a:r>
            <a:r>
              <a:rPr lang="fr-FR" b="1" dirty="0">
                <a:sym typeface="Wingdings" panose="05000000000000000000" pitchFamily="2" charset="2"/>
              </a:rPr>
              <a:t> basé sur ce code source et permettant de démontrer la faisabilité rapidement</a:t>
            </a:r>
            <a:endParaRPr lang="fr-FR" b="1" dirty="0"/>
          </a:p>
          <a:p>
            <a:pPr lvl="1"/>
            <a:endParaRPr lang="fr-FR" dirty="0"/>
          </a:p>
          <a:p>
            <a:pPr lvl="1"/>
            <a:r>
              <a:rPr lang="fr-FR" dirty="0"/>
              <a:t>OAI </a:t>
            </a:r>
            <a:r>
              <a:rPr lang="fr-FR" dirty="0">
                <a:sym typeface="Wingdings" panose="05000000000000000000" pitchFamily="2" charset="2"/>
              </a:rPr>
              <a:t> Plus complexe à mettre en œuvre et code moins lisible  Pas d’outil basé sur ce code source permettant de démontrer la faisabilité du concept</a:t>
            </a:r>
          </a:p>
          <a:p>
            <a:pPr marL="457200" lvl="1" indent="0">
              <a:buNone/>
            </a:pPr>
            <a:endParaRPr lang="fr-FR" dirty="0"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r>
              <a:rPr lang="fr-FR" dirty="0">
                <a:sym typeface="Wingdings" panose="05000000000000000000" pitchFamily="2" charset="2"/>
              </a:rPr>
              <a:t> Gagner un maximum de temps de développement pour la réalisation de notre outil de prospection terrain</a:t>
            </a:r>
          </a:p>
        </p:txBody>
      </p:sp>
    </p:spTree>
    <p:extLst>
      <p:ext uri="{BB962C8B-B14F-4D97-AF65-F5344CB8AC3E}">
        <p14:creationId xmlns:p14="http://schemas.microsoft.com/office/powerpoint/2010/main" val="3463847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536D60-E99C-4D0F-B44E-E6C4BAF6C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Objectifs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2EC744-C9BF-4859-A568-2CAF21E52E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VSR :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Stabilisation de la version RR4 (fuites mémoires, charge, endurance, …)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Test de la tenue en charge sur banc </a:t>
            </a:r>
            <a:r>
              <a:rPr lang="fr-FR" dirty="0" err="1"/>
              <a:t>Amarisoft</a:t>
            </a:r>
            <a:r>
              <a:rPr lang="fr-FR" dirty="0"/>
              <a:t> (64Ms en parallèle) </a:t>
            </a:r>
            <a:r>
              <a:rPr lang="fr-FR" dirty="0">
                <a:sym typeface="Wingdings" panose="05000000000000000000" pitchFamily="2" charset="2"/>
              </a:rPr>
              <a:t> Limites ?</a:t>
            </a:r>
            <a:endParaRPr lang="fr-FR" dirty="0"/>
          </a:p>
          <a:p>
            <a:pPr lvl="1"/>
            <a:endParaRPr lang="fr-FR" dirty="0"/>
          </a:p>
          <a:p>
            <a:pPr lvl="1"/>
            <a:r>
              <a:rPr lang="fr-FR" dirty="0"/>
              <a:t>Test du suivi des communications chiffrées selon le trafic (SMS, …)</a:t>
            </a:r>
          </a:p>
          <a:p>
            <a:pPr lvl="1"/>
            <a:endParaRPr lang="fr-FR" dirty="0"/>
          </a:p>
          <a:p>
            <a:pPr lvl="1"/>
            <a:r>
              <a:rPr lang="fr-FR" dirty="0">
                <a:solidFill>
                  <a:srgbClr val="FF0000"/>
                </a:solidFill>
              </a:rPr>
              <a:t>Complément : Test de la tenue en charge en mode détection de DCI uniquement </a:t>
            </a: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 Identifier le principal facteur limitant dans l’archi actuelle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975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536D60-E99C-4D0F-B44E-E6C4BAF6C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Objectifs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2EC744-C9BF-4859-A568-2CAF21E52E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Préparation lots suivants :</a:t>
            </a:r>
          </a:p>
          <a:p>
            <a:endParaRPr lang="fr-FR" dirty="0"/>
          </a:p>
          <a:p>
            <a:pPr lvl="1"/>
            <a:r>
              <a:rPr lang="fr-FR" dirty="0"/>
              <a:t>Bien définir les limites de notre système dans sa configuration actuelle et analyser les améliorations possibles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Valider que la principale limitation se trouve lors de la détection des DCI au niveau physique mais identifier aussi les autres limitations potentielles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Tester les optimisations possibles et envisageables à moindre coût et mesurer leurs impacts sur l’amélioration de la charge :</a:t>
            </a:r>
          </a:p>
          <a:p>
            <a:pPr lvl="2"/>
            <a:r>
              <a:rPr lang="fr-FR" dirty="0"/>
              <a:t>Augmentation du nombre de CC </a:t>
            </a:r>
            <a:r>
              <a:rPr lang="fr-FR" dirty="0" err="1"/>
              <a:t>workers</a:t>
            </a:r>
            <a:r>
              <a:rPr lang="fr-FR" dirty="0"/>
              <a:t> </a:t>
            </a:r>
          </a:p>
          <a:p>
            <a:pPr lvl="2"/>
            <a:r>
              <a:rPr lang="fr-FR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888079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536D60-E99C-4D0F-B44E-E6C4BAF6C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Objectifs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2EC744-C9BF-4859-A568-2CAF21E52E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Phases préliminaires du lot futur Ul :</a:t>
            </a:r>
          </a:p>
          <a:p>
            <a:endParaRPr lang="fr-FR" dirty="0"/>
          </a:p>
          <a:p>
            <a:pPr lvl="1"/>
            <a:r>
              <a:rPr lang="fr-FR" dirty="0"/>
              <a:t>Anticiper l’intégration de l’Ul dans notre stack actuelle (synchronisation des flux Dl &amp; Ul, détection et gestion des allocations Ul par le Dl, gestion du TA, …) </a:t>
            </a:r>
            <a:r>
              <a:rPr lang="fr-FR" dirty="0">
                <a:sym typeface="Wingdings" panose="05000000000000000000" pitchFamily="2" charset="2"/>
              </a:rPr>
              <a:t> Faisabilité cf. </a:t>
            </a:r>
            <a:r>
              <a:rPr lang="fr-FR" dirty="0">
                <a:sym typeface="Wingdings" panose="05000000000000000000" pitchFamily="2" charset="2"/>
                <a:hlinkClick r:id="rId2"/>
              </a:rPr>
              <a:t>https://arxiv.org/pdf/2106.05007.pdf</a:t>
            </a:r>
            <a:r>
              <a:rPr lang="fr-FR" dirty="0">
                <a:sym typeface="Wingdings" panose="05000000000000000000" pitchFamily="2" charset="2"/>
              </a:rPr>
              <a:t> </a:t>
            </a:r>
          </a:p>
          <a:p>
            <a:pPr lvl="1"/>
            <a:endParaRPr lang="fr-FR" dirty="0">
              <a:sym typeface="Wingdings" panose="05000000000000000000" pitchFamily="2" charset="2"/>
            </a:endParaRPr>
          </a:p>
          <a:p>
            <a:pPr lvl="1"/>
            <a:r>
              <a:rPr lang="fr-FR" dirty="0">
                <a:sym typeface="Wingdings" panose="05000000000000000000" pitchFamily="2" charset="2"/>
              </a:rPr>
              <a:t>Définir l’architecture pour faire dialoguer le plus efficacement possible les parties Dl et Ul &amp; ne pas forcément repartir du </a:t>
            </a:r>
            <a:r>
              <a:rPr lang="fr-FR" dirty="0" err="1">
                <a:sym typeface="Wingdings" panose="05000000000000000000" pitchFamily="2" charset="2"/>
              </a:rPr>
              <a:t>srseNB</a:t>
            </a:r>
            <a:r>
              <a:rPr lang="fr-FR" dirty="0">
                <a:sym typeface="Wingdings" panose="05000000000000000000" pitchFamily="2" charset="2"/>
              </a:rPr>
              <a:t> pour l’Ul mais ajouter des fonctions Ul dans les couches existantes à réaliser sur le flux Ul reçu</a:t>
            </a:r>
          </a:p>
          <a:p>
            <a:pPr lvl="1"/>
            <a:endParaRPr lang="fr-FR" dirty="0">
              <a:sym typeface="Wingdings" panose="05000000000000000000" pitchFamily="2" charset="2"/>
            </a:endParaRPr>
          </a:p>
          <a:p>
            <a:pPr lvl="1"/>
            <a:r>
              <a:rPr lang="fr-FR" dirty="0">
                <a:solidFill>
                  <a:srgbClr val="FF0000"/>
                </a:solidFill>
              </a:rPr>
              <a:t>« Redesigner » la partie physique en prévision des lots futurs (ajout de l’Ul, …) ?</a:t>
            </a:r>
          </a:p>
          <a:p>
            <a:endParaRPr lang="fr-FR" dirty="0"/>
          </a:p>
          <a:p>
            <a:pPr lvl="1"/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360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536D60-E99C-4D0F-B44E-E6C4BAF6C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Phases de développement (non exhaustives)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2EC744-C9BF-4859-A568-2CAF21E52E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85000" lnSpcReduction="10000"/>
          </a:bodyPr>
          <a:lstStyle/>
          <a:p>
            <a:r>
              <a:rPr lang="fr-FR" dirty="0"/>
              <a:t>Détection des DCI au format 0 (Ul Grant) au niveau Dl (traitement et analyse du DCI détecté)</a:t>
            </a:r>
          </a:p>
          <a:p>
            <a:r>
              <a:rPr lang="fr-FR" dirty="0"/>
              <a:t>Ajout de la gestion d’un second USRP au niveau </a:t>
            </a:r>
            <a:r>
              <a:rPr lang="fr-FR" dirty="0" err="1"/>
              <a:t>core</a:t>
            </a:r>
            <a:r>
              <a:rPr lang="fr-FR" dirty="0"/>
              <a:t>-APP</a:t>
            </a:r>
          </a:p>
          <a:p>
            <a:r>
              <a:rPr lang="fr-FR" dirty="0"/>
              <a:t>Ajout du traitement d’un flux Ul en parallèle du flux Dl</a:t>
            </a:r>
          </a:p>
          <a:p>
            <a:r>
              <a:rPr lang="fr-FR" dirty="0"/>
              <a:t>Gestion de la synchronisation des 2 flux en provenance de 2 USRP différents (problématique de débit en cas d’utilisation d’un même USRP à </a:t>
            </a:r>
            <a:r>
              <a:rPr lang="fr-FR" dirty="0" err="1"/>
              <a:t>bencher</a:t>
            </a:r>
            <a:r>
              <a:rPr lang="fr-FR" dirty="0"/>
              <a:t>)</a:t>
            </a:r>
          </a:p>
          <a:p>
            <a:r>
              <a:rPr lang="fr-FR" dirty="0"/>
              <a:t>Identification puis décodage de la partie PUSCH d’intérêt sur le flux Ul intervenant 4ms après la réception du DCI en Dl</a:t>
            </a:r>
          </a:p>
          <a:p>
            <a:r>
              <a:rPr lang="fr-FR" dirty="0"/>
              <a:t>Dépilement protocolaire couche par couche des messages Ul en parallèle mais aussi et surtout </a:t>
            </a:r>
            <a:r>
              <a:rPr lang="fr-FR" b="1" dirty="0"/>
              <a:t>conjointement</a:t>
            </a:r>
            <a:r>
              <a:rPr lang="fr-FR" dirty="0"/>
              <a:t> avec la partie Dl notamment au niveau </a:t>
            </a:r>
            <a:r>
              <a:rPr lang="fr-FR" dirty="0" err="1"/>
              <a:t>bearer</a:t>
            </a:r>
            <a:r>
              <a:rPr lang="fr-FR" dirty="0"/>
              <a:t> (attention ne pas oublier le PRACH pour estimer le TA du mobile à notre niveau)</a:t>
            </a:r>
          </a:p>
          <a:p>
            <a:r>
              <a:rPr lang="fr-FR" dirty="0"/>
              <a:t>Branchement des nouveaux paramètres et/ou messages à remonter à l’IHM suite à l’interception de l’Ul (</a:t>
            </a:r>
            <a:r>
              <a:rPr lang="fr-FR" dirty="0" err="1"/>
              <a:t>ids</a:t>
            </a:r>
            <a:r>
              <a:rPr lang="fr-FR" dirty="0"/>
              <a:t> du MS, TA du mobile au niveau capteur, …)</a:t>
            </a:r>
          </a:p>
          <a:p>
            <a:pPr lvl="1"/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8026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1147</TotalTime>
  <Words>502</Words>
  <Application>Microsoft Office PowerPoint</Application>
  <PresentationFormat>Grand écran</PresentationFormat>
  <Paragraphs>46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Point Architecture RR4 &amp; futurs lots (Ul)</vt:lpstr>
      <vt:lpstr>Rappels</vt:lpstr>
      <vt:lpstr>Objectifs</vt:lpstr>
      <vt:lpstr>Objectifs</vt:lpstr>
      <vt:lpstr>Objectifs</vt:lpstr>
      <vt:lpstr>Phases de développement (non exhaustives)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Point Architecture RR4 &amp; futurs lots</dc:title>
  <dc:creator>DELAHAYE, Ruddy</dc:creator>
  <cp:lastModifiedBy>DELAHAYE, Ruddy</cp:lastModifiedBy>
  <cp:revision>10</cp:revision>
  <dcterms:created xsi:type="dcterms:W3CDTF">2022-05-10T13:06:09Z</dcterms:created>
  <dcterms:modified xsi:type="dcterms:W3CDTF">2022-05-11T08:13:18Z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463cba9-5f6c-478d-9329-7b2295e4e8ed_Enabled">
    <vt:lpwstr>true</vt:lpwstr>
  </property>
  <property fmtid="{D5CDD505-2E9C-101B-9397-08002B2CF9AE}" pid="3" name="MSIP_Label_e463cba9-5f6c-478d-9329-7b2295e4e8ed_SetDate">
    <vt:lpwstr>2022-05-10T13:06:09Z</vt:lpwstr>
  </property>
  <property fmtid="{D5CDD505-2E9C-101B-9397-08002B2CF9AE}" pid="4" name="MSIP_Label_e463cba9-5f6c-478d-9329-7b2295e4e8ed_Method">
    <vt:lpwstr>Standard</vt:lpwstr>
  </property>
  <property fmtid="{D5CDD505-2E9C-101B-9397-08002B2CF9AE}" pid="5" name="MSIP_Label_e463cba9-5f6c-478d-9329-7b2295e4e8ed_Name">
    <vt:lpwstr>All Employees_2</vt:lpwstr>
  </property>
  <property fmtid="{D5CDD505-2E9C-101B-9397-08002B2CF9AE}" pid="6" name="MSIP_Label_e463cba9-5f6c-478d-9329-7b2295e4e8ed_SiteId">
    <vt:lpwstr>33440fc6-b7c7-412c-bb73-0e70b0198d5a</vt:lpwstr>
  </property>
  <property fmtid="{D5CDD505-2E9C-101B-9397-08002B2CF9AE}" pid="7" name="MSIP_Label_e463cba9-5f6c-478d-9329-7b2295e4e8ed_ActionId">
    <vt:lpwstr>bbc88875-c739-4320-8922-b7cc5974c6ee</vt:lpwstr>
  </property>
  <property fmtid="{D5CDD505-2E9C-101B-9397-08002B2CF9AE}" pid="8" name="MSIP_Label_e463cba9-5f6c-478d-9329-7b2295e4e8ed_ContentBits">
    <vt:lpwstr>0</vt:lpwstr>
  </property>
</Properties>
</file>