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88" r:id="rId2"/>
    <p:sldId id="296" r:id="rId3"/>
    <p:sldId id="29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15FA-AF68-483D-9BDA-72CA2A5A2717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82C42-086D-455C-9680-D46642DB0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44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98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8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0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8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4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80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8ABCF-D502-430C-8E09-BD2C3E90C8D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0633-31B9-43A6-90EA-AC2E8D30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21D83F-4056-32B8-FED0-CE25AA7D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18" y="96591"/>
            <a:ext cx="4997003" cy="3332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6C13BD-E1F7-0ADC-1F34-AAA1D024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5" y="2186980"/>
            <a:ext cx="6503778" cy="46710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7B7F9F-D011-F788-AB2A-A25739A43A70}"/>
              </a:ext>
            </a:extLst>
          </p:cNvPr>
          <p:cNvSpPr txBox="1"/>
          <p:nvPr/>
        </p:nvSpPr>
        <p:spPr>
          <a:xfrm>
            <a:off x="-1065241" y="151308"/>
            <a:ext cx="828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Setup de simulation transitoire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AD2E06-D02B-9961-1103-29A89EFCEF8C}"/>
              </a:ext>
            </a:extLst>
          </p:cNvPr>
          <p:cNvSpPr txBox="1"/>
          <p:nvPr/>
        </p:nvSpPr>
        <p:spPr>
          <a:xfrm>
            <a:off x="298235" y="922922"/>
            <a:ext cx="792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Mesure de la vélocité de l’air dans le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Mesure de la température du PCB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Mesure de la conductivité thermique du PCB en XY et Z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29E18E9-AD62-4BB5-AE93-C08943FA5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419" y="3474634"/>
            <a:ext cx="4797346" cy="32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C5DF48A-250D-0DFA-D632-9CD25432ED3D}"/>
              </a:ext>
            </a:extLst>
          </p:cNvPr>
          <p:cNvSpPr txBox="1"/>
          <p:nvPr/>
        </p:nvSpPr>
        <p:spPr>
          <a:xfrm>
            <a:off x="152400" y="331304"/>
            <a:ext cx="1203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5) Simulation N°5 : Suppression de DP15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90258D-5855-314E-642F-0A9DFD63A3AB}"/>
              </a:ext>
            </a:extLst>
          </p:cNvPr>
          <p:cNvSpPr txBox="1"/>
          <p:nvPr/>
        </p:nvSpPr>
        <p:spPr>
          <a:xfrm>
            <a:off x="272918" y="854524"/>
            <a:ext cx="509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fr-FR" sz="2000" b="1" u="sng" dirty="0"/>
          </a:p>
          <a:p>
            <a:pPr lvl="1" algn="ctr"/>
            <a:endParaRPr lang="fr-FR" sz="2000" b="1" u="sng" dirty="0"/>
          </a:p>
          <a:p>
            <a:pPr lvl="1" algn="ctr"/>
            <a:endParaRPr lang="fr-FR" sz="2000" b="1" u="sng" dirty="0"/>
          </a:p>
          <a:p>
            <a:pPr lvl="1" algn="ctr"/>
            <a:r>
              <a:rPr lang="fr-FR" sz="2000" b="1" u="sng" dirty="0"/>
              <a:t> Avant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2F0D4E-E6E2-CE3E-9717-C71B9772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88238"/>
            <a:ext cx="5342965" cy="32707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C9EEDD-1921-C6D0-81EC-4A59F787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6" y="2474786"/>
            <a:ext cx="5416265" cy="3384188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4C855EC-A842-4E35-B38C-6DA67695AA09}"/>
              </a:ext>
            </a:extLst>
          </p:cNvPr>
          <p:cNvSpPr/>
          <p:nvPr/>
        </p:nvSpPr>
        <p:spPr>
          <a:xfrm>
            <a:off x="5553406" y="3914898"/>
            <a:ext cx="1085189" cy="617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B1E56D-5939-8309-B9BD-95A29A260F35}"/>
              </a:ext>
            </a:extLst>
          </p:cNvPr>
          <p:cNvSpPr txBox="1"/>
          <p:nvPr/>
        </p:nvSpPr>
        <p:spPr>
          <a:xfrm>
            <a:off x="6696636" y="1805950"/>
            <a:ext cx="509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2000" b="1" u="sng" dirty="0"/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262889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C5DF48A-250D-0DFA-D632-9CD25432ED3D}"/>
              </a:ext>
            </a:extLst>
          </p:cNvPr>
          <p:cNvSpPr txBox="1"/>
          <p:nvPr/>
        </p:nvSpPr>
        <p:spPr>
          <a:xfrm>
            <a:off x="152400" y="331304"/>
            <a:ext cx="1203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6) Simulation N°6 : Passage DP13 sur la face opposé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90258D-5855-314E-642F-0A9DFD63A3AB}"/>
              </a:ext>
            </a:extLst>
          </p:cNvPr>
          <p:cNvSpPr txBox="1"/>
          <p:nvPr/>
        </p:nvSpPr>
        <p:spPr>
          <a:xfrm>
            <a:off x="272918" y="854524"/>
            <a:ext cx="11501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8964B6-9E41-512B-C5EA-81563F54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366" y="2486524"/>
            <a:ext cx="4991539" cy="32466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168059-1971-3C91-8ACE-F0C83ADDF1D9}"/>
              </a:ext>
            </a:extLst>
          </p:cNvPr>
          <p:cNvSpPr txBox="1"/>
          <p:nvPr/>
        </p:nvSpPr>
        <p:spPr>
          <a:xfrm>
            <a:off x="272918" y="854524"/>
            <a:ext cx="509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fr-FR" sz="2000" b="1" u="sng" dirty="0"/>
          </a:p>
          <a:p>
            <a:pPr lvl="1" algn="ctr"/>
            <a:endParaRPr lang="fr-FR" sz="2000" b="1" u="sng" dirty="0"/>
          </a:p>
          <a:p>
            <a:pPr lvl="1" algn="ctr"/>
            <a:endParaRPr lang="fr-FR" sz="2000" b="1" u="sng" dirty="0"/>
          </a:p>
          <a:p>
            <a:pPr lvl="1" algn="ctr"/>
            <a:r>
              <a:rPr lang="fr-FR" sz="2000" b="1" u="sng" dirty="0"/>
              <a:t> Avant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5FA10E-9C48-7397-12FC-74D598D2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88238"/>
            <a:ext cx="5342965" cy="3270736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AB412AE-B1F2-7A91-06F7-8CDDF7B78B51}"/>
              </a:ext>
            </a:extLst>
          </p:cNvPr>
          <p:cNvSpPr/>
          <p:nvPr/>
        </p:nvSpPr>
        <p:spPr>
          <a:xfrm>
            <a:off x="5553406" y="3914898"/>
            <a:ext cx="1085189" cy="617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0ECD75-657D-56DA-6119-E6FDD158935E}"/>
              </a:ext>
            </a:extLst>
          </p:cNvPr>
          <p:cNvSpPr txBox="1"/>
          <p:nvPr/>
        </p:nvSpPr>
        <p:spPr>
          <a:xfrm>
            <a:off x="6849036" y="1958350"/>
            <a:ext cx="509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2000" b="1" u="sng" dirty="0"/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17081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8007</TotalTime>
  <Words>60</Words>
  <Application>Microsoft Office PowerPoint</Application>
  <PresentationFormat>Grand écran</PresentationFormat>
  <Paragraphs>20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CLAUZIER</dc:creator>
  <cp:lastModifiedBy>CYRIL GAIROARD--LEROI</cp:lastModifiedBy>
  <cp:revision>244</cp:revision>
  <dcterms:created xsi:type="dcterms:W3CDTF">2023-04-14T11:52:57Z</dcterms:created>
  <dcterms:modified xsi:type="dcterms:W3CDTF">2024-06-03T07:28:04Z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2023-04-14T11:52:58Z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f4c0c5a2-d618-4f1e-a789-4d59ae1ae611</vt:lpwstr>
  </property>
  <property fmtid="{D5CDD505-2E9C-101B-9397-08002B2CF9AE}" pid="8" name="MSIP_Label_e463cba9-5f6c-478d-9329-7b2295e4e8ed_ContentBits">
    <vt:lpwstr>0</vt:lpwstr>
  </property>
  <property fmtid="{D5CDD505-2E9C-101B-9397-08002B2CF9AE}" pid="9" name="MSIP_Label_ecb69475-382c-4c7a-b21d-8ca64eeef1bd_Enabled">
    <vt:lpwstr>true</vt:lpwstr>
  </property>
  <property fmtid="{D5CDD505-2E9C-101B-9397-08002B2CF9AE}" pid="10" name="MSIP_Label_ecb69475-382c-4c7a-b21d-8ca64eeef1bd_SetDate">
    <vt:lpwstr>2024-06-03T07:28:04Z</vt:lpwstr>
  </property>
  <property fmtid="{D5CDD505-2E9C-101B-9397-08002B2CF9AE}" pid="11" name="MSIP_Label_ecb69475-382c-4c7a-b21d-8ca64eeef1bd_Method">
    <vt:lpwstr>Standard</vt:lpwstr>
  </property>
  <property fmtid="{D5CDD505-2E9C-101B-9397-08002B2CF9AE}" pid="12" name="MSIP_Label_ecb69475-382c-4c7a-b21d-8ca64eeef1bd_Name">
    <vt:lpwstr>Eviden For Internal Use - All Employees</vt:lpwstr>
  </property>
  <property fmtid="{D5CDD505-2E9C-101B-9397-08002B2CF9AE}" pid="13" name="MSIP_Label_ecb69475-382c-4c7a-b21d-8ca64eeef1bd_SiteId">
    <vt:lpwstr>7d1c7785-2d8a-437d-b842-1ed5d8fbe00a</vt:lpwstr>
  </property>
  <property fmtid="{D5CDD505-2E9C-101B-9397-08002B2CF9AE}" pid="14" name="MSIP_Label_ecb69475-382c-4c7a-b21d-8ca64eeef1bd_ActionId">
    <vt:lpwstr>843a7154-2269-4bfe-a863-95dcb6af465e</vt:lpwstr>
  </property>
  <property fmtid="{D5CDD505-2E9C-101B-9397-08002B2CF9AE}" pid="15" name="MSIP_Label_ecb69475-382c-4c7a-b21d-8ca64eeef1bd_ContentBits">
    <vt:lpwstr>0</vt:lpwstr>
  </property>
</Properties>
</file>