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3"/>
  </p:notesMasterIdLst>
  <p:handoutMasterIdLst>
    <p:handoutMasterId r:id="rId24"/>
  </p:handoutMasterIdLst>
  <p:sldIdLst>
    <p:sldId id="455" r:id="rId2"/>
    <p:sldId id="491" r:id="rId3"/>
    <p:sldId id="456" r:id="rId4"/>
    <p:sldId id="461" r:id="rId5"/>
    <p:sldId id="464" r:id="rId6"/>
    <p:sldId id="489" r:id="rId7"/>
    <p:sldId id="482" r:id="rId8"/>
    <p:sldId id="483" r:id="rId9"/>
    <p:sldId id="463" r:id="rId10"/>
    <p:sldId id="465" r:id="rId11"/>
    <p:sldId id="466" r:id="rId12"/>
    <p:sldId id="467" r:id="rId13"/>
    <p:sldId id="469" r:id="rId14"/>
    <p:sldId id="470" r:id="rId15"/>
    <p:sldId id="474" r:id="rId16"/>
    <p:sldId id="475" r:id="rId17"/>
    <p:sldId id="476" r:id="rId18"/>
    <p:sldId id="493" r:id="rId19"/>
    <p:sldId id="494" r:id="rId20"/>
    <p:sldId id="495" r:id="rId21"/>
    <p:sldId id="492" r:id="rId22"/>
  </p:sldIdLst>
  <p:sldSz cx="9144000" cy="5143500" type="screen16x9"/>
  <p:notesSz cx="6810375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A1"/>
    <a:srgbClr val="565A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4E534E-9FC5-4F74-B267-7827B3A5B0EE}" v="23" dt="2024-03-27T07:22:55.8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914" y="91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90" d="100"/>
          <a:sy n="90" d="100"/>
        </p:scale>
        <p:origin x="1565" y="-739"/>
      </p:cViewPr>
      <p:guideLst>
        <p:guide orient="horz" pos="3132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illaume PHAM" userId="65911675-5fa9-4870-8deb-fa8c6b28f6af" providerId="ADAL" clId="{834E534E-9FC5-4F74-B267-7827B3A5B0EE}"/>
    <pc:docChg chg="undo custSel addSld delSld modSld sldOrd modMainMaster modNotesMaster modHandout">
      <pc:chgData name="Guillaume PHAM" userId="65911675-5fa9-4870-8deb-fa8c6b28f6af" providerId="ADAL" clId="{834E534E-9FC5-4F74-B267-7827B3A5B0EE}" dt="2024-03-27T07:26:36.969" v="550" actId="5793"/>
      <pc:docMkLst>
        <pc:docMk/>
      </pc:docMkLst>
      <pc:sldChg chg="del">
        <pc:chgData name="Guillaume PHAM" userId="65911675-5fa9-4870-8deb-fa8c6b28f6af" providerId="ADAL" clId="{834E534E-9FC5-4F74-B267-7827B3A5B0EE}" dt="2024-03-27T07:24:09.757" v="378" actId="47"/>
        <pc:sldMkLst>
          <pc:docMk/>
          <pc:sldMk cId="1178203467" sldId="258"/>
        </pc:sldMkLst>
      </pc:sldChg>
      <pc:sldChg chg="ord">
        <pc:chgData name="Guillaume PHAM" userId="65911675-5fa9-4870-8deb-fa8c6b28f6af" providerId="ADAL" clId="{834E534E-9FC5-4F74-B267-7827B3A5B0EE}" dt="2024-03-26T15:15:02.588" v="31"/>
        <pc:sldMkLst>
          <pc:docMk/>
          <pc:sldMk cId="3931528796" sldId="461"/>
        </pc:sldMkLst>
      </pc:sldChg>
      <pc:sldChg chg="del">
        <pc:chgData name="Guillaume PHAM" userId="65911675-5fa9-4870-8deb-fa8c6b28f6af" providerId="ADAL" clId="{834E534E-9FC5-4F74-B267-7827B3A5B0EE}" dt="2024-03-25T22:11:05.101" v="0" actId="47"/>
        <pc:sldMkLst>
          <pc:docMk/>
          <pc:sldMk cId="2441776443" sldId="462"/>
        </pc:sldMkLst>
      </pc:sldChg>
      <pc:sldChg chg="modSp mod">
        <pc:chgData name="Guillaume PHAM" userId="65911675-5fa9-4870-8deb-fa8c6b28f6af" providerId="ADAL" clId="{834E534E-9FC5-4F74-B267-7827B3A5B0EE}" dt="2024-03-26T15:09:58.365" v="18" actId="20577"/>
        <pc:sldMkLst>
          <pc:docMk/>
          <pc:sldMk cId="2429732781" sldId="463"/>
        </pc:sldMkLst>
        <pc:spChg chg="mod">
          <ac:chgData name="Guillaume PHAM" userId="65911675-5fa9-4870-8deb-fa8c6b28f6af" providerId="ADAL" clId="{834E534E-9FC5-4F74-B267-7827B3A5B0EE}" dt="2024-03-26T15:09:58.365" v="18" actId="20577"/>
          <ac:spMkLst>
            <pc:docMk/>
            <pc:sldMk cId="2429732781" sldId="463"/>
            <ac:spMk id="2" creationId="{042A9316-7F4A-4177-80AB-8E8DC47FB70B}"/>
          </ac:spMkLst>
        </pc:spChg>
      </pc:sldChg>
      <pc:sldChg chg="del">
        <pc:chgData name="Guillaume PHAM" userId="65911675-5fa9-4870-8deb-fa8c6b28f6af" providerId="ADAL" clId="{834E534E-9FC5-4F74-B267-7827B3A5B0EE}" dt="2024-03-26T15:11:15.752" v="19" actId="47"/>
        <pc:sldMkLst>
          <pc:docMk/>
          <pc:sldMk cId="2062396576" sldId="468"/>
        </pc:sldMkLst>
      </pc:sldChg>
      <pc:sldChg chg="del">
        <pc:chgData name="Guillaume PHAM" userId="65911675-5fa9-4870-8deb-fa8c6b28f6af" providerId="ADAL" clId="{834E534E-9FC5-4F74-B267-7827B3A5B0EE}" dt="2024-03-26T15:12:05.414" v="22" actId="47"/>
        <pc:sldMkLst>
          <pc:docMk/>
          <pc:sldMk cId="2708243832" sldId="471"/>
        </pc:sldMkLst>
      </pc:sldChg>
      <pc:sldChg chg="del">
        <pc:chgData name="Guillaume PHAM" userId="65911675-5fa9-4870-8deb-fa8c6b28f6af" providerId="ADAL" clId="{834E534E-9FC5-4F74-B267-7827B3A5B0EE}" dt="2024-03-26T15:11:43.649" v="21" actId="47"/>
        <pc:sldMkLst>
          <pc:docMk/>
          <pc:sldMk cId="2935539832" sldId="472"/>
        </pc:sldMkLst>
      </pc:sldChg>
      <pc:sldChg chg="del">
        <pc:chgData name="Guillaume PHAM" userId="65911675-5fa9-4870-8deb-fa8c6b28f6af" providerId="ADAL" clId="{834E534E-9FC5-4F74-B267-7827B3A5B0EE}" dt="2024-03-26T15:11:42.754" v="20" actId="47"/>
        <pc:sldMkLst>
          <pc:docMk/>
          <pc:sldMk cId="3436109305" sldId="473"/>
        </pc:sldMkLst>
      </pc:sldChg>
      <pc:sldChg chg="del">
        <pc:chgData name="Guillaume PHAM" userId="65911675-5fa9-4870-8deb-fa8c6b28f6af" providerId="ADAL" clId="{834E534E-9FC5-4F74-B267-7827B3A5B0EE}" dt="2024-03-26T15:13:25.405" v="23" actId="47"/>
        <pc:sldMkLst>
          <pc:docMk/>
          <pc:sldMk cId="3543282240" sldId="477"/>
        </pc:sldMkLst>
      </pc:sldChg>
      <pc:sldChg chg="del">
        <pc:chgData name="Guillaume PHAM" userId="65911675-5fa9-4870-8deb-fa8c6b28f6af" providerId="ADAL" clId="{834E534E-9FC5-4F74-B267-7827B3A5B0EE}" dt="2024-03-26T15:13:28.829" v="24" actId="47"/>
        <pc:sldMkLst>
          <pc:docMk/>
          <pc:sldMk cId="1779179918" sldId="478"/>
        </pc:sldMkLst>
      </pc:sldChg>
      <pc:sldChg chg="del">
        <pc:chgData name="Guillaume PHAM" userId="65911675-5fa9-4870-8deb-fa8c6b28f6af" providerId="ADAL" clId="{834E534E-9FC5-4F74-B267-7827B3A5B0EE}" dt="2024-03-26T15:13:30.841" v="25" actId="47"/>
        <pc:sldMkLst>
          <pc:docMk/>
          <pc:sldMk cId="2940978523" sldId="479"/>
        </pc:sldMkLst>
      </pc:sldChg>
      <pc:sldChg chg="del">
        <pc:chgData name="Guillaume PHAM" userId="65911675-5fa9-4870-8deb-fa8c6b28f6af" providerId="ADAL" clId="{834E534E-9FC5-4F74-B267-7827B3A5B0EE}" dt="2024-03-26T15:13:34.360" v="26" actId="47"/>
        <pc:sldMkLst>
          <pc:docMk/>
          <pc:sldMk cId="2321961404" sldId="480"/>
        </pc:sldMkLst>
      </pc:sldChg>
      <pc:sldChg chg="del">
        <pc:chgData name="Guillaume PHAM" userId="65911675-5fa9-4870-8deb-fa8c6b28f6af" providerId="ADAL" clId="{834E534E-9FC5-4F74-B267-7827B3A5B0EE}" dt="2024-03-26T15:13:47.762" v="27" actId="47"/>
        <pc:sldMkLst>
          <pc:docMk/>
          <pc:sldMk cId="2784464934" sldId="481"/>
        </pc:sldMkLst>
      </pc:sldChg>
      <pc:sldChg chg="modSp mod">
        <pc:chgData name="Guillaume PHAM" userId="65911675-5fa9-4870-8deb-fa8c6b28f6af" providerId="ADAL" clId="{834E534E-9FC5-4F74-B267-7827B3A5B0EE}" dt="2024-03-26T15:09:20.011" v="12" actId="20577"/>
        <pc:sldMkLst>
          <pc:docMk/>
          <pc:sldMk cId="4136754111" sldId="483"/>
        </pc:sldMkLst>
        <pc:spChg chg="mod">
          <ac:chgData name="Guillaume PHAM" userId="65911675-5fa9-4870-8deb-fa8c6b28f6af" providerId="ADAL" clId="{834E534E-9FC5-4F74-B267-7827B3A5B0EE}" dt="2024-03-26T15:09:13.226" v="8" actId="20577"/>
          <ac:spMkLst>
            <pc:docMk/>
            <pc:sldMk cId="4136754111" sldId="483"/>
            <ac:spMk id="41" creationId="{7822C9FA-8DAF-4F90-BF00-1BA57E1599F9}"/>
          </ac:spMkLst>
        </pc:spChg>
        <pc:spChg chg="mod">
          <ac:chgData name="Guillaume PHAM" userId="65911675-5fa9-4870-8deb-fa8c6b28f6af" providerId="ADAL" clId="{834E534E-9FC5-4F74-B267-7827B3A5B0EE}" dt="2024-03-26T15:09:20.011" v="12" actId="20577"/>
          <ac:spMkLst>
            <pc:docMk/>
            <pc:sldMk cId="4136754111" sldId="483"/>
            <ac:spMk id="45" creationId="{D255FD1A-9E11-4525-BB13-FBB1A62FEAC8}"/>
          </ac:spMkLst>
        </pc:spChg>
      </pc:sldChg>
      <pc:sldChg chg="del">
        <pc:chgData name="Guillaume PHAM" userId="65911675-5fa9-4870-8deb-fa8c6b28f6af" providerId="ADAL" clId="{834E534E-9FC5-4F74-B267-7827B3A5B0EE}" dt="2024-03-26T15:09:40.137" v="13" actId="47"/>
        <pc:sldMkLst>
          <pc:docMk/>
          <pc:sldMk cId="1531461100" sldId="484"/>
        </pc:sldMkLst>
      </pc:sldChg>
      <pc:sldChg chg="del">
        <pc:chgData name="Guillaume PHAM" userId="65911675-5fa9-4870-8deb-fa8c6b28f6af" providerId="ADAL" clId="{834E534E-9FC5-4F74-B267-7827B3A5B0EE}" dt="2024-03-26T15:09:43.461" v="14" actId="47"/>
        <pc:sldMkLst>
          <pc:docMk/>
          <pc:sldMk cId="2798504683" sldId="485"/>
        </pc:sldMkLst>
      </pc:sldChg>
      <pc:sldChg chg="del">
        <pc:chgData name="Guillaume PHAM" userId="65911675-5fa9-4870-8deb-fa8c6b28f6af" providerId="ADAL" clId="{834E534E-9FC5-4F74-B267-7827B3A5B0EE}" dt="2024-03-26T15:09:46.600" v="15" actId="47"/>
        <pc:sldMkLst>
          <pc:docMk/>
          <pc:sldMk cId="249766300" sldId="486"/>
        </pc:sldMkLst>
      </pc:sldChg>
      <pc:sldChg chg="del">
        <pc:chgData name="Guillaume PHAM" userId="65911675-5fa9-4870-8deb-fa8c6b28f6af" providerId="ADAL" clId="{834E534E-9FC5-4F74-B267-7827B3A5B0EE}" dt="2024-03-26T15:09:48.749" v="16" actId="47"/>
        <pc:sldMkLst>
          <pc:docMk/>
          <pc:sldMk cId="2036957100" sldId="487"/>
        </pc:sldMkLst>
      </pc:sldChg>
      <pc:sldChg chg="del">
        <pc:chgData name="Guillaume PHAM" userId="65911675-5fa9-4870-8deb-fa8c6b28f6af" providerId="ADAL" clId="{834E534E-9FC5-4F74-B267-7827B3A5B0EE}" dt="2024-03-26T15:09:50.428" v="17" actId="47"/>
        <pc:sldMkLst>
          <pc:docMk/>
          <pc:sldMk cId="3145436638" sldId="488"/>
        </pc:sldMkLst>
      </pc:sldChg>
      <pc:sldChg chg="modSp mod">
        <pc:chgData name="Guillaume PHAM" userId="65911675-5fa9-4870-8deb-fa8c6b28f6af" providerId="ADAL" clId="{834E534E-9FC5-4F74-B267-7827B3A5B0EE}" dt="2024-03-27T07:26:36.969" v="550" actId="5793"/>
        <pc:sldMkLst>
          <pc:docMk/>
          <pc:sldMk cId="4034587917" sldId="489"/>
        </pc:sldMkLst>
        <pc:spChg chg="mod">
          <ac:chgData name="Guillaume PHAM" userId="65911675-5fa9-4870-8deb-fa8c6b28f6af" providerId="ADAL" clId="{834E534E-9FC5-4F74-B267-7827B3A5B0EE}" dt="2024-03-27T07:26:36.969" v="550" actId="5793"/>
          <ac:spMkLst>
            <pc:docMk/>
            <pc:sldMk cId="4034587917" sldId="489"/>
            <ac:spMk id="4" creationId="{EE7A0553-0A35-47C1-9B7F-2F6DF13E45DD}"/>
          </ac:spMkLst>
        </pc:spChg>
      </pc:sldChg>
      <pc:sldChg chg="add del">
        <pc:chgData name="Guillaume PHAM" userId="65911675-5fa9-4870-8deb-fa8c6b28f6af" providerId="ADAL" clId="{834E534E-9FC5-4F74-B267-7827B3A5B0EE}" dt="2024-03-26T15:16:11.734" v="37" actId="47"/>
        <pc:sldMkLst>
          <pc:docMk/>
          <pc:sldMk cId="554925277" sldId="490"/>
        </pc:sldMkLst>
      </pc:sldChg>
      <pc:sldChg chg="addSp delSp modSp add mod ord">
        <pc:chgData name="Guillaume PHAM" userId="65911675-5fa9-4870-8deb-fa8c6b28f6af" providerId="ADAL" clId="{834E534E-9FC5-4F74-B267-7827B3A5B0EE}" dt="2024-03-27T07:14:17.175" v="162" actId="6549"/>
        <pc:sldMkLst>
          <pc:docMk/>
          <pc:sldMk cId="3218065644" sldId="491"/>
        </pc:sldMkLst>
        <pc:spChg chg="mod">
          <ac:chgData name="Guillaume PHAM" userId="65911675-5fa9-4870-8deb-fa8c6b28f6af" providerId="ADAL" clId="{834E534E-9FC5-4F74-B267-7827B3A5B0EE}" dt="2024-03-27T07:14:17.175" v="162" actId="6549"/>
          <ac:spMkLst>
            <pc:docMk/>
            <pc:sldMk cId="3218065644" sldId="491"/>
            <ac:spMk id="2" creationId="{042A9316-7F4A-4177-80AB-8E8DC47FB70B}"/>
          </ac:spMkLst>
        </pc:spChg>
        <pc:spChg chg="mod">
          <ac:chgData name="Guillaume PHAM" userId="65911675-5fa9-4870-8deb-fa8c6b28f6af" providerId="ADAL" clId="{834E534E-9FC5-4F74-B267-7827B3A5B0EE}" dt="2024-03-27T07:14:05.271" v="161" actId="20577"/>
          <ac:spMkLst>
            <pc:docMk/>
            <pc:sldMk cId="3218065644" sldId="491"/>
            <ac:spMk id="4" creationId="{EE7A0553-0A35-47C1-9B7F-2F6DF13E45DD}"/>
          </ac:spMkLst>
        </pc:spChg>
        <pc:picChg chg="add del mod">
          <ac:chgData name="Guillaume PHAM" userId="65911675-5fa9-4870-8deb-fa8c6b28f6af" providerId="ADAL" clId="{834E534E-9FC5-4F74-B267-7827B3A5B0EE}" dt="2024-03-27T07:13:04.707" v="104" actId="478"/>
          <ac:picMkLst>
            <pc:docMk/>
            <pc:sldMk cId="3218065644" sldId="491"/>
            <ac:picMk id="6" creationId="{A77AF31D-34AC-E065-9C6A-F4194235FEA0}"/>
          </ac:picMkLst>
        </pc:picChg>
        <pc:picChg chg="add mod">
          <ac:chgData name="Guillaume PHAM" userId="65911675-5fa9-4870-8deb-fa8c6b28f6af" providerId="ADAL" clId="{834E534E-9FC5-4F74-B267-7827B3A5B0EE}" dt="2024-03-27T07:13:37.768" v="113" actId="14100"/>
          <ac:picMkLst>
            <pc:docMk/>
            <pc:sldMk cId="3218065644" sldId="491"/>
            <ac:picMk id="8" creationId="{833226D8-4A38-7DE1-E2D9-10D96C91136A}"/>
          </ac:picMkLst>
        </pc:picChg>
      </pc:sldChg>
      <pc:sldChg chg="add del">
        <pc:chgData name="Guillaume PHAM" userId="65911675-5fa9-4870-8deb-fa8c6b28f6af" providerId="ADAL" clId="{834E534E-9FC5-4F74-B267-7827B3A5B0EE}" dt="2024-03-26T15:16:25.226" v="39" actId="47"/>
        <pc:sldMkLst>
          <pc:docMk/>
          <pc:sldMk cId="20377761" sldId="492"/>
        </pc:sldMkLst>
      </pc:sldChg>
      <pc:sldChg chg="add">
        <pc:chgData name="Guillaume PHAM" userId="65911675-5fa9-4870-8deb-fa8c6b28f6af" providerId="ADAL" clId="{834E534E-9FC5-4F74-B267-7827B3A5B0EE}" dt="2024-03-27T07:16:54.413" v="180"/>
        <pc:sldMkLst>
          <pc:docMk/>
          <pc:sldMk cId="2813635775" sldId="492"/>
        </pc:sldMkLst>
      </pc:sldChg>
      <pc:sldChg chg="addSp delSp modSp add mod ord">
        <pc:chgData name="Guillaume PHAM" userId="65911675-5fa9-4870-8deb-fa8c6b28f6af" providerId="ADAL" clId="{834E534E-9FC5-4F74-B267-7827B3A5B0EE}" dt="2024-03-27T07:21:34.908" v="310" actId="313"/>
        <pc:sldMkLst>
          <pc:docMk/>
          <pc:sldMk cId="2707635280" sldId="493"/>
        </pc:sldMkLst>
        <pc:spChg chg="del mod">
          <ac:chgData name="Guillaume PHAM" userId="65911675-5fa9-4870-8deb-fa8c6b28f6af" providerId="ADAL" clId="{834E534E-9FC5-4F74-B267-7827B3A5B0EE}" dt="2024-03-27T07:17:36.925" v="186" actId="478"/>
          <ac:spMkLst>
            <pc:docMk/>
            <pc:sldMk cId="2707635280" sldId="493"/>
            <ac:spMk id="2" creationId="{042A9316-7F4A-4177-80AB-8E8DC47FB70B}"/>
          </ac:spMkLst>
        </pc:spChg>
        <pc:spChg chg="mod">
          <ac:chgData name="Guillaume PHAM" userId="65911675-5fa9-4870-8deb-fa8c6b28f6af" providerId="ADAL" clId="{834E534E-9FC5-4F74-B267-7827B3A5B0EE}" dt="2024-03-27T07:21:34.908" v="310" actId="313"/>
          <ac:spMkLst>
            <pc:docMk/>
            <pc:sldMk cId="2707635280" sldId="493"/>
            <ac:spMk id="4" creationId="{EE7A0553-0A35-47C1-9B7F-2F6DF13E45DD}"/>
          </ac:spMkLst>
        </pc:spChg>
        <pc:spChg chg="add del mod">
          <ac:chgData name="Guillaume PHAM" userId="65911675-5fa9-4870-8deb-fa8c6b28f6af" providerId="ADAL" clId="{834E534E-9FC5-4F74-B267-7827B3A5B0EE}" dt="2024-03-27T07:17:44.660" v="188"/>
          <ac:spMkLst>
            <pc:docMk/>
            <pc:sldMk cId="2707635280" sldId="493"/>
            <ac:spMk id="5" creationId="{864A110A-DA95-0A39-7626-5249A8ADCB35}"/>
          </ac:spMkLst>
        </pc:spChg>
        <pc:spChg chg="add del mod">
          <ac:chgData name="Guillaume PHAM" userId="65911675-5fa9-4870-8deb-fa8c6b28f6af" providerId="ADAL" clId="{834E534E-9FC5-4F74-B267-7827B3A5B0EE}" dt="2024-03-27T07:17:44.660" v="188"/>
          <ac:spMkLst>
            <pc:docMk/>
            <pc:sldMk cId="2707635280" sldId="493"/>
            <ac:spMk id="6" creationId="{9A27D5C2-246C-703F-B20E-6EDA0B3A0AD6}"/>
          </ac:spMkLst>
        </pc:spChg>
        <pc:spChg chg="add del mod">
          <ac:chgData name="Guillaume PHAM" userId="65911675-5fa9-4870-8deb-fa8c6b28f6af" providerId="ADAL" clId="{834E534E-9FC5-4F74-B267-7827B3A5B0EE}" dt="2024-03-27T07:17:44.660" v="188"/>
          <ac:spMkLst>
            <pc:docMk/>
            <pc:sldMk cId="2707635280" sldId="493"/>
            <ac:spMk id="7" creationId="{C982F135-7963-36E1-80CD-D09797D1CBAD}"/>
          </ac:spMkLst>
        </pc:spChg>
        <pc:spChg chg="add del mod">
          <ac:chgData name="Guillaume PHAM" userId="65911675-5fa9-4870-8deb-fa8c6b28f6af" providerId="ADAL" clId="{834E534E-9FC5-4F74-B267-7827B3A5B0EE}" dt="2024-03-27T07:17:44.660" v="188"/>
          <ac:spMkLst>
            <pc:docMk/>
            <pc:sldMk cId="2707635280" sldId="493"/>
            <ac:spMk id="8" creationId="{58B80360-FC33-860E-A809-1E7107000E3C}"/>
          </ac:spMkLst>
        </pc:spChg>
        <pc:spChg chg="add del mod">
          <ac:chgData name="Guillaume PHAM" userId="65911675-5fa9-4870-8deb-fa8c6b28f6af" providerId="ADAL" clId="{834E534E-9FC5-4F74-B267-7827B3A5B0EE}" dt="2024-03-27T07:17:44.660" v="188"/>
          <ac:spMkLst>
            <pc:docMk/>
            <pc:sldMk cId="2707635280" sldId="493"/>
            <ac:spMk id="9" creationId="{69D21210-FED8-28D4-BA80-D05DAAB68552}"/>
          </ac:spMkLst>
        </pc:spChg>
        <pc:spChg chg="add del mod">
          <ac:chgData name="Guillaume PHAM" userId="65911675-5fa9-4870-8deb-fa8c6b28f6af" providerId="ADAL" clId="{834E534E-9FC5-4F74-B267-7827B3A5B0EE}" dt="2024-03-27T07:17:44.660" v="188"/>
          <ac:spMkLst>
            <pc:docMk/>
            <pc:sldMk cId="2707635280" sldId="493"/>
            <ac:spMk id="10" creationId="{E93F2874-A0E0-9EB7-CDA9-A1EB9A9D3D43}"/>
          </ac:spMkLst>
        </pc:spChg>
        <pc:spChg chg="add del mod">
          <ac:chgData name="Guillaume PHAM" userId="65911675-5fa9-4870-8deb-fa8c6b28f6af" providerId="ADAL" clId="{834E534E-9FC5-4F74-B267-7827B3A5B0EE}" dt="2024-03-27T07:17:44.660" v="188"/>
          <ac:spMkLst>
            <pc:docMk/>
            <pc:sldMk cId="2707635280" sldId="493"/>
            <ac:spMk id="11" creationId="{E2E674EA-D400-C79A-C6F1-9B7E1797A5D9}"/>
          </ac:spMkLst>
        </pc:spChg>
        <pc:spChg chg="add del mod">
          <ac:chgData name="Guillaume PHAM" userId="65911675-5fa9-4870-8deb-fa8c6b28f6af" providerId="ADAL" clId="{834E534E-9FC5-4F74-B267-7827B3A5B0EE}" dt="2024-03-27T07:17:44.660" v="188"/>
          <ac:spMkLst>
            <pc:docMk/>
            <pc:sldMk cId="2707635280" sldId="493"/>
            <ac:spMk id="12" creationId="{3A7EF9B5-086C-6DFA-8DF2-0434687426DD}"/>
          </ac:spMkLst>
        </pc:spChg>
        <pc:spChg chg="add del mod">
          <ac:chgData name="Guillaume PHAM" userId="65911675-5fa9-4870-8deb-fa8c6b28f6af" providerId="ADAL" clId="{834E534E-9FC5-4F74-B267-7827B3A5B0EE}" dt="2024-03-27T07:17:44.660" v="188"/>
          <ac:spMkLst>
            <pc:docMk/>
            <pc:sldMk cId="2707635280" sldId="493"/>
            <ac:spMk id="13" creationId="{2114AFB4-FB4B-0F04-991B-3445A766B057}"/>
          </ac:spMkLst>
        </pc:spChg>
        <pc:spChg chg="add del mod">
          <ac:chgData name="Guillaume PHAM" userId="65911675-5fa9-4870-8deb-fa8c6b28f6af" providerId="ADAL" clId="{834E534E-9FC5-4F74-B267-7827B3A5B0EE}" dt="2024-03-27T07:17:44.660" v="188"/>
          <ac:spMkLst>
            <pc:docMk/>
            <pc:sldMk cId="2707635280" sldId="493"/>
            <ac:spMk id="14" creationId="{4825E786-F986-53D9-6366-08ED3A0AD4B4}"/>
          </ac:spMkLst>
        </pc:spChg>
        <pc:spChg chg="add del mod">
          <ac:chgData name="Guillaume PHAM" userId="65911675-5fa9-4870-8deb-fa8c6b28f6af" providerId="ADAL" clId="{834E534E-9FC5-4F74-B267-7827B3A5B0EE}" dt="2024-03-27T07:17:44.660" v="188"/>
          <ac:spMkLst>
            <pc:docMk/>
            <pc:sldMk cId="2707635280" sldId="493"/>
            <ac:spMk id="15" creationId="{2C762FB2-B6E7-94FD-29DE-54FA66C71E38}"/>
          </ac:spMkLst>
        </pc:spChg>
        <pc:spChg chg="add del mod">
          <ac:chgData name="Guillaume PHAM" userId="65911675-5fa9-4870-8deb-fa8c6b28f6af" providerId="ADAL" clId="{834E534E-9FC5-4F74-B267-7827B3A5B0EE}" dt="2024-03-27T07:17:44.660" v="188"/>
          <ac:spMkLst>
            <pc:docMk/>
            <pc:sldMk cId="2707635280" sldId="493"/>
            <ac:spMk id="16" creationId="{C22E3586-B1FC-6B2A-4847-58A929EE013D}"/>
          </ac:spMkLst>
        </pc:spChg>
        <pc:spChg chg="add del mod">
          <ac:chgData name="Guillaume PHAM" userId="65911675-5fa9-4870-8deb-fa8c6b28f6af" providerId="ADAL" clId="{834E534E-9FC5-4F74-B267-7827B3A5B0EE}" dt="2024-03-27T07:17:44.660" v="188"/>
          <ac:spMkLst>
            <pc:docMk/>
            <pc:sldMk cId="2707635280" sldId="493"/>
            <ac:spMk id="17" creationId="{3C368FF6-E548-F7DF-D2B0-84533E48256C}"/>
          </ac:spMkLst>
        </pc:spChg>
        <pc:spChg chg="add del mod">
          <ac:chgData name="Guillaume PHAM" userId="65911675-5fa9-4870-8deb-fa8c6b28f6af" providerId="ADAL" clId="{834E534E-9FC5-4F74-B267-7827B3A5B0EE}" dt="2024-03-27T07:17:44.660" v="188"/>
          <ac:spMkLst>
            <pc:docMk/>
            <pc:sldMk cId="2707635280" sldId="493"/>
            <ac:spMk id="18" creationId="{8897FF75-4216-693F-811A-C9EB4B032A04}"/>
          </ac:spMkLst>
        </pc:spChg>
        <pc:spChg chg="add del mod">
          <ac:chgData name="Guillaume PHAM" userId="65911675-5fa9-4870-8deb-fa8c6b28f6af" providerId="ADAL" clId="{834E534E-9FC5-4F74-B267-7827B3A5B0EE}" dt="2024-03-27T07:17:44.660" v="188"/>
          <ac:spMkLst>
            <pc:docMk/>
            <pc:sldMk cId="2707635280" sldId="493"/>
            <ac:spMk id="19" creationId="{2BE64A5D-2486-D5B6-4BE1-3ED242AC98D6}"/>
          </ac:spMkLst>
        </pc:spChg>
        <pc:spChg chg="add del mod">
          <ac:chgData name="Guillaume PHAM" userId="65911675-5fa9-4870-8deb-fa8c6b28f6af" providerId="ADAL" clId="{834E534E-9FC5-4F74-B267-7827B3A5B0EE}" dt="2024-03-27T07:17:44.660" v="188"/>
          <ac:spMkLst>
            <pc:docMk/>
            <pc:sldMk cId="2707635280" sldId="493"/>
            <ac:spMk id="20" creationId="{73CB97A4-9C62-DBA9-CEE1-41FF4DD3B517}"/>
          </ac:spMkLst>
        </pc:spChg>
        <pc:spChg chg="add del mod">
          <ac:chgData name="Guillaume PHAM" userId="65911675-5fa9-4870-8deb-fa8c6b28f6af" providerId="ADAL" clId="{834E534E-9FC5-4F74-B267-7827B3A5B0EE}" dt="2024-03-27T07:17:44.660" v="188"/>
          <ac:spMkLst>
            <pc:docMk/>
            <pc:sldMk cId="2707635280" sldId="493"/>
            <ac:spMk id="21" creationId="{BE84F022-0317-D715-AB30-3DB6FF10C773}"/>
          </ac:spMkLst>
        </pc:spChg>
        <pc:spChg chg="add del mod">
          <ac:chgData name="Guillaume PHAM" userId="65911675-5fa9-4870-8deb-fa8c6b28f6af" providerId="ADAL" clId="{834E534E-9FC5-4F74-B267-7827B3A5B0EE}" dt="2024-03-27T07:17:44.660" v="188"/>
          <ac:spMkLst>
            <pc:docMk/>
            <pc:sldMk cId="2707635280" sldId="493"/>
            <ac:spMk id="22" creationId="{49E53E39-9AD2-D253-4874-DF825FB3AAC9}"/>
          </ac:spMkLst>
        </pc:spChg>
        <pc:spChg chg="add del mod">
          <ac:chgData name="Guillaume PHAM" userId="65911675-5fa9-4870-8deb-fa8c6b28f6af" providerId="ADAL" clId="{834E534E-9FC5-4F74-B267-7827B3A5B0EE}" dt="2024-03-27T07:17:44.660" v="188"/>
          <ac:spMkLst>
            <pc:docMk/>
            <pc:sldMk cId="2707635280" sldId="493"/>
            <ac:spMk id="23" creationId="{97E90C15-8F7B-14A2-8DD3-462DB6B18E2E}"/>
          </ac:spMkLst>
        </pc:spChg>
        <pc:spChg chg="add del mod">
          <ac:chgData name="Guillaume PHAM" userId="65911675-5fa9-4870-8deb-fa8c6b28f6af" providerId="ADAL" clId="{834E534E-9FC5-4F74-B267-7827B3A5B0EE}" dt="2024-03-27T07:17:44.660" v="188"/>
          <ac:spMkLst>
            <pc:docMk/>
            <pc:sldMk cId="2707635280" sldId="493"/>
            <ac:spMk id="24" creationId="{44ED9538-B55C-F6D9-F9E2-65939E9C2E1F}"/>
          </ac:spMkLst>
        </pc:spChg>
        <pc:spChg chg="add del mod">
          <ac:chgData name="Guillaume PHAM" userId="65911675-5fa9-4870-8deb-fa8c6b28f6af" providerId="ADAL" clId="{834E534E-9FC5-4F74-B267-7827B3A5B0EE}" dt="2024-03-27T07:17:44.660" v="188"/>
          <ac:spMkLst>
            <pc:docMk/>
            <pc:sldMk cId="2707635280" sldId="493"/>
            <ac:spMk id="34" creationId="{BF215876-7BBC-4309-D9F8-7DED68DFDB0C}"/>
          </ac:spMkLst>
        </pc:spChg>
        <pc:spChg chg="add del mod">
          <ac:chgData name="Guillaume PHAM" userId="65911675-5fa9-4870-8deb-fa8c6b28f6af" providerId="ADAL" clId="{834E534E-9FC5-4F74-B267-7827B3A5B0EE}" dt="2024-03-27T07:17:44.660" v="188"/>
          <ac:spMkLst>
            <pc:docMk/>
            <pc:sldMk cId="2707635280" sldId="493"/>
            <ac:spMk id="35" creationId="{75DB1514-781D-0956-0CC7-1F3321ADC739}"/>
          </ac:spMkLst>
        </pc:spChg>
        <pc:spChg chg="add del mod">
          <ac:chgData name="Guillaume PHAM" userId="65911675-5fa9-4870-8deb-fa8c6b28f6af" providerId="ADAL" clId="{834E534E-9FC5-4F74-B267-7827B3A5B0EE}" dt="2024-03-27T07:17:44.660" v="188"/>
          <ac:spMkLst>
            <pc:docMk/>
            <pc:sldMk cId="2707635280" sldId="493"/>
            <ac:spMk id="36" creationId="{652112CA-69CD-07EC-ED3E-308FFBAD77A9}"/>
          </ac:spMkLst>
        </pc:spChg>
        <pc:spChg chg="add del mod">
          <ac:chgData name="Guillaume PHAM" userId="65911675-5fa9-4870-8deb-fa8c6b28f6af" providerId="ADAL" clId="{834E534E-9FC5-4F74-B267-7827B3A5B0EE}" dt="2024-03-27T07:17:44.660" v="188"/>
          <ac:spMkLst>
            <pc:docMk/>
            <pc:sldMk cId="2707635280" sldId="493"/>
            <ac:spMk id="40" creationId="{A1177523-8702-5BFA-509E-53B1F2221B1E}"/>
          </ac:spMkLst>
        </pc:spChg>
        <pc:spChg chg="add del mod">
          <ac:chgData name="Guillaume PHAM" userId="65911675-5fa9-4870-8deb-fa8c6b28f6af" providerId="ADAL" clId="{834E534E-9FC5-4F74-B267-7827B3A5B0EE}" dt="2024-03-27T07:17:44.660" v="188"/>
          <ac:spMkLst>
            <pc:docMk/>
            <pc:sldMk cId="2707635280" sldId="493"/>
            <ac:spMk id="41" creationId="{CBB5AE03-36C9-2171-0135-B569C83BE86F}"/>
          </ac:spMkLst>
        </pc:spChg>
        <pc:spChg chg="add del mod">
          <ac:chgData name="Guillaume PHAM" userId="65911675-5fa9-4870-8deb-fa8c6b28f6af" providerId="ADAL" clId="{834E534E-9FC5-4F74-B267-7827B3A5B0EE}" dt="2024-03-27T07:17:44.660" v="188"/>
          <ac:spMkLst>
            <pc:docMk/>
            <pc:sldMk cId="2707635280" sldId="493"/>
            <ac:spMk id="46" creationId="{4C0D95D1-DDEF-81F4-60B2-F233F918A011}"/>
          </ac:spMkLst>
        </pc:spChg>
        <pc:spChg chg="add del mod">
          <ac:chgData name="Guillaume PHAM" userId="65911675-5fa9-4870-8deb-fa8c6b28f6af" providerId="ADAL" clId="{834E534E-9FC5-4F74-B267-7827B3A5B0EE}" dt="2024-03-27T07:17:44.660" v="188"/>
          <ac:spMkLst>
            <pc:docMk/>
            <pc:sldMk cId="2707635280" sldId="493"/>
            <ac:spMk id="47" creationId="{959D38E4-28B6-A137-882A-79E6B787F7F0}"/>
          </ac:spMkLst>
        </pc:spChg>
        <pc:spChg chg="add del mod">
          <ac:chgData name="Guillaume PHAM" userId="65911675-5fa9-4870-8deb-fa8c6b28f6af" providerId="ADAL" clId="{834E534E-9FC5-4F74-B267-7827B3A5B0EE}" dt="2024-03-27T07:17:44.660" v="188"/>
          <ac:spMkLst>
            <pc:docMk/>
            <pc:sldMk cId="2707635280" sldId="493"/>
            <ac:spMk id="48" creationId="{4F025235-2055-A957-05CE-01A366FF03FC}"/>
          </ac:spMkLst>
        </pc:spChg>
        <pc:spChg chg="add del mod">
          <ac:chgData name="Guillaume PHAM" userId="65911675-5fa9-4870-8deb-fa8c6b28f6af" providerId="ADAL" clId="{834E534E-9FC5-4F74-B267-7827B3A5B0EE}" dt="2024-03-27T07:17:44.660" v="188"/>
          <ac:spMkLst>
            <pc:docMk/>
            <pc:sldMk cId="2707635280" sldId="493"/>
            <ac:spMk id="49" creationId="{1EB763F7-8BBE-501D-BE74-80E5063F5EC0}"/>
          </ac:spMkLst>
        </pc:spChg>
        <pc:spChg chg="add del mod">
          <ac:chgData name="Guillaume PHAM" userId="65911675-5fa9-4870-8deb-fa8c6b28f6af" providerId="ADAL" clId="{834E534E-9FC5-4F74-B267-7827B3A5B0EE}" dt="2024-03-27T07:17:44.660" v="188"/>
          <ac:spMkLst>
            <pc:docMk/>
            <pc:sldMk cId="2707635280" sldId="493"/>
            <ac:spMk id="50" creationId="{1D7AC8EF-D070-BB17-C5AE-21A95808E164}"/>
          </ac:spMkLst>
        </pc:spChg>
        <pc:spChg chg="add del mod">
          <ac:chgData name="Guillaume PHAM" userId="65911675-5fa9-4870-8deb-fa8c6b28f6af" providerId="ADAL" clId="{834E534E-9FC5-4F74-B267-7827B3A5B0EE}" dt="2024-03-27T07:17:44.660" v="188"/>
          <ac:spMkLst>
            <pc:docMk/>
            <pc:sldMk cId="2707635280" sldId="493"/>
            <ac:spMk id="51" creationId="{0B85AC7B-EE0D-C676-1F76-3A4C11FE369C}"/>
          </ac:spMkLst>
        </pc:spChg>
        <pc:spChg chg="add del mod">
          <ac:chgData name="Guillaume PHAM" userId="65911675-5fa9-4870-8deb-fa8c6b28f6af" providerId="ADAL" clId="{834E534E-9FC5-4F74-B267-7827B3A5B0EE}" dt="2024-03-27T07:17:44.660" v="188"/>
          <ac:spMkLst>
            <pc:docMk/>
            <pc:sldMk cId="2707635280" sldId="493"/>
            <ac:spMk id="52" creationId="{AC94199E-0C6C-8071-DF1C-13CCF3DCD959}"/>
          </ac:spMkLst>
        </pc:spChg>
        <pc:spChg chg="add del mod">
          <ac:chgData name="Guillaume PHAM" userId="65911675-5fa9-4870-8deb-fa8c6b28f6af" providerId="ADAL" clId="{834E534E-9FC5-4F74-B267-7827B3A5B0EE}" dt="2024-03-27T07:17:44.660" v="188"/>
          <ac:spMkLst>
            <pc:docMk/>
            <pc:sldMk cId="2707635280" sldId="493"/>
            <ac:spMk id="54" creationId="{5834E09F-55B2-72E8-3F8A-7564CE109F83}"/>
          </ac:spMkLst>
        </pc:spChg>
        <pc:spChg chg="add del mod">
          <ac:chgData name="Guillaume PHAM" userId="65911675-5fa9-4870-8deb-fa8c6b28f6af" providerId="ADAL" clId="{834E534E-9FC5-4F74-B267-7827B3A5B0EE}" dt="2024-03-27T07:17:44.660" v="188"/>
          <ac:spMkLst>
            <pc:docMk/>
            <pc:sldMk cId="2707635280" sldId="493"/>
            <ac:spMk id="56" creationId="{E9DD2414-0B2B-5ACE-6EA2-2B7152B73C68}"/>
          </ac:spMkLst>
        </pc:spChg>
        <pc:spChg chg="add del mod">
          <ac:chgData name="Guillaume PHAM" userId="65911675-5fa9-4870-8deb-fa8c6b28f6af" providerId="ADAL" clId="{834E534E-9FC5-4F74-B267-7827B3A5B0EE}" dt="2024-03-27T07:17:44.660" v="188"/>
          <ac:spMkLst>
            <pc:docMk/>
            <pc:sldMk cId="2707635280" sldId="493"/>
            <ac:spMk id="57" creationId="{26A75401-B3AB-683B-B030-C7395EAFECA8}"/>
          </ac:spMkLst>
        </pc:spChg>
        <pc:spChg chg="add del mod">
          <ac:chgData name="Guillaume PHAM" userId="65911675-5fa9-4870-8deb-fa8c6b28f6af" providerId="ADAL" clId="{834E534E-9FC5-4F74-B267-7827B3A5B0EE}" dt="2024-03-27T07:17:56.441" v="192"/>
          <ac:spMkLst>
            <pc:docMk/>
            <pc:sldMk cId="2707635280" sldId="493"/>
            <ac:spMk id="58" creationId="{A4A00650-AD49-D665-DCAC-07671E4113DE}"/>
          </ac:spMkLst>
        </pc:spChg>
        <pc:spChg chg="add del mod">
          <ac:chgData name="Guillaume PHAM" userId="65911675-5fa9-4870-8deb-fa8c6b28f6af" providerId="ADAL" clId="{834E534E-9FC5-4F74-B267-7827B3A5B0EE}" dt="2024-03-27T07:17:56.441" v="192"/>
          <ac:spMkLst>
            <pc:docMk/>
            <pc:sldMk cId="2707635280" sldId="493"/>
            <ac:spMk id="59" creationId="{399B86B6-4C79-5A9B-092A-5AF0DA407EDB}"/>
          </ac:spMkLst>
        </pc:spChg>
        <pc:spChg chg="add del mod">
          <ac:chgData name="Guillaume PHAM" userId="65911675-5fa9-4870-8deb-fa8c6b28f6af" providerId="ADAL" clId="{834E534E-9FC5-4F74-B267-7827B3A5B0EE}" dt="2024-03-27T07:17:56.441" v="192"/>
          <ac:spMkLst>
            <pc:docMk/>
            <pc:sldMk cId="2707635280" sldId="493"/>
            <ac:spMk id="60" creationId="{0BD7948A-E055-84C3-FAC1-E60E7C5051D1}"/>
          </ac:spMkLst>
        </pc:spChg>
        <pc:spChg chg="add del mod">
          <ac:chgData name="Guillaume PHAM" userId="65911675-5fa9-4870-8deb-fa8c6b28f6af" providerId="ADAL" clId="{834E534E-9FC5-4F74-B267-7827B3A5B0EE}" dt="2024-03-27T07:17:56.441" v="192"/>
          <ac:spMkLst>
            <pc:docMk/>
            <pc:sldMk cId="2707635280" sldId="493"/>
            <ac:spMk id="61" creationId="{4B7F45DC-AA1D-2EBC-3E4E-DCFF000E2804}"/>
          </ac:spMkLst>
        </pc:spChg>
        <pc:spChg chg="add del mod">
          <ac:chgData name="Guillaume PHAM" userId="65911675-5fa9-4870-8deb-fa8c6b28f6af" providerId="ADAL" clId="{834E534E-9FC5-4F74-B267-7827B3A5B0EE}" dt="2024-03-27T07:17:56.441" v="192"/>
          <ac:spMkLst>
            <pc:docMk/>
            <pc:sldMk cId="2707635280" sldId="493"/>
            <ac:spMk id="62" creationId="{AB3DE5B2-59C4-81EF-8E66-2D9135D486B1}"/>
          </ac:spMkLst>
        </pc:spChg>
        <pc:spChg chg="add del mod">
          <ac:chgData name="Guillaume PHAM" userId="65911675-5fa9-4870-8deb-fa8c6b28f6af" providerId="ADAL" clId="{834E534E-9FC5-4F74-B267-7827B3A5B0EE}" dt="2024-03-27T07:17:56.441" v="192"/>
          <ac:spMkLst>
            <pc:docMk/>
            <pc:sldMk cId="2707635280" sldId="493"/>
            <ac:spMk id="63" creationId="{55DBC0F6-E8AF-F749-0DB8-60B21FEA05B2}"/>
          </ac:spMkLst>
        </pc:spChg>
        <pc:spChg chg="add del mod">
          <ac:chgData name="Guillaume PHAM" userId="65911675-5fa9-4870-8deb-fa8c6b28f6af" providerId="ADAL" clId="{834E534E-9FC5-4F74-B267-7827B3A5B0EE}" dt="2024-03-27T07:17:56.441" v="192"/>
          <ac:spMkLst>
            <pc:docMk/>
            <pc:sldMk cId="2707635280" sldId="493"/>
            <ac:spMk id="64" creationId="{89F85643-A4C1-242D-E870-45A1BEB108D3}"/>
          </ac:spMkLst>
        </pc:spChg>
        <pc:spChg chg="add del mod">
          <ac:chgData name="Guillaume PHAM" userId="65911675-5fa9-4870-8deb-fa8c6b28f6af" providerId="ADAL" clId="{834E534E-9FC5-4F74-B267-7827B3A5B0EE}" dt="2024-03-27T07:17:56.441" v="192"/>
          <ac:spMkLst>
            <pc:docMk/>
            <pc:sldMk cId="2707635280" sldId="493"/>
            <ac:spMk id="65" creationId="{88134580-0335-CD01-4F8D-2734869AE6AF}"/>
          </ac:spMkLst>
        </pc:spChg>
        <pc:spChg chg="add del mod">
          <ac:chgData name="Guillaume PHAM" userId="65911675-5fa9-4870-8deb-fa8c6b28f6af" providerId="ADAL" clId="{834E534E-9FC5-4F74-B267-7827B3A5B0EE}" dt="2024-03-27T07:17:56.441" v="192"/>
          <ac:spMkLst>
            <pc:docMk/>
            <pc:sldMk cId="2707635280" sldId="493"/>
            <ac:spMk id="66" creationId="{DE3AAC72-94A7-B6E9-E21B-0C3F1059FAAD}"/>
          </ac:spMkLst>
        </pc:spChg>
        <pc:spChg chg="add del mod">
          <ac:chgData name="Guillaume PHAM" userId="65911675-5fa9-4870-8deb-fa8c6b28f6af" providerId="ADAL" clId="{834E534E-9FC5-4F74-B267-7827B3A5B0EE}" dt="2024-03-27T07:17:56.441" v="192"/>
          <ac:spMkLst>
            <pc:docMk/>
            <pc:sldMk cId="2707635280" sldId="493"/>
            <ac:spMk id="67" creationId="{411E5B83-387E-F620-8B69-D6DB4C4B8862}"/>
          </ac:spMkLst>
        </pc:spChg>
        <pc:spChg chg="add del mod">
          <ac:chgData name="Guillaume PHAM" userId="65911675-5fa9-4870-8deb-fa8c6b28f6af" providerId="ADAL" clId="{834E534E-9FC5-4F74-B267-7827B3A5B0EE}" dt="2024-03-27T07:17:56.441" v="192"/>
          <ac:spMkLst>
            <pc:docMk/>
            <pc:sldMk cId="2707635280" sldId="493"/>
            <ac:spMk id="68" creationId="{804E1DD5-362D-A450-C64B-9EA287402374}"/>
          </ac:spMkLst>
        </pc:spChg>
        <pc:spChg chg="add del mod">
          <ac:chgData name="Guillaume PHAM" userId="65911675-5fa9-4870-8deb-fa8c6b28f6af" providerId="ADAL" clId="{834E534E-9FC5-4F74-B267-7827B3A5B0EE}" dt="2024-03-27T07:17:56.441" v="192"/>
          <ac:spMkLst>
            <pc:docMk/>
            <pc:sldMk cId="2707635280" sldId="493"/>
            <ac:spMk id="69" creationId="{F2693F12-804E-333A-A973-E64831BBF63E}"/>
          </ac:spMkLst>
        </pc:spChg>
        <pc:spChg chg="add del mod">
          <ac:chgData name="Guillaume PHAM" userId="65911675-5fa9-4870-8deb-fa8c6b28f6af" providerId="ADAL" clId="{834E534E-9FC5-4F74-B267-7827B3A5B0EE}" dt="2024-03-27T07:17:56.441" v="192"/>
          <ac:spMkLst>
            <pc:docMk/>
            <pc:sldMk cId="2707635280" sldId="493"/>
            <ac:spMk id="70" creationId="{61C7AF12-088A-8F58-5FF3-C3ADF5440199}"/>
          </ac:spMkLst>
        </pc:spChg>
        <pc:spChg chg="add del mod">
          <ac:chgData name="Guillaume PHAM" userId="65911675-5fa9-4870-8deb-fa8c6b28f6af" providerId="ADAL" clId="{834E534E-9FC5-4F74-B267-7827B3A5B0EE}" dt="2024-03-27T07:17:56.441" v="192"/>
          <ac:spMkLst>
            <pc:docMk/>
            <pc:sldMk cId="2707635280" sldId="493"/>
            <ac:spMk id="71" creationId="{78847110-F576-88C8-D8F8-40A98F3C9452}"/>
          </ac:spMkLst>
        </pc:spChg>
        <pc:spChg chg="add del mod">
          <ac:chgData name="Guillaume PHAM" userId="65911675-5fa9-4870-8deb-fa8c6b28f6af" providerId="ADAL" clId="{834E534E-9FC5-4F74-B267-7827B3A5B0EE}" dt="2024-03-27T07:17:56.441" v="192"/>
          <ac:spMkLst>
            <pc:docMk/>
            <pc:sldMk cId="2707635280" sldId="493"/>
            <ac:spMk id="72" creationId="{4FD0222C-8F29-4956-CB3A-C8BBC6EFC3F4}"/>
          </ac:spMkLst>
        </pc:spChg>
        <pc:spChg chg="add del mod">
          <ac:chgData name="Guillaume PHAM" userId="65911675-5fa9-4870-8deb-fa8c6b28f6af" providerId="ADAL" clId="{834E534E-9FC5-4F74-B267-7827B3A5B0EE}" dt="2024-03-27T07:17:56.441" v="192"/>
          <ac:spMkLst>
            <pc:docMk/>
            <pc:sldMk cId="2707635280" sldId="493"/>
            <ac:spMk id="73" creationId="{5C1582B9-A6F2-83B5-311B-E862188D1416}"/>
          </ac:spMkLst>
        </pc:spChg>
        <pc:spChg chg="add del mod">
          <ac:chgData name="Guillaume PHAM" userId="65911675-5fa9-4870-8deb-fa8c6b28f6af" providerId="ADAL" clId="{834E534E-9FC5-4F74-B267-7827B3A5B0EE}" dt="2024-03-27T07:17:56.441" v="192"/>
          <ac:spMkLst>
            <pc:docMk/>
            <pc:sldMk cId="2707635280" sldId="493"/>
            <ac:spMk id="74" creationId="{22B10262-3A17-6EBA-7E5C-9984E55959DE}"/>
          </ac:spMkLst>
        </pc:spChg>
        <pc:spChg chg="add del mod">
          <ac:chgData name="Guillaume PHAM" userId="65911675-5fa9-4870-8deb-fa8c6b28f6af" providerId="ADAL" clId="{834E534E-9FC5-4F74-B267-7827B3A5B0EE}" dt="2024-03-27T07:17:56.441" v="192"/>
          <ac:spMkLst>
            <pc:docMk/>
            <pc:sldMk cId="2707635280" sldId="493"/>
            <ac:spMk id="75" creationId="{CE510CA6-EFD8-D8BC-446E-C4D673439A37}"/>
          </ac:spMkLst>
        </pc:spChg>
        <pc:spChg chg="add del mod">
          <ac:chgData name="Guillaume PHAM" userId="65911675-5fa9-4870-8deb-fa8c6b28f6af" providerId="ADAL" clId="{834E534E-9FC5-4F74-B267-7827B3A5B0EE}" dt="2024-03-27T07:17:56.441" v="192"/>
          <ac:spMkLst>
            <pc:docMk/>
            <pc:sldMk cId="2707635280" sldId="493"/>
            <ac:spMk id="76" creationId="{88C864EA-17F7-0AC3-EF62-BA12AF85FE86}"/>
          </ac:spMkLst>
        </pc:spChg>
        <pc:spChg chg="add del mod">
          <ac:chgData name="Guillaume PHAM" userId="65911675-5fa9-4870-8deb-fa8c6b28f6af" providerId="ADAL" clId="{834E534E-9FC5-4F74-B267-7827B3A5B0EE}" dt="2024-03-27T07:17:56.441" v="192"/>
          <ac:spMkLst>
            <pc:docMk/>
            <pc:sldMk cId="2707635280" sldId="493"/>
            <ac:spMk id="77" creationId="{592D6F05-29D2-1028-5BF2-D83F86374709}"/>
          </ac:spMkLst>
        </pc:spChg>
        <pc:spChg chg="add del mod">
          <ac:chgData name="Guillaume PHAM" userId="65911675-5fa9-4870-8deb-fa8c6b28f6af" providerId="ADAL" clId="{834E534E-9FC5-4F74-B267-7827B3A5B0EE}" dt="2024-03-27T07:17:56.441" v="192"/>
          <ac:spMkLst>
            <pc:docMk/>
            <pc:sldMk cId="2707635280" sldId="493"/>
            <ac:spMk id="87" creationId="{FC86B4CF-5CA7-D77E-F495-97A36F61067F}"/>
          </ac:spMkLst>
        </pc:spChg>
        <pc:spChg chg="add del mod">
          <ac:chgData name="Guillaume PHAM" userId="65911675-5fa9-4870-8deb-fa8c6b28f6af" providerId="ADAL" clId="{834E534E-9FC5-4F74-B267-7827B3A5B0EE}" dt="2024-03-27T07:17:56.441" v="192"/>
          <ac:spMkLst>
            <pc:docMk/>
            <pc:sldMk cId="2707635280" sldId="493"/>
            <ac:spMk id="88" creationId="{CD8C2593-2602-2B51-3B3F-EDFCA418AD5C}"/>
          </ac:spMkLst>
        </pc:spChg>
        <pc:spChg chg="add del mod">
          <ac:chgData name="Guillaume PHAM" userId="65911675-5fa9-4870-8deb-fa8c6b28f6af" providerId="ADAL" clId="{834E534E-9FC5-4F74-B267-7827B3A5B0EE}" dt="2024-03-27T07:17:56.441" v="192"/>
          <ac:spMkLst>
            <pc:docMk/>
            <pc:sldMk cId="2707635280" sldId="493"/>
            <ac:spMk id="89" creationId="{6D6CDD08-9AFC-3552-3D19-DEA919FB7FEB}"/>
          </ac:spMkLst>
        </pc:spChg>
        <pc:spChg chg="add del mod">
          <ac:chgData name="Guillaume PHAM" userId="65911675-5fa9-4870-8deb-fa8c6b28f6af" providerId="ADAL" clId="{834E534E-9FC5-4F74-B267-7827B3A5B0EE}" dt="2024-03-27T07:17:56.441" v="192"/>
          <ac:spMkLst>
            <pc:docMk/>
            <pc:sldMk cId="2707635280" sldId="493"/>
            <ac:spMk id="93" creationId="{4AD8F11C-5A06-4D0F-DE18-1D4B872458E7}"/>
          </ac:spMkLst>
        </pc:spChg>
        <pc:spChg chg="add del mod">
          <ac:chgData name="Guillaume PHAM" userId="65911675-5fa9-4870-8deb-fa8c6b28f6af" providerId="ADAL" clId="{834E534E-9FC5-4F74-B267-7827B3A5B0EE}" dt="2024-03-27T07:17:56.441" v="192"/>
          <ac:spMkLst>
            <pc:docMk/>
            <pc:sldMk cId="2707635280" sldId="493"/>
            <ac:spMk id="94" creationId="{0D4A3368-DE28-8837-91A4-0CE314D8D49B}"/>
          </ac:spMkLst>
        </pc:spChg>
        <pc:spChg chg="add del mod">
          <ac:chgData name="Guillaume PHAM" userId="65911675-5fa9-4870-8deb-fa8c6b28f6af" providerId="ADAL" clId="{834E534E-9FC5-4F74-B267-7827B3A5B0EE}" dt="2024-03-27T07:17:56.441" v="192"/>
          <ac:spMkLst>
            <pc:docMk/>
            <pc:sldMk cId="2707635280" sldId="493"/>
            <ac:spMk id="99" creationId="{180552D5-4D78-4F5C-C76C-6503322C000B}"/>
          </ac:spMkLst>
        </pc:spChg>
        <pc:spChg chg="add del mod">
          <ac:chgData name="Guillaume PHAM" userId="65911675-5fa9-4870-8deb-fa8c6b28f6af" providerId="ADAL" clId="{834E534E-9FC5-4F74-B267-7827B3A5B0EE}" dt="2024-03-27T07:17:56.441" v="192"/>
          <ac:spMkLst>
            <pc:docMk/>
            <pc:sldMk cId="2707635280" sldId="493"/>
            <ac:spMk id="100" creationId="{9F9591D3-307F-3288-14D7-DB121027A784}"/>
          </ac:spMkLst>
        </pc:spChg>
        <pc:spChg chg="add del mod">
          <ac:chgData name="Guillaume PHAM" userId="65911675-5fa9-4870-8deb-fa8c6b28f6af" providerId="ADAL" clId="{834E534E-9FC5-4F74-B267-7827B3A5B0EE}" dt="2024-03-27T07:17:56.441" v="192"/>
          <ac:spMkLst>
            <pc:docMk/>
            <pc:sldMk cId="2707635280" sldId="493"/>
            <ac:spMk id="101" creationId="{FD5178A5-8156-3093-3C95-6CA4582FBE15}"/>
          </ac:spMkLst>
        </pc:spChg>
        <pc:spChg chg="add del mod">
          <ac:chgData name="Guillaume PHAM" userId="65911675-5fa9-4870-8deb-fa8c6b28f6af" providerId="ADAL" clId="{834E534E-9FC5-4F74-B267-7827B3A5B0EE}" dt="2024-03-27T07:17:56.441" v="192"/>
          <ac:spMkLst>
            <pc:docMk/>
            <pc:sldMk cId="2707635280" sldId="493"/>
            <ac:spMk id="102" creationId="{1F5E6423-4BEC-4E67-1986-D12052DD3E83}"/>
          </ac:spMkLst>
        </pc:spChg>
        <pc:spChg chg="add del mod">
          <ac:chgData name="Guillaume PHAM" userId="65911675-5fa9-4870-8deb-fa8c6b28f6af" providerId="ADAL" clId="{834E534E-9FC5-4F74-B267-7827B3A5B0EE}" dt="2024-03-27T07:17:56.441" v="192"/>
          <ac:spMkLst>
            <pc:docMk/>
            <pc:sldMk cId="2707635280" sldId="493"/>
            <ac:spMk id="103" creationId="{50DA0967-AD92-F12A-2081-1BC039CFC08C}"/>
          </ac:spMkLst>
        </pc:spChg>
        <pc:spChg chg="add del mod">
          <ac:chgData name="Guillaume PHAM" userId="65911675-5fa9-4870-8deb-fa8c6b28f6af" providerId="ADAL" clId="{834E534E-9FC5-4F74-B267-7827B3A5B0EE}" dt="2024-03-27T07:17:56.441" v="192"/>
          <ac:spMkLst>
            <pc:docMk/>
            <pc:sldMk cId="2707635280" sldId="493"/>
            <ac:spMk id="104" creationId="{5DC2E2B9-2090-9CD1-D23D-919A0E6E6817}"/>
          </ac:spMkLst>
        </pc:spChg>
        <pc:spChg chg="add del mod">
          <ac:chgData name="Guillaume PHAM" userId="65911675-5fa9-4870-8deb-fa8c6b28f6af" providerId="ADAL" clId="{834E534E-9FC5-4F74-B267-7827B3A5B0EE}" dt="2024-03-27T07:17:56.441" v="192"/>
          <ac:spMkLst>
            <pc:docMk/>
            <pc:sldMk cId="2707635280" sldId="493"/>
            <ac:spMk id="105" creationId="{9355BCFB-2CDC-BFB4-AA02-526FFE0B736B}"/>
          </ac:spMkLst>
        </pc:spChg>
        <pc:spChg chg="add del mod">
          <ac:chgData name="Guillaume PHAM" userId="65911675-5fa9-4870-8deb-fa8c6b28f6af" providerId="ADAL" clId="{834E534E-9FC5-4F74-B267-7827B3A5B0EE}" dt="2024-03-27T07:17:56.441" v="192"/>
          <ac:spMkLst>
            <pc:docMk/>
            <pc:sldMk cId="2707635280" sldId="493"/>
            <ac:spMk id="107" creationId="{8C7334A4-EFDF-114D-2B29-EB807AE5C7C3}"/>
          </ac:spMkLst>
        </pc:spChg>
        <pc:spChg chg="add del mod">
          <ac:chgData name="Guillaume PHAM" userId="65911675-5fa9-4870-8deb-fa8c6b28f6af" providerId="ADAL" clId="{834E534E-9FC5-4F74-B267-7827B3A5B0EE}" dt="2024-03-27T07:17:56.441" v="192"/>
          <ac:spMkLst>
            <pc:docMk/>
            <pc:sldMk cId="2707635280" sldId="493"/>
            <ac:spMk id="109" creationId="{5B5D8273-ED8D-9B09-DB4A-DC71E81BA303}"/>
          </ac:spMkLst>
        </pc:spChg>
        <pc:spChg chg="add del mod">
          <ac:chgData name="Guillaume PHAM" userId="65911675-5fa9-4870-8deb-fa8c6b28f6af" providerId="ADAL" clId="{834E534E-9FC5-4F74-B267-7827B3A5B0EE}" dt="2024-03-27T07:17:56.441" v="192"/>
          <ac:spMkLst>
            <pc:docMk/>
            <pc:sldMk cId="2707635280" sldId="493"/>
            <ac:spMk id="110" creationId="{42B05DF5-B94A-7255-ABF6-0BAB4D869084}"/>
          </ac:spMkLst>
        </pc:spChg>
        <pc:spChg chg="add del mod">
          <ac:chgData name="Guillaume PHAM" userId="65911675-5fa9-4870-8deb-fa8c6b28f6af" providerId="ADAL" clId="{834E534E-9FC5-4F74-B267-7827B3A5B0EE}" dt="2024-03-27T07:18:43.875" v="196"/>
          <ac:spMkLst>
            <pc:docMk/>
            <pc:sldMk cId="2707635280" sldId="493"/>
            <ac:spMk id="115" creationId="{AEC31BBF-6585-4A69-BF38-AA757E401DC1}"/>
          </ac:spMkLst>
        </pc:spChg>
        <pc:spChg chg="add del mod">
          <ac:chgData name="Guillaume PHAM" userId="65911675-5fa9-4870-8deb-fa8c6b28f6af" providerId="ADAL" clId="{834E534E-9FC5-4F74-B267-7827B3A5B0EE}" dt="2024-03-27T07:18:43.875" v="196"/>
          <ac:spMkLst>
            <pc:docMk/>
            <pc:sldMk cId="2707635280" sldId="493"/>
            <ac:spMk id="116" creationId="{BD6CDA35-D4D8-D3D1-EED8-3114E161B3CF}"/>
          </ac:spMkLst>
        </pc:spChg>
        <pc:spChg chg="add del mod">
          <ac:chgData name="Guillaume PHAM" userId="65911675-5fa9-4870-8deb-fa8c6b28f6af" providerId="ADAL" clId="{834E534E-9FC5-4F74-B267-7827B3A5B0EE}" dt="2024-03-27T07:18:43.875" v="196"/>
          <ac:spMkLst>
            <pc:docMk/>
            <pc:sldMk cId="2707635280" sldId="493"/>
            <ac:spMk id="117" creationId="{13CC026E-93E8-1887-6A3D-E8AD4B30F2DF}"/>
          </ac:spMkLst>
        </pc:spChg>
        <pc:spChg chg="add del mod">
          <ac:chgData name="Guillaume PHAM" userId="65911675-5fa9-4870-8deb-fa8c6b28f6af" providerId="ADAL" clId="{834E534E-9FC5-4F74-B267-7827B3A5B0EE}" dt="2024-03-27T07:18:43.875" v="196"/>
          <ac:spMkLst>
            <pc:docMk/>
            <pc:sldMk cId="2707635280" sldId="493"/>
            <ac:spMk id="118" creationId="{1CE7C90D-4CE3-A1AB-1DBE-9F099A9D2383}"/>
          </ac:spMkLst>
        </pc:spChg>
        <pc:spChg chg="add del mod">
          <ac:chgData name="Guillaume PHAM" userId="65911675-5fa9-4870-8deb-fa8c6b28f6af" providerId="ADAL" clId="{834E534E-9FC5-4F74-B267-7827B3A5B0EE}" dt="2024-03-27T07:18:43.875" v="196"/>
          <ac:spMkLst>
            <pc:docMk/>
            <pc:sldMk cId="2707635280" sldId="493"/>
            <ac:spMk id="119" creationId="{6BDD1EBF-7BE7-4013-1B24-43E179383D96}"/>
          </ac:spMkLst>
        </pc:spChg>
        <pc:spChg chg="add del mod">
          <ac:chgData name="Guillaume PHAM" userId="65911675-5fa9-4870-8deb-fa8c6b28f6af" providerId="ADAL" clId="{834E534E-9FC5-4F74-B267-7827B3A5B0EE}" dt="2024-03-27T07:18:43.875" v="196"/>
          <ac:spMkLst>
            <pc:docMk/>
            <pc:sldMk cId="2707635280" sldId="493"/>
            <ac:spMk id="120" creationId="{D8433522-901B-EBC0-EDA6-E58A5DDAD274}"/>
          </ac:spMkLst>
        </pc:spChg>
        <pc:spChg chg="add del mod">
          <ac:chgData name="Guillaume PHAM" userId="65911675-5fa9-4870-8deb-fa8c6b28f6af" providerId="ADAL" clId="{834E534E-9FC5-4F74-B267-7827B3A5B0EE}" dt="2024-03-27T07:18:43.875" v="196"/>
          <ac:spMkLst>
            <pc:docMk/>
            <pc:sldMk cId="2707635280" sldId="493"/>
            <ac:spMk id="121" creationId="{F34C9834-03B9-B547-A0DA-519F9897E5F4}"/>
          </ac:spMkLst>
        </pc:spChg>
        <pc:spChg chg="add del mod">
          <ac:chgData name="Guillaume PHAM" userId="65911675-5fa9-4870-8deb-fa8c6b28f6af" providerId="ADAL" clId="{834E534E-9FC5-4F74-B267-7827B3A5B0EE}" dt="2024-03-27T07:18:43.875" v="196"/>
          <ac:spMkLst>
            <pc:docMk/>
            <pc:sldMk cId="2707635280" sldId="493"/>
            <ac:spMk id="122" creationId="{B4A7A1AA-4321-944B-EEF5-5818C53BFA40}"/>
          </ac:spMkLst>
        </pc:spChg>
        <pc:spChg chg="add del mod">
          <ac:chgData name="Guillaume PHAM" userId="65911675-5fa9-4870-8deb-fa8c6b28f6af" providerId="ADAL" clId="{834E534E-9FC5-4F74-B267-7827B3A5B0EE}" dt="2024-03-27T07:18:43.875" v="196"/>
          <ac:spMkLst>
            <pc:docMk/>
            <pc:sldMk cId="2707635280" sldId="493"/>
            <ac:spMk id="123" creationId="{D33CDAEF-65A1-3E7A-A46F-6E7F00F46ED7}"/>
          </ac:spMkLst>
        </pc:spChg>
        <pc:spChg chg="add del mod">
          <ac:chgData name="Guillaume PHAM" userId="65911675-5fa9-4870-8deb-fa8c6b28f6af" providerId="ADAL" clId="{834E534E-9FC5-4F74-B267-7827B3A5B0EE}" dt="2024-03-27T07:18:43.875" v="196"/>
          <ac:spMkLst>
            <pc:docMk/>
            <pc:sldMk cId="2707635280" sldId="493"/>
            <ac:spMk id="124" creationId="{78E5B019-3942-6B18-EB21-F84AD53A1D68}"/>
          </ac:spMkLst>
        </pc:spChg>
        <pc:spChg chg="add del mod">
          <ac:chgData name="Guillaume PHAM" userId="65911675-5fa9-4870-8deb-fa8c6b28f6af" providerId="ADAL" clId="{834E534E-9FC5-4F74-B267-7827B3A5B0EE}" dt="2024-03-27T07:18:43.875" v="196"/>
          <ac:spMkLst>
            <pc:docMk/>
            <pc:sldMk cId="2707635280" sldId="493"/>
            <ac:spMk id="125" creationId="{9F80B9B3-66CB-D69E-52FE-E8F5F006D87C}"/>
          </ac:spMkLst>
        </pc:spChg>
        <pc:spChg chg="add del mod">
          <ac:chgData name="Guillaume PHAM" userId="65911675-5fa9-4870-8deb-fa8c6b28f6af" providerId="ADAL" clId="{834E534E-9FC5-4F74-B267-7827B3A5B0EE}" dt="2024-03-27T07:18:43.875" v="196"/>
          <ac:spMkLst>
            <pc:docMk/>
            <pc:sldMk cId="2707635280" sldId="493"/>
            <ac:spMk id="126" creationId="{CBB8B47B-EECF-68EC-CE17-4C489D39F2A7}"/>
          </ac:spMkLst>
        </pc:spChg>
        <pc:spChg chg="add del mod">
          <ac:chgData name="Guillaume PHAM" userId="65911675-5fa9-4870-8deb-fa8c6b28f6af" providerId="ADAL" clId="{834E534E-9FC5-4F74-B267-7827B3A5B0EE}" dt="2024-03-27T07:18:43.875" v="196"/>
          <ac:spMkLst>
            <pc:docMk/>
            <pc:sldMk cId="2707635280" sldId="493"/>
            <ac:spMk id="127" creationId="{CEB2DC25-C9AB-D5F6-60C6-3778C35BD0AA}"/>
          </ac:spMkLst>
        </pc:spChg>
        <pc:spChg chg="add del mod">
          <ac:chgData name="Guillaume PHAM" userId="65911675-5fa9-4870-8deb-fa8c6b28f6af" providerId="ADAL" clId="{834E534E-9FC5-4F74-B267-7827B3A5B0EE}" dt="2024-03-27T07:18:43.875" v="196"/>
          <ac:spMkLst>
            <pc:docMk/>
            <pc:sldMk cId="2707635280" sldId="493"/>
            <ac:spMk id="128" creationId="{AE963B1E-2DA6-A801-A76D-A38094E9F6C9}"/>
          </ac:spMkLst>
        </pc:spChg>
        <pc:spChg chg="add del mod">
          <ac:chgData name="Guillaume PHAM" userId="65911675-5fa9-4870-8deb-fa8c6b28f6af" providerId="ADAL" clId="{834E534E-9FC5-4F74-B267-7827B3A5B0EE}" dt="2024-03-27T07:18:43.875" v="196"/>
          <ac:spMkLst>
            <pc:docMk/>
            <pc:sldMk cId="2707635280" sldId="493"/>
            <ac:spMk id="129" creationId="{01A8C1FF-D942-EC47-B8B3-750B4E3B528F}"/>
          </ac:spMkLst>
        </pc:spChg>
        <pc:spChg chg="add del mod">
          <ac:chgData name="Guillaume PHAM" userId="65911675-5fa9-4870-8deb-fa8c6b28f6af" providerId="ADAL" clId="{834E534E-9FC5-4F74-B267-7827B3A5B0EE}" dt="2024-03-27T07:18:43.875" v="196"/>
          <ac:spMkLst>
            <pc:docMk/>
            <pc:sldMk cId="2707635280" sldId="493"/>
            <ac:spMk id="130" creationId="{868AF692-1D6F-33CE-C654-1AC6C6BA232F}"/>
          </ac:spMkLst>
        </pc:spChg>
        <pc:spChg chg="add del mod">
          <ac:chgData name="Guillaume PHAM" userId="65911675-5fa9-4870-8deb-fa8c6b28f6af" providerId="ADAL" clId="{834E534E-9FC5-4F74-B267-7827B3A5B0EE}" dt="2024-03-27T07:18:43.875" v="196"/>
          <ac:spMkLst>
            <pc:docMk/>
            <pc:sldMk cId="2707635280" sldId="493"/>
            <ac:spMk id="131" creationId="{05E7F37D-691E-DF9A-DF86-444CA7AA4546}"/>
          </ac:spMkLst>
        </pc:spChg>
        <pc:spChg chg="add del mod">
          <ac:chgData name="Guillaume PHAM" userId="65911675-5fa9-4870-8deb-fa8c6b28f6af" providerId="ADAL" clId="{834E534E-9FC5-4F74-B267-7827B3A5B0EE}" dt="2024-03-27T07:18:43.875" v="196"/>
          <ac:spMkLst>
            <pc:docMk/>
            <pc:sldMk cId="2707635280" sldId="493"/>
            <ac:spMk id="132" creationId="{67D41DB7-0130-79A0-CBB4-91E820330A4C}"/>
          </ac:spMkLst>
        </pc:spChg>
        <pc:spChg chg="add del mod">
          <ac:chgData name="Guillaume PHAM" userId="65911675-5fa9-4870-8deb-fa8c6b28f6af" providerId="ADAL" clId="{834E534E-9FC5-4F74-B267-7827B3A5B0EE}" dt="2024-03-27T07:18:43.875" v="196"/>
          <ac:spMkLst>
            <pc:docMk/>
            <pc:sldMk cId="2707635280" sldId="493"/>
            <ac:spMk id="133" creationId="{0A3716E5-FA6F-16F8-87CC-383EDFAFF5D4}"/>
          </ac:spMkLst>
        </pc:spChg>
        <pc:spChg chg="add del mod">
          <ac:chgData name="Guillaume PHAM" userId="65911675-5fa9-4870-8deb-fa8c6b28f6af" providerId="ADAL" clId="{834E534E-9FC5-4F74-B267-7827B3A5B0EE}" dt="2024-03-27T07:18:43.875" v="196"/>
          <ac:spMkLst>
            <pc:docMk/>
            <pc:sldMk cId="2707635280" sldId="493"/>
            <ac:spMk id="134" creationId="{A2E8681B-93E8-2FAC-BC74-738215DCA831}"/>
          </ac:spMkLst>
        </pc:spChg>
        <pc:spChg chg="add del mod">
          <ac:chgData name="Guillaume PHAM" userId="65911675-5fa9-4870-8deb-fa8c6b28f6af" providerId="ADAL" clId="{834E534E-9FC5-4F74-B267-7827B3A5B0EE}" dt="2024-03-27T07:18:43.875" v="196"/>
          <ac:spMkLst>
            <pc:docMk/>
            <pc:sldMk cId="2707635280" sldId="493"/>
            <ac:spMk id="144" creationId="{89ABE46F-887B-1B29-2AF5-7A3D7BC9E35D}"/>
          </ac:spMkLst>
        </pc:spChg>
        <pc:spChg chg="add del mod">
          <ac:chgData name="Guillaume PHAM" userId="65911675-5fa9-4870-8deb-fa8c6b28f6af" providerId="ADAL" clId="{834E534E-9FC5-4F74-B267-7827B3A5B0EE}" dt="2024-03-27T07:18:43.875" v="196"/>
          <ac:spMkLst>
            <pc:docMk/>
            <pc:sldMk cId="2707635280" sldId="493"/>
            <ac:spMk id="145" creationId="{D6AF64F2-A423-8CE8-DD63-B31FAF2D7F49}"/>
          </ac:spMkLst>
        </pc:spChg>
        <pc:spChg chg="add del mod">
          <ac:chgData name="Guillaume PHAM" userId="65911675-5fa9-4870-8deb-fa8c6b28f6af" providerId="ADAL" clId="{834E534E-9FC5-4F74-B267-7827B3A5B0EE}" dt="2024-03-27T07:18:43.875" v="196"/>
          <ac:spMkLst>
            <pc:docMk/>
            <pc:sldMk cId="2707635280" sldId="493"/>
            <ac:spMk id="146" creationId="{F3D41275-805F-055C-E1CB-13FA83EDCCAA}"/>
          </ac:spMkLst>
        </pc:spChg>
        <pc:spChg chg="add del mod">
          <ac:chgData name="Guillaume PHAM" userId="65911675-5fa9-4870-8deb-fa8c6b28f6af" providerId="ADAL" clId="{834E534E-9FC5-4F74-B267-7827B3A5B0EE}" dt="2024-03-27T07:18:43.875" v="196"/>
          <ac:spMkLst>
            <pc:docMk/>
            <pc:sldMk cId="2707635280" sldId="493"/>
            <ac:spMk id="150" creationId="{FD75539B-D422-902A-63E8-5E577E78E698}"/>
          </ac:spMkLst>
        </pc:spChg>
        <pc:spChg chg="add del mod">
          <ac:chgData name="Guillaume PHAM" userId="65911675-5fa9-4870-8deb-fa8c6b28f6af" providerId="ADAL" clId="{834E534E-9FC5-4F74-B267-7827B3A5B0EE}" dt="2024-03-27T07:18:43.875" v="196"/>
          <ac:spMkLst>
            <pc:docMk/>
            <pc:sldMk cId="2707635280" sldId="493"/>
            <ac:spMk id="151" creationId="{1B124142-533B-76FB-6DCE-81DA57C6541D}"/>
          </ac:spMkLst>
        </pc:spChg>
        <pc:spChg chg="add del mod">
          <ac:chgData name="Guillaume PHAM" userId="65911675-5fa9-4870-8deb-fa8c6b28f6af" providerId="ADAL" clId="{834E534E-9FC5-4F74-B267-7827B3A5B0EE}" dt="2024-03-27T07:18:43.875" v="196"/>
          <ac:spMkLst>
            <pc:docMk/>
            <pc:sldMk cId="2707635280" sldId="493"/>
            <ac:spMk id="156" creationId="{7923B9EA-250F-A814-7597-17965898D428}"/>
          </ac:spMkLst>
        </pc:spChg>
        <pc:spChg chg="add del mod">
          <ac:chgData name="Guillaume PHAM" userId="65911675-5fa9-4870-8deb-fa8c6b28f6af" providerId="ADAL" clId="{834E534E-9FC5-4F74-B267-7827B3A5B0EE}" dt="2024-03-27T07:18:43.875" v="196"/>
          <ac:spMkLst>
            <pc:docMk/>
            <pc:sldMk cId="2707635280" sldId="493"/>
            <ac:spMk id="157" creationId="{53327CAB-8D61-BCCE-966E-1E114BE5D311}"/>
          </ac:spMkLst>
        </pc:spChg>
        <pc:spChg chg="add del mod">
          <ac:chgData name="Guillaume PHAM" userId="65911675-5fa9-4870-8deb-fa8c6b28f6af" providerId="ADAL" clId="{834E534E-9FC5-4F74-B267-7827B3A5B0EE}" dt="2024-03-27T07:18:43.875" v="196"/>
          <ac:spMkLst>
            <pc:docMk/>
            <pc:sldMk cId="2707635280" sldId="493"/>
            <ac:spMk id="158" creationId="{569944AE-369C-C35F-14B0-C441516BE450}"/>
          </ac:spMkLst>
        </pc:spChg>
        <pc:spChg chg="add del mod">
          <ac:chgData name="Guillaume PHAM" userId="65911675-5fa9-4870-8deb-fa8c6b28f6af" providerId="ADAL" clId="{834E534E-9FC5-4F74-B267-7827B3A5B0EE}" dt="2024-03-27T07:18:43.875" v="196"/>
          <ac:spMkLst>
            <pc:docMk/>
            <pc:sldMk cId="2707635280" sldId="493"/>
            <ac:spMk id="159" creationId="{3413DC29-4959-65A5-8833-C127FC39E365}"/>
          </ac:spMkLst>
        </pc:spChg>
        <pc:spChg chg="add del mod">
          <ac:chgData name="Guillaume PHAM" userId="65911675-5fa9-4870-8deb-fa8c6b28f6af" providerId="ADAL" clId="{834E534E-9FC5-4F74-B267-7827B3A5B0EE}" dt="2024-03-27T07:18:43.875" v="196"/>
          <ac:spMkLst>
            <pc:docMk/>
            <pc:sldMk cId="2707635280" sldId="493"/>
            <ac:spMk id="160" creationId="{B3C8536B-A09B-A1AC-9C21-F59606120F69}"/>
          </ac:spMkLst>
        </pc:spChg>
        <pc:spChg chg="add del mod">
          <ac:chgData name="Guillaume PHAM" userId="65911675-5fa9-4870-8deb-fa8c6b28f6af" providerId="ADAL" clId="{834E534E-9FC5-4F74-B267-7827B3A5B0EE}" dt="2024-03-27T07:18:43.875" v="196"/>
          <ac:spMkLst>
            <pc:docMk/>
            <pc:sldMk cId="2707635280" sldId="493"/>
            <ac:spMk id="161" creationId="{37AFFD73-6680-65F6-961A-0C4C665F96C1}"/>
          </ac:spMkLst>
        </pc:spChg>
        <pc:spChg chg="add del mod">
          <ac:chgData name="Guillaume PHAM" userId="65911675-5fa9-4870-8deb-fa8c6b28f6af" providerId="ADAL" clId="{834E534E-9FC5-4F74-B267-7827B3A5B0EE}" dt="2024-03-27T07:18:43.875" v="196"/>
          <ac:spMkLst>
            <pc:docMk/>
            <pc:sldMk cId="2707635280" sldId="493"/>
            <ac:spMk id="162" creationId="{93A528AF-B1AF-5F0E-2380-A6D6DE34125F}"/>
          </ac:spMkLst>
        </pc:spChg>
        <pc:spChg chg="add del mod">
          <ac:chgData name="Guillaume PHAM" userId="65911675-5fa9-4870-8deb-fa8c6b28f6af" providerId="ADAL" clId="{834E534E-9FC5-4F74-B267-7827B3A5B0EE}" dt="2024-03-27T07:18:43.875" v="196"/>
          <ac:spMkLst>
            <pc:docMk/>
            <pc:sldMk cId="2707635280" sldId="493"/>
            <ac:spMk id="164" creationId="{0DEE3859-06B6-BFD9-ED1D-9D924A9E6F6A}"/>
          </ac:spMkLst>
        </pc:spChg>
        <pc:spChg chg="add del mod">
          <ac:chgData name="Guillaume PHAM" userId="65911675-5fa9-4870-8deb-fa8c6b28f6af" providerId="ADAL" clId="{834E534E-9FC5-4F74-B267-7827B3A5B0EE}" dt="2024-03-27T07:18:43.875" v="196"/>
          <ac:spMkLst>
            <pc:docMk/>
            <pc:sldMk cId="2707635280" sldId="493"/>
            <ac:spMk id="166" creationId="{F23E1A28-0D5C-65B3-F238-8270DDB6FB35}"/>
          </ac:spMkLst>
        </pc:spChg>
        <pc:spChg chg="add del mod">
          <ac:chgData name="Guillaume PHAM" userId="65911675-5fa9-4870-8deb-fa8c6b28f6af" providerId="ADAL" clId="{834E534E-9FC5-4F74-B267-7827B3A5B0EE}" dt="2024-03-27T07:18:43.875" v="196"/>
          <ac:spMkLst>
            <pc:docMk/>
            <pc:sldMk cId="2707635280" sldId="493"/>
            <ac:spMk id="167" creationId="{8900D37C-BC7C-2BA9-D48D-A80EC38F90D6}"/>
          </ac:spMkLst>
        </pc:spChg>
        <pc:grpChg chg="add mod">
          <ac:chgData name="Guillaume PHAM" userId="65911675-5fa9-4870-8deb-fa8c6b28f6af" providerId="ADAL" clId="{834E534E-9FC5-4F74-B267-7827B3A5B0EE}" dt="2024-03-27T07:18:43.118" v="195" actId="164"/>
          <ac:grpSpMkLst>
            <pc:docMk/>
            <pc:sldMk cId="2707635280" sldId="493"/>
            <ac:grpSpMk id="168" creationId="{6F8DA3A8-DA4C-B346-0C06-E3DBA1E8B5D0}"/>
          </ac:grpSpMkLst>
        </pc:grpChg>
        <pc:picChg chg="add mod">
          <ac:chgData name="Guillaume PHAM" userId="65911675-5fa9-4870-8deb-fa8c6b28f6af" providerId="ADAL" clId="{834E534E-9FC5-4F74-B267-7827B3A5B0EE}" dt="2024-03-27T07:19:40.180" v="224" actId="14100"/>
          <ac:picMkLst>
            <pc:docMk/>
            <pc:sldMk cId="2707635280" sldId="493"/>
            <ac:picMk id="170" creationId="{7715AECE-3C85-02DA-C07B-73A9CCC1E714}"/>
          </ac:picMkLst>
        </pc:picChg>
        <pc:cxnChg chg="add del mod">
          <ac:chgData name="Guillaume PHAM" userId="65911675-5fa9-4870-8deb-fa8c6b28f6af" providerId="ADAL" clId="{834E534E-9FC5-4F74-B267-7827B3A5B0EE}" dt="2024-03-27T07:17:44.660" v="188"/>
          <ac:cxnSpMkLst>
            <pc:docMk/>
            <pc:sldMk cId="2707635280" sldId="493"/>
            <ac:cxnSpMk id="25" creationId="{9F650BAA-3571-ED78-3A21-0671770C148D}"/>
          </ac:cxnSpMkLst>
        </pc:cxnChg>
        <pc:cxnChg chg="add del mod">
          <ac:chgData name="Guillaume PHAM" userId="65911675-5fa9-4870-8deb-fa8c6b28f6af" providerId="ADAL" clId="{834E534E-9FC5-4F74-B267-7827B3A5B0EE}" dt="2024-03-27T07:17:44.660" v="188"/>
          <ac:cxnSpMkLst>
            <pc:docMk/>
            <pc:sldMk cId="2707635280" sldId="493"/>
            <ac:cxnSpMk id="26" creationId="{FC36F95F-99E8-D90D-2EE0-80E860C68380}"/>
          </ac:cxnSpMkLst>
        </pc:cxnChg>
        <pc:cxnChg chg="add del mod">
          <ac:chgData name="Guillaume PHAM" userId="65911675-5fa9-4870-8deb-fa8c6b28f6af" providerId="ADAL" clId="{834E534E-9FC5-4F74-B267-7827B3A5B0EE}" dt="2024-03-27T07:17:44.660" v="188"/>
          <ac:cxnSpMkLst>
            <pc:docMk/>
            <pc:sldMk cId="2707635280" sldId="493"/>
            <ac:cxnSpMk id="27" creationId="{88C3AF29-E8E0-CB6F-187A-1EF0B832B1D6}"/>
          </ac:cxnSpMkLst>
        </pc:cxnChg>
        <pc:cxnChg chg="add del mod">
          <ac:chgData name="Guillaume PHAM" userId="65911675-5fa9-4870-8deb-fa8c6b28f6af" providerId="ADAL" clId="{834E534E-9FC5-4F74-B267-7827B3A5B0EE}" dt="2024-03-27T07:17:44.660" v="188"/>
          <ac:cxnSpMkLst>
            <pc:docMk/>
            <pc:sldMk cId="2707635280" sldId="493"/>
            <ac:cxnSpMk id="28" creationId="{5FCCD399-47A8-C814-01F6-0CD28F020567}"/>
          </ac:cxnSpMkLst>
        </pc:cxnChg>
        <pc:cxnChg chg="add del mod">
          <ac:chgData name="Guillaume PHAM" userId="65911675-5fa9-4870-8deb-fa8c6b28f6af" providerId="ADAL" clId="{834E534E-9FC5-4F74-B267-7827B3A5B0EE}" dt="2024-03-27T07:17:44.660" v="188"/>
          <ac:cxnSpMkLst>
            <pc:docMk/>
            <pc:sldMk cId="2707635280" sldId="493"/>
            <ac:cxnSpMk id="29" creationId="{3EABE4A5-A01E-B24A-44A5-D6712A4BAF7B}"/>
          </ac:cxnSpMkLst>
        </pc:cxnChg>
        <pc:cxnChg chg="add del mod">
          <ac:chgData name="Guillaume PHAM" userId="65911675-5fa9-4870-8deb-fa8c6b28f6af" providerId="ADAL" clId="{834E534E-9FC5-4F74-B267-7827B3A5B0EE}" dt="2024-03-27T07:17:44.660" v="188"/>
          <ac:cxnSpMkLst>
            <pc:docMk/>
            <pc:sldMk cId="2707635280" sldId="493"/>
            <ac:cxnSpMk id="30" creationId="{CA6C6FE1-DB75-9083-3EC7-18EE71D1740D}"/>
          </ac:cxnSpMkLst>
        </pc:cxnChg>
        <pc:cxnChg chg="add del mod">
          <ac:chgData name="Guillaume PHAM" userId="65911675-5fa9-4870-8deb-fa8c6b28f6af" providerId="ADAL" clId="{834E534E-9FC5-4F74-B267-7827B3A5B0EE}" dt="2024-03-27T07:17:44.660" v="188"/>
          <ac:cxnSpMkLst>
            <pc:docMk/>
            <pc:sldMk cId="2707635280" sldId="493"/>
            <ac:cxnSpMk id="31" creationId="{70C25F16-5204-6CCE-D8D1-C3548902CD34}"/>
          </ac:cxnSpMkLst>
        </pc:cxnChg>
        <pc:cxnChg chg="add del mod">
          <ac:chgData name="Guillaume PHAM" userId="65911675-5fa9-4870-8deb-fa8c6b28f6af" providerId="ADAL" clId="{834E534E-9FC5-4F74-B267-7827B3A5B0EE}" dt="2024-03-27T07:17:44.660" v="188"/>
          <ac:cxnSpMkLst>
            <pc:docMk/>
            <pc:sldMk cId="2707635280" sldId="493"/>
            <ac:cxnSpMk id="32" creationId="{B59A2502-A044-05C5-F6AD-FF907573AF58}"/>
          </ac:cxnSpMkLst>
        </pc:cxnChg>
        <pc:cxnChg chg="add del mod">
          <ac:chgData name="Guillaume PHAM" userId="65911675-5fa9-4870-8deb-fa8c6b28f6af" providerId="ADAL" clId="{834E534E-9FC5-4F74-B267-7827B3A5B0EE}" dt="2024-03-27T07:17:44.660" v="188"/>
          <ac:cxnSpMkLst>
            <pc:docMk/>
            <pc:sldMk cId="2707635280" sldId="493"/>
            <ac:cxnSpMk id="33" creationId="{DDF2B723-EFBF-303A-1FB9-BE93B91ACAD4}"/>
          </ac:cxnSpMkLst>
        </pc:cxnChg>
        <pc:cxnChg chg="add del mod">
          <ac:chgData name="Guillaume PHAM" userId="65911675-5fa9-4870-8deb-fa8c6b28f6af" providerId="ADAL" clId="{834E534E-9FC5-4F74-B267-7827B3A5B0EE}" dt="2024-03-27T07:17:44.660" v="188"/>
          <ac:cxnSpMkLst>
            <pc:docMk/>
            <pc:sldMk cId="2707635280" sldId="493"/>
            <ac:cxnSpMk id="37" creationId="{AEB79C67-7BFB-9A3A-0496-518880D0DC13}"/>
          </ac:cxnSpMkLst>
        </pc:cxnChg>
        <pc:cxnChg chg="add del mod">
          <ac:chgData name="Guillaume PHAM" userId="65911675-5fa9-4870-8deb-fa8c6b28f6af" providerId="ADAL" clId="{834E534E-9FC5-4F74-B267-7827B3A5B0EE}" dt="2024-03-27T07:17:44.660" v="188"/>
          <ac:cxnSpMkLst>
            <pc:docMk/>
            <pc:sldMk cId="2707635280" sldId="493"/>
            <ac:cxnSpMk id="38" creationId="{3ED14EF6-6C81-FE8A-57B8-26ADC6E97BBD}"/>
          </ac:cxnSpMkLst>
        </pc:cxnChg>
        <pc:cxnChg chg="add del mod">
          <ac:chgData name="Guillaume PHAM" userId="65911675-5fa9-4870-8deb-fa8c6b28f6af" providerId="ADAL" clId="{834E534E-9FC5-4F74-B267-7827B3A5B0EE}" dt="2024-03-27T07:17:44.660" v="188"/>
          <ac:cxnSpMkLst>
            <pc:docMk/>
            <pc:sldMk cId="2707635280" sldId="493"/>
            <ac:cxnSpMk id="39" creationId="{35558788-04AE-E4E9-020D-A324C9011526}"/>
          </ac:cxnSpMkLst>
        </pc:cxnChg>
        <pc:cxnChg chg="add del mod">
          <ac:chgData name="Guillaume PHAM" userId="65911675-5fa9-4870-8deb-fa8c6b28f6af" providerId="ADAL" clId="{834E534E-9FC5-4F74-B267-7827B3A5B0EE}" dt="2024-03-27T07:17:44.660" v="188"/>
          <ac:cxnSpMkLst>
            <pc:docMk/>
            <pc:sldMk cId="2707635280" sldId="493"/>
            <ac:cxnSpMk id="42" creationId="{457AAD3D-BBEE-0D50-BEB4-FC31E4518772}"/>
          </ac:cxnSpMkLst>
        </pc:cxnChg>
        <pc:cxnChg chg="add del mod">
          <ac:chgData name="Guillaume PHAM" userId="65911675-5fa9-4870-8deb-fa8c6b28f6af" providerId="ADAL" clId="{834E534E-9FC5-4F74-B267-7827B3A5B0EE}" dt="2024-03-27T07:17:44.660" v="188"/>
          <ac:cxnSpMkLst>
            <pc:docMk/>
            <pc:sldMk cId="2707635280" sldId="493"/>
            <ac:cxnSpMk id="43" creationId="{AE1B1A50-D860-ECCC-703D-700F6F0F13BA}"/>
          </ac:cxnSpMkLst>
        </pc:cxnChg>
        <pc:cxnChg chg="add del mod">
          <ac:chgData name="Guillaume PHAM" userId="65911675-5fa9-4870-8deb-fa8c6b28f6af" providerId="ADAL" clId="{834E534E-9FC5-4F74-B267-7827B3A5B0EE}" dt="2024-03-27T07:17:44.660" v="188"/>
          <ac:cxnSpMkLst>
            <pc:docMk/>
            <pc:sldMk cId="2707635280" sldId="493"/>
            <ac:cxnSpMk id="44" creationId="{2CCDBBA8-5631-954B-A1A9-520DC33FDB7F}"/>
          </ac:cxnSpMkLst>
        </pc:cxnChg>
        <pc:cxnChg chg="add del mod">
          <ac:chgData name="Guillaume PHAM" userId="65911675-5fa9-4870-8deb-fa8c6b28f6af" providerId="ADAL" clId="{834E534E-9FC5-4F74-B267-7827B3A5B0EE}" dt="2024-03-27T07:17:44.660" v="188"/>
          <ac:cxnSpMkLst>
            <pc:docMk/>
            <pc:sldMk cId="2707635280" sldId="493"/>
            <ac:cxnSpMk id="45" creationId="{52D69856-81C0-A4C9-026B-CBDD1C13733C}"/>
          </ac:cxnSpMkLst>
        </pc:cxnChg>
        <pc:cxnChg chg="add del mod">
          <ac:chgData name="Guillaume PHAM" userId="65911675-5fa9-4870-8deb-fa8c6b28f6af" providerId="ADAL" clId="{834E534E-9FC5-4F74-B267-7827B3A5B0EE}" dt="2024-03-27T07:17:44.660" v="188"/>
          <ac:cxnSpMkLst>
            <pc:docMk/>
            <pc:sldMk cId="2707635280" sldId="493"/>
            <ac:cxnSpMk id="53" creationId="{3A0605BA-CE4F-16EF-1BD8-7582AA828529}"/>
          </ac:cxnSpMkLst>
        </pc:cxnChg>
        <pc:cxnChg chg="add del mod">
          <ac:chgData name="Guillaume PHAM" userId="65911675-5fa9-4870-8deb-fa8c6b28f6af" providerId="ADAL" clId="{834E534E-9FC5-4F74-B267-7827B3A5B0EE}" dt="2024-03-27T07:17:44.660" v="188"/>
          <ac:cxnSpMkLst>
            <pc:docMk/>
            <pc:sldMk cId="2707635280" sldId="493"/>
            <ac:cxnSpMk id="55" creationId="{C165C70B-B7A6-4BC0-B170-E327F09B7115}"/>
          </ac:cxnSpMkLst>
        </pc:cxnChg>
        <pc:cxnChg chg="add del mod">
          <ac:chgData name="Guillaume PHAM" userId="65911675-5fa9-4870-8deb-fa8c6b28f6af" providerId="ADAL" clId="{834E534E-9FC5-4F74-B267-7827B3A5B0EE}" dt="2024-03-27T07:17:56.441" v="192"/>
          <ac:cxnSpMkLst>
            <pc:docMk/>
            <pc:sldMk cId="2707635280" sldId="493"/>
            <ac:cxnSpMk id="78" creationId="{F2EB7E71-6D64-0E28-6E23-C2584C4CA3E9}"/>
          </ac:cxnSpMkLst>
        </pc:cxnChg>
        <pc:cxnChg chg="add del mod">
          <ac:chgData name="Guillaume PHAM" userId="65911675-5fa9-4870-8deb-fa8c6b28f6af" providerId="ADAL" clId="{834E534E-9FC5-4F74-B267-7827B3A5B0EE}" dt="2024-03-27T07:17:56.441" v="192"/>
          <ac:cxnSpMkLst>
            <pc:docMk/>
            <pc:sldMk cId="2707635280" sldId="493"/>
            <ac:cxnSpMk id="79" creationId="{8F3E0B90-0545-4345-421E-6885F85931F5}"/>
          </ac:cxnSpMkLst>
        </pc:cxnChg>
        <pc:cxnChg chg="add del mod">
          <ac:chgData name="Guillaume PHAM" userId="65911675-5fa9-4870-8deb-fa8c6b28f6af" providerId="ADAL" clId="{834E534E-9FC5-4F74-B267-7827B3A5B0EE}" dt="2024-03-27T07:17:56.441" v="192"/>
          <ac:cxnSpMkLst>
            <pc:docMk/>
            <pc:sldMk cId="2707635280" sldId="493"/>
            <ac:cxnSpMk id="80" creationId="{58E9F0CF-1B22-3A28-D708-E7431BBE8A63}"/>
          </ac:cxnSpMkLst>
        </pc:cxnChg>
        <pc:cxnChg chg="add del mod">
          <ac:chgData name="Guillaume PHAM" userId="65911675-5fa9-4870-8deb-fa8c6b28f6af" providerId="ADAL" clId="{834E534E-9FC5-4F74-B267-7827B3A5B0EE}" dt="2024-03-27T07:17:56.441" v="192"/>
          <ac:cxnSpMkLst>
            <pc:docMk/>
            <pc:sldMk cId="2707635280" sldId="493"/>
            <ac:cxnSpMk id="81" creationId="{AC683739-62C1-A12C-9153-AA9EC2F0D19A}"/>
          </ac:cxnSpMkLst>
        </pc:cxnChg>
        <pc:cxnChg chg="add del mod">
          <ac:chgData name="Guillaume PHAM" userId="65911675-5fa9-4870-8deb-fa8c6b28f6af" providerId="ADAL" clId="{834E534E-9FC5-4F74-B267-7827B3A5B0EE}" dt="2024-03-27T07:17:56.441" v="192"/>
          <ac:cxnSpMkLst>
            <pc:docMk/>
            <pc:sldMk cId="2707635280" sldId="493"/>
            <ac:cxnSpMk id="82" creationId="{FF1C6DA7-18DE-A973-2941-A89ACACC41D1}"/>
          </ac:cxnSpMkLst>
        </pc:cxnChg>
        <pc:cxnChg chg="add del mod">
          <ac:chgData name="Guillaume PHAM" userId="65911675-5fa9-4870-8deb-fa8c6b28f6af" providerId="ADAL" clId="{834E534E-9FC5-4F74-B267-7827B3A5B0EE}" dt="2024-03-27T07:17:56.441" v="192"/>
          <ac:cxnSpMkLst>
            <pc:docMk/>
            <pc:sldMk cId="2707635280" sldId="493"/>
            <ac:cxnSpMk id="83" creationId="{12BF3EC5-4C47-D9D6-98A1-B4A1DB3D72AA}"/>
          </ac:cxnSpMkLst>
        </pc:cxnChg>
        <pc:cxnChg chg="add del mod">
          <ac:chgData name="Guillaume PHAM" userId="65911675-5fa9-4870-8deb-fa8c6b28f6af" providerId="ADAL" clId="{834E534E-9FC5-4F74-B267-7827B3A5B0EE}" dt="2024-03-27T07:17:56.441" v="192"/>
          <ac:cxnSpMkLst>
            <pc:docMk/>
            <pc:sldMk cId="2707635280" sldId="493"/>
            <ac:cxnSpMk id="84" creationId="{D79EE43A-7332-2857-450B-36D550A34CC8}"/>
          </ac:cxnSpMkLst>
        </pc:cxnChg>
        <pc:cxnChg chg="add del mod">
          <ac:chgData name="Guillaume PHAM" userId="65911675-5fa9-4870-8deb-fa8c6b28f6af" providerId="ADAL" clId="{834E534E-9FC5-4F74-B267-7827B3A5B0EE}" dt="2024-03-27T07:17:56.441" v="192"/>
          <ac:cxnSpMkLst>
            <pc:docMk/>
            <pc:sldMk cId="2707635280" sldId="493"/>
            <ac:cxnSpMk id="85" creationId="{80C25FEE-5CFC-5458-6FCD-B0C1A9353C2C}"/>
          </ac:cxnSpMkLst>
        </pc:cxnChg>
        <pc:cxnChg chg="add del mod">
          <ac:chgData name="Guillaume PHAM" userId="65911675-5fa9-4870-8deb-fa8c6b28f6af" providerId="ADAL" clId="{834E534E-9FC5-4F74-B267-7827B3A5B0EE}" dt="2024-03-27T07:17:56.441" v="192"/>
          <ac:cxnSpMkLst>
            <pc:docMk/>
            <pc:sldMk cId="2707635280" sldId="493"/>
            <ac:cxnSpMk id="86" creationId="{46AC238F-3E1C-0B0C-B299-00267D7E3090}"/>
          </ac:cxnSpMkLst>
        </pc:cxnChg>
        <pc:cxnChg chg="add del mod">
          <ac:chgData name="Guillaume PHAM" userId="65911675-5fa9-4870-8deb-fa8c6b28f6af" providerId="ADAL" clId="{834E534E-9FC5-4F74-B267-7827B3A5B0EE}" dt="2024-03-27T07:17:56.441" v="192"/>
          <ac:cxnSpMkLst>
            <pc:docMk/>
            <pc:sldMk cId="2707635280" sldId="493"/>
            <ac:cxnSpMk id="90" creationId="{0EA65607-B8C9-54FB-D4FE-8FC35D6154BB}"/>
          </ac:cxnSpMkLst>
        </pc:cxnChg>
        <pc:cxnChg chg="add del mod">
          <ac:chgData name="Guillaume PHAM" userId="65911675-5fa9-4870-8deb-fa8c6b28f6af" providerId="ADAL" clId="{834E534E-9FC5-4F74-B267-7827B3A5B0EE}" dt="2024-03-27T07:17:56.441" v="192"/>
          <ac:cxnSpMkLst>
            <pc:docMk/>
            <pc:sldMk cId="2707635280" sldId="493"/>
            <ac:cxnSpMk id="91" creationId="{8F7B1DC0-BFC4-2A1D-9C4F-6DE57CC48656}"/>
          </ac:cxnSpMkLst>
        </pc:cxnChg>
        <pc:cxnChg chg="add del mod">
          <ac:chgData name="Guillaume PHAM" userId="65911675-5fa9-4870-8deb-fa8c6b28f6af" providerId="ADAL" clId="{834E534E-9FC5-4F74-B267-7827B3A5B0EE}" dt="2024-03-27T07:17:56.441" v="192"/>
          <ac:cxnSpMkLst>
            <pc:docMk/>
            <pc:sldMk cId="2707635280" sldId="493"/>
            <ac:cxnSpMk id="92" creationId="{4581DD00-774B-9674-80BB-8C800B92D5E8}"/>
          </ac:cxnSpMkLst>
        </pc:cxnChg>
        <pc:cxnChg chg="add del mod">
          <ac:chgData name="Guillaume PHAM" userId="65911675-5fa9-4870-8deb-fa8c6b28f6af" providerId="ADAL" clId="{834E534E-9FC5-4F74-B267-7827B3A5B0EE}" dt="2024-03-27T07:17:56.441" v="192"/>
          <ac:cxnSpMkLst>
            <pc:docMk/>
            <pc:sldMk cId="2707635280" sldId="493"/>
            <ac:cxnSpMk id="95" creationId="{01E69955-46CF-FED4-5EA4-DD55615CB7F1}"/>
          </ac:cxnSpMkLst>
        </pc:cxnChg>
        <pc:cxnChg chg="add del mod">
          <ac:chgData name="Guillaume PHAM" userId="65911675-5fa9-4870-8deb-fa8c6b28f6af" providerId="ADAL" clId="{834E534E-9FC5-4F74-B267-7827B3A5B0EE}" dt="2024-03-27T07:17:56.441" v="192"/>
          <ac:cxnSpMkLst>
            <pc:docMk/>
            <pc:sldMk cId="2707635280" sldId="493"/>
            <ac:cxnSpMk id="96" creationId="{93DEA049-21F4-CDC6-D5A8-7C055902D404}"/>
          </ac:cxnSpMkLst>
        </pc:cxnChg>
        <pc:cxnChg chg="add del mod">
          <ac:chgData name="Guillaume PHAM" userId="65911675-5fa9-4870-8deb-fa8c6b28f6af" providerId="ADAL" clId="{834E534E-9FC5-4F74-B267-7827B3A5B0EE}" dt="2024-03-27T07:17:56.441" v="192"/>
          <ac:cxnSpMkLst>
            <pc:docMk/>
            <pc:sldMk cId="2707635280" sldId="493"/>
            <ac:cxnSpMk id="97" creationId="{26FF05BB-5160-CC63-4AE5-8A9EC3AF2987}"/>
          </ac:cxnSpMkLst>
        </pc:cxnChg>
        <pc:cxnChg chg="add del mod">
          <ac:chgData name="Guillaume PHAM" userId="65911675-5fa9-4870-8deb-fa8c6b28f6af" providerId="ADAL" clId="{834E534E-9FC5-4F74-B267-7827B3A5B0EE}" dt="2024-03-27T07:17:56.441" v="192"/>
          <ac:cxnSpMkLst>
            <pc:docMk/>
            <pc:sldMk cId="2707635280" sldId="493"/>
            <ac:cxnSpMk id="98" creationId="{C5D2DA58-7AAC-9F35-7F4C-1906F888C93B}"/>
          </ac:cxnSpMkLst>
        </pc:cxnChg>
        <pc:cxnChg chg="add del mod">
          <ac:chgData name="Guillaume PHAM" userId="65911675-5fa9-4870-8deb-fa8c6b28f6af" providerId="ADAL" clId="{834E534E-9FC5-4F74-B267-7827B3A5B0EE}" dt="2024-03-27T07:17:56.441" v="192"/>
          <ac:cxnSpMkLst>
            <pc:docMk/>
            <pc:sldMk cId="2707635280" sldId="493"/>
            <ac:cxnSpMk id="106" creationId="{FFEAB295-5E4A-537B-482B-00485386E0F6}"/>
          </ac:cxnSpMkLst>
        </pc:cxnChg>
        <pc:cxnChg chg="add del mod">
          <ac:chgData name="Guillaume PHAM" userId="65911675-5fa9-4870-8deb-fa8c6b28f6af" providerId="ADAL" clId="{834E534E-9FC5-4F74-B267-7827B3A5B0EE}" dt="2024-03-27T07:17:56.441" v="192"/>
          <ac:cxnSpMkLst>
            <pc:docMk/>
            <pc:sldMk cId="2707635280" sldId="493"/>
            <ac:cxnSpMk id="108" creationId="{0A287B72-292E-F21B-D1FD-E1F4D7FF1A7D}"/>
          </ac:cxnSpMkLst>
        </pc:cxnChg>
        <pc:cxnChg chg="add del mod">
          <ac:chgData name="Guillaume PHAM" userId="65911675-5fa9-4870-8deb-fa8c6b28f6af" providerId="ADAL" clId="{834E534E-9FC5-4F74-B267-7827B3A5B0EE}" dt="2024-03-27T07:18:43.875" v="196"/>
          <ac:cxnSpMkLst>
            <pc:docMk/>
            <pc:sldMk cId="2707635280" sldId="493"/>
            <ac:cxnSpMk id="135" creationId="{5AF78F38-71A8-DDC6-DB4E-9A4E8AE438CC}"/>
          </ac:cxnSpMkLst>
        </pc:cxnChg>
        <pc:cxnChg chg="add del mod">
          <ac:chgData name="Guillaume PHAM" userId="65911675-5fa9-4870-8deb-fa8c6b28f6af" providerId="ADAL" clId="{834E534E-9FC5-4F74-B267-7827B3A5B0EE}" dt="2024-03-27T07:18:43.875" v="196"/>
          <ac:cxnSpMkLst>
            <pc:docMk/>
            <pc:sldMk cId="2707635280" sldId="493"/>
            <ac:cxnSpMk id="136" creationId="{96519848-AC89-B766-434F-1B4E342DC92C}"/>
          </ac:cxnSpMkLst>
        </pc:cxnChg>
        <pc:cxnChg chg="add del mod">
          <ac:chgData name="Guillaume PHAM" userId="65911675-5fa9-4870-8deb-fa8c6b28f6af" providerId="ADAL" clId="{834E534E-9FC5-4F74-B267-7827B3A5B0EE}" dt="2024-03-27T07:18:43.875" v="196"/>
          <ac:cxnSpMkLst>
            <pc:docMk/>
            <pc:sldMk cId="2707635280" sldId="493"/>
            <ac:cxnSpMk id="137" creationId="{BAB20CE7-C1B8-67B0-7E27-D46361EAF116}"/>
          </ac:cxnSpMkLst>
        </pc:cxnChg>
        <pc:cxnChg chg="add del mod">
          <ac:chgData name="Guillaume PHAM" userId="65911675-5fa9-4870-8deb-fa8c6b28f6af" providerId="ADAL" clId="{834E534E-9FC5-4F74-B267-7827B3A5B0EE}" dt="2024-03-27T07:18:43.875" v="196"/>
          <ac:cxnSpMkLst>
            <pc:docMk/>
            <pc:sldMk cId="2707635280" sldId="493"/>
            <ac:cxnSpMk id="138" creationId="{AAD4E5D7-80FC-8296-B425-2CB2B6B8E326}"/>
          </ac:cxnSpMkLst>
        </pc:cxnChg>
        <pc:cxnChg chg="add del mod">
          <ac:chgData name="Guillaume PHAM" userId="65911675-5fa9-4870-8deb-fa8c6b28f6af" providerId="ADAL" clId="{834E534E-9FC5-4F74-B267-7827B3A5B0EE}" dt="2024-03-27T07:18:43.875" v="196"/>
          <ac:cxnSpMkLst>
            <pc:docMk/>
            <pc:sldMk cId="2707635280" sldId="493"/>
            <ac:cxnSpMk id="139" creationId="{90B2822B-5AB5-2A4B-31D3-44B534A99078}"/>
          </ac:cxnSpMkLst>
        </pc:cxnChg>
        <pc:cxnChg chg="add del mod">
          <ac:chgData name="Guillaume PHAM" userId="65911675-5fa9-4870-8deb-fa8c6b28f6af" providerId="ADAL" clId="{834E534E-9FC5-4F74-B267-7827B3A5B0EE}" dt="2024-03-27T07:18:43.875" v="196"/>
          <ac:cxnSpMkLst>
            <pc:docMk/>
            <pc:sldMk cId="2707635280" sldId="493"/>
            <ac:cxnSpMk id="140" creationId="{54F92EDF-DA8F-E38C-ABBA-C66979728C25}"/>
          </ac:cxnSpMkLst>
        </pc:cxnChg>
        <pc:cxnChg chg="add del mod">
          <ac:chgData name="Guillaume PHAM" userId="65911675-5fa9-4870-8deb-fa8c6b28f6af" providerId="ADAL" clId="{834E534E-9FC5-4F74-B267-7827B3A5B0EE}" dt="2024-03-27T07:18:43.875" v="196"/>
          <ac:cxnSpMkLst>
            <pc:docMk/>
            <pc:sldMk cId="2707635280" sldId="493"/>
            <ac:cxnSpMk id="141" creationId="{884C7FB9-9DAF-1034-6E76-5777D1FB5BC8}"/>
          </ac:cxnSpMkLst>
        </pc:cxnChg>
        <pc:cxnChg chg="add del mod">
          <ac:chgData name="Guillaume PHAM" userId="65911675-5fa9-4870-8deb-fa8c6b28f6af" providerId="ADAL" clId="{834E534E-9FC5-4F74-B267-7827B3A5B0EE}" dt="2024-03-27T07:18:43.875" v="196"/>
          <ac:cxnSpMkLst>
            <pc:docMk/>
            <pc:sldMk cId="2707635280" sldId="493"/>
            <ac:cxnSpMk id="142" creationId="{BC4EE260-284A-BE2B-A3A8-8994A50339BB}"/>
          </ac:cxnSpMkLst>
        </pc:cxnChg>
        <pc:cxnChg chg="add del mod">
          <ac:chgData name="Guillaume PHAM" userId="65911675-5fa9-4870-8deb-fa8c6b28f6af" providerId="ADAL" clId="{834E534E-9FC5-4F74-B267-7827B3A5B0EE}" dt="2024-03-27T07:18:43.875" v="196"/>
          <ac:cxnSpMkLst>
            <pc:docMk/>
            <pc:sldMk cId="2707635280" sldId="493"/>
            <ac:cxnSpMk id="143" creationId="{24D32C66-EBE4-0FF3-64EB-37D20887AA6E}"/>
          </ac:cxnSpMkLst>
        </pc:cxnChg>
        <pc:cxnChg chg="add del mod">
          <ac:chgData name="Guillaume PHAM" userId="65911675-5fa9-4870-8deb-fa8c6b28f6af" providerId="ADAL" clId="{834E534E-9FC5-4F74-B267-7827B3A5B0EE}" dt="2024-03-27T07:18:43.875" v="196"/>
          <ac:cxnSpMkLst>
            <pc:docMk/>
            <pc:sldMk cId="2707635280" sldId="493"/>
            <ac:cxnSpMk id="147" creationId="{471E3DAC-2FA7-E3CD-96F2-7C3F2E7BD76A}"/>
          </ac:cxnSpMkLst>
        </pc:cxnChg>
        <pc:cxnChg chg="add del mod">
          <ac:chgData name="Guillaume PHAM" userId="65911675-5fa9-4870-8deb-fa8c6b28f6af" providerId="ADAL" clId="{834E534E-9FC5-4F74-B267-7827B3A5B0EE}" dt="2024-03-27T07:18:43.875" v="196"/>
          <ac:cxnSpMkLst>
            <pc:docMk/>
            <pc:sldMk cId="2707635280" sldId="493"/>
            <ac:cxnSpMk id="148" creationId="{4388F53E-2E3D-2C85-6399-1DEF4DFABDAA}"/>
          </ac:cxnSpMkLst>
        </pc:cxnChg>
        <pc:cxnChg chg="add del mod">
          <ac:chgData name="Guillaume PHAM" userId="65911675-5fa9-4870-8deb-fa8c6b28f6af" providerId="ADAL" clId="{834E534E-9FC5-4F74-B267-7827B3A5B0EE}" dt="2024-03-27T07:18:43.875" v="196"/>
          <ac:cxnSpMkLst>
            <pc:docMk/>
            <pc:sldMk cId="2707635280" sldId="493"/>
            <ac:cxnSpMk id="149" creationId="{9F75BB9D-7752-9883-C794-B4D5D9AC50A1}"/>
          </ac:cxnSpMkLst>
        </pc:cxnChg>
        <pc:cxnChg chg="add del mod">
          <ac:chgData name="Guillaume PHAM" userId="65911675-5fa9-4870-8deb-fa8c6b28f6af" providerId="ADAL" clId="{834E534E-9FC5-4F74-B267-7827B3A5B0EE}" dt="2024-03-27T07:18:43.875" v="196"/>
          <ac:cxnSpMkLst>
            <pc:docMk/>
            <pc:sldMk cId="2707635280" sldId="493"/>
            <ac:cxnSpMk id="152" creationId="{D98F7B3A-A0AC-398A-02F3-94009720F7B2}"/>
          </ac:cxnSpMkLst>
        </pc:cxnChg>
        <pc:cxnChg chg="add del mod">
          <ac:chgData name="Guillaume PHAM" userId="65911675-5fa9-4870-8deb-fa8c6b28f6af" providerId="ADAL" clId="{834E534E-9FC5-4F74-B267-7827B3A5B0EE}" dt="2024-03-27T07:18:43.875" v="196"/>
          <ac:cxnSpMkLst>
            <pc:docMk/>
            <pc:sldMk cId="2707635280" sldId="493"/>
            <ac:cxnSpMk id="153" creationId="{F8BB9289-AC62-AF38-2329-70179E92425E}"/>
          </ac:cxnSpMkLst>
        </pc:cxnChg>
        <pc:cxnChg chg="add del mod">
          <ac:chgData name="Guillaume PHAM" userId="65911675-5fa9-4870-8deb-fa8c6b28f6af" providerId="ADAL" clId="{834E534E-9FC5-4F74-B267-7827B3A5B0EE}" dt="2024-03-27T07:18:43.875" v="196"/>
          <ac:cxnSpMkLst>
            <pc:docMk/>
            <pc:sldMk cId="2707635280" sldId="493"/>
            <ac:cxnSpMk id="154" creationId="{AEB61A7B-9057-77C4-8E2B-968FFAF8EA89}"/>
          </ac:cxnSpMkLst>
        </pc:cxnChg>
        <pc:cxnChg chg="add del mod">
          <ac:chgData name="Guillaume PHAM" userId="65911675-5fa9-4870-8deb-fa8c6b28f6af" providerId="ADAL" clId="{834E534E-9FC5-4F74-B267-7827B3A5B0EE}" dt="2024-03-27T07:18:43.875" v="196"/>
          <ac:cxnSpMkLst>
            <pc:docMk/>
            <pc:sldMk cId="2707635280" sldId="493"/>
            <ac:cxnSpMk id="155" creationId="{82C175AD-9975-CE4F-F420-B84185711957}"/>
          </ac:cxnSpMkLst>
        </pc:cxnChg>
        <pc:cxnChg chg="add del mod">
          <ac:chgData name="Guillaume PHAM" userId="65911675-5fa9-4870-8deb-fa8c6b28f6af" providerId="ADAL" clId="{834E534E-9FC5-4F74-B267-7827B3A5B0EE}" dt="2024-03-27T07:18:43.875" v="196"/>
          <ac:cxnSpMkLst>
            <pc:docMk/>
            <pc:sldMk cId="2707635280" sldId="493"/>
            <ac:cxnSpMk id="163" creationId="{B7C37A98-9684-8025-DACC-19A48D0D14E5}"/>
          </ac:cxnSpMkLst>
        </pc:cxnChg>
        <pc:cxnChg chg="add del mod">
          <ac:chgData name="Guillaume PHAM" userId="65911675-5fa9-4870-8deb-fa8c6b28f6af" providerId="ADAL" clId="{834E534E-9FC5-4F74-B267-7827B3A5B0EE}" dt="2024-03-27T07:18:43.875" v="196"/>
          <ac:cxnSpMkLst>
            <pc:docMk/>
            <pc:sldMk cId="2707635280" sldId="493"/>
            <ac:cxnSpMk id="165" creationId="{E96BE697-22C0-C7E3-9388-F121856AD6B1}"/>
          </ac:cxnSpMkLst>
        </pc:cxnChg>
      </pc:sldChg>
      <pc:sldChg chg="addSp delSp modSp add mod ord">
        <pc:chgData name="Guillaume PHAM" userId="65911675-5fa9-4870-8deb-fa8c6b28f6af" providerId="ADAL" clId="{834E534E-9FC5-4F74-B267-7827B3A5B0EE}" dt="2024-03-27T07:21:58.198" v="329" actId="14100"/>
        <pc:sldMkLst>
          <pc:docMk/>
          <pc:sldMk cId="1196541426" sldId="494"/>
        </pc:sldMkLst>
        <pc:spChg chg="del mod">
          <ac:chgData name="Guillaume PHAM" userId="65911675-5fa9-4870-8deb-fa8c6b28f6af" providerId="ADAL" clId="{834E534E-9FC5-4F74-B267-7827B3A5B0EE}" dt="2024-03-27T07:20:13.087" v="235" actId="478"/>
          <ac:spMkLst>
            <pc:docMk/>
            <pc:sldMk cId="1196541426" sldId="494"/>
            <ac:spMk id="2" creationId="{042A9316-7F4A-4177-80AB-8E8DC47FB70B}"/>
          </ac:spMkLst>
        </pc:spChg>
        <pc:spChg chg="mod">
          <ac:chgData name="Guillaume PHAM" userId="65911675-5fa9-4870-8deb-fa8c6b28f6af" providerId="ADAL" clId="{834E534E-9FC5-4F74-B267-7827B3A5B0EE}" dt="2024-03-27T07:21:42.620" v="324" actId="313"/>
          <ac:spMkLst>
            <pc:docMk/>
            <pc:sldMk cId="1196541426" sldId="494"/>
            <ac:spMk id="4" creationId="{EE7A0553-0A35-47C1-9B7F-2F6DF13E45DD}"/>
          </ac:spMkLst>
        </pc:spChg>
        <pc:spChg chg="add del mod">
          <ac:chgData name="Guillaume PHAM" userId="65911675-5fa9-4870-8deb-fa8c6b28f6af" providerId="ADAL" clId="{834E534E-9FC5-4F74-B267-7827B3A5B0EE}" dt="2024-03-27T07:20:15.492" v="236" actId="478"/>
          <ac:spMkLst>
            <pc:docMk/>
            <pc:sldMk cId="1196541426" sldId="494"/>
            <ac:spMk id="6" creationId="{067B807C-8D15-CECD-3FCD-D1B36BE13DB1}"/>
          </ac:spMkLst>
        </pc:spChg>
        <pc:picChg chg="add mod">
          <ac:chgData name="Guillaume PHAM" userId="65911675-5fa9-4870-8deb-fa8c6b28f6af" providerId="ADAL" clId="{834E534E-9FC5-4F74-B267-7827B3A5B0EE}" dt="2024-03-27T07:21:58.198" v="329" actId="14100"/>
          <ac:picMkLst>
            <pc:docMk/>
            <pc:sldMk cId="1196541426" sldId="494"/>
            <ac:picMk id="8" creationId="{2CDBEC48-93CB-3145-B0E9-A281A66DAD0D}"/>
          </ac:picMkLst>
        </pc:picChg>
      </pc:sldChg>
      <pc:sldChg chg="addSp delSp modSp add mod">
        <pc:chgData name="Guillaume PHAM" userId="65911675-5fa9-4870-8deb-fa8c6b28f6af" providerId="ADAL" clId="{834E534E-9FC5-4F74-B267-7827B3A5B0EE}" dt="2024-03-27T07:25:10.633" v="434" actId="20577"/>
        <pc:sldMkLst>
          <pc:docMk/>
          <pc:sldMk cId="639922289" sldId="495"/>
        </pc:sldMkLst>
        <pc:spChg chg="mod">
          <ac:chgData name="Guillaume PHAM" userId="65911675-5fa9-4870-8deb-fa8c6b28f6af" providerId="ADAL" clId="{834E534E-9FC5-4F74-B267-7827B3A5B0EE}" dt="2024-03-27T07:25:10.633" v="434" actId="20577"/>
          <ac:spMkLst>
            <pc:docMk/>
            <pc:sldMk cId="639922289" sldId="495"/>
            <ac:spMk id="4" creationId="{EE7A0553-0A35-47C1-9B7F-2F6DF13E45DD}"/>
          </ac:spMkLst>
        </pc:spChg>
        <pc:spChg chg="add mod">
          <ac:chgData name="Guillaume PHAM" userId="65911675-5fa9-4870-8deb-fa8c6b28f6af" providerId="ADAL" clId="{834E534E-9FC5-4F74-B267-7827B3A5B0EE}" dt="2024-03-27T07:23:39.587" v="377" actId="255"/>
          <ac:spMkLst>
            <pc:docMk/>
            <pc:sldMk cId="639922289" sldId="495"/>
            <ac:spMk id="5" creationId="{4DE10910-42AE-4BC0-EA05-42547E51E7E3}"/>
          </ac:spMkLst>
        </pc:spChg>
        <pc:picChg chg="add mod">
          <ac:chgData name="Guillaume PHAM" userId="65911675-5fa9-4870-8deb-fa8c6b28f6af" providerId="ADAL" clId="{834E534E-9FC5-4F74-B267-7827B3A5B0EE}" dt="2024-03-27T07:23:03.968" v="370" actId="1076"/>
          <ac:picMkLst>
            <pc:docMk/>
            <pc:sldMk cId="639922289" sldId="495"/>
            <ac:picMk id="2" creationId="{5EA19828-D783-97FA-8D0B-4F2060B2D9C7}"/>
          </ac:picMkLst>
        </pc:picChg>
        <pc:picChg chg="del">
          <ac:chgData name="Guillaume PHAM" userId="65911675-5fa9-4870-8deb-fa8c6b28f6af" providerId="ADAL" clId="{834E534E-9FC5-4F74-B267-7827B3A5B0EE}" dt="2024-03-27T07:22:25.990" v="331" actId="478"/>
          <ac:picMkLst>
            <pc:docMk/>
            <pc:sldMk cId="639922289" sldId="495"/>
            <ac:picMk id="8" creationId="{2CDBEC48-93CB-3145-B0E9-A281A66DAD0D}"/>
          </ac:picMkLst>
        </pc:picChg>
      </pc:sldChg>
      <pc:sldMasterChg chg="modSldLayout">
        <pc:chgData name="Guillaume PHAM" userId="65911675-5fa9-4870-8deb-fa8c6b28f6af" providerId="ADAL" clId="{834E534E-9FC5-4F74-B267-7827B3A5B0EE}" dt="2024-03-26T15:15:51.666" v="36" actId="20577"/>
        <pc:sldMasterMkLst>
          <pc:docMk/>
          <pc:sldMasterMk cId="1998182218" sldId="2147483651"/>
        </pc:sldMasterMkLst>
        <pc:sldLayoutChg chg="modSp">
          <pc:chgData name="Guillaume PHAM" userId="65911675-5fa9-4870-8deb-fa8c6b28f6af" providerId="ADAL" clId="{834E534E-9FC5-4F74-B267-7827B3A5B0EE}" dt="2024-03-26T15:15:51.666" v="36" actId="20577"/>
          <pc:sldLayoutMkLst>
            <pc:docMk/>
            <pc:sldMasterMk cId="1998182218" sldId="2147483651"/>
            <pc:sldLayoutMk cId="3447012573" sldId="2147483657"/>
          </pc:sldLayoutMkLst>
          <pc:spChg chg="mod">
            <ac:chgData name="Guillaume PHAM" userId="65911675-5fa9-4870-8deb-fa8c6b28f6af" providerId="ADAL" clId="{834E534E-9FC5-4F74-B267-7827B3A5B0EE}" dt="2024-03-26T15:15:51.666" v="36" actId="20577"/>
            <ac:spMkLst>
              <pc:docMk/>
              <pc:sldMasterMk cId="1998182218" sldId="2147483651"/>
              <pc:sldLayoutMk cId="3447012573" sldId="2147483657"/>
              <ac:spMk id="2" creationId="{00000000-0000-0000-0000-00000000000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6017686" y="9277548"/>
            <a:ext cx="619833" cy="4044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910B12-E528-4D59-95AD-82AFC587F8BD}" type="slidenum">
              <a:rPr lang="nl-NL" sz="1000" smtClean="0">
                <a:latin typeface="Verdana" pitchFamily="34" charset="0"/>
                <a:ea typeface="Verdana" pitchFamily="34" charset="0"/>
                <a:cs typeface="Verdana" pitchFamily="34" charset="0"/>
              </a:rPr>
              <a:pPr/>
              <a:t>‹N°›</a:t>
            </a:fld>
            <a:endParaRPr lang="nl-NL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AddNotifier#2"/>
          <p:cNvSpPr txBox="1">
            <a:spLocks noChangeArrowheads="1"/>
          </p:cNvSpPr>
          <p:nvPr/>
        </p:nvSpPr>
        <p:spPr bwMode="auto">
          <a:xfrm>
            <a:off x="227309" y="9290537"/>
            <a:ext cx="5872467" cy="43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 anchorCtr="0">
            <a:no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r>
              <a:rPr lang="en-US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Atos, the Atos logo, Atos Codex, Atos Consulting, Atos </a:t>
            </a:r>
            <a:r>
              <a:rPr lang="en-US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Worldgrid</a:t>
            </a:r>
            <a:r>
              <a:rPr lang="en-US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Worldline</a:t>
            </a:r>
            <a:r>
              <a:rPr lang="en-US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BlueKiwi</a:t>
            </a:r>
            <a:r>
              <a:rPr lang="en-US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, Bull, Canopy the Open Cloud Company, Unify, </a:t>
            </a:r>
            <a:r>
              <a:rPr lang="en-US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Yunano</a:t>
            </a:r>
            <a:r>
              <a:rPr lang="en-US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, Zero Email, Zero Email Certified and The Zero Email Company are registered trademarks of the Atos group. March 2016. © 2016 Atos. Confidential information owned by Atos, to be used by the recipient only. This document, or any part of it, may not be reproduced, copied, circulated and/or distributed nor quoted without prior written approval from Atos.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61" t="29660" r="25486" b="21647"/>
          <a:stretch/>
        </p:blipFill>
        <p:spPr>
          <a:xfrm>
            <a:off x="5836457" y="110020"/>
            <a:ext cx="869620" cy="526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6912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622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2694"/>
            <a:ext cx="544830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5"/>
          </p:nvPr>
        </p:nvSpPr>
        <p:spPr>
          <a:xfrm>
            <a:off x="6017686" y="9277548"/>
            <a:ext cx="619833" cy="4044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910B12-E528-4D59-95AD-82AFC587F8BD}" type="slidenum">
              <a:rPr lang="nl-NL" sz="1000" smtClean="0">
                <a:latin typeface="Verdana" pitchFamily="34" charset="0"/>
                <a:ea typeface="Verdana" pitchFamily="34" charset="0"/>
                <a:cs typeface="Verdana" pitchFamily="34" charset="0"/>
              </a:rPr>
              <a:pPr/>
              <a:t>‹N°›</a:t>
            </a:fld>
            <a:endParaRPr lang="nl-NL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AddNotifier#3"/>
          <p:cNvSpPr txBox="1">
            <a:spLocks noChangeArrowheads="1"/>
          </p:cNvSpPr>
          <p:nvPr/>
        </p:nvSpPr>
        <p:spPr bwMode="auto">
          <a:xfrm>
            <a:off x="227309" y="9290537"/>
            <a:ext cx="5872467" cy="43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 anchorCtr="0">
            <a:no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r>
              <a:rPr lang="en-US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Atos, the Atos logo, Atos Codex, Atos Consulting, Atos </a:t>
            </a:r>
            <a:r>
              <a:rPr lang="en-US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Worldgrid</a:t>
            </a:r>
            <a:r>
              <a:rPr lang="en-US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Worldline</a:t>
            </a:r>
            <a:r>
              <a:rPr lang="en-US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BlueKiwi</a:t>
            </a:r>
            <a:r>
              <a:rPr lang="en-US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, Bull, Canopy the Open Cloud Company, Unify, </a:t>
            </a:r>
            <a:r>
              <a:rPr lang="en-US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Yunano</a:t>
            </a:r>
            <a:r>
              <a:rPr lang="en-US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, Zero Email, Zero Email Certified and The Zero Email Company are registered trademarks of the Atos group. March 2016. © 2016 Atos. Confidential information owned by Atos, to be used by the recipient only. This document, or any part of it, may not be reproduced, copied, circulated and/or distributed nor quoted without prior written approval from Atos.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61" t="29660" r="25486" b="21647"/>
          <a:stretch/>
        </p:blipFill>
        <p:spPr>
          <a:xfrm>
            <a:off x="5836457" y="110020"/>
            <a:ext cx="869620" cy="526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528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text only">
    <p:bg bwMode="gray"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779" y="1203598"/>
            <a:ext cx="8309346" cy="1102519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>
              <a:defRPr sz="3000" b="1" baseline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endParaRPr lang="nl-N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12931" y="2320746"/>
            <a:ext cx="8312194" cy="11151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800" b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Click to edit the sub title</a:t>
            </a:r>
          </a:p>
        </p:txBody>
      </p:sp>
      <p:sp>
        <p:nvSpPr>
          <p:cNvPr id="8" name="AddCustomDate#1"/>
          <p:cNvSpPr txBox="1"/>
          <p:nvPr userDrawn="1"/>
        </p:nvSpPr>
        <p:spPr>
          <a:xfrm>
            <a:off x="217612" y="3723878"/>
            <a:ext cx="11079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b="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15-06-2023</a:t>
            </a:r>
          </a:p>
        </p:txBody>
      </p:sp>
      <p:sp>
        <p:nvSpPr>
          <p:cNvPr id="10" name="AddClassification"/>
          <p:cNvSpPr txBox="1">
            <a:spLocks noChangeArrowheads="1"/>
          </p:cNvSpPr>
          <p:nvPr userDrawn="1"/>
        </p:nvSpPr>
        <p:spPr bwMode="auto">
          <a:xfrm>
            <a:off x="3749499" y="4646845"/>
            <a:ext cx="164500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/>
            <a:r>
              <a:rPr lang="en-US" sz="800" b="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© </a:t>
            </a:r>
            <a:r>
              <a:rPr lang="en-US" sz="800" b="0" dirty="0" err="1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Avantix</a:t>
            </a:r>
            <a:r>
              <a:rPr lang="en-US" sz="800" b="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- For internal use</a:t>
            </a:r>
          </a:p>
        </p:txBody>
      </p:sp>
      <p:pic>
        <p:nvPicPr>
          <p:cNvPr id="6" name="Content Placeholder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66" t="44209" r="19350" b="41261"/>
          <a:stretch/>
        </p:blipFill>
        <p:spPr>
          <a:xfrm>
            <a:off x="6156176" y="4515966"/>
            <a:ext cx="2880320" cy="398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003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8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-5298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03848" y="1995686"/>
            <a:ext cx="5472608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341435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9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-20538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03848" y="1995686"/>
            <a:ext cx="5472608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2313170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10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-20538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7944" y="1995686"/>
            <a:ext cx="4968552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23131709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11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20538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7944" y="1995686"/>
            <a:ext cx="4968552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27806259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12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20538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7944" y="1995686"/>
            <a:ext cx="4968552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9177908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13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-51470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7944" y="1995686"/>
            <a:ext cx="4968552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9177908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14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-51470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7944" y="1995686"/>
            <a:ext cx="4968552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9177908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15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-51470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7944" y="1995686"/>
            <a:ext cx="4968552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9177908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16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-51470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7944" y="1995686"/>
            <a:ext cx="4968552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9177908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17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-51470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7944" y="1995686"/>
            <a:ext cx="4968552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917790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1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20538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03848" y="1995686"/>
            <a:ext cx="5472608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35072469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18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-51470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7944" y="1995686"/>
            <a:ext cx="4968552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9177908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19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-51470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7944" y="1995686"/>
            <a:ext cx="4968552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9177908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20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-51470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55976" y="1995686"/>
            <a:ext cx="4680520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91779087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 bwMode="gray"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215779" y="1203598"/>
            <a:ext cx="4950000" cy="1102519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>
              <a:defRPr sz="3000" b="1" baseline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nl-NL" dirty="0"/>
              <a:t>Click to edit the title</a:t>
            </a:r>
          </a:p>
        </p:txBody>
      </p:sp>
    </p:spTree>
    <p:extLst>
      <p:ext uri="{BB962C8B-B14F-4D97-AF65-F5344CB8AC3E}">
        <p14:creationId xmlns:p14="http://schemas.microsoft.com/office/powerpoint/2010/main" val="262920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Basic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16488" y="1090800"/>
            <a:ext cx="8748000" cy="3474900"/>
          </a:xfrm>
          <a:prstGeom prst="rect">
            <a:avLst/>
          </a:prstGeom>
        </p:spPr>
        <p:txBody>
          <a:bodyPr/>
          <a:lstStyle>
            <a:lvl1pPr>
              <a:buClr>
                <a:srgbClr val="565A5C"/>
              </a:buClr>
              <a:defRPr/>
            </a:lvl1pPr>
            <a:lvl2pPr>
              <a:buClr>
                <a:srgbClr val="565A5C"/>
              </a:buClr>
              <a:defRPr/>
            </a:lvl2pPr>
            <a:lvl3pPr>
              <a:buClr>
                <a:srgbClr val="565A5C"/>
              </a:buClr>
              <a:defRPr/>
            </a:lvl3pPr>
            <a:lvl4pPr>
              <a:buClr>
                <a:srgbClr val="565A5C"/>
              </a:buClr>
              <a:defRPr/>
            </a:lvl4pPr>
            <a:lvl5pPr>
              <a:buClr>
                <a:srgbClr val="565A5C"/>
              </a:buClr>
              <a:defRPr/>
            </a:lvl5pPr>
          </a:lstStyle>
          <a:p>
            <a:pPr lvl="0"/>
            <a:r>
              <a:rPr lang="nl-NL" dirty="0"/>
              <a:t>First level</a:t>
            </a:r>
          </a:p>
          <a:p>
            <a:pPr lvl="1"/>
            <a:r>
              <a:rPr lang="nl-NL" dirty="0"/>
              <a:t>Second level</a:t>
            </a:r>
          </a:p>
          <a:p>
            <a:pPr lvl="2"/>
            <a:r>
              <a:rPr lang="nl-NL" dirty="0" err="1"/>
              <a:t>Third</a:t>
            </a:r>
            <a:r>
              <a:rPr lang="nl-NL" dirty="0"/>
              <a:t> level</a:t>
            </a:r>
          </a:p>
          <a:p>
            <a:pPr lvl="3"/>
            <a:r>
              <a:rPr lang="nl-NL" dirty="0" err="1"/>
              <a:t>Fourth</a:t>
            </a:r>
            <a:r>
              <a:rPr lang="nl-NL" dirty="0"/>
              <a:t> level</a:t>
            </a:r>
          </a:p>
          <a:p>
            <a:pPr lvl="4"/>
            <a:r>
              <a:rPr lang="nl-NL" dirty="0" err="1"/>
              <a:t>Fifth</a:t>
            </a:r>
            <a:r>
              <a:rPr lang="nl-NL" dirty="0"/>
              <a:t> level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40300" y="4731989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  <p:cxnSp>
        <p:nvCxnSpPr>
          <p:cNvPr id="4" name="Connecteur droit 3"/>
          <p:cNvCxnSpPr/>
          <p:nvPr userDrawn="1"/>
        </p:nvCxnSpPr>
        <p:spPr>
          <a:xfrm>
            <a:off x="0" y="946046"/>
            <a:ext cx="9144000" cy="0"/>
          </a:xfrm>
          <a:prstGeom prst="line">
            <a:avLst/>
          </a:prstGeom>
          <a:ln w="15875">
            <a:solidFill>
              <a:srgbClr val="565A5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 userDrawn="1"/>
        </p:nvCxnSpPr>
        <p:spPr>
          <a:xfrm>
            <a:off x="1588" y="4621882"/>
            <a:ext cx="9144000" cy="0"/>
          </a:xfrm>
          <a:prstGeom prst="line">
            <a:avLst/>
          </a:prstGeom>
          <a:ln w="15875">
            <a:solidFill>
              <a:srgbClr val="565A5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e 8"/>
          <p:cNvGrpSpPr/>
          <p:nvPr userDrawn="1"/>
        </p:nvGrpSpPr>
        <p:grpSpPr>
          <a:xfrm>
            <a:off x="7596336" y="4652362"/>
            <a:ext cx="1512168" cy="397199"/>
            <a:chOff x="7596336" y="4652362"/>
            <a:chExt cx="1512168" cy="397199"/>
          </a:xfrm>
        </p:grpSpPr>
        <p:sp>
          <p:nvSpPr>
            <p:cNvPr id="5" name="Rectangle 4"/>
            <p:cNvSpPr/>
            <p:nvPr userDrawn="1"/>
          </p:nvSpPr>
          <p:spPr>
            <a:xfrm>
              <a:off x="7596336" y="4652362"/>
              <a:ext cx="1512168" cy="3971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Content Placeholder 4"/>
            <p:cNvPicPr/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263" t="41669" r="21369" b="41887"/>
            <a:stretch/>
          </p:blipFill>
          <p:spPr>
            <a:xfrm>
              <a:off x="7666385" y="4750658"/>
              <a:ext cx="1341160" cy="268423"/>
            </a:xfrm>
            <a:prstGeom prst="rect">
              <a:avLst/>
            </a:prstGeom>
          </p:spPr>
        </p:pic>
      </p:grpSp>
      <p:sp>
        <p:nvSpPr>
          <p:cNvPr id="2" name="Titre 1">
            <a:extLst>
              <a:ext uri="{FF2B5EF4-FFF2-40B4-BE49-F238E27FC236}">
                <a16:creationId xmlns:a16="http://schemas.microsoft.com/office/drawing/2014/main" id="{9688FC85-9242-4C1F-AA2F-5E871681E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586078290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2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20538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03848" y="1995686"/>
            <a:ext cx="5472608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dsfsd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47012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3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76" y="20538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03848" y="1995686"/>
            <a:ext cx="5472608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1855026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4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20538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03848" y="1995686"/>
            <a:ext cx="5472608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1872602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5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20538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03848" y="1995686"/>
            <a:ext cx="5472608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2727481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6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20538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03848" y="1995686"/>
            <a:ext cx="5472608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534631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slide #7">
    <p:bg>
      <p:bgPr>
        <a:solidFill>
          <a:srgbClr val="565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9942"/>
            <a:ext cx="914129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03848" y="1995686"/>
            <a:ext cx="5472608" cy="1080120"/>
          </a:xfrm>
        </p:spPr>
        <p:txBody>
          <a:bodyPr anchor="t"/>
          <a:lstStyle>
            <a:lvl1pPr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chapter title </a:t>
            </a:r>
          </a:p>
        </p:txBody>
      </p:sp>
    </p:spTree>
    <p:extLst>
      <p:ext uri="{BB962C8B-B14F-4D97-AF65-F5344CB8AC3E}">
        <p14:creationId xmlns:p14="http://schemas.microsoft.com/office/powerpoint/2010/main" val="1583176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40300" y="4731989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  <p:sp>
        <p:nvSpPr>
          <p:cNvPr id="10" name="AddCustomFooter#1"/>
          <p:cNvSpPr txBox="1"/>
          <p:nvPr userDrawn="1"/>
        </p:nvSpPr>
        <p:spPr>
          <a:xfrm>
            <a:off x="236700" y="4729862"/>
            <a:ext cx="201208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       | 15-06-23 | © </a:t>
            </a:r>
            <a:r>
              <a:rPr lang="en-US" sz="1000" baseline="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Avantix</a:t>
            </a:r>
            <a:endParaRPr lang="en-US" sz="1000" baseline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4" name="Text Placeholder 2"/>
          <p:cNvSpPr>
            <a:spLocks noGrp="1"/>
          </p:cNvSpPr>
          <p:nvPr>
            <p:ph type="body" idx="1"/>
          </p:nvPr>
        </p:nvSpPr>
        <p:spPr>
          <a:xfrm>
            <a:off x="216488" y="1090800"/>
            <a:ext cx="8748000" cy="34749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nl-NL" dirty="0"/>
              <a:t>First level</a:t>
            </a:r>
          </a:p>
          <a:p>
            <a:pPr lvl="1"/>
            <a:r>
              <a:rPr lang="nl-NL" dirty="0"/>
              <a:t>Second level</a:t>
            </a:r>
          </a:p>
          <a:p>
            <a:pPr lvl="2"/>
            <a:r>
              <a:rPr lang="nl-NL" dirty="0" err="1"/>
              <a:t>Third</a:t>
            </a:r>
            <a:r>
              <a:rPr lang="nl-NL" dirty="0"/>
              <a:t> level</a:t>
            </a:r>
          </a:p>
          <a:p>
            <a:pPr lvl="3"/>
            <a:r>
              <a:rPr lang="nl-NL" dirty="0" err="1"/>
              <a:t>Fourth</a:t>
            </a:r>
            <a:r>
              <a:rPr lang="nl-NL" dirty="0"/>
              <a:t> level</a:t>
            </a:r>
          </a:p>
          <a:p>
            <a:pPr lvl="4"/>
            <a:r>
              <a:rPr lang="nl-NL" dirty="0" err="1"/>
              <a:t>Fifth</a:t>
            </a:r>
            <a:r>
              <a:rPr lang="nl-NL" dirty="0"/>
              <a:t> level</a:t>
            </a:r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>
          <a:xfrm>
            <a:off x="216488" y="123478"/>
            <a:ext cx="8748000" cy="567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nl-NL" dirty="0"/>
              <a:t>Click to edit the header</a:t>
            </a:r>
          </a:p>
        </p:txBody>
      </p:sp>
    </p:spTree>
    <p:extLst>
      <p:ext uri="{BB962C8B-B14F-4D97-AF65-F5344CB8AC3E}">
        <p14:creationId xmlns:p14="http://schemas.microsoft.com/office/powerpoint/2010/main" val="1998182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6" r:id="rId2"/>
    <p:sldLayoutId id="2147483653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  <p:sldLayoutId id="2147483666" r:id="rId13"/>
    <p:sldLayoutId id="2147483667" r:id="rId14"/>
    <p:sldLayoutId id="2147483668" r:id="rId15"/>
    <p:sldLayoutId id="2147483669" r:id="rId16"/>
    <p:sldLayoutId id="2147483670" r:id="rId17"/>
    <p:sldLayoutId id="2147483671" r:id="rId18"/>
    <p:sldLayoutId id="2147483672" r:id="rId19"/>
    <p:sldLayoutId id="2147483673" r:id="rId20"/>
    <p:sldLayoutId id="2147483674" r:id="rId21"/>
    <p:sldLayoutId id="2147483675" r:id="rId22"/>
    <p:sldLayoutId id="2147483655" r:id="rId23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400" b="1" kern="1200" baseline="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270000" indent="-270000" algn="l" defTabSz="914400" rtl="0" eaLnBrk="1" latinLnBrk="0" hangingPunct="1">
        <a:spcBef>
          <a:spcPct val="20000"/>
        </a:spcBef>
        <a:buClr>
          <a:schemeClr val="tx2"/>
        </a:buClr>
        <a:buFont typeface="Lucida Sans Unicode" pitchFamily="34" charset="0"/>
        <a:buChar char="▶"/>
        <a:defRPr sz="1600" kern="1200" baseline="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540000" indent="-270000" algn="l" defTabSz="914400" rtl="0" eaLnBrk="1" latinLnBrk="0" hangingPunct="1">
        <a:spcBef>
          <a:spcPts val="384"/>
        </a:spcBef>
        <a:buClr>
          <a:schemeClr val="tx2"/>
        </a:buClr>
        <a:buFont typeface="Arial" pitchFamily="34" charset="0"/>
        <a:buChar char="–"/>
        <a:defRPr sz="1600" kern="1200" baseline="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810000" indent="-2700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080000" indent="-2700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–"/>
        <a:defRPr sz="1600" kern="1200" baseline="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1350000" indent="-2700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»"/>
        <a:defRPr sz="16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Workflow FPGA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2931" y="2643758"/>
            <a:ext cx="8312194" cy="792088"/>
          </a:xfrm>
        </p:spPr>
        <p:txBody>
          <a:bodyPr/>
          <a:lstStyle/>
          <a:p>
            <a:r>
              <a:rPr lang="en-US" dirty="0"/>
              <a:t>COMINT </a:t>
            </a:r>
            <a:r>
              <a:rPr lang="en-US" dirty="0" err="1"/>
              <a:t>Cellulaire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4781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042A9316-7F4A-4177-80AB-8E8DC47FB7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15566"/>
            <a:ext cx="9144000" cy="3744416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Ce groupe est composé des dépôts Git:</a:t>
            </a:r>
          </a:p>
          <a:p>
            <a:endParaRPr lang="fr-FR" dirty="0"/>
          </a:p>
          <a:p>
            <a:r>
              <a:rPr lang="fr-FR" dirty="0" err="1"/>
              <a:t>Lib_arithm</a:t>
            </a:r>
            <a:r>
              <a:rPr lang="fr-FR" dirty="0"/>
              <a:t>. </a:t>
            </a:r>
          </a:p>
          <a:p>
            <a:pPr lvl="1"/>
            <a:r>
              <a:rPr lang="fr-FR" dirty="0" err="1"/>
              <a:t>Complex_multiplier</a:t>
            </a:r>
            <a:r>
              <a:rPr lang="fr-FR" dirty="0"/>
              <a:t>, </a:t>
            </a:r>
            <a:r>
              <a:rPr lang="fr-FR" dirty="0" err="1"/>
              <a:t>Conv_rounding</a:t>
            </a:r>
            <a:r>
              <a:rPr lang="fr-FR" dirty="0"/>
              <a:t>, Moyenneur, Sommateur, </a:t>
            </a:r>
            <a:r>
              <a:rPr lang="fr-FR" dirty="0" err="1"/>
              <a:t>etc</a:t>
            </a:r>
            <a:r>
              <a:rPr lang="fr-FR" dirty="0"/>
              <a:t> …</a:t>
            </a:r>
          </a:p>
          <a:p>
            <a:pPr marL="270000" lvl="1" indent="0">
              <a:buNone/>
            </a:pPr>
            <a:endParaRPr lang="fr-FR" dirty="0"/>
          </a:p>
          <a:p>
            <a:r>
              <a:rPr lang="en-US" dirty="0" err="1"/>
              <a:t>Lib_comm</a:t>
            </a:r>
            <a:r>
              <a:rPr lang="en-US" dirty="0"/>
              <a:t>. </a:t>
            </a:r>
          </a:p>
          <a:p>
            <a:pPr lvl="1"/>
            <a:r>
              <a:rPr lang="en-US" dirty="0" err="1"/>
              <a:t>Axi_registers</a:t>
            </a:r>
            <a:r>
              <a:rPr lang="en-US" dirty="0"/>
              <a:t>, module SPI, I2C, </a:t>
            </a:r>
            <a:r>
              <a:rPr lang="en-US" dirty="0" err="1"/>
              <a:t>etc</a:t>
            </a:r>
            <a:r>
              <a:rPr lang="en-US" dirty="0"/>
              <a:t> …</a:t>
            </a:r>
            <a:endParaRPr lang="fr-FR" dirty="0"/>
          </a:p>
          <a:p>
            <a:endParaRPr lang="fr-FR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C7528ED5-E8CA-4299-B226-2309783003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489CC-3B7A-4DA5-A8C0-4984788D0EC5}" type="slidenum">
              <a:rPr lang="nl-NL" smtClean="0"/>
              <a:pPr/>
              <a:t>10</a:t>
            </a:fld>
            <a:endParaRPr lang="nl-NL" dirty="0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EE7A0553-0A35-47C1-9B7F-2F6DF13E4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Groupe générique</a:t>
            </a:r>
          </a:p>
        </p:txBody>
      </p:sp>
    </p:spTree>
    <p:extLst>
      <p:ext uri="{BB962C8B-B14F-4D97-AF65-F5344CB8AC3E}">
        <p14:creationId xmlns:p14="http://schemas.microsoft.com/office/powerpoint/2010/main" val="5717383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042A9316-7F4A-4177-80AB-8E8DC47FB7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15566"/>
            <a:ext cx="9144000" cy="3744416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Ce groupe est composé des dépôts Git:</a:t>
            </a:r>
          </a:p>
          <a:p>
            <a:pPr lvl="0"/>
            <a:endParaRPr lang="fr-FR" dirty="0"/>
          </a:p>
          <a:p>
            <a:pPr lvl="0"/>
            <a:r>
              <a:rPr lang="fr-FR" dirty="0" err="1"/>
              <a:t>Lib_component</a:t>
            </a:r>
            <a:r>
              <a:rPr lang="fr-FR" dirty="0"/>
              <a:t> </a:t>
            </a:r>
          </a:p>
          <a:p>
            <a:pPr lvl="1"/>
            <a:r>
              <a:rPr lang="fr-FR" dirty="0"/>
              <a:t>Les interfaces vers les composants de la carte : HMC7043_SPI_IF, LMX2508_I2C_IF, JESD204b, etc…</a:t>
            </a:r>
          </a:p>
          <a:p>
            <a:pPr marL="270000" lvl="1" indent="0">
              <a:buNone/>
            </a:pPr>
            <a:endParaRPr lang="fr-FR" dirty="0"/>
          </a:p>
          <a:p>
            <a:r>
              <a:rPr lang="fr-FR" dirty="0" err="1"/>
              <a:t>Lib_signal_proc</a:t>
            </a:r>
            <a:r>
              <a:rPr lang="fr-FR" dirty="0"/>
              <a:t>. </a:t>
            </a:r>
          </a:p>
          <a:p>
            <a:pPr lvl="1"/>
            <a:r>
              <a:rPr lang="fr-FR" dirty="0"/>
              <a:t>Tout ce qui concerne le traitement du signal : FFT, FIR, NCO, etc…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C7528ED5-E8CA-4299-B226-2309783003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489CC-3B7A-4DA5-A8C0-4984788D0EC5}" type="slidenum">
              <a:rPr lang="nl-NL" smtClean="0"/>
              <a:pPr/>
              <a:t>11</a:t>
            </a:fld>
            <a:endParaRPr lang="nl-NL" dirty="0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EE7A0553-0A35-47C1-9B7F-2F6DF13E4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Groupe spécifiques</a:t>
            </a:r>
          </a:p>
        </p:txBody>
      </p:sp>
    </p:spTree>
    <p:extLst>
      <p:ext uri="{BB962C8B-B14F-4D97-AF65-F5344CB8AC3E}">
        <p14:creationId xmlns:p14="http://schemas.microsoft.com/office/powerpoint/2010/main" val="1585128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042A9316-7F4A-4177-80AB-8E8DC47FB7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15566"/>
            <a:ext cx="9144000" cy="3744416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Ce groupe est composé des dépôts Git:</a:t>
            </a:r>
          </a:p>
          <a:p>
            <a:pPr lvl="0"/>
            <a:endParaRPr lang="fr-FR" dirty="0"/>
          </a:p>
          <a:p>
            <a:pPr lvl="0"/>
            <a:r>
              <a:rPr lang="fr-FR" dirty="0"/>
              <a:t>Lib_T1</a:t>
            </a:r>
          </a:p>
          <a:p>
            <a:pPr lvl="1"/>
            <a:r>
              <a:rPr lang="fr-FR" dirty="0"/>
              <a:t>Modules dédiés à la Techno 1 : MDB, etc…</a:t>
            </a:r>
          </a:p>
          <a:p>
            <a:pPr marL="270000" lvl="1" indent="0">
              <a:buNone/>
            </a:pPr>
            <a:endParaRPr lang="fr-FR" dirty="0"/>
          </a:p>
          <a:p>
            <a:pPr lvl="0"/>
            <a:r>
              <a:rPr lang="fr-FR" dirty="0"/>
              <a:t>Lib_T2</a:t>
            </a:r>
          </a:p>
          <a:p>
            <a:pPr lvl="1"/>
            <a:r>
              <a:rPr lang="fr-FR" dirty="0"/>
              <a:t>Modules dédiés à la Techno 2 : AGC, SINR, etc…</a:t>
            </a:r>
          </a:p>
          <a:p>
            <a:pPr lvl="1"/>
            <a:endParaRPr lang="fr-FR" dirty="0"/>
          </a:p>
          <a:p>
            <a:r>
              <a:rPr lang="fr-FR" dirty="0"/>
              <a:t>Lib_T3</a:t>
            </a:r>
          </a:p>
          <a:p>
            <a:pPr lvl="1"/>
            <a:r>
              <a:rPr lang="fr-FR" dirty="0"/>
              <a:t>Modules dédiés à la Techno 3. </a:t>
            </a:r>
          </a:p>
          <a:p>
            <a:pPr lvl="1"/>
            <a:endParaRPr lang="fr-FR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C7528ED5-E8CA-4299-B226-2309783003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489CC-3B7A-4DA5-A8C0-4984788D0EC5}" type="slidenum">
              <a:rPr lang="nl-NL" smtClean="0"/>
              <a:pPr/>
              <a:t>12</a:t>
            </a:fld>
            <a:endParaRPr lang="nl-NL" dirty="0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EE7A0553-0A35-47C1-9B7F-2F6DF13E4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Groupe métiers</a:t>
            </a:r>
          </a:p>
        </p:txBody>
      </p:sp>
    </p:spTree>
    <p:extLst>
      <p:ext uri="{BB962C8B-B14F-4D97-AF65-F5344CB8AC3E}">
        <p14:creationId xmlns:p14="http://schemas.microsoft.com/office/powerpoint/2010/main" val="9106998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042A9316-7F4A-4177-80AB-8E8DC47FB7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15566"/>
            <a:ext cx="9144000" cy="3744416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Pour limiter les arborescences de sous-module trop longue, les appels aux différents modules entre groupes ne peut se faire que dans le sens descendant (Projet =&gt; métier =&gt; spécifique =&gt; générique).</a:t>
            </a:r>
          </a:p>
          <a:p>
            <a:pPr marL="0" lvl="0" indent="0">
              <a:buNone/>
            </a:pPr>
            <a:endParaRPr lang="fr-FR" dirty="0"/>
          </a:p>
          <a:p>
            <a:pPr lvl="0"/>
            <a:r>
              <a:rPr lang="fr-FR" dirty="0"/>
              <a:t>Un projet peut appeler : un métier, un spécifique, un générique.</a:t>
            </a:r>
          </a:p>
          <a:p>
            <a:pPr marL="270000" lvl="1" indent="0">
              <a:buNone/>
            </a:pPr>
            <a:endParaRPr lang="fr-FR" dirty="0"/>
          </a:p>
          <a:p>
            <a:pPr lvl="0"/>
            <a:r>
              <a:rPr lang="fr-FR" dirty="0"/>
              <a:t>Un métier peut appeler : un spécifique, un générique.</a:t>
            </a:r>
          </a:p>
          <a:p>
            <a:pPr lvl="1"/>
            <a:endParaRPr lang="fr-FR" dirty="0"/>
          </a:p>
          <a:p>
            <a:pPr lvl="0"/>
            <a:r>
              <a:rPr lang="fr-FR" dirty="0"/>
              <a:t>Un spécifique peut appeler : un générique.</a:t>
            </a:r>
          </a:p>
          <a:p>
            <a:pPr lvl="1"/>
            <a:endParaRPr lang="fr-FR" dirty="0"/>
          </a:p>
          <a:p>
            <a:pPr lvl="0"/>
            <a:r>
              <a:rPr lang="fr-FR" dirty="0"/>
              <a:t>Un générique ne peut appeler aucun module.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C7528ED5-E8CA-4299-B226-2309783003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489CC-3B7A-4DA5-A8C0-4984788D0EC5}" type="slidenum">
              <a:rPr lang="nl-NL" smtClean="0"/>
              <a:pPr/>
              <a:t>13</a:t>
            </a:fld>
            <a:endParaRPr lang="nl-NL" dirty="0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EE7A0553-0A35-47C1-9B7F-2F6DF13E4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Dépendance entre modules</a:t>
            </a:r>
          </a:p>
        </p:txBody>
      </p:sp>
    </p:spTree>
    <p:extLst>
      <p:ext uri="{BB962C8B-B14F-4D97-AF65-F5344CB8AC3E}">
        <p14:creationId xmlns:p14="http://schemas.microsoft.com/office/powerpoint/2010/main" val="29133486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C7528ED5-E8CA-4299-B226-2309783003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489CC-3B7A-4DA5-A8C0-4984788D0EC5}" type="slidenum">
              <a:rPr lang="nl-NL" smtClean="0"/>
              <a:pPr/>
              <a:t>14</a:t>
            </a:fld>
            <a:endParaRPr lang="nl-NL" dirty="0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EE7A0553-0A35-47C1-9B7F-2F6DF13E4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Arborescence d’un module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DDFB3148-EDFA-4B28-9F89-A2ADA89125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3" y="1018962"/>
            <a:ext cx="2452713" cy="3569012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2F3E797F-F878-4529-833B-9EEECC1BDC8C}"/>
              </a:ext>
            </a:extLst>
          </p:cNvPr>
          <p:cNvSpPr txBox="1"/>
          <p:nvPr/>
        </p:nvSpPr>
        <p:spPr>
          <a:xfrm>
            <a:off x="3563888" y="915566"/>
            <a:ext cx="4139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Nom du top module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79730075-6E0D-4633-89A9-763C6D41F08E}"/>
              </a:ext>
            </a:extLst>
          </p:cNvPr>
          <p:cNvSpPr txBox="1"/>
          <p:nvPr/>
        </p:nvSpPr>
        <p:spPr>
          <a:xfrm>
            <a:off x="3563888" y="1535912"/>
            <a:ext cx="54726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Répertoire spécifique à l’EDA utilisé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52D09B68-AE62-4434-A04A-83433337ADEA}"/>
              </a:ext>
            </a:extLst>
          </p:cNvPr>
          <p:cNvSpPr txBox="1"/>
          <p:nvPr/>
        </p:nvSpPr>
        <p:spPr>
          <a:xfrm>
            <a:off x="3563888" y="4218642"/>
            <a:ext cx="4139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Script </a:t>
            </a:r>
            <a:r>
              <a:rPr lang="fr-FR" dirty="0" err="1"/>
              <a:t>bash</a:t>
            </a:r>
            <a:r>
              <a:rPr lang="fr-FR" dirty="0"/>
              <a:t> de haut niveau</a:t>
            </a:r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B52F87EE-D639-4687-B4B6-14AC30042DED}"/>
              </a:ext>
            </a:extLst>
          </p:cNvPr>
          <p:cNvCxnSpPr>
            <a:stCxn id="7" idx="1"/>
          </p:cNvCxnSpPr>
          <p:nvPr/>
        </p:nvCxnSpPr>
        <p:spPr>
          <a:xfrm flipH="1">
            <a:off x="2267744" y="1100232"/>
            <a:ext cx="1296144" cy="103366"/>
          </a:xfrm>
          <a:prstGeom prst="straightConnector1">
            <a:avLst/>
          </a:prstGeom>
          <a:ln w="4445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BCFAFB60-40A2-4A1F-BD08-6121FAE6F8B9}"/>
              </a:ext>
            </a:extLst>
          </p:cNvPr>
          <p:cNvCxnSpPr>
            <a:cxnSpLocks/>
            <a:stCxn id="8" idx="1"/>
          </p:cNvCxnSpPr>
          <p:nvPr/>
        </p:nvCxnSpPr>
        <p:spPr>
          <a:xfrm flipH="1">
            <a:off x="2267744" y="1720578"/>
            <a:ext cx="1296144" cy="100757"/>
          </a:xfrm>
          <a:prstGeom prst="straightConnector1">
            <a:avLst/>
          </a:prstGeom>
          <a:ln w="4445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15D7044A-16A7-4E78-9D15-7BF49BF013ED}"/>
              </a:ext>
            </a:extLst>
          </p:cNvPr>
          <p:cNvCxnSpPr>
            <a:cxnSpLocks/>
          </p:cNvCxnSpPr>
          <p:nvPr/>
        </p:nvCxnSpPr>
        <p:spPr>
          <a:xfrm flipH="1">
            <a:off x="2051720" y="4403308"/>
            <a:ext cx="1512168" cy="0"/>
          </a:xfrm>
          <a:prstGeom prst="straightConnector1">
            <a:avLst/>
          </a:prstGeom>
          <a:ln w="4445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>
            <a:extLst>
              <a:ext uri="{FF2B5EF4-FFF2-40B4-BE49-F238E27FC236}">
                <a16:creationId xmlns:a16="http://schemas.microsoft.com/office/drawing/2014/main" id="{3A7628FF-207C-43EA-ABF3-2AFF910F7D34}"/>
              </a:ext>
            </a:extLst>
          </p:cNvPr>
          <p:cNvSpPr txBox="1"/>
          <p:nvPr/>
        </p:nvSpPr>
        <p:spPr>
          <a:xfrm>
            <a:off x="3562752" y="2664866"/>
            <a:ext cx="4139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Script </a:t>
            </a:r>
            <a:r>
              <a:rPr lang="fr-FR" dirty="0" err="1"/>
              <a:t>tcl</a:t>
            </a:r>
            <a:r>
              <a:rPr lang="fr-FR" dirty="0"/>
              <a:t> de bas niveau</a:t>
            </a:r>
          </a:p>
        </p:txBody>
      </p: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7603B218-1BAD-49C7-9B8E-3ABC3F291C1A}"/>
              </a:ext>
            </a:extLst>
          </p:cNvPr>
          <p:cNvCxnSpPr>
            <a:cxnSpLocks/>
            <a:stCxn id="17" idx="1"/>
          </p:cNvCxnSpPr>
          <p:nvPr/>
        </p:nvCxnSpPr>
        <p:spPr>
          <a:xfrm flipH="1">
            <a:off x="2194600" y="2849532"/>
            <a:ext cx="1368152" cy="10736"/>
          </a:xfrm>
          <a:prstGeom prst="straightConnector1">
            <a:avLst/>
          </a:prstGeom>
          <a:ln w="4445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ZoneTexte 20">
            <a:extLst>
              <a:ext uri="{FF2B5EF4-FFF2-40B4-BE49-F238E27FC236}">
                <a16:creationId xmlns:a16="http://schemas.microsoft.com/office/drawing/2014/main" id="{6A49EF2B-DADB-4D9F-9B3F-504573836577}"/>
              </a:ext>
            </a:extLst>
          </p:cNvPr>
          <p:cNvSpPr txBox="1"/>
          <p:nvPr/>
        </p:nvSpPr>
        <p:spPr>
          <a:xfrm>
            <a:off x="3563888" y="3811195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Répertoire </a:t>
            </a:r>
            <a:r>
              <a:rPr lang="fr-FR" dirty="0" err="1"/>
              <a:t>top.hdl</a:t>
            </a:r>
            <a:r>
              <a:rPr lang="fr-FR" dirty="0"/>
              <a:t> et sous-modules</a:t>
            </a:r>
          </a:p>
        </p:txBody>
      </p:sp>
      <p:cxnSp>
        <p:nvCxnSpPr>
          <p:cNvPr id="22" name="Connecteur droit avec flèche 21">
            <a:extLst>
              <a:ext uri="{FF2B5EF4-FFF2-40B4-BE49-F238E27FC236}">
                <a16:creationId xmlns:a16="http://schemas.microsoft.com/office/drawing/2014/main" id="{1A855E16-BF20-4800-83E6-E4EE79A023B3}"/>
              </a:ext>
            </a:extLst>
          </p:cNvPr>
          <p:cNvCxnSpPr>
            <a:cxnSpLocks/>
            <a:stCxn id="21" idx="1"/>
          </p:cNvCxnSpPr>
          <p:nvPr/>
        </p:nvCxnSpPr>
        <p:spPr>
          <a:xfrm flipH="1">
            <a:off x="1693900" y="3995861"/>
            <a:ext cx="1869988" cy="10736"/>
          </a:xfrm>
          <a:prstGeom prst="straightConnector1">
            <a:avLst/>
          </a:prstGeom>
          <a:ln w="4445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95913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C7528ED5-E8CA-4299-B226-2309783003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489CC-3B7A-4DA5-A8C0-4984788D0EC5}" type="slidenum">
              <a:rPr lang="nl-NL" smtClean="0"/>
              <a:pPr/>
              <a:t>15</a:t>
            </a:fld>
            <a:endParaRPr lang="nl-NL" dirty="0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EE7A0553-0A35-47C1-9B7F-2F6DF13E4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Scripts de génération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C0D3512C-E3C1-4BE4-BC4B-8E01FB04E6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987574"/>
            <a:ext cx="8388424" cy="3588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4679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042A9316-7F4A-4177-80AB-8E8DC47FB7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15566"/>
            <a:ext cx="9144000" cy="3744416"/>
          </a:xfrm>
        </p:spPr>
        <p:txBody>
          <a:bodyPr/>
          <a:lstStyle/>
          <a:p>
            <a:pPr lvl="0"/>
            <a:r>
              <a:rPr lang="fr-FR" dirty="0"/>
              <a:t>Le flot de développement est réalisé de sorte à pouvoir gérer les outils VIVADO, QUARTUS et QUESTA.</a:t>
            </a:r>
          </a:p>
          <a:p>
            <a:pPr lvl="0"/>
            <a:endParaRPr lang="fr-FR" dirty="0"/>
          </a:p>
          <a:p>
            <a:pPr lvl="0"/>
            <a:r>
              <a:rPr lang="fr-FR" dirty="0"/>
              <a:t>Un script chapeau Build_prj.sh (Bash), regroupe toutes les variables d’environnement nécessaires pour dérouler le flot </a:t>
            </a:r>
            <a:r>
              <a:rPr lang="fr-FR" dirty="0" err="1"/>
              <a:t>Xilinx</a:t>
            </a:r>
            <a:r>
              <a:rPr lang="fr-FR" dirty="0"/>
              <a:t> ou </a:t>
            </a:r>
            <a:r>
              <a:rPr lang="fr-FR" dirty="0" err="1"/>
              <a:t>Altera</a:t>
            </a:r>
            <a:r>
              <a:rPr lang="fr-FR" dirty="0"/>
              <a:t>. C’est le point d’entrée pour l’utilisateur qui souhaite reprendre un développement.</a:t>
            </a:r>
          </a:p>
          <a:p>
            <a:pPr lvl="0"/>
            <a:endParaRPr lang="fr-FR" dirty="0"/>
          </a:p>
          <a:p>
            <a:pPr lvl="0"/>
            <a:r>
              <a:rPr lang="fr-FR" dirty="0"/>
              <a:t>Une fois le flot de développement sélectionné, </a:t>
            </a:r>
            <a:r>
              <a:rPr lang="fr-FR" dirty="0" err="1"/>
              <a:t>Script_init.tcl</a:t>
            </a:r>
            <a:r>
              <a:rPr lang="fr-FR" dirty="0"/>
              <a:t> initialise l’EDA et invoque les différents scripts de construction du projet.</a:t>
            </a:r>
          </a:p>
          <a:p>
            <a:pPr lvl="0"/>
            <a:endParaRPr lang="fr-FR" dirty="0"/>
          </a:p>
          <a:p>
            <a:pPr lvl="0"/>
            <a:r>
              <a:rPr lang="fr-FR" dirty="0"/>
              <a:t>Les simulations sont réalisées via QUESTA, et/ou VSIM pour le flot VIVADO.</a:t>
            </a:r>
          </a:p>
          <a:p>
            <a:pPr marL="0" lvl="0" indent="0">
              <a:buNone/>
            </a:pPr>
            <a:endParaRPr lang="fr-FR" dirty="0"/>
          </a:p>
          <a:p>
            <a:pPr lvl="0"/>
            <a:endParaRPr lang="fr-FR" dirty="0"/>
          </a:p>
          <a:p>
            <a:pPr lvl="0"/>
            <a:endParaRPr lang="fr-FR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C7528ED5-E8CA-4299-B226-2309783003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489CC-3B7A-4DA5-A8C0-4984788D0EC5}" type="slidenum">
              <a:rPr lang="nl-NL" smtClean="0"/>
              <a:pPr/>
              <a:t>16</a:t>
            </a:fld>
            <a:endParaRPr lang="nl-NL" dirty="0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EE7A0553-0A35-47C1-9B7F-2F6DF13E4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Scripts de génération</a:t>
            </a:r>
          </a:p>
        </p:txBody>
      </p:sp>
    </p:spTree>
    <p:extLst>
      <p:ext uri="{BB962C8B-B14F-4D97-AF65-F5344CB8AC3E}">
        <p14:creationId xmlns:p14="http://schemas.microsoft.com/office/powerpoint/2010/main" val="10368992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042A9316-7F4A-4177-80AB-8E8DC47FB7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15566"/>
            <a:ext cx="9144000" cy="3744416"/>
          </a:xfrm>
        </p:spPr>
        <p:txBody>
          <a:bodyPr/>
          <a:lstStyle/>
          <a:p>
            <a:pPr marL="0" lvl="0" indent="0">
              <a:buNone/>
            </a:pPr>
            <a:endParaRPr lang="fr-FR" dirty="0"/>
          </a:p>
          <a:p>
            <a:pPr lvl="0"/>
            <a:endParaRPr lang="fr-FR" dirty="0"/>
          </a:p>
          <a:p>
            <a:pPr lvl="0"/>
            <a:endParaRPr lang="fr-FR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C7528ED5-E8CA-4299-B226-2309783003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489CC-3B7A-4DA5-A8C0-4984788D0EC5}" type="slidenum">
              <a:rPr lang="nl-NL" smtClean="0"/>
              <a:pPr/>
              <a:t>17</a:t>
            </a:fld>
            <a:endParaRPr lang="nl-NL" dirty="0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EE7A0553-0A35-47C1-9B7F-2F6DF13E4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Build_prj.sh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3F919318-7C5B-4AAC-9DD4-6C1A9485E7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1016072"/>
            <a:ext cx="2819573" cy="3543403"/>
          </a:xfrm>
          <a:prstGeom prst="rect">
            <a:avLst/>
          </a:prstGeom>
        </p:spPr>
      </p:pic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1E91771E-C33C-473D-9D72-E355A8B22076}"/>
              </a:ext>
            </a:extLst>
          </p:cNvPr>
          <p:cNvSpPr txBox="1">
            <a:spLocks/>
          </p:cNvSpPr>
          <p:nvPr/>
        </p:nvSpPr>
        <p:spPr>
          <a:xfrm>
            <a:off x="2927077" y="915566"/>
            <a:ext cx="6216924" cy="36958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0000" indent="-270000" algn="l" defTabSz="914400" rtl="0" eaLnBrk="1" latinLnBrk="0" hangingPunct="1">
              <a:spcBef>
                <a:spcPct val="20000"/>
              </a:spcBef>
              <a:buClr>
                <a:srgbClr val="565A5C"/>
              </a:buClr>
              <a:buFont typeface="Lucida Sans Unicode" pitchFamily="34" charset="0"/>
              <a:buChar char="▶"/>
              <a:defRPr sz="1600" kern="1200" baseline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540000" indent="-270000" algn="l" defTabSz="914400" rtl="0" eaLnBrk="1" latinLnBrk="0" hangingPunct="1">
              <a:spcBef>
                <a:spcPts val="384"/>
              </a:spcBef>
              <a:buClr>
                <a:srgbClr val="565A5C"/>
              </a:buClr>
              <a:buFont typeface="Arial" pitchFamily="34" charset="0"/>
              <a:buChar char="–"/>
              <a:defRPr sz="1600" kern="1200" baseline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810000" indent="-270000" algn="l" defTabSz="914400" rtl="0" eaLnBrk="1" latinLnBrk="0" hangingPunct="1">
              <a:spcBef>
                <a:spcPct val="20000"/>
              </a:spcBef>
              <a:buClr>
                <a:srgbClr val="565A5C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1080000" indent="-270000" algn="l" defTabSz="914400" rtl="0" eaLnBrk="1" latinLnBrk="0" hangingPunct="1">
              <a:spcBef>
                <a:spcPct val="20000"/>
              </a:spcBef>
              <a:buClr>
                <a:srgbClr val="565A5C"/>
              </a:buClr>
              <a:buFont typeface="Arial" pitchFamily="34" charset="0"/>
              <a:buChar char="–"/>
              <a:defRPr sz="1600" kern="1200" baseline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marL="1350000" indent="-270000" algn="l" defTabSz="914400" rtl="0" eaLnBrk="1" latinLnBrk="0" hangingPunct="1">
              <a:spcBef>
                <a:spcPct val="20000"/>
              </a:spcBef>
              <a:buClr>
                <a:srgbClr val="565A5C"/>
              </a:buClr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Toutes les variables du projets sont décrites ici.</a:t>
            </a:r>
          </a:p>
          <a:p>
            <a:endParaRPr lang="fr-FR" dirty="0"/>
          </a:p>
          <a:p>
            <a:r>
              <a:rPr lang="fr-FR" dirty="0"/>
              <a:t>Avec ces variables le script crée les variables d’environnement qui seront utilisés par les scripts bas niveau.</a:t>
            </a:r>
          </a:p>
          <a:p>
            <a:endParaRPr lang="fr-FR" dirty="0"/>
          </a:p>
          <a:p>
            <a:r>
              <a:rPr lang="fr-FR" dirty="0"/>
              <a:t>Puis déduit s’il doit lancer le flot </a:t>
            </a:r>
            <a:r>
              <a:rPr lang="fr-FR" dirty="0" err="1"/>
              <a:t>Xilinx</a:t>
            </a:r>
            <a:r>
              <a:rPr lang="fr-FR" dirty="0"/>
              <a:t> ou </a:t>
            </a:r>
            <a:r>
              <a:rPr lang="fr-FR" dirty="0" err="1"/>
              <a:t>Altera</a:t>
            </a:r>
            <a:r>
              <a:rPr lang="fr-FR" dirty="0"/>
              <a:t>.</a:t>
            </a:r>
          </a:p>
          <a:p>
            <a:endParaRPr lang="fr-FR" dirty="0"/>
          </a:p>
          <a:p>
            <a:r>
              <a:rPr lang="fr-FR" dirty="0"/>
              <a:t>Une fois le projet créé, il lance des outils QUESTA et simule le projet.</a:t>
            </a:r>
          </a:p>
        </p:txBody>
      </p:sp>
    </p:spTree>
    <p:extLst>
      <p:ext uri="{BB962C8B-B14F-4D97-AF65-F5344CB8AC3E}">
        <p14:creationId xmlns:p14="http://schemas.microsoft.com/office/powerpoint/2010/main" val="5620980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C7528ED5-E8CA-4299-B226-2309783003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489CC-3B7A-4DA5-A8C0-4984788D0EC5}" type="slidenum">
              <a:rPr lang="nl-NL" smtClean="0"/>
              <a:pPr/>
              <a:t>18</a:t>
            </a:fld>
            <a:endParaRPr lang="nl-NL" dirty="0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EE7A0553-0A35-47C1-9B7F-2F6DF13E4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Scritps</a:t>
            </a:r>
            <a:r>
              <a:rPr lang="fr-FR" dirty="0"/>
              <a:t> « module »</a:t>
            </a:r>
          </a:p>
        </p:txBody>
      </p:sp>
      <p:pic>
        <p:nvPicPr>
          <p:cNvPr id="170" name="Image 169">
            <a:extLst>
              <a:ext uri="{FF2B5EF4-FFF2-40B4-BE49-F238E27FC236}">
                <a16:creationId xmlns:a16="http://schemas.microsoft.com/office/drawing/2014/main" id="{7715AECE-3C85-02DA-C07B-73A9CCC1E7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923" y="690477"/>
            <a:ext cx="6815309" cy="4041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76352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C7528ED5-E8CA-4299-B226-2309783003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489CC-3B7A-4DA5-A8C0-4984788D0EC5}" type="slidenum">
              <a:rPr lang="nl-NL" smtClean="0"/>
              <a:pPr/>
              <a:t>19</a:t>
            </a:fld>
            <a:endParaRPr lang="nl-NL" dirty="0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EE7A0553-0A35-47C1-9B7F-2F6DF13E4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Scripts « projet »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2CDBEC48-93CB-3145-B0E9-A281A66DAD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4695" y="771550"/>
            <a:ext cx="7049673" cy="3996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6541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042A9316-7F4A-4177-80AB-8E8DC47FB7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15566"/>
            <a:ext cx="9144000" cy="3744416"/>
          </a:xfrm>
        </p:spPr>
        <p:txBody>
          <a:bodyPr/>
          <a:lstStyle/>
          <a:p>
            <a:pPr marL="0" indent="0">
              <a:buNone/>
            </a:pPr>
            <a:br>
              <a:rPr lang="fr-FR" dirty="0"/>
            </a:br>
            <a:endParaRPr lang="fr-FR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C7528ED5-E8CA-4299-B226-2309783003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489CC-3B7A-4DA5-A8C0-4984788D0EC5}" type="slidenum">
              <a:rPr lang="nl-NL" smtClean="0"/>
              <a:pPr/>
              <a:t>2</a:t>
            </a:fld>
            <a:endParaRPr lang="nl-NL" dirty="0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EE7A0553-0A35-47C1-9B7F-2F6DF13E4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Un workflow motivé par une nouvelle archi, basée sur le merge de plusieurs designs FPGA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833226D8-4A38-7DE1-E2D9-10D96C9113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1203598"/>
            <a:ext cx="6264696" cy="3384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80656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C7528ED5-E8CA-4299-B226-2309783003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489CC-3B7A-4DA5-A8C0-4984788D0EC5}" type="slidenum">
              <a:rPr lang="nl-NL" smtClean="0"/>
              <a:pPr/>
              <a:t>20</a:t>
            </a:fld>
            <a:endParaRPr lang="nl-NL" dirty="0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EE7A0553-0A35-47C1-9B7F-2F6DF13E4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Principe de module « autoporteur » et réutilisable sur d’autres projets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5EA19828-D783-97FA-8D0B-4F2060B2D9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488" y="1057029"/>
            <a:ext cx="3624411" cy="2852787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4DE10910-42AE-4BC0-EA05-42547E51E7E3}"/>
              </a:ext>
            </a:extLst>
          </p:cNvPr>
          <p:cNvSpPr txBox="1"/>
          <p:nvPr/>
        </p:nvSpPr>
        <p:spPr>
          <a:xfrm>
            <a:off x="4067944" y="1075833"/>
            <a:ext cx="4968552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Pour chaque module unitaire:</a:t>
            </a:r>
          </a:p>
          <a:p>
            <a:endParaRPr lang="fr-FR" sz="1400" dirty="0"/>
          </a:p>
          <a:p>
            <a:r>
              <a:rPr lang="fr-FR" sz="1400" dirty="0"/>
              <a:t>- Un model facultatif (cas des IP de traitement du signal)</a:t>
            </a:r>
          </a:p>
          <a:p>
            <a:r>
              <a:rPr lang="fr-FR" sz="1400" dirty="0"/>
              <a:t>- Un </a:t>
            </a:r>
            <a:r>
              <a:rPr lang="fr-FR" sz="1400" dirty="0" err="1"/>
              <a:t>testbench</a:t>
            </a:r>
            <a:r>
              <a:rPr lang="fr-FR" sz="1400" dirty="0"/>
              <a:t> fonctionnel comprenant des ‘</a:t>
            </a:r>
            <a:r>
              <a:rPr lang="fr-FR" sz="1400" dirty="0" err="1"/>
              <a:t>assert</a:t>
            </a:r>
            <a:r>
              <a:rPr lang="fr-FR" sz="1400" dirty="0"/>
              <a:t>’</a:t>
            </a:r>
          </a:p>
          <a:p>
            <a:r>
              <a:rPr lang="fr-FR" sz="1400" dirty="0"/>
              <a:t>- Une déclaration de type objet du module, incluant ses fonctions de base (SPI_WRITE, JESD_INIT, etc…)</a:t>
            </a:r>
          </a:p>
          <a:p>
            <a:r>
              <a:rPr lang="fr-FR" sz="1400" dirty="0"/>
              <a:t>- Un test de non-reg basée sur ces fonctions de base.</a:t>
            </a:r>
          </a:p>
          <a:p>
            <a:endParaRPr lang="fr-FR" sz="1400" dirty="0"/>
          </a:p>
          <a:p>
            <a:r>
              <a:rPr lang="fr-FR" sz="1400" dirty="0"/>
              <a:t>- Un module unitaire ne doit pas dépendre d’un package de plus haut niveau.</a:t>
            </a:r>
          </a:p>
          <a:p>
            <a:endParaRPr lang="fr-FR" sz="1400" dirty="0"/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fr-FR" sz="1400" dirty="0"/>
              <a:t>Facilité d’intégration dans un design complet</a:t>
            </a:r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fr-FR" sz="1400" dirty="0"/>
              <a:t>Utilisation dans un block design</a:t>
            </a:r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fr-FR" sz="1400" dirty="0"/>
              <a:t>Maintenabilité, tests simples et dépendant</a:t>
            </a:r>
          </a:p>
          <a:p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6399222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779" y="1753069"/>
            <a:ext cx="4950000" cy="1656184"/>
          </a:xfrm>
        </p:spPr>
        <p:txBody>
          <a:bodyPr/>
          <a:lstStyle/>
          <a:p>
            <a:r>
              <a:rPr lang="en-US" dirty="0"/>
              <a:t>Thanks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635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3581D3-34DE-4283-92B3-EFA74EF9F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3848" y="1995686"/>
            <a:ext cx="5472608" cy="1080120"/>
          </a:xfrm>
        </p:spPr>
        <p:txBody>
          <a:bodyPr/>
          <a:lstStyle/>
          <a:p>
            <a:r>
              <a:rPr lang="fr-FR" dirty="0"/>
              <a:t>Les modules</a:t>
            </a:r>
          </a:p>
        </p:txBody>
      </p:sp>
    </p:spTree>
    <p:extLst>
      <p:ext uri="{BB962C8B-B14F-4D97-AF65-F5344CB8AC3E}">
        <p14:creationId xmlns:p14="http://schemas.microsoft.com/office/powerpoint/2010/main" val="2389160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042A9316-7F4A-4177-80AB-8E8DC47FB7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15566"/>
            <a:ext cx="9144000" cy="3744416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Le module est le bloc de base dans le développement d’un projet FPGA. Il est composé de:</a:t>
            </a:r>
            <a:br>
              <a:rPr lang="fr-FR" dirty="0"/>
            </a:br>
            <a:endParaRPr lang="fr-FR" dirty="0"/>
          </a:p>
          <a:p>
            <a:r>
              <a:rPr lang="fr-FR" dirty="0"/>
              <a:t>Un fichier </a:t>
            </a:r>
            <a:r>
              <a:rPr lang="fr-FR" dirty="0" err="1"/>
              <a:t>hdl</a:t>
            </a:r>
            <a:r>
              <a:rPr lang="fr-FR" dirty="0"/>
              <a:t> décrivant son fonctionnement.</a:t>
            </a:r>
          </a:p>
          <a:p>
            <a:r>
              <a:rPr lang="fr-FR" dirty="0"/>
              <a:t>Un fichier </a:t>
            </a:r>
            <a:r>
              <a:rPr lang="fr-FR" dirty="0" err="1"/>
              <a:t>testbench</a:t>
            </a:r>
            <a:r>
              <a:rPr lang="fr-FR" dirty="0"/>
              <a:t> pour valider son fonctionnement.</a:t>
            </a:r>
          </a:p>
          <a:p>
            <a:r>
              <a:rPr lang="fr-FR" dirty="0"/>
              <a:t>De scripts permettant de générer ses dépendances et construire son environnement de développement.</a:t>
            </a:r>
          </a:p>
          <a:p>
            <a:r>
              <a:rPr lang="fr-FR" dirty="0"/>
              <a:t>Un modèle </a:t>
            </a:r>
            <a:r>
              <a:rPr lang="fr-FR" dirty="0" err="1"/>
              <a:t>Bitrue</a:t>
            </a:r>
            <a:r>
              <a:rPr lang="fr-FR" dirty="0"/>
              <a:t> dans le cas d’un module arithmétique ou de traitement du signal.</a:t>
            </a:r>
          </a:p>
          <a:p>
            <a:r>
              <a:rPr lang="fr-FR" dirty="0"/>
              <a:t>Une documentation.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C7528ED5-E8CA-4299-B226-2309783003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489CC-3B7A-4DA5-A8C0-4984788D0EC5}" type="slidenum">
              <a:rPr lang="nl-NL" smtClean="0"/>
              <a:pPr/>
              <a:t>4</a:t>
            </a:fld>
            <a:endParaRPr lang="nl-NL" dirty="0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EE7A0553-0A35-47C1-9B7F-2F6DF13E4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Notion de module</a:t>
            </a:r>
          </a:p>
        </p:txBody>
      </p:sp>
    </p:spTree>
    <p:extLst>
      <p:ext uri="{BB962C8B-B14F-4D97-AF65-F5344CB8AC3E}">
        <p14:creationId xmlns:p14="http://schemas.microsoft.com/office/powerpoint/2010/main" val="3931528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042A9316-7F4A-4177-80AB-8E8DC47FB7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15566"/>
            <a:ext cx="9144000" cy="3744416"/>
          </a:xfrm>
        </p:spPr>
        <p:txBody>
          <a:bodyPr/>
          <a:lstStyle/>
          <a:p>
            <a:r>
              <a:rPr lang="fr-FR" dirty="0"/>
              <a:t>Un module peut faire appel à un autre module, ce dernier devient alors un sous-module.</a:t>
            </a:r>
          </a:p>
          <a:p>
            <a:endParaRPr lang="fr-FR" dirty="0"/>
          </a:p>
          <a:p>
            <a:r>
              <a:rPr lang="fr-FR" dirty="0"/>
              <a:t>L’appel entre modules doit suivre des règles strictes (définies plus loin) afin d’éviter des arborescences trop longues et compliquées.</a:t>
            </a:r>
          </a:p>
          <a:p>
            <a:endParaRPr lang="fr-FR" dirty="0"/>
          </a:p>
          <a:p>
            <a:r>
              <a:rPr lang="fr-FR" dirty="0"/>
              <a:t>Tous les sous-modules d’un projet sont importés et stockés à plat, au même niveau hiérarchique que le </a:t>
            </a:r>
            <a:r>
              <a:rPr lang="fr-FR" dirty="0" err="1"/>
              <a:t>top.vhd</a:t>
            </a:r>
            <a:r>
              <a:rPr lang="fr-FR" dirty="0"/>
              <a:t> du projet.</a:t>
            </a:r>
          </a:p>
          <a:p>
            <a:endParaRPr lang="fr-FR" dirty="0"/>
          </a:p>
          <a:p>
            <a:r>
              <a:rPr lang="fr-FR" dirty="0"/>
              <a:t>Les scripts de génération des sous-modules sont réutilisés par le top module afin de conserver les dépendances et sous-appels potentiels.</a:t>
            </a:r>
          </a:p>
          <a:p>
            <a:endParaRPr lang="fr-FR" dirty="0"/>
          </a:p>
          <a:p>
            <a:pPr marL="0" indent="0">
              <a:buNone/>
            </a:pPr>
            <a:br>
              <a:rPr lang="fr-FR" dirty="0"/>
            </a:br>
            <a:endParaRPr lang="fr-FR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C7528ED5-E8CA-4299-B226-2309783003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489CC-3B7A-4DA5-A8C0-4984788D0EC5}" type="slidenum">
              <a:rPr lang="nl-NL" smtClean="0"/>
              <a:pPr/>
              <a:t>5</a:t>
            </a:fld>
            <a:endParaRPr lang="nl-NL" dirty="0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EE7A0553-0A35-47C1-9B7F-2F6DF13E4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Notion de sous-module</a:t>
            </a:r>
          </a:p>
        </p:txBody>
      </p:sp>
    </p:spTree>
    <p:extLst>
      <p:ext uri="{BB962C8B-B14F-4D97-AF65-F5344CB8AC3E}">
        <p14:creationId xmlns:p14="http://schemas.microsoft.com/office/powerpoint/2010/main" val="600604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042A9316-7F4A-4177-80AB-8E8DC47FB7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15566"/>
            <a:ext cx="9144000" cy="3744416"/>
          </a:xfrm>
        </p:spPr>
        <p:txBody>
          <a:bodyPr/>
          <a:lstStyle/>
          <a:p>
            <a:pPr marL="0" indent="0">
              <a:buNone/>
            </a:pPr>
            <a:br>
              <a:rPr lang="fr-FR" dirty="0"/>
            </a:br>
            <a:endParaRPr lang="fr-FR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C7528ED5-E8CA-4299-B226-2309783003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489CC-3B7A-4DA5-A8C0-4984788D0EC5}" type="slidenum">
              <a:rPr lang="nl-NL" smtClean="0"/>
              <a:pPr/>
              <a:t>6</a:t>
            </a:fld>
            <a:endParaRPr lang="nl-NL" dirty="0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EE7A0553-0A35-47C1-9B7F-2F6DF13E4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Des modules répartis en librairies, réutilisables sur des projets futurs…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0459D76A-29B1-42C7-97A2-604441C4D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16" y="843558"/>
            <a:ext cx="8532440" cy="3902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5879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C7528ED5-E8CA-4299-B226-2309783003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489CC-3B7A-4DA5-A8C0-4984788D0EC5}" type="slidenum">
              <a:rPr lang="nl-NL" smtClean="0"/>
              <a:pPr/>
              <a:t>7</a:t>
            </a:fld>
            <a:endParaRPr lang="nl-NL" dirty="0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EE7A0553-0A35-47C1-9B7F-2F6DF13E4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Différents types de modules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A5B4C31-1DE0-4DBB-86F8-0B7F82935979}"/>
              </a:ext>
            </a:extLst>
          </p:cNvPr>
          <p:cNvSpPr txBox="1"/>
          <p:nvPr/>
        </p:nvSpPr>
        <p:spPr>
          <a:xfrm>
            <a:off x="35496" y="1770370"/>
            <a:ext cx="1955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T2_passif_top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7548B27-E4C6-4076-A165-8A17D4B67AFF}"/>
              </a:ext>
            </a:extLst>
          </p:cNvPr>
          <p:cNvSpPr txBox="1"/>
          <p:nvPr/>
        </p:nvSpPr>
        <p:spPr>
          <a:xfrm>
            <a:off x="1774908" y="2130410"/>
            <a:ext cx="1955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/>
              <a:t>dl_rx_top</a:t>
            </a:r>
            <a:endParaRPr lang="fr-FR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B3BD7655-720E-4A10-AAE9-B6B2D9EC884C}"/>
              </a:ext>
            </a:extLst>
          </p:cNvPr>
          <p:cNvSpPr txBox="1"/>
          <p:nvPr/>
        </p:nvSpPr>
        <p:spPr>
          <a:xfrm>
            <a:off x="3215068" y="2490450"/>
            <a:ext cx="1955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/>
              <a:t>dl_agc_cfo</a:t>
            </a:r>
            <a:endParaRPr lang="fr-FR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A8D676F2-DA81-40D6-BD35-05A180B0B7A6}"/>
              </a:ext>
            </a:extLst>
          </p:cNvPr>
          <p:cNvSpPr txBox="1"/>
          <p:nvPr/>
        </p:nvSpPr>
        <p:spPr>
          <a:xfrm>
            <a:off x="4871252" y="284119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/>
              <a:t>agc</a:t>
            </a:r>
            <a:endParaRPr lang="fr-FR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3FBDF882-7FA3-4DB3-93DC-0E5D30C22506}"/>
              </a:ext>
            </a:extLst>
          </p:cNvPr>
          <p:cNvSpPr txBox="1"/>
          <p:nvPr/>
        </p:nvSpPr>
        <p:spPr>
          <a:xfrm>
            <a:off x="6023380" y="321053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u="sng" dirty="0" err="1"/>
              <a:t>Power_estim</a:t>
            </a:r>
            <a:endParaRPr lang="fr-FR" i="1" u="sng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A1014EF1-689F-4F0B-97B9-0FDA034E9C0E}"/>
              </a:ext>
            </a:extLst>
          </p:cNvPr>
          <p:cNvSpPr txBox="1"/>
          <p:nvPr/>
        </p:nvSpPr>
        <p:spPr>
          <a:xfrm>
            <a:off x="7751572" y="3561278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/>
              <a:t>multadd</a:t>
            </a:r>
            <a:endParaRPr lang="fr-FR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65AB4B55-0904-4795-B585-9F1C686D90D0}"/>
              </a:ext>
            </a:extLst>
          </p:cNvPr>
          <p:cNvSpPr txBox="1"/>
          <p:nvPr/>
        </p:nvSpPr>
        <p:spPr>
          <a:xfrm>
            <a:off x="6095388" y="4146634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div</a:t>
            </a:r>
          </a:p>
        </p:txBody>
      </p:sp>
      <p:grpSp>
        <p:nvGrpSpPr>
          <p:cNvPr id="20" name="Groupe 19">
            <a:extLst>
              <a:ext uri="{FF2B5EF4-FFF2-40B4-BE49-F238E27FC236}">
                <a16:creationId xmlns:a16="http://schemas.microsoft.com/office/drawing/2014/main" id="{9019A55A-888E-40D6-BBA5-C6786F9F053E}"/>
              </a:ext>
            </a:extLst>
          </p:cNvPr>
          <p:cNvGrpSpPr/>
          <p:nvPr/>
        </p:nvGrpSpPr>
        <p:grpSpPr>
          <a:xfrm>
            <a:off x="2350972" y="2490450"/>
            <a:ext cx="905710" cy="184666"/>
            <a:chOff x="1218018" y="1469336"/>
            <a:chExt cx="905710" cy="184666"/>
          </a:xfrm>
        </p:grpSpPr>
        <p:cxnSp>
          <p:nvCxnSpPr>
            <p:cNvPr id="21" name="Connecteur droit 20">
              <a:extLst>
                <a:ext uri="{FF2B5EF4-FFF2-40B4-BE49-F238E27FC236}">
                  <a16:creationId xmlns:a16="http://schemas.microsoft.com/office/drawing/2014/main" id="{9784ACAE-E9A3-4C8E-9BDC-D88F2A91C4AE}"/>
                </a:ext>
              </a:extLst>
            </p:cNvPr>
            <p:cNvCxnSpPr/>
            <p:nvPr/>
          </p:nvCxnSpPr>
          <p:spPr>
            <a:xfrm>
              <a:off x="1218018" y="1469336"/>
              <a:ext cx="0" cy="18466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cteur droit avec flèche 21">
              <a:extLst>
                <a:ext uri="{FF2B5EF4-FFF2-40B4-BE49-F238E27FC236}">
                  <a16:creationId xmlns:a16="http://schemas.microsoft.com/office/drawing/2014/main" id="{903BDCDF-4D41-4D7B-9D16-48BCC6FA83A3}"/>
                </a:ext>
              </a:extLst>
            </p:cNvPr>
            <p:cNvCxnSpPr/>
            <p:nvPr/>
          </p:nvCxnSpPr>
          <p:spPr>
            <a:xfrm>
              <a:off x="1218018" y="1654002"/>
              <a:ext cx="90571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63E855A8-D23E-4BA6-8BA2-1D6A0F1593BE}"/>
              </a:ext>
            </a:extLst>
          </p:cNvPr>
          <p:cNvGrpSpPr/>
          <p:nvPr/>
        </p:nvGrpSpPr>
        <p:grpSpPr>
          <a:xfrm>
            <a:off x="3935148" y="2850490"/>
            <a:ext cx="905710" cy="184666"/>
            <a:chOff x="1218018" y="1469336"/>
            <a:chExt cx="905710" cy="184666"/>
          </a:xfrm>
        </p:grpSpPr>
        <p:cxnSp>
          <p:nvCxnSpPr>
            <p:cNvPr id="24" name="Connecteur droit 23">
              <a:extLst>
                <a:ext uri="{FF2B5EF4-FFF2-40B4-BE49-F238E27FC236}">
                  <a16:creationId xmlns:a16="http://schemas.microsoft.com/office/drawing/2014/main" id="{E5E105A3-3FE0-46FD-8DC1-01E06E9D04D2}"/>
                </a:ext>
              </a:extLst>
            </p:cNvPr>
            <p:cNvCxnSpPr/>
            <p:nvPr/>
          </p:nvCxnSpPr>
          <p:spPr>
            <a:xfrm>
              <a:off x="1218018" y="1469336"/>
              <a:ext cx="0" cy="18466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necteur droit avec flèche 24">
              <a:extLst>
                <a:ext uri="{FF2B5EF4-FFF2-40B4-BE49-F238E27FC236}">
                  <a16:creationId xmlns:a16="http://schemas.microsoft.com/office/drawing/2014/main" id="{22519A92-0C6C-4BA4-B8AF-316D95180622}"/>
                </a:ext>
              </a:extLst>
            </p:cNvPr>
            <p:cNvCxnSpPr/>
            <p:nvPr/>
          </p:nvCxnSpPr>
          <p:spPr>
            <a:xfrm>
              <a:off x="1218018" y="1654002"/>
              <a:ext cx="90571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e 25">
            <a:extLst>
              <a:ext uri="{FF2B5EF4-FFF2-40B4-BE49-F238E27FC236}">
                <a16:creationId xmlns:a16="http://schemas.microsoft.com/office/drawing/2014/main" id="{EAB04045-1AF7-4789-AA6B-34D557603020}"/>
              </a:ext>
            </a:extLst>
          </p:cNvPr>
          <p:cNvGrpSpPr/>
          <p:nvPr/>
        </p:nvGrpSpPr>
        <p:grpSpPr>
          <a:xfrm>
            <a:off x="5159284" y="3210530"/>
            <a:ext cx="905710" cy="184666"/>
            <a:chOff x="1218018" y="1469336"/>
            <a:chExt cx="905710" cy="184666"/>
          </a:xfrm>
        </p:grpSpPr>
        <p:cxnSp>
          <p:nvCxnSpPr>
            <p:cNvPr id="27" name="Connecteur droit 26">
              <a:extLst>
                <a:ext uri="{FF2B5EF4-FFF2-40B4-BE49-F238E27FC236}">
                  <a16:creationId xmlns:a16="http://schemas.microsoft.com/office/drawing/2014/main" id="{BF8055E8-6335-429D-B346-539D4431581C}"/>
                </a:ext>
              </a:extLst>
            </p:cNvPr>
            <p:cNvCxnSpPr/>
            <p:nvPr/>
          </p:nvCxnSpPr>
          <p:spPr>
            <a:xfrm>
              <a:off x="1218018" y="1469336"/>
              <a:ext cx="0" cy="18466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necteur droit avec flèche 27">
              <a:extLst>
                <a:ext uri="{FF2B5EF4-FFF2-40B4-BE49-F238E27FC236}">
                  <a16:creationId xmlns:a16="http://schemas.microsoft.com/office/drawing/2014/main" id="{DDF481F2-9998-4493-804D-0557497E5CE2}"/>
                </a:ext>
              </a:extLst>
            </p:cNvPr>
            <p:cNvCxnSpPr/>
            <p:nvPr/>
          </p:nvCxnSpPr>
          <p:spPr>
            <a:xfrm>
              <a:off x="1218018" y="1654002"/>
              <a:ext cx="90571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e 28">
            <a:extLst>
              <a:ext uri="{FF2B5EF4-FFF2-40B4-BE49-F238E27FC236}">
                <a16:creationId xmlns:a16="http://schemas.microsoft.com/office/drawing/2014/main" id="{C97C23B5-8816-4E39-8DBD-2F73A11123D5}"/>
              </a:ext>
            </a:extLst>
          </p:cNvPr>
          <p:cNvGrpSpPr/>
          <p:nvPr/>
        </p:nvGrpSpPr>
        <p:grpSpPr>
          <a:xfrm>
            <a:off x="920399" y="2139702"/>
            <a:ext cx="905710" cy="184666"/>
            <a:chOff x="1218018" y="1469336"/>
            <a:chExt cx="905710" cy="184666"/>
          </a:xfrm>
        </p:grpSpPr>
        <p:cxnSp>
          <p:nvCxnSpPr>
            <p:cNvPr id="30" name="Connecteur droit 29">
              <a:extLst>
                <a:ext uri="{FF2B5EF4-FFF2-40B4-BE49-F238E27FC236}">
                  <a16:creationId xmlns:a16="http://schemas.microsoft.com/office/drawing/2014/main" id="{BA713E55-7DF8-4EF7-AB09-268B286AC731}"/>
                </a:ext>
              </a:extLst>
            </p:cNvPr>
            <p:cNvCxnSpPr/>
            <p:nvPr/>
          </p:nvCxnSpPr>
          <p:spPr>
            <a:xfrm>
              <a:off x="1218018" y="1469336"/>
              <a:ext cx="0" cy="18466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necteur droit avec flèche 30">
              <a:extLst>
                <a:ext uri="{FF2B5EF4-FFF2-40B4-BE49-F238E27FC236}">
                  <a16:creationId xmlns:a16="http://schemas.microsoft.com/office/drawing/2014/main" id="{8DBDADB1-969B-4119-A75C-2BAEB2E51113}"/>
                </a:ext>
              </a:extLst>
            </p:cNvPr>
            <p:cNvCxnSpPr/>
            <p:nvPr/>
          </p:nvCxnSpPr>
          <p:spPr>
            <a:xfrm>
              <a:off x="1218018" y="1654002"/>
              <a:ext cx="90571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e 31">
            <a:extLst>
              <a:ext uri="{FF2B5EF4-FFF2-40B4-BE49-F238E27FC236}">
                <a16:creationId xmlns:a16="http://schemas.microsoft.com/office/drawing/2014/main" id="{1479C739-06F3-445C-8699-0EDAE6A1A933}"/>
              </a:ext>
            </a:extLst>
          </p:cNvPr>
          <p:cNvGrpSpPr/>
          <p:nvPr/>
        </p:nvGrpSpPr>
        <p:grpSpPr>
          <a:xfrm>
            <a:off x="6794661" y="3586249"/>
            <a:ext cx="905710" cy="184666"/>
            <a:chOff x="1218018" y="1469336"/>
            <a:chExt cx="905710" cy="184666"/>
          </a:xfrm>
        </p:grpSpPr>
        <p:cxnSp>
          <p:nvCxnSpPr>
            <p:cNvPr id="33" name="Connecteur droit 32">
              <a:extLst>
                <a:ext uri="{FF2B5EF4-FFF2-40B4-BE49-F238E27FC236}">
                  <a16:creationId xmlns:a16="http://schemas.microsoft.com/office/drawing/2014/main" id="{D5AD427D-6744-4AEF-8753-D85AB8B7556E}"/>
                </a:ext>
              </a:extLst>
            </p:cNvPr>
            <p:cNvCxnSpPr/>
            <p:nvPr/>
          </p:nvCxnSpPr>
          <p:spPr>
            <a:xfrm>
              <a:off x="1218018" y="1469336"/>
              <a:ext cx="0" cy="18466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onnecteur droit avec flèche 33">
              <a:extLst>
                <a:ext uri="{FF2B5EF4-FFF2-40B4-BE49-F238E27FC236}">
                  <a16:creationId xmlns:a16="http://schemas.microsoft.com/office/drawing/2014/main" id="{0D3EF9AF-21DD-47F8-9571-4231296AF7D0}"/>
                </a:ext>
              </a:extLst>
            </p:cNvPr>
            <p:cNvCxnSpPr/>
            <p:nvPr/>
          </p:nvCxnSpPr>
          <p:spPr>
            <a:xfrm>
              <a:off x="1218018" y="1654002"/>
              <a:ext cx="90571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e 34">
            <a:extLst>
              <a:ext uri="{FF2B5EF4-FFF2-40B4-BE49-F238E27FC236}">
                <a16:creationId xmlns:a16="http://schemas.microsoft.com/office/drawing/2014/main" id="{CA68120C-D059-49EA-85F7-ED6B528C2DA3}"/>
              </a:ext>
            </a:extLst>
          </p:cNvPr>
          <p:cNvGrpSpPr/>
          <p:nvPr/>
        </p:nvGrpSpPr>
        <p:grpSpPr>
          <a:xfrm>
            <a:off x="5159284" y="3395197"/>
            <a:ext cx="905710" cy="936104"/>
            <a:chOff x="1218018" y="1469336"/>
            <a:chExt cx="905710" cy="184666"/>
          </a:xfrm>
        </p:grpSpPr>
        <p:cxnSp>
          <p:nvCxnSpPr>
            <p:cNvPr id="36" name="Connecteur droit 35">
              <a:extLst>
                <a:ext uri="{FF2B5EF4-FFF2-40B4-BE49-F238E27FC236}">
                  <a16:creationId xmlns:a16="http://schemas.microsoft.com/office/drawing/2014/main" id="{BE8520FF-A14C-45B6-BBC3-0D0A274466BD}"/>
                </a:ext>
              </a:extLst>
            </p:cNvPr>
            <p:cNvCxnSpPr/>
            <p:nvPr/>
          </p:nvCxnSpPr>
          <p:spPr>
            <a:xfrm>
              <a:off x="1218018" y="1469336"/>
              <a:ext cx="0" cy="18466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necteur droit avec flèche 36">
              <a:extLst>
                <a:ext uri="{FF2B5EF4-FFF2-40B4-BE49-F238E27FC236}">
                  <a16:creationId xmlns:a16="http://schemas.microsoft.com/office/drawing/2014/main" id="{17A756EA-5A46-4113-AA30-0226FC84F4D5}"/>
                </a:ext>
              </a:extLst>
            </p:cNvPr>
            <p:cNvCxnSpPr/>
            <p:nvPr/>
          </p:nvCxnSpPr>
          <p:spPr>
            <a:xfrm>
              <a:off x="1218018" y="1654002"/>
              <a:ext cx="90571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23028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C7528ED5-E8CA-4299-B226-2309783003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489CC-3B7A-4DA5-A8C0-4984788D0EC5}" type="slidenum">
              <a:rPr lang="nl-NL" smtClean="0"/>
              <a:pPr/>
              <a:t>8</a:t>
            </a:fld>
            <a:endParaRPr lang="nl-NL" dirty="0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EE7A0553-0A35-47C1-9B7F-2F6DF13E4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Différents types de modules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A5B4C31-1DE0-4DBB-86F8-0B7F82935979}"/>
              </a:ext>
            </a:extLst>
          </p:cNvPr>
          <p:cNvSpPr txBox="1"/>
          <p:nvPr/>
        </p:nvSpPr>
        <p:spPr>
          <a:xfrm>
            <a:off x="35496" y="1770370"/>
            <a:ext cx="1955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T2_passif_top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7548B27-E4C6-4076-A165-8A17D4B67AFF}"/>
              </a:ext>
            </a:extLst>
          </p:cNvPr>
          <p:cNvSpPr txBox="1"/>
          <p:nvPr/>
        </p:nvSpPr>
        <p:spPr>
          <a:xfrm>
            <a:off x="1774908" y="2130410"/>
            <a:ext cx="1955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/>
              <a:t>dl_rx_top</a:t>
            </a:r>
            <a:endParaRPr lang="fr-FR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B3BD7655-720E-4A10-AAE9-B6B2D9EC884C}"/>
              </a:ext>
            </a:extLst>
          </p:cNvPr>
          <p:cNvSpPr txBox="1"/>
          <p:nvPr/>
        </p:nvSpPr>
        <p:spPr>
          <a:xfrm>
            <a:off x="3215068" y="2490450"/>
            <a:ext cx="1955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/>
              <a:t>dl_agc_cfo</a:t>
            </a:r>
            <a:endParaRPr lang="fr-FR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A8D676F2-DA81-40D6-BD35-05A180B0B7A6}"/>
              </a:ext>
            </a:extLst>
          </p:cNvPr>
          <p:cNvSpPr txBox="1"/>
          <p:nvPr/>
        </p:nvSpPr>
        <p:spPr>
          <a:xfrm>
            <a:off x="4871252" y="284119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/>
              <a:t>agc</a:t>
            </a:r>
            <a:endParaRPr lang="fr-FR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3FBDF882-7FA3-4DB3-93DC-0E5D30C22506}"/>
              </a:ext>
            </a:extLst>
          </p:cNvPr>
          <p:cNvSpPr txBox="1"/>
          <p:nvPr/>
        </p:nvSpPr>
        <p:spPr>
          <a:xfrm>
            <a:off x="6023380" y="321053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u="sng" dirty="0" err="1"/>
              <a:t>Power_estim</a:t>
            </a:r>
            <a:endParaRPr lang="fr-FR" i="1" u="sng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A1014EF1-689F-4F0B-97B9-0FDA034E9C0E}"/>
              </a:ext>
            </a:extLst>
          </p:cNvPr>
          <p:cNvSpPr txBox="1"/>
          <p:nvPr/>
        </p:nvSpPr>
        <p:spPr>
          <a:xfrm>
            <a:off x="7751572" y="3561278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/>
              <a:t>multadd</a:t>
            </a:r>
            <a:endParaRPr lang="fr-FR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65AB4B55-0904-4795-B585-9F1C686D90D0}"/>
              </a:ext>
            </a:extLst>
          </p:cNvPr>
          <p:cNvSpPr txBox="1"/>
          <p:nvPr/>
        </p:nvSpPr>
        <p:spPr>
          <a:xfrm>
            <a:off x="6095388" y="4146634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div</a:t>
            </a:r>
          </a:p>
        </p:txBody>
      </p:sp>
      <p:grpSp>
        <p:nvGrpSpPr>
          <p:cNvPr id="20" name="Groupe 19">
            <a:extLst>
              <a:ext uri="{FF2B5EF4-FFF2-40B4-BE49-F238E27FC236}">
                <a16:creationId xmlns:a16="http://schemas.microsoft.com/office/drawing/2014/main" id="{9019A55A-888E-40D6-BBA5-C6786F9F053E}"/>
              </a:ext>
            </a:extLst>
          </p:cNvPr>
          <p:cNvGrpSpPr/>
          <p:nvPr/>
        </p:nvGrpSpPr>
        <p:grpSpPr>
          <a:xfrm>
            <a:off x="2350972" y="2490450"/>
            <a:ext cx="905710" cy="184666"/>
            <a:chOff x="1218018" y="1469336"/>
            <a:chExt cx="905710" cy="184666"/>
          </a:xfrm>
        </p:grpSpPr>
        <p:cxnSp>
          <p:nvCxnSpPr>
            <p:cNvPr id="21" name="Connecteur droit 20">
              <a:extLst>
                <a:ext uri="{FF2B5EF4-FFF2-40B4-BE49-F238E27FC236}">
                  <a16:creationId xmlns:a16="http://schemas.microsoft.com/office/drawing/2014/main" id="{9784ACAE-E9A3-4C8E-9BDC-D88F2A91C4AE}"/>
                </a:ext>
              </a:extLst>
            </p:cNvPr>
            <p:cNvCxnSpPr/>
            <p:nvPr/>
          </p:nvCxnSpPr>
          <p:spPr>
            <a:xfrm>
              <a:off x="1218018" y="1469336"/>
              <a:ext cx="0" cy="18466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cteur droit avec flèche 21">
              <a:extLst>
                <a:ext uri="{FF2B5EF4-FFF2-40B4-BE49-F238E27FC236}">
                  <a16:creationId xmlns:a16="http://schemas.microsoft.com/office/drawing/2014/main" id="{903BDCDF-4D41-4D7B-9D16-48BCC6FA83A3}"/>
                </a:ext>
              </a:extLst>
            </p:cNvPr>
            <p:cNvCxnSpPr/>
            <p:nvPr/>
          </p:nvCxnSpPr>
          <p:spPr>
            <a:xfrm>
              <a:off x="1218018" y="1654002"/>
              <a:ext cx="90571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63E855A8-D23E-4BA6-8BA2-1D6A0F1593BE}"/>
              </a:ext>
            </a:extLst>
          </p:cNvPr>
          <p:cNvGrpSpPr/>
          <p:nvPr/>
        </p:nvGrpSpPr>
        <p:grpSpPr>
          <a:xfrm>
            <a:off x="3935148" y="2850490"/>
            <a:ext cx="905710" cy="184666"/>
            <a:chOff x="1218018" y="1469336"/>
            <a:chExt cx="905710" cy="184666"/>
          </a:xfrm>
        </p:grpSpPr>
        <p:cxnSp>
          <p:nvCxnSpPr>
            <p:cNvPr id="24" name="Connecteur droit 23">
              <a:extLst>
                <a:ext uri="{FF2B5EF4-FFF2-40B4-BE49-F238E27FC236}">
                  <a16:creationId xmlns:a16="http://schemas.microsoft.com/office/drawing/2014/main" id="{E5E105A3-3FE0-46FD-8DC1-01E06E9D04D2}"/>
                </a:ext>
              </a:extLst>
            </p:cNvPr>
            <p:cNvCxnSpPr/>
            <p:nvPr/>
          </p:nvCxnSpPr>
          <p:spPr>
            <a:xfrm>
              <a:off x="1218018" y="1469336"/>
              <a:ext cx="0" cy="18466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necteur droit avec flèche 24">
              <a:extLst>
                <a:ext uri="{FF2B5EF4-FFF2-40B4-BE49-F238E27FC236}">
                  <a16:creationId xmlns:a16="http://schemas.microsoft.com/office/drawing/2014/main" id="{22519A92-0C6C-4BA4-B8AF-316D95180622}"/>
                </a:ext>
              </a:extLst>
            </p:cNvPr>
            <p:cNvCxnSpPr/>
            <p:nvPr/>
          </p:nvCxnSpPr>
          <p:spPr>
            <a:xfrm>
              <a:off x="1218018" y="1654002"/>
              <a:ext cx="90571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e 25">
            <a:extLst>
              <a:ext uri="{FF2B5EF4-FFF2-40B4-BE49-F238E27FC236}">
                <a16:creationId xmlns:a16="http://schemas.microsoft.com/office/drawing/2014/main" id="{EAB04045-1AF7-4789-AA6B-34D557603020}"/>
              </a:ext>
            </a:extLst>
          </p:cNvPr>
          <p:cNvGrpSpPr/>
          <p:nvPr/>
        </p:nvGrpSpPr>
        <p:grpSpPr>
          <a:xfrm>
            <a:off x="5159284" y="3210530"/>
            <a:ext cx="905710" cy="184666"/>
            <a:chOff x="1218018" y="1469336"/>
            <a:chExt cx="905710" cy="184666"/>
          </a:xfrm>
        </p:grpSpPr>
        <p:cxnSp>
          <p:nvCxnSpPr>
            <p:cNvPr id="27" name="Connecteur droit 26">
              <a:extLst>
                <a:ext uri="{FF2B5EF4-FFF2-40B4-BE49-F238E27FC236}">
                  <a16:creationId xmlns:a16="http://schemas.microsoft.com/office/drawing/2014/main" id="{BF8055E8-6335-429D-B346-539D4431581C}"/>
                </a:ext>
              </a:extLst>
            </p:cNvPr>
            <p:cNvCxnSpPr/>
            <p:nvPr/>
          </p:nvCxnSpPr>
          <p:spPr>
            <a:xfrm>
              <a:off x="1218018" y="1469336"/>
              <a:ext cx="0" cy="18466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necteur droit avec flèche 27">
              <a:extLst>
                <a:ext uri="{FF2B5EF4-FFF2-40B4-BE49-F238E27FC236}">
                  <a16:creationId xmlns:a16="http://schemas.microsoft.com/office/drawing/2014/main" id="{DDF481F2-9998-4493-804D-0557497E5CE2}"/>
                </a:ext>
              </a:extLst>
            </p:cNvPr>
            <p:cNvCxnSpPr/>
            <p:nvPr/>
          </p:nvCxnSpPr>
          <p:spPr>
            <a:xfrm>
              <a:off x="1218018" y="1654002"/>
              <a:ext cx="90571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e 28">
            <a:extLst>
              <a:ext uri="{FF2B5EF4-FFF2-40B4-BE49-F238E27FC236}">
                <a16:creationId xmlns:a16="http://schemas.microsoft.com/office/drawing/2014/main" id="{C97C23B5-8816-4E39-8DBD-2F73A11123D5}"/>
              </a:ext>
            </a:extLst>
          </p:cNvPr>
          <p:cNvGrpSpPr/>
          <p:nvPr/>
        </p:nvGrpSpPr>
        <p:grpSpPr>
          <a:xfrm>
            <a:off x="920399" y="2139702"/>
            <a:ext cx="905710" cy="184666"/>
            <a:chOff x="1218018" y="1469336"/>
            <a:chExt cx="905710" cy="184666"/>
          </a:xfrm>
        </p:grpSpPr>
        <p:cxnSp>
          <p:nvCxnSpPr>
            <p:cNvPr id="30" name="Connecteur droit 29">
              <a:extLst>
                <a:ext uri="{FF2B5EF4-FFF2-40B4-BE49-F238E27FC236}">
                  <a16:creationId xmlns:a16="http://schemas.microsoft.com/office/drawing/2014/main" id="{BA713E55-7DF8-4EF7-AB09-268B286AC731}"/>
                </a:ext>
              </a:extLst>
            </p:cNvPr>
            <p:cNvCxnSpPr/>
            <p:nvPr/>
          </p:nvCxnSpPr>
          <p:spPr>
            <a:xfrm>
              <a:off x="1218018" y="1469336"/>
              <a:ext cx="0" cy="18466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necteur droit avec flèche 30">
              <a:extLst>
                <a:ext uri="{FF2B5EF4-FFF2-40B4-BE49-F238E27FC236}">
                  <a16:creationId xmlns:a16="http://schemas.microsoft.com/office/drawing/2014/main" id="{8DBDADB1-969B-4119-A75C-2BAEB2E51113}"/>
                </a:ext>
              </a:extLst>
            </p:cNvPr>
            <p:cNvCxnSpPr/>
            <p:nvPr/>
          </p:nvCxnSpPr>
          <p:spPr>
            <a:xfrm>
              <a:off x="1218018" y="1654002"/>
              <a:ext cx="90571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e 31">
            <a:extLst>
              <a:ext uri="{FF2B5EF4-FFF2-40B4-BE49-F238E27FC236}">
                <a16:creationId xmlns:a16="http://schemas.microsoft.com/office/drawing/2014/main" id="{1479C739-06F3-445C-8699-0EDAE6A1A933}"/>
              </a:ext>
            </a:extLst>
          </p:cNvPr>
          <p:cNvGrpSpPr/>
          <p:nvPr/>
        </p:nvGrpSpPr>
        <p:grpSpPr>
          <a:xfrm>
            <a:off x="6794661" y="3586249"/>
            <a:ext cx="905710" cy="184666"/>
            <a:chOff x="1218018" y="1469336"/>
            <a:chExt cx="905710" cy="184666"/>
          </a:xfrm>
        </p:grpSpPr>
        <p:cxnSp>
          <p:nvCxnSpPr>
            <p:cNvPr id="33" name="Connecteur droit 32">
              <a:extLst>
                <a:ext uri="{FF2B5EF4-FFF2-40B4-BE49-F238E27FC236}">
                  <a16:creationId xmlns:a16="http://schemas.microsoft.com/office/drawing/2014/main" id="{D5AD427D-6744-4AEF-8753-D85AB8B7556E}"/>
                </a:ext>
              </a:extLst>
            </p:cNvPr>
            <p:cNvCxnSpPr/>
            <p:nvPr/>
          </p:nvCxnSpPr>
          <p:spPr>
            <a:xfrm>
              <a:off x="1218018" y="1469336"/>
              <a:ext cx="0" cy="18466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onnecteur droit avec flèche 33">
              <a:extLst>
                <a:ext uri="{FF2B5EF4-FFF2-40B4-BE49-F238E27FC236}">
                  <a16:creationId xmlns:a16="http://schemas.microsoft.com/office/drawing/2014/main" id="{0D3EF9AF-21DD-47F8-9571-4231296AF7D0}"/>
                </a:ext>
              </a:extLst>
            </p:cNvPr>
            <p:cNvCxnSpPr/>
            <p:nvPr/>
          </p:nvCxnSpPr>
          <p:spPr>
            <a:xfrm>
              <a:off x="1218018" y="1654002"/>
              <a:ext cx="90571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e 34">
            <a:extLst>
              <a:ext uri="{FF2B5EF4-FFF2-40B4-BE49-F238E27FC236}">
                <a16:creationId xmlns:a16="http://schemas.microsoft.com/office/drawing/2014/main" id="{CA68120C-D059-49EA-85F7-ED6B528C2DA3}"/>
              </a:ext>
            </a:extLst>
          </p:cNvPr>
          <p:cNvGrpSpPr/>
          <p:nvPr/>
        </p:nvGrpSpPr>
        <p:grpSpPr>
          <a:xfrm>
            <a:off x="5159284" y="3395197"/>
            <a:ext cx="905710" cy="936104"/>
            <a:chOff x="1218018" y="1469336"/>
            <a:chExt cx="905710" cy="184666"/>
          </a:xfrm>
        </p:grpSpPr>
        <p:cxnSp>
          <p:nvCxnSpPr>
            <p:cNvPr id="36" name="Connecteur droit 35">
              <a:extLst>
                <a:ext uri="{FF2B5EF4-FFF2-40B4-BE49-F238E27FC236}">
                  <a16:creationId xmlns:a16="http://schemas.microsoft.com/office/drawing/2014/main" id="{BE8520FF-A14C-45B6-BBC3-0D0A274466BD}"/>
                </a:ext>
              </a:extLst>
            </p:cNvPr>
            <p:cNvCxnSpPr/>
            <p:nvPr/>
          </p:nvCxnSpPr>
          <p:spPr>
            <a:xfrm>
              <a:off x="1218018" y="1469336"/>
              <a:ext cx="0" cy="18466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necteur droit avec flèche 36">
              <a:extLst>
                <a:ext uri="{FF2B5EF4-FFF2-40B4-BE49-F238E27FC236}">
                  <a16:creationId xmlns:a16="http://schemas.microsoft.com/office/drawing/2014/main" id="{17A756EA-5A46-4113-AA30-0226FC84F4D5}"/>
                </a:ext>
              </a:extLst>
            </p:cNvPr>
            <p:cNvCxnSpPr/>
            <p:nvPr/>
          </p:nvCxnSpPr>
          <p:spPr>
            <a:xfrm>
              <a:off x="1218018" y="1654002"/>
              <a:ext cx="90571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E4CB01AE-8C47-4272-849C-D64A4367956D}"/>
              </a:ext>
            </a:extLst>
          </p:cNvPr>
          <p:cNvCxnSpPr>
            <a:cxnSpLocks/>
          </p:cNvCxnSpPr>
          <p:nvPr/>
        </p:nvCxnSpPr>
        <p:spPr>
          <a:xfrm>
            <a:off x="3059832" y="1059582"/>
            <a:ext cx="0" cy="34563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>
            <a:extLst>
              <a:ext uri="{FF2B5EF4-FFF2-40B4-BE49-F238E27FC236}">
                <a16:creationId xmlns:a16="http://schemas.microsoft.com/office/drawing/2014/main" id="{7B760BB4-0A3F-4A2C-9EE4-15476AEE53DA}"/>
              </a:ext>
            </a:extLst>
          </p:cNvPr>
          <p:cNvCxnSpPr>
            <a:cxnSpLocks/>
          </p:cNvCxnSpPr>
          <p:nvPr/>
        </p:nvCxnSpPr>
        <p:spPr>
          <a:xfrm>
            <a:off x="4788024" y="1059582"/>
            <a:ext cx="0" cy="34563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>
            <a:extLst>
              <a:ext uri="{FF2B5EF4-FFF2-40B4-BE49-F238E27FC236}">
                <a16:creationId xmlns:a16="http://schemas.microsoft.com/office/drawing/2014/main" id="{9BAB1053-1775-43A1-BD8B-3AA3C055FFB6}"/>
              </a:ext>
            </a:extLst>
          </p:cNvPr>
          <p:cNvCxnSpPr>
            <a:cxnSpLocks/>
          </p:cNvCxnSpPr>
          <p:nvPr/>
        </p:nvCxnSpPr>
        <p:spPr>
          <a:xfrm>
            <a:off x="7607556" y="1059582"/>
            <a:ext cx="0" cy="34563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oneTexte 39">
            <a:extLst>
              <a:ext uri="{FF2B5EF4-FFF2-40B4-BE49-F238E27FC236}">
                <a16:creationId xmlns:a16="http://schemas.microsoft.com/office/drawing/2014/main" id="{BFED30E9-E702-422F-B994-044671AE1563}"/>
              </a:ext>
            </a:extLst>
          </p:cNvPr>
          <p:cNvSpPr txBox="1"/>
          <p:nvPr/>
        </p:nvSpPr>
        <p:spPr>
          <a:xfrm>
            <a:off x="467544" y="915566"/>
            <a:ext cx="1955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>
                <a:solidFill>
                  <a:srgbClr val="00B050"/>
                </a:solidFill>
              </a:rPr>
              <a:t>Groupe projet</a:t>
            </a: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7822C9FA-8DAF-4F90-BF00-1BA57E1599F9}"/>
              </a:ext>
            </a:extLst>
          </p:cNvPr>
          <p:cNvSpPr txBox="1"/>
          <p:nvPr/>
        </p:nvSpPr>
        <p:spPr>
          <a:xfrm>
            <a:off x="478763" y="1241570"/>
            <a:ext cx="2174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>
                <a:solidFill>
                  <a:srgbClr val="00B050"/>
                </a:solidFill>
              </a:rPr>
              <a:t>fpga-t2-passive</a:t>
            </a: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292A3DBC-0FA6-4C36-9E78-7D88048FA018}"/>
              </a:ext>
            </a:extLst>
          </p:cNvPr>
          <p:cNvSpPr txBox="1"/>
          <p:nvPr/>
        </p:nvSpPr>
        <p:spPr>
          <a:xfrm>
            <a:off x="2987824" y="872238"/>
            <a:ext cx="1955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>
                <a:solidFill>
                  <a:srgbClr val="FFC000"/>
                </a:solidFill>
              </a:rPr>
              <a:t>Groupe métier</a:t>
            </a: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C0581DF4-382E-4DEE-A012-22918EEEA85D}"/>
              </a:ext>
            </a:extLst>
          </p:cNvPr>
          <p:cNvSpPr txBox="1"/>
          <p:nvPr/>
        </p:nvSpPr>
        <p:spPr>
          <a:xfrm>
            <a:off x="5245673" y="906274"/>
            <a:ext cx="1955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>
                <a:solidFill>
                  <a:srgbClr val="7030A0"/>
                </a:solidFill>
              </a:rPr>
              <a:t>Groupe spécif</a:t>
            </a: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F68589D1-F663-43F2-8F01-57045951A1FB}"/>
              </a:ext>
            </a:extLst>
          </p:cNvPr>
          <p:cNvSpPr txBox="1"/>
          <p:nvPr/>
        </p:nvSpPr>
        <p:spPr>
          <a:xfrm>
            <a:off x="7636321" y="919933"/>
            <a:ext cx="1616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>
                <a:solidFill>
                  <a:srgbClr val="0066A1"/>
                </a:solidFill>
              </a:rPr>
              <a:t>Groupe </a:t>
            </a:r>
            <a:r>
              <a:rPr lang="fr-FR" u="sng" dirty="0" err="1">
                <a:solidFill>
                  <a:srgbClr val="0066A1"/>
                </a:solidFill>
              </a:rPr>
              <a:t>gen</a:t>
            </a:r>
            <a:endParaRPr lang="fr-FR" u="sng" dirty="0">
              <a:solidFill>
                <a:srgbClr val="0066A1"/>
              </a:solidFill>
            </a:endParaRP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D255FD1A-9E11-4525-BB13-FBB1A62FEAC8}"/>
              </a:ext>
            </a:extLst>
          </p:cNvPr>
          <p:cNvSpPr txBox="1"/>
          <p:nvPr/>
        </p:nvSpPr>
        <p:spPr>
          <a:xfrm>
            <a:off x="3203848" y="1266314"/>
            <a:ext cx="15810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>
                <a:solidFill>
                  <a:srgbClr val="FFC000"/>
                </a:solidFill>
              </a:rPr>
              <a:t>fpga-lib-t2</a:t>
            </a: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828B32CE-6BB0-4CFC-B933-F6D09F9725A8}"/>
              </a:ext>
            </a:extLst>
          </p:cNvPr>
          <p:cNvSpPr txBox="1"/>
          <p:nvPr/>
        </p:nvSpPr>
        <p:spPr>
          <a:xfrm>
            <a:off x="5220072" y="1242804"/>
            <a:ext cx="2179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 err="1">
                <a:solidFill>
                  <a:srgbClr val="7030A0"/>
                </a:solidFill>
              </a:rPr>
              <a:t>fpga</a:t>
            </a:r>
            <a:r>
              <a:rPr lang="fr-FR" i="1" dirty="0">
                <a:solidFill>
                  <a:srgbClr val="7030A0"/>
                </a:solidFill>
              </a:rPr>
              <a:t>-lib-signal</a:t>
            </a:r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C98B4268-B26E-48F0-8480-B7026D5E4B0D}"/>
              </a:ext>
            </a:extLst>
          </p:cNvPr>
          <p:cNvSpPr txBox="1"/>
          <p:nvPr/>
        </p:nvSpPr>
        <p:spPr>
          <a:xfrm>
            <a:off x="7617963" y="1266314"/>
            <a:ext cx="2138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 err="1">
                <a:solidFill>
                  <a:srgbClr val="0066A1"/>
                </a:solidFill>
              </a:rPr>
              <a:t>fpga</a:t>
            </a:r>
            <a:r>
              <a:rPr lang="fr-FR" i="1" dirty="0">
                <a:solidFill>
                  <a:srgbClr val="0066A1"/>
                </a:solidFill>
              </a:rPr>
              <a:t>-lib-</a:t>
            </a:r>
            <a:r>
              <a:rPr lang="fr-FR" i="1" dirty="0" err="1">
                <a:solidFill>
                  <a:srgbClr val="0066A1"/>
                </a:solidFill>
              </a:rPr>
              <a:t>arithm</a:t>
            </a:r>
            <a:endParaRPr lang="fr-FR" i="1" dirty="0">
              <a:solidFill>
                <a:srgbClr val="0066A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67541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042A9316-7F4A-4177-80AB-8E8DC47FB7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15566"/>
            <a:ext cx="9144000" cy="3744416"/>
          </a:xfrm>
        </p:spPr>
        <p:txBody>
          <a:bodyPr/>
          <a:lstStyle/>
          <a:p>
            <a:r>
              <a:rPr lang="fr-FR" dirty="0"/>
              <a:t>Le </a:t>
            </a:r>
            <a:r>
              <a:rPr lang="fr-FR" dirty="0">
                <a:solidFill>
                  <a:schemeClr val="tx2"/>
                </a:solidFill>
              </a:rPr>
              <a:t>groupe générique </a:t>
            </a:r>
            <a:r>
              <a:rPr lang="fr-FR" dirty="0"/>
              <a:t>contient les modules de bas niveau, décrits de façon le plus générique possible afin d’être déployés dans les groupes de plus hauts niveaux.</a:t>
            </a:r>
          </a:p>
          <a:p>
            <a:endParaRPr lang="fr-FR" dirty="0"/>
          </a:p>
          <a:p>
            <a:r>
              <a:rPr lang="fr-FR" dirty="0"/>
              <a:t>Le </a:t>
            </a:r>
            <a:r>
              <a:rPr lang="fr-FR" dirty="0">
                <a:solidFill>
                  <a:srgbClr val="7030A0"/>
                </a:solidFill>
              </a:rPr>
              <a:t>groupe spécifique </a:t>
            </a:r>
            <a:r>
              <a:rPr lang="fr-FR" dirty="0"/>
              <a:t>comprend les modules spécifiques aux cartes, aux traitements de données, qui pourront être mutualisés dans les différentes techno et projets. (T1, T2, T3, …) </a:t>
            </a:r>
          </a:p>
          <a:p>
            <a:endParaRPr lang="fr-FR" dirty="0"/>
          </a:p>
          <a:p>
            <a:r>
              <a:rPr lang="fr-FR" dirty="0"/>
              <a:t>Le </a:t>
            </a:r>
            <a:r>
              <a:rPr lang="fr-FR" dirty="0">
                <a:solidFill>
                  <a:srgbClr val="FFC000"/>
                </a:solidFill>
              </a:rPr>
              <a:t>groupe métier </a:t>
            </a:r>
            <a:r>
              <a:rPr lang="fr-FR" dirty="0"/>
              <a:t>contient les modules propres à une technologie et qui ne peuvent pas être mutualisés.</a:t>
            </a:r>
          </a:p>
          <a:p>
            <a:endParaRPr lang="fr-FR" dirty="0"/>
          </a:p>
          <a:p>
            <a:r>
              <a:rPr lang="fr-FR" dirty="0"/>
              <a:t>Le </a:t>
            </a:r>
            <a:r>
              <a:rPr lang="fr-FR" dirty="0">
                <a:solidFill>
                  <a:srgbClr val="00B050"/>
                </a:solidFill>
              </a:rPr>
              <a:t>groupe projets </a:t>
            </a:r>
            <a:r>
              <a:rPr lang="fr-FR" dirty="0"/>
              <a:t>regroupe les projets actif/passif, T1/T2/T3, et autres projets transverses. Chaque projet disposant de son propre dépôt Git 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C7528ED5-E8CA-4299-B226-2309783003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489CC-3B7A-4DA5-A8C0-4984788D0EC5}" type="slidenum">
              <a:rPr lang="nl-NL" smtClean="0"/>
              <a:pPr/>
              <a:t>9</a:t>
            </a:fld>
            <a:endParaRPr lang="nl-NL" dirty="0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EE7A0553-0A35-47C1-9B7F-2F6DF13E4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Différents types de modules</a:t>
            </a:r>
          </a:p>
        </p:txBody>
      </p:sp>
    </p:spTree>
    <p:extLst>
      <p:ext uri="{BB962C8B-B14F-4D97-AF65-F5344CB8AC3E}">
        <p14:creationId xmlns:p14="http://schemas.microsoft.com/office/powerpoint/2010/main" val="2429732781"/>
      </p:ext>
    </p:extLst>
  </p:cSld>
  <p:clrMapOvr>
    <a:masterClrMapping/>
  </p:clrMapOvr>
</p:sld>
</file>

<file path=ppt/theme/theme1.xml><?xml version="1.0" encoding="utf-8"?>
<a:theme xmlns:a="http://schemas.openxmlformats.org/drawingml/2006/main" name="Atos v4.0">
  <a:themeElements>
    <a:clrScheme name="Atos Theme">
      <a:dk1>
        <a:sysClr val="windowText" lastClr="000000"/>
      </a:dk1>
      <a:lt1>
        <a:sysClr val="window" lastClr="FFFFFF"/>
      </a:lt1>
      <a:dk2>
        <a:srgbClr val="0066A1"/>
      </a:dk2>
      <a:lt2>
        <a:srgbClr val="829DC7"/>
      </a:lt2>
      <a:accent1>
        <a:srgbClr val="0066A1"/>
      </a:accent1>
      <a:accent2>
        <a:srgbClr val="829DC7"/>
      </a:accent2>
      <a:accent3>
        <a:srgbClr val="000000"/>
      </a:accent3>
      <a:accent4>
        <a:srgbClr val="808080"/>
      </a:accent4>
      <a:accent5>
        <a:srgbClr val="FFFFFF"/>
      </a:accent5>
      <a:accent6>
        <a:srgbClr val="BFBFBF"/>
      </a:accent6>
      <a:hlink>
        <a:srgbClr val="0066A1"/>
      </a:hlink>
      <a:folHlink>
        <a:srgbClr val="829DC7"/>
      </a:folHlink>
    </a:clrScheme>
    <a:fontScheme name="Atos Font PP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1779</TotalTime>
  <Words>927</Words>
  <Application>Microsoft Office PowerPoint</Application>
  <PresentationFormat>Affichage à l'écran (16:9)</PresentationFormat>
  <Paragraphs>152</Paragraphs>
  <Slides>21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7" baseType="lpstr">
      <vt:lpstr>Arial</vt:lpstr>
      <vt:lpstr>Calibri</vt:lpstr>
      <vt:lpstr>Lucida Sans Unicode</vt:lpstr>
      <vt:lpstr>Symbol</vt:lpstr>
      <vt:lpstr>Verdana</vt:lpstr>
      <vt:lpstr>Atos v4.0</vt:lpstr>
      <vt:lpstr>Workflow FPGA</vt:lpstr>
      <vt:lpstr>Un workflow motivé par une nouvelle archi, basée sur le merge de plusieurs designs FPGA</vt:lpstr>
      <vt:lpstr>Les modules</vt:lpstr>
      <vt:lpstr>Notion de module</vt:lpstr>
      <vt:lpstr>Notion de sous-module</vt:lpstr>
      <vt:lpstr>Des modules répartis en librairies, réutilisables sur des projets futurs…</vt:lpstr>
      <vt:lpstr>Différents types de modules</vt:lpstr>
      <vt:lpstr>Différents types de modules</vt:lpstr>
      <vt:lpstr>Différents types de modules</vt:lpstr>
      <vt:lpstr>Groupe générique</vt:lpstr>
      <vt:lpstr>Groupe spécifiques</vt:lpstr>
      <vt:lpstr>Groupe métiers</vt:lpstr>
      <vt:lpstr>Dépendance entre modules</vt:lpstr>
      <vt:lpstr>Arborescence d’un module</vt:lpstr>
      <vt:lpstr>Scripts de génération</vt:lpstr>
      <vt:lpstr>Scripts de génération</vt:lpstr>
      <vt:lpstr>Build_prj.sh</vt:lpstr>
      <vt:lpstr>Scritps « module »</vt:lpstr>
      <vt:lpstr>Scripts « projet »</vt:lpstr>
      <vt:lpstr>Principe de module « autoporteur » et réutilisable sur d’autres projets</vt:lpstr>
      <vt:lpstr>Thanks </vt:lpstr>
    </vt:vector>
  </TitlesOfParts>
  <Company>Atos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Katoen, Ronald</dc:creator>
  <cp:lastModifiedBy>Guillaume PHAM</cp:lastModifiedBy>
  <cp:revision>472</cp:revision>
  <cp:lastPrinted>2024-03-26T07:12:27Z</cp:lastPrinted>
  <dcterms:created xsi:type="dcterms:W3CDTF">2016-04-04T15:49:24Z</dcterms:created>
  <dcterms:modified xsi:type="dcterms:W3CDTF">2024-03-27T07:26:43Z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atum">
    <vt:lpwstr>dd-mm-yyyy</vt:lpwstr>
  </property>
  <property fmtid="{D5CDD505-2E9C-101B-9397-08002B2CF9AE}" pid="3" name="Author">
    <vt:lpwstr>Author</vt:lpwstr>
  </property>
  <property fmtid="{D5CDD505-2E9C-101B-9397-08002B2CF9AE}" pid="4" name="GBU">
    <vt:lpwstr>GBU</vt:lpwstr>
  </property>
  <property fmtid="{D5CDD505-2E9C-101B-9397-08002B2CF9AE}" pid="5" name="Division">
    <vt:lpwstr>Division</vt:lpwstr>
  </property>
  <property fmtid="{D5CDD505-2E9C-101B-9397-08002B2CF9AE}" pid="6" name="Department">
    <vt:lpwstr>Department</vt:lpwstr>
  </property>
  <property fmtid="{D5CDD505-2E9C-101B-9397-08002B2CF9AE}" pid="7" name="Classification">
    <vt:lpwstr>© Atos - For internal use</vt:lpwstr>
  </property>
  <property fmtid="{D5CDD505-2E9C-101B-9397-08002B2CF9AE}" pid="8" name="_NewReviewCycle">
    <vt:lpwstr/>
  </property>
  <property fmtid="{D5CDD505-2E9C-101B-9397-08002B2CF9AE}" pid="9" name="MSIP_Label_112e00b9-34e2-4b26-a577-af1fd0f9f7ee_Enabled">
    <vt:lpwstr>True</vt:lpwstr>
  </property>
  <property fmtid="{D5CDD505-2E9C-101B-9397-08002B2CF9AE}" pid="10" name="MSIP_Label_112e00b9-34e2-4b26-a577-af1fd0f9f7ee_SiteId">
    <vt:lpwstr>33440fc6-b7c7-412c-bb73-0e70b0198d5a</vt:lpwstr>
  </property>
  <property fmtid="{D5CDD505-2E9C-101B-9397-08002B2CF9AE}" pid="11" name="MSIP_Label_112e00b9-34e2-4b26-a577-af1fd0f9f7ee_Owner">
    <vt:lpwstr>guillaume.pham@atos.net</vt:lpwstr>
  </property>
  <property fmtid="{D5CDD505-2E9C-101B-9397-08002B2CF9AE}" pid="12" name="MSIP_Label_112e00b9-34e2-4b26-a577-af1fd0f9f7ee_SetDate">
    <vt:lpwstr>2020-06-19T02:18:26.4103660Z</vt:lpwstr>
  </property>
  <property fmtid="{D5CDD505-2E9C-101B-9397-08002B2CF9AE}" pid="13" name="MSIP_Label_112e00b9-34e2-4b26-a577-af1fd0f9f7ee_Name">
    <vt:lpwstr>Atos For Internal Use</vt:lpwstr>
  </property>
  <property fmtid="{D5CDD505-2E9C-101B-9397-08002B2CF9AE}" pid="14" name="MSIP_Label_112e00b9-34e2-4b26-a577-af1fd0f9f7ee_Application">
    <vt:lpwstr>Microsoft Azure Information Protection</vt:lpwstr>
  </property>
  <property fmtid="{D5CDD505-2E9C-101B-9397-08002B2CF9AE}" pid="15" name="MSIP_Label_112e00b9-34e2-4b26-a577-af1fd0f9f7ee_ActionId">
    <vt:lpwstr>c74f6594-6475-4e6c-8a6e-cf993f0cae79</vt:lpwstr>
  </property>
  <property fmtid="{D5CDD505-2E9C-101B-9397-08002B2CF9AE}" pid="16" name="MSIP_Label_112e00b9-34e2-4b26-a577-af1fd0f9f7ee_Extended_MSFT_Method">
    <vt:lpwstr>Automatic</vt:lpwstr>
  </property>
  <property fmtid="{D5CDD505-2E9C-101B-9397-08002B2CF9AE}" pid="17" name="MSIP_Label_e463cba9-5f6c-478d-9329-7b2295e4e8ed_Enabled">
    <vt:lpwstr>True</vt:lpwstr>
  </property>
  <property fmtid="{D5CDD505-2E9C-101B-9397-08002B2CF9AE}" pid="18" name="MSIP_Label_e463cba9-5f6c-478d-9329-7b2295e4e8ed_SiteId">
    <vt:lpwstr>33440fc6-b7c7-412c-bb73-0e70b0198d5a</vt:lpwstr>
  </property>
  <property fmtid="{D5CDD505-2E9C-101B-9397-08002B2CF9AE}" pid="19" name="MSIP_Label_e463cba9-5f6c-478d-9329-7b2295e4e8ed_Owner">
    <vt:lpwstr>guillaume.pham@atos.net</vt:lpwstr>
  </property>
  <property fmtid="{D5CDD505-2E9C-101B-9397-08002B2CF9AE}" pid="20" name="MSIP_Label_e463cba9-5f6c-478d-9329-7b2295e4e8ed_SetDate">
    <vt:lpwstr>2020-06-19T02:18:26.4103660Z</vt:lpwstr>
  </property>
  <property fmtid="{D5CDD505-2E9C-101B-9397-08002B2CF9AE}" pid="21" name="MSIP_Label_e463cba9-5f6c-478d-9329-7b2295e4e8ed_Name">
    <vt:lpwstr>Atos For Internal Use - All Employees</vt:lpwstr>
  </property>
  <property fmtid="{D5CDD505-2E9C-101B-9397-08002B2CF9AE}" pid="22" name="MSIP_Label_e463cba9-5f6c-478d-9329-7b2295e4e8ed_Application">
    <vt:lpwstr>Microsoft Azure Information Protection</vt:lpwstr>
  </property>
  <property fmtid="{D5CDD505-2E9C-101B-9397-08002B2CF9AE}" pid="23" name="MSIP_Label_e463cba9-5f6c-478d-9329-7b2295e4e8ed_ActionId">
    <vt:lpwstr>c74f6594-6475-4e6c-8a6e-cf993f0cae79</vt:lpwstr>
  </property>
  <property fmtid="{D5CDD505-2E9C-101B-9397-08002B2CF9AE}" pid="24" name="MSIP_Label_e463cba9-5f6c-478d-9329-7b2295e4e8ed_Parent">
    <vt:lpwstr>112e00b9-34e2-4b26-a577-af1fd0f9f7ee</vt:lpwstr>
  </property>
  <property fmtid="{D5CDD505-2E9C-101B-9397-08002B2CF9AE}" pid="25" name="MSIP_Label_e463cba9-5f6c-478d-9329-7b2295e4e8ed_Extended_MSFT_Method">
    <vt:lpwstr>Automatic</vt:lpwstr>
  </property>
  <property fmtid="{D5CDD505-2E9C-101B-9397-08002B2CF9AE}" pid="26" name="MSIP_Label_ecb69475-382c-4c7a-b21d-8ca64eeef1bd_Enabled">
    <vt:lpwstr>true</vt:lpwstr>
  </property>
  <property fmtid="{D5CDD505-2E9C-101B-9397-08002B2CF9AE}" pid="27" name="MSIP_Label_ecb69475-382c-4c7a-b21d-8ca64eeef1bd_SetDate">
    <vt:lpwstr>2024-03-25T22:04:33Z</vt:lpwstr>
  </property>
  <property fmtid="{D5CDD505-2E9C-101B-9397-08002B2CF9AE}" pid="28" name="MSIP_Label_ecb69475-382c-4c7a-b21d-8ca64eeef1bd_Method">
    <vt:lpwstr>Standard</vt:lpwstr>
  </property>
  <property fmtid="{D5CDD505-2E9C-101B-9397-08002B2CF9AE}" pid="29" name="MSIP_Label_ecb69475-382c-4c7a-b21d-8ca64eeef1bd_Name">
    <vt:lpwstr>Eviden For Internal Use - All Employees</vt:lpwstr>
  </property>
  <property fmtid="{D5CDD505-2E9C-101B-9397-08002B2CF9AE}" pid="30" name="MSIP_Label_ecb69475-382c-4c7a-b21d-8ca64eeef1bd_SiteId">
    <vt:lpwstr>7d1c7785-2d8a-437d-b842-1ed5d8fbe00a</vt:lpwstr>
  </property>
  <property fmtid="{D5CDD505-2E9C-101B-9397-08002B2CF9AE}" pid="31" name="MSIP_Label_ecb69475-382c-4c7a-b21d-8ca64eeef1bd_ActionId">
    <vt:lpwstr>79953114-c6a3-4f31-8c7c-793ce4c79b5d</vt:lpwstr>
  </property>
  <property fmtid="{D5CDD505-2E9C-101B-9397-08002B2CF9AE}" pid="32" name="MSIP_Label_ecb69475-382c-4c7a-b21d-8ca64eeef1bd_ContentBits">
    <vt:lpwstr>0</vt:lpwstr>
  </property>
</Properties>
</file>