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3" r:id="rId4"/>
    <p:sldMasterId id="2147483657" r:id="rId5"/>
  </p:sldMasterIdLst>
  <p:notesMasterIdLst>
    <p:notesMasterId r:id="rId12"/>
  </p:notesMasterIdLst>
  <p:handoutMasterIdLst>
    <p:handoutMasterId r:id="rId13"/>
  </p:handoutMasterIdLst>
  <p:sldIdLst>
    <p:sldId id="292" r:id="rId6"/>
    <p:sldId id="399" r:id="rId7"/>
    <p:sldId id="398" r:id="rId8"/>
    <p:sldId id="395" r:id="rId9"/>
    <p:sldId id="400" r:id="rId10"/>
    <p:sldId id="309" r:id="rId1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7" userDrawn="1">
          <p15:clr>
            <a:srgbClr val="A4A3A4"/>
          </p15:clr>
        </p15:guide>
        <p15:guide id="2" pos="201" userDrawn="1">
          <p15:clr>
            <a:srgbClr val="A4A3A4"/>
          </p15:clr>
        </p15:guide>
        <p15:guide id="4" pos="5553" userDrawn="1">
          <p15:clr>
            <a:srgbClr val="A4A3A4"/>
          </p15:clr>
        </p15:guide>
        <p15:guide id="5" orient="horz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AFDIL, CHAKIB" initials="BC" lastIdx="1" clrIdx="0">
    <p:extLst>
      <p:ext uri="{19B8F6BF-5375-455C-9EA6-DF929625EA0E}">
        <p15:presenceInfo xmlns:p15="http://schemas.microsoft.com/office/powerpoint/2012/main" userId="S::chakib.belafdil@atos.net::43aed0e7-ab83-45bd-966f-0ff3fef063c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009A"/>
    <a:srgbClr val="2B2B2B"/>
    <a:srgbClr val="0F0F0F"/>
    <a:srgbClr val="0588E8"/>
    <a:srgbClr val="CDCDCD"/>
    <a:srgbClr val="ECECEC"/>
    <a:srgbClr val="DFDFDF"/>
    <a:srgbClr val="0066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2" autoAdjust="0"/>
    <p:restoredTop sz="94431" autoAdjust="0"/>
  </p:normalViewPr>
  <p:slideViewPr>
    <p:cSldViewPr snapToGrid="0">
      <p:cViewPr varScale="1">
        <p:scale>
          <a:sx n="144" d="100"/>
          <a:sy n="144" d="100"/>
        </p:scale>
        <p:origin x="1218" y="114"/>
      </p:cViewPr>
      <p:guideLst>
        <p:guide orient="horz" pos="677"/>
        <p:guide pos="201"/>
        <p:guide pos="5553"/>
        <p:guide orient="horz"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12" d="100"/>
          <a:sy n="112" d="100"/>
        </p:scale>
        <p:origin x="2150" y="-125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6059767" y="8532440"/>
            <a:ext cx="624167" cy="37198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910B12-E528-4D59-95AD-82AFC587F8BD}" type="slidenum">
              <a:rPr lang="nl-NL" sz="1000" smtClean="0">
                <a:latin typeface="Verdana" pitchFamily="34" charset="0"/>
                <a:ea typeface="Verdana" pitchFamily="34" charset="0"/>
                <a:cs typeface="Verdana" pitchFamily="34" charset="0"/>
              </a:rPr>
              <a:pPr/>
              <a:t>‹N°›</a:t>
            </a:fld>
            <a:endParaRPr lang="nl-NL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AddNotifier#2"/>
          <p:cNvSpPr txBox="1">
            <a:spLocks noChangeArrowheads="1"/>
          </p:cNvSpPr>
          <p:nvPr/>
        </p:nvSpPr>
        <p:spPr bwMode="auto">
          <a:xfrm>
            <a:off x="228899" y="8544386"/>
            <a:ext cx="552420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 anchorCtr="0">
            <a:no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r>
              <a:rPr lang="en-US" sz="500">
                <a:latin typeface="Verdana" pitchFamily="34" charset="0"/>
                <a:ea typeface="Verdana" pitchFamily="34" charset="0"/>
                <a:cs typeface="Verdana" pitchFamily="34" charset="0"/>
              </a:rPr>
              <a:t>Atos, the Atos logo, Atos | Syntel are registered trademarks of the Atos group. March 2022. © 2022 Atos. Confidential information owned by Atos, to be used by the recipient only. This document, or any part of it, may not be reproduced, copied, circulated and/ or distributed nor quoted without prior written approval from Atos.</a:t>
            </a:r>
            <a:endParaRPr lang="en-US" sz="5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F3B4A17-587D-4D62-B38C-A2AB4EDF2FA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5494865" y="239574"/>
            <a:ext cx="876985" cy="287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56912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text</a:t>
            </a:r>
            <a:r>
              <a:rPr lang="fr-FR" dirty="0"/>
              <a:t> styles</a:t>
            </a:r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  <a:p>
            <a:pPr lvl="2"/>
            <a:r>
              <a:rPr lang="fr-FR" dirty="0" err="1"/>
              <a:t>Third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  <a:p>
            <a:pPr lvl="3"/>
            <a:r>
              <a:rPr lang="fr-FR" dirty="0" err="1"/>
              <a:t>Fourth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  <a:p>
            <a:pPr lvl="4"/>
            <a:r>
              <a:rPr lang="fr-FR" dirty="0" err="1"/>
              <a:t>Fifth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5"/>
          </p:nvPr>
        </p:nvSpPr>
        <p:spPr>
          <a:xfrm>
            <a:off x="6059767" y="8532440"/>
            <a:ext cx="624167" cy="37198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910B12-E528-4D59-95AD-82AFC587F8BD}" type="slidenum">
              <a:rPr lang="fr-FR" sz="1000" smtClean="0">
                <a:latin typeface="Verdana" pitchFamily="34" charset="0"/>
                <a:ea typeface="Verdana" pitchFamily="34" charset="0"/>
                <a:cs typeface="Verdana" pitchFamily="34" charset="0"/>
              </a:rPr>
              <a:pPr/>
              <a:t>‹N°›</a:t>
            </a:fld>
            <a:endParaRPr lang="fr-F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" name="AddNotifier#3"/>
          <p:cNvSpPr txBox="1">
            <a:spLocks noChangeArrowheads="1"/>
          </p:cNvSpPr>
          <p:nvPr/>
        </p:nvSpPr>
        <p:spPr bwMode="auto">
          <a:xfrm>
            <a:off x="228899" y="8544386"/>
            <a:ext cx="549372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 anchorCtr="0">
            <a:no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Atos, the Atos logo, Atos |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Syntel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are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registered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trademarks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of the Atos group. March 2022. © 2022 Atos.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Confidential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information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owned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by Atos, to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be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used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by the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recipient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only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. This document, or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any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part of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it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may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not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be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reproduced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copied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circulated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and/ or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distributed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nor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quoted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without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prior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written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approval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from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Atos.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7B9D206-8F1A-4CA3-9899-9ED18773EB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5722621" y="171561"/>
            <a:ext cx="754379" cy="247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528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269BF997-9B5F-4A82-AF31-6E87F25749BF}" type="slidenum">
              <a:rPr lang="fr-FR" smtClean="0"/>
              <a:pPr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362695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910B12-E528-4D59-95AD-82AFC587F8BD}" type="slidenum">
              <a:rPr lang="fr-FR" sz="1000" smtClean="0">
                <a:latin typeface="Verdana" pitchFamily="34" charset="0"/>
                <a:ea typeface="Verdana" pitchFamily="34" charset="0"/>
                <a:cs typeface="Verdana" pitchFamily="34" charset="0"/>
              </a:rPr>
              <a:pPr/>
              <a:t>6</a:t>
            </a:fld>
            <a:endParaRPr lang="fr-F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8351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Logo, company name&#10;&#10;Description automatically generated">
            <a:extLst>
              <a:ext uri="{FF2B5EF4-FFF2-40B4-BE49-F238E27FC236}">
                <a16:creationId xmlns:a16="http://schemas.microsoft.com/office/drawing/2014/main" id="{DB7F278B-96C1-472D-A6FC-46D5C5987C4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4724400" y="386861"/>
            <a:ext cx="4072196" cy="4071101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62829B-E2C5-44BC-B862-8528BA6E42EB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 bwMode="invGray">
          <a:xfrm>
            <a:off x="318776" y="1276350"/>
            <a:ext cx="4665974" cy="1704242"/>
          </a:xfrm>
        </p:spPr>
        <p:txBody>
          <a:bodyPr lIns="0" tIns="0" rIns="0" bIns="0" anchor="ctr">
            <a:noAutofit/>
          </a:bodyPr>
          <a:lstStyle>
            <a:lvl1pPr marL="0" indent="0">
              <a:spcAft>
                <a:spcPts val="100"/>
              </a:spcAft>
              <a:buNone/>
              <a:defRPr sz="3200">
                <a:latin typeface="Raleway SemiBold" pitchFamily="2" charset="0"/>
              </a:defRPr>
            </a:lvl1pPr>
            <a:lvl2pPr marL="0" indent="0">
              <a:spcAft>
                <a:spcPts val="100"/>
              </a:spcAft>
              <a:buNone/>
              <a:defRPr sz="2400">
                <a:solidFill>
                  <a:schemeClr val="accent1"/>
                </a:solidFill>
                <a:latin typeface="Raleway SemiBold" pitchFamily="2" charset="0"/>
              </a:defRPr>
            </a:lvl2pPr>
          </a:lstStyle>
          <a:p>
            <a:pPr lvl="0"/>
            <a:r>
              <a:rPr lang="en-US" dirty="0"/>
              <a:t>Title in </a:t>
            </a:r>
            <a:r>
              <a:rPr lang="en-US" dirty="0" err="1"/>
              <a:t>Raleway</a:t>
            </a:r>
            <a:br>
              <a:rPr lang="en-US" dirty="0"/>
            </a:br>
            <a:r>
              <a:rPr lang="en-US" dirty="0" err="1"/>
              <a:t>SemiBold</a:t>
            </a:r>
            <a:r>
              <a:rPr lang="en-US" dirty="0"/>
              <a:t> 32pt</a:t>
            </a:r>
          </a:p>
          <a:p>
            <a:pPr lvl="1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SemiBold</a:t>
            </a:r>
            <a:r>
              <a:rPr lang="en-US" dirty="0"/>
              <a:t> 24pt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8AE34A7-F4A5-49F5-86B2-EC41ED39E6FE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 bwMode="invGray">
          <a:xfrm>
            <a:off x="318776" y="3683977"/>
            <a:ext cx="3201843" cy="553998"/>
          </a:xfrm>
        </p:spPr>
        <p:txBody>
          <a:bodyPr wrap="none" lIns="0" tIns="0" rIns="0" bIns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>
                <a:srgbClr val="0588E8"/>
              </a:buClr>
              <a:buSzPct val="85000"/>
              <a:buFont typeface="Lucida Sans Unicode" pitchFamily="34" charset="0"/>
              <a:buNone/>
              <a:defRPr lang="en-US" sz="1200" kern="1200" baseline="0" dirty="0" smtClean="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  <a:lvl2pPr mar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>
                <a:srgbClr val="0588E8"/>
              </a:buClr>
              <a:buSzPct val="85000"/>
              <a:buFont typeface="Lucida Sans Unicode" pitchFamily="34" charset="0"/>
              <a:buNone/>
              <a:defRPr lang="en-US" sz="1200" kern="1200" baseline="0" dirty="0" smtClean="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2pPr>
            <a:lvl3pPr mar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>
                <a:srgbClr val="0588E8"/>
              </a:buClr>
              <a:buSzPct val="85000"/>
              <a:buFont typeface="Lucida Sans Unicode" pitchFamily="34" charset="0"/>
              <a:buNone/>
              <a:defRPr lang="en-US" sz="1200" kern="1200" baseline="0" dirty="0" smtClean="0">
                <a:solidFill>
                  <a:srgbClr val="808080"/>
                </a:solidFill>
                <a:latin typeface="Raleway Light" pitchFamily="2" charset="0"/>
                <a:ea typeface="Verdana" pitchFamily="34" charset="0"/>
                <a:cs typeface="Verdana" pitchFamily="34" charset="0"/>
              </a:defRPr>
            </a:lvl3pPr>
          </a:lstStyle>
          <a:p>
            <a:pPr lvl="0"/>
            <a:r>
              <a:rPr lang="en-US" dirty="0"/>
              <a:t>Presenter Name</a:t>
            </a:r>
          </a:p>
          <a:p>
            <a:pPr lvl="1"/>
            <a:r>
              <a:rPr lang="en-US" dirty="0"/>
              <a:t>Job Title</a:t>
            </a:r>
          </a:p>
          <a:p>
            <a:pPr lvl="1"/>
            <a:r>
              <a:rPr lang="en-US" dirty="0"/>
              <a:t>dd/mm/</a:t>
            </a:r>
            <a:r>
              <a:rPr lang="en-US" dirty="0" err="1"/>
              <a:t>yyyy</a:t>
            </a:r>
            <a:endParaRPr lang="en-US" dirty="0"/>
          </a:p>
        </p:txBody>
      </p:sp>
      <p:sp>
        <p:nvSpPr>
          <p:cNvPr id="11" name="AddClassification">
            <a:extLst>
              <a:ext uri="{FF2B5EF4-FFF2-40B4-BE49-F238E27FC236}">
                <a16:creationId xmlns:a16="http://schemas.microsoft.com/office/drawing/2014/main" id="{82C74C44-53B8-45F2-9C71-9833794F8D93}"/>
              </a:ext>
            </a:extLst>
          </p:cNvPr>
          <p:cNvSpPr txBox="1">
            <a:spLocks noChangeArrowheads="1"/>
          </p:cNvSpPr>
          <p:nvPr userDrawn="1"/>
        </p:nvSpPr>
        <p:spPr bwMode="invGray">
          <a:xfrm>
            <a:off x="4059038" y="4803626"/>
            <a:ext cx="1025922" cy="107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algn="ctr"/>
            <a:r>
              <a:rPr lang="en-US" sz="700" b="0" baseline="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Verdana" pitchFamily="34" charset="0"/>
              </a:rPr>
              <a:t>© Atos - For internal use</a:t>
            </a:r>
            <a:endParaRPr lang="en-US" sz="700" b="0" baseline="0" dirty="0">
              <a:solidFill>
                <a:schemeClr val="tx1"/>
              </a:solidFill>
              <a:latin typeface="Raleway Medium" pitchFamily="2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7632551" y="4525287"/>
            <a:ext cx="1189068" cy="389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315345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para with desig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>
            <a:extLst>
              <a:ext uri="{FF2B5EF4-FFF2-40B4-BE49-F238E27FC236}">
                <a16:creationId xmlns:a16="http://schemas.microsoft.com/office/drawing/2014/main" id="{57EB26C2-51F4-4065-B6A9-87F434601DAA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6181530" y="2392656"/>
            <a:ext cx="886968" cy="886968"/>
          </a:xfrm>
          <a:prstGeom prst="ellipse">
            <a:avLst/>
          </a:prstGeom>
          <a:gradFill flip="none" rotWithShape="1">
            <a:gsLst>
              <a:gs pos="58000">
                <a:srgbClr val="039BDA">
                  <a:alpha val="30000"/>
                </a:srgbClr>
              </a:gs>
              <a:gs pos="9000">
                <a:schemeClr val="accent1"/>
              </a:gs>
              <a:gs pos="98000">
                <a:schemeClr val="accent1">
                  <a:alpha val="0"/>
                </a:schemeClr>
              </a:gs>
            </a:gsLst>
            <a:lin ang="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93FF8DFD-45B0-4275-A8C1-385BB0860CAD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6539277" y="1276379"/>
            <a:ext cx="3047999" cy="3047999"/>
          </a:xfrm>
          <a:prstGeom prst="arc">
            <a:avLst>
              <a:gd name="adj1" fmla="val 5277044"/>
              <a:gd name="adj2" fmla="val 16275839"/>
            </a:avLst>
          </a:prstGeom>
          <a:ln w="47625">
            <a:gradFill flip="none" rotWithShape="1">
              <a:gsLst>
                <a:gs pos="0">
                  <a:schemeClr val="tx2">
                    <a:alpha val="0"/>
                  </a:schemeClr>
                </a:gs>
                <a:gs pos="50000">
                  <a:schemeClr val="accent6">
                    <a:lumMod val="25000"/>
                    <a:lumOff val="75000"/>
                  </a:schemeClr>
                </a:gs>
                <a:gs pos="6000">
                  <a:schemeClr val="accent6">
                    <a:lumMod val="25000"/>
                    <a:lumOff val="75000"/>
                    <a:alpha val="20000"/>
                  </a:schemeClr>
                </a:gs>
                <a:gs pos="94000">
                  <a:schemeClr val="accent6">
                    <a:lumMod val="25000"/>
                    <a:lumOff val="75000"/>
                    <a:alpha val="20000"/>
                  </a:schemeClr>
                </a:gs>
                <a:gs pos="100000">
                  <a:schemeClr val="tx2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EA2561D-8307-4588-B581-F9B15BE8CF14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6850080" y="3660489"/>
            <a:ext cx="886968" cy="886968"/>
          </a:xfrm>
          <a:prstGeom prst="ellipse">
            <a:avLst/>
          </a:prstGeom>
          <a:gradFill flip="none" rotWithShape="1">
            <a:gsLst>
              <a:gs pos="58000">
                <a:srgbClr val="039BDA">
                  <a:alpha val="30000"/>
                </a:srgbClr>
              </a:gs>
              <a:gs pos="9000">
                <a:schemeClr val="accent1"/>
              </a:gs>
              <a:gs pos="84000">
                <a:schemeClr val="accent1">
                  <a:alpha val="0"/>
                </a:schemeClr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5C2EA899-5726-4F3E-A809-0837BD902FD6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6850080" y="1089026"/>
            <a:ext cx="886968" cy="886968"/>
          </a:xfrm>
          <a:prstGeom prst="ellipse">
            <a:avLst/>
          </a:prstGeom>
          <a:gradFill flip="none" rotWithShape="1">
            <a:gsLst>
              <a:gs pos="58000">
                <a:srgbClr val="039BDA">
                  <a:alpha val="30000"/>
                </a:srgbClr>
              </a:gs>
              <a:gs pos="9000">
                <a:schemeClr val="accent1"/>
              </a:gs>
              <a:gs pos="89000">
                <a:schemeClr val="accent1">
                  <a:alpha val="0"/>
                </a:schemeClr>
              </a:gs>
            </a:gsLst>
            <a:lin ang="4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745C628-C734-425D-A3FF-809A5983658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invGray">
          <a:xfrm>
            <a:off x="320674" y="1074738"/>
            <a:ext cx="5669280" cy="1005840"/>
          </a:xfrm>
        </p:spPr>
        <p:txBody>
          <a:bodyPr lIns="0" tIns="0" rIns="0" bIns="0" anchor="ctr"/>
          <a:lstStyle>
            <a:lvl1pPr marL="0" indent="0" algn="l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A231BA4B-8E51-4730-9569-847C0722DA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D36EF7ED-6900-4FD5-AA62-B93F5B77D31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4" y="2320050"/>
            <a:ext cx="5669280" cy="1005840"/>
          </a:xfrm>
        </p:spPr>
        <p:txBody>
          <a:bodyPr lIns="0" tIns="0" rIns="0" bIns="0" anchor="ctr"/>
          <a:lstStyle>
            <a:lvl1pPr marL="0" indent="0" algn="l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ED4A2992-ECB4-49A6-8DA5-345891EC76F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invGray">
          <a:xfrm>
            <a:off x="320674" y="3565362"/>
            <a:ext cx="5669280" cy="1005840"/>
          </a:xfrm>
        </p:spPr>
        <p:txBody>
          <a:bodyPr lIns="0" tIns="0" rIns="0" bIns="0" anchor="ctr"/>
          <a:lstStyle>
            <a:lvl1pPr marL="0" indent="0" algn="l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B01EA234-5B15-4A9C-AC4D-E476A846D2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09411315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753AB01-8E4C-47D6-B8E3-10AC53C8EB24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 bwMode="invGray">
          <a:xfrm>
            <a:off x="320054" y="131314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22" name="Picture Placeholder 3">
            <a:extLst>
              <a:ext uri="{FF2B5EF4-FFF2-40B4-BE49-F238E27FC236}">
                <a16:creationId xmlns:a16="http://schemas.microsoft.com/office/drawing/2014/main" id="{95F79ED8-DE62-4265-BF98-CA8F3250F44E}"/>
              </a:ext>
            </a:extLst>
          </p:cNvPr>
          <p:cNvSpPr>
            <a:spLocks noGrp="1" noChangeAspect="1"/>
          </p:cNvSpPr>
          <p:nvPr>
            <p:ph type="pic" sz="quarter" idx="15" hasCustomPrompt="1"/>
          </p:nvPr>
        </p:nvSpPr>
        <p:spPr bwMode="invGray">
          <a:xfrm>
            <a:off x="320054" y="3159283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23" name="Picture Placeholder 3">
            <a:extLst>
              <a:ext uri="{FF2B5EF4-FFF2-40B4-BE49-F238E27FC236}">
                <a16:creationId xmlns:a16="http://schemas.microsoft.com/office/drawing/2014/main" id="{8079FDD0-E93A-4BF9-AE06-64395560F12E}"/>
              </a:ext>
            </a:extLst>
          </p:cNvPr>
          <p:cNvSpPr>
            <a:spLocks noGrp="1" noChangeAspect="1"/>
          </p:cNvSpPr>
          <p:nvPr>
            <p:ph type="pic" sz="quarter" idx="16" hasCustomPrompt="1"/>
          </p:nvPr>
        </p:nvSpPr>
        <p:spPr bwMode="invGray">
          <a:xfrm>
            <a:off x="7610829" y="131024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24" name="Picture Placeholder 3">
            <a:extLst>
              <a:ext uri="{FF2B5EF4-FFF2-40B4-BE49-F238E27FC236}">
                <a16:creationId xmlns:a16="http://schemas.microsoft.com/office/drawing/2014/main" id="{23DF603E-3B4A-4E51-8C9E-306B088CC2B0}"/>
              </a:ext>
            </a:extLst>
          </p:cNvPr>
          <p:cNvSpPr>
            <a:spLocks noGrp="1" noChangeAspect="1"/>
          </p:cNvSpPr>
          <p:nvPr>
            <p:ph type="pic" sz="quarter" idx="17" hasCustomPrompt="1"/>
          </p:nvPr>
        </p:nvSpPr>
        <p:spPr bwMode="invGray">
          <a:xfrm>
            <a:off x="7610829" y="3159283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D321218-61CD-4A7C-A430-F5A1DDE9AD9B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315482" y="1316736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1">
                  <a:alpha val="0"/>
                </a:schemeClr>
              </a:gs>
              <a:gs pos="0">
                <a:schemeClr val="accent1"/>
              </a:gs>
            </a:gsLst>
            <a:lin ang="4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835E1044-5A44-4BFE-89AF-ACDEEA2B4BF2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315482" y="3163824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4">
                  <a:alpha val="0"/>
                </a:schemeClr>
              </a:gs>
              <a:gs pos="0">
                <a:schemeClr val="accent4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58BCB6D-0CAC-42F5-AA2A-440E5D9D92B4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7606257" y="3163824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3">
                  <a:alpha val="0"/>
                </a:schemeClr>
              </a:gs>
              <a:gs pos="8000">
                <a:schemeClr val="accent3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74BE5BC6-9E7F-4FC5-9732-D81384AB690C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7606257" y="1305676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2">
                  <a:alpha val="0"/>
                </a:schemeClr>
              </a:gs>
              <a:gs pos="10000">
                <a:schemeClr val="accent2"/>
              </a:gs>
            </a:gsLst>
            <a:lin ang="4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745C628-C734-425D-A3FF-809A5983658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invGray">
          <a:xfrm>
            <a:off x="1676400" y="1083616"/>
            <a:ext cx="2838231" cy="1645920"/>
          </a:xfrm>
        </p:spPr>
        <p:txBody>
          <a:bodyPr lIns="0" tIns="0" rIns="0" bIns="0" anchor="ctr"/>
          <a:lstStyle>
            <a:lvl1pPr marL="0" indent="0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9" name="Text Placeholder 5">
            <a:extLst>
              <a:ext uri="{FF2B5EF4-FFF2-40B4-BE49-F238E27FC236}">
                <a16:creationId xmlns:a16="http://schemas.microsoft.com/office/drawing/2014/main" id="{81DB8866-7A09-49FF-8B8F-A2030E186C7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invGray">
          <a:xfrm>
            <a:off x="1676400" y="2926080"/>
            <a:ext cx="2838231" cy="1645920"/>
          </a:xfrm>
        </p:spPr>
        <p:txBody>
          <a:bodyPr lIns="0" tIns="0" rIns="0" bIns="0" anchor="ctr"/>
          <a:lstStyle>
            <a:lvl1pPr marL="0" indent="0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2E07EB45-86F8-4B7E-B80F-413B61F063C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4639408" y="1083616"/>
            <a:ext cx="2838231" cy="1645920"/>
          </a:xfrm>
        </p:spPr>
        <p:txBody>
          <a:bodyPr lIns="0" tIns="0" rIns="0" bIns="0" anchor="ctr"/>
          <a:lstStyle>
            <a:lvl1pPr marL="0" indent="0" algn="r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3E432386-8EA5-4AD4-BF83-1A3847D5D48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invGray">
          <a:xfrm>
            <a:off x="4639408" y="2926080"/>
            <a:ext cx="2838231" cy="1645920"/>
          </a:xfrm>
        </p:spPr>
        <p:txBody>
          <a:bodyPr lIns="0" tIns="0" rIns="0" bIns="0" anchor="ctr"/>
          <a:lstStyle>
            <a:lvl1pPr marL="0" indent="0" algn="r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CDA63899-2D8B-4E37-94CE-787B7D2481B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EAFC6BB6-E125-4C95-B1EC-6FC379BFB5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36446226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753AB01-8E4C-47D6-B8E3-10AC53C8EB24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 bwMode="invGray">
          <a:xfrm>
            <a:off x="706122" y="107473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40" name="Picture Placeholder 3">
            <a:extLst>
              <a:ext uri="{FF2B5EF4-FFF2-40B4-BE49-F238E27FC236}">
                <a16:creationId xmlns:a16="http://schemas.microsoft.com/office/drawing/2014/main" id="{0084BE70-235A-4A84-BDB3-2A7C9EDFF3D1}"/>
              </a:ext>
            </a:extLst>
          </p:cNvPr>
          <p:cNvSpPr>
            <a:spLocks noGrp="1" noChangeAspect="1"/>
          </p:cNvSpPr>
          <p:nvPr>
            <p:ph type="pic" sz="quarter" idx="19" hasCustomPrompt="1"/>
          </p:nvPr>
        </p:nvSpPr>
        <p:spPr bwMode="invGray">
          <a:xfrm>
            <a:off x="2865122" y="107473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41" name="Picture Placeholder 3">
            <a:extLst>
              <a:ext uri="{FF2B5EF4-FFF2-40B4-BE49-F238E27FC236}">
                <a16:creationId xmlns:a16="http://schemas.microsoft.com/office/drawing/2014/main" id="{B21D74B9-8621-4C24-8533-7BE723A60770}"/>
              </a:ext>
            </a:extLst>
          </p:cNvPr>
          <p:cNvSpPr>
            <a:spLocks noGrp="1" noChangeAspect="1"/>
          </p:cNvSpPr>
          <p:nvPr>
            <p:ph type="pic" sz="quarter" idx="20" hasCustomPrompt="1"/>
          </p:nvPr>
        </p:nvSpPr>
        <p:spPr bwMode="invGray">
          <a:xfrm>
            <a:off x="5073164" y="107473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42" name="Picture Placeholder 3">
            <a:extLst>
              <a:ext uri="{FF2B5EF4-FFF2-40B4-BE49-F238E27FC236}">
                <a16:creationId xmlns:a16="http://schemas.microsoft.com/office/drawing/2014/main" id="{87ECCD5F-585C-4256-9B5B-49C97CB57375}"/>
              </a:ext>
            </a:extLst>
          </p:cNvPr>
          <p:cNvSpPr>
            <a:spLocks noGrp="1" noChangeAspect="1"/>
          </p:cNvSpPr>
          <p:nvPr>
            <p:ph type="pic" sz="quarter" idx="21" hasCustomPrompt="1"/>
          </p:nvPr>
        </p:nvSpPr>
        <p:spPr bwMode="invGray">
          <a:xfrm>
            <a:off x="7233922" y="107473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525D430-C43C-4729-86E5-DEA9E9E60E43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704088" y="1078992"/>
            <a:ext cx="1197864" cy="1197864"/>
          </a:xfrm>
          <a:prstGeom prst="ellipse">
            <a:avLst/>
          </a:prstGeom>
          <a:gradFill>
            <a:gsLst>
              <a:gs pos="47000">
                <a:schemeClr val="accent1">
                  <a:alpha val="0"/>
                </a:schemeClr>
              </a:gs>
              <a:gs pos="0">
                <a:schemeClr val="accent1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FD6F98B-7844-403D-B366-D998D999F999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5074920" y="1078992"/>
            <a:ext cx="1197864" cy="1197864"/>
          </a:xfrm>
          <a:prstGeom prst="ellipse">
            <a:avLst/>
          </a:prstGeom>
          <a:gradFill>
            <a:gsLst>
              <a:gs pos="47000">
                <a:schemeClr val="accent2">
                  <a:alpha val="0"/>
                </a:schemeClr>
              </a:gs>
              <a:gs pos="0">
                <a:schemeClr val="accent2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068B072-953A-47FF-A114-8E7D56DE298E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7232904" y="1078992"/>
            <a:ext cx="1197864" cy="1197864"/>
          </a:xfrm>
          <a:prstGeom prst="ellipse">
            <a:avLst/>
          </a:prstGeom>
          <a:gradFill>
            <a:gsLst>
              <a:gs pos="47000">
                <a:schemeClr val="accent3">
                  <a:alpha val="0"/>
                </a:schemeClr>
              </a:gs>
              <a:gs pos="0">
                <a:schemeClr val="accent3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E232DF0-A5F7-42CE-A8B7-B50478ADC87D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2862072" y="1078992"/>
            <a:ext cx="1197864" cy="1197864"/>
          </a:xfrm>
          <a:prstGeom prst="ellipse">
            <a:avLst/>
          </a:prstGeom>
          <a:gradFill>
            <a:gsLst>
              <a:gs pos="47000">
                <a:schemeClr val="accent4">
                  <a:alpha val="0"/>
                </a:schemeClr>
              </a:gs>
              <a:gs pos="0">
                <a:schemeClr val="accent4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745C628-C734-425D-A3FF-809A59836586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 bwMode="invGray">
          <a:xfrm>
            <a:off x="333252" y="2721928"/>
            <a:ext cx="1956816" cy="1847088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C7808F05-407F-4197-BCEF-70999CAED6F0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 bwMode="invGray">
          <a:xfrm>
            <a:off x="333252" y="2373924"/>
            <a:ext cx="1956816" cy="274320"/>
          </a:xfrm>
        </p:spPr>
        <p:txBody>
          <a:bodyPr lIns="0" tIns="0" rIns="0" bIns="0" anchor="ctr"/>
          <a:lstStyle>
            <a:lvl1pPr marL="0" indent="0" algn="ctr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ACD32266-B506-4017-85D4-6D3B7BFD84BB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 bwMode="invGray">
          <a:xfrm>
            <a:off x="2504899" y="2721928"/>
            <a:ext cx="1956816" cy="1847088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EF3D9A09-E93B-484F-B386-63D774A061AD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 bwMode="invGray">
          <a:xfrm>
            <a:off x="2504899" y="2373924"/>
            <a:ext cx="1956816" cy="274320"/>
          </a:xfrm>
        </p:spPr>
        <p:txBody>
          <a:bodyPr lIns="0" tIns="0" rIns="0" bIns="0" anchor="ctr"/>
          <a:lstStyle>
            <a:lvl1pPr marL="0" indent="0" algn="ctr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9643D738-DC84-4B6E-8D85-DB4008829909}"/>
              </a:ext>
            </a:extLst>
          </p:cNvPr>
          <p:cNvSpPr>
            <a:spLocks noGrp="1"/>
          </p:cNvSpPr>
          <p:nvPr userDrawn="1">
            <p:ph type="body" sz="quarter" idx="15" hasCustomPrompt="1"/>
          </p:nvPr>
        </p:nvSpPr>
        <p:spPr bwMode="invGray">
          <a:xfrm>
            <a:off x="4676546" y="2721928"/>
            <a:ext cx="1956816" cy="1847088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C69CB2B6-4B44-44E8-8312-78C8DCE900DC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 bwMode="invGray">
          <a:xfrm>
            <a:off x="4676546" y="2373924"/>
            <a:ext cx="1956816" cy="274320"/>
          </a:xfrm>
        </p:spPr>
        <p:txBody>
          <a:bodyPr lIns="0" tIns="0" rIns="0" bIns="0" anchor="ctr"/>
          <a:lstStyle>
            <a:lvl1pPr marL="0" indent="0" algn="ctr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F6ACF818-5DC5-469C-BD9D-38C2BED2F786}"/>
              </a:ext>
            </a:extLst>
          </p:cNvPr>
          <p:cNvSpPr>
            <a:spLocks noGrp="1"/>
          </p:cNvSpPr>
          <p:nvPr userDrawn="1">
            <p:ph type="body" sz="quarter" idx="17" hasCustomPrompt="1"/>
          </p:nvPr>
        </p:nvSpPr>
        <p:spPr bwMode="invGray">
          <a:xfrm>
            <a:off x="6848192" y="2721928"/>
            <a:ext cx="1956816" cy="1847088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52343530-9785-4BA5-AB3D-ED1A31D4EC71}"/>
              </a:ext>
            </a:extLst>
          </p:cNvPr>
          <p:cNvSpPr>
            <a:spLocks noGrp="1"/>
          </p:cNvSpPr>
          <p:nvPr userDrawn="1">
            <p:ph type="body" sz="quarter" idx="18" hasCustomPrompt="1"/>
          </p:nvPr>
        </p:nvSpPr>
        <p:spPr bwMode="invGray">
          <a:xfrm>
            <a:off x="6848192" y="2373924"/>
            <a:ext cx="1956816" cy="274320"/>
          </a:xfrm>
        </p:spPr>
        <p:txBody>
          <a:bodyPr lIns="0" tIns="0" rIns="0" bIns="0" anchor="ctr"/>
          <a:lstStyle>
            <a:lvl1pPr marL="0" indent="0" algn="ctr">
              <a:buNone/>
              <a:defRPr sz="12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642359BD-0C60-4B41-9186-D3A8E07117B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8D823306-AAF9-4308-BA03-51210B7F25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15034386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icture Placeholder 3">
            <a:extLst>
              <a:ext uri="{FF2B5EF4-FFF2-40B4-BE49-F238E27FC236}">
                <a16:creationId xmlns:a16="http://schemas.microsoft.com/office/drawing/2014/main" id="{878B2F4C-301A-408C-8855-A7AF9EB8E00F}"/>
              </a:ext>
            </a:extLst>
          </p:cNvPr>
          <p:cNvSpPr>
            <a:spLocks noGrp="1" noChangeAspect="1"/>
          </p:cNvSpPr>
          <p:nvPr>
            <p:ph type="pic" sz="quarter" idx="21" hasCustomPrompt="1"/>
          </p:nvPr>
        </p:nvSpPr>
        <p:spPr bwMode="invGray">
          <a:xfrm>
            <a:off x="7227668" y="3058256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61" name="Picture Placeholder 3">
            <a:extLst>
              <a:ext uri="{FF2B5EF4-FFF2-40B4-BE49-F238E27FC236}">
                <a16:creationId xmlns:a16="http://schemas.microsoft.com/office/drawing/2014/main" id="{77537E8F-8975-4A18-9813-D10B75751278}"/>
              </a:ext>
            </a:extLst>
          </p:cNvPr>
          <p:cNvSpPr>
            <a:spLocks noGrp="1" noChangeAspect="1"/>
          </p:cNvSpPr>
          <p:nvPr>
            <p:ph type="pic" sz="quarter" idx="19" hasCustomPrompt="1"/>
          </p:nvPr>
        </p:nvSpPr>
        <p:spPr bwMode="invGray">
          <a:xfrm>
            <a:off x="2884375" y="3058256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62" name="Picture Placeholder 3">
            <a:extLst>
              <a:ext uri="{FF2B5EF4-FFF2-40B4-BE49-F238E27FC236}">
                <a16:creationId xmlns:a16="http://schemas.microsoft.com/office/drawing/2014/main" id="{427954B6-42E4-49AC-A8CC-2B56F6B24301}"/>
              </a:ext>
            </a:extLst>
          </p:cNvPr>
          <p:cNvSpPr>
            <a:spLocks noGrp="1" noChangeAspect="1"/>
          </p:cNvSpPr>
          <p:nvPr>
            <p:ph type="pic" sz="quarter" idx="20" hasCustomPrompt="1"/>
          </p:nvPr>
        </p:nvSpPr>
        <p:spPr bwMode="invGray">
          <a:xfrm>
            <a:off x="5056022" y="138771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753AB01-8E4C-47D6-B8E3-10AC53C8EB24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 bwMode="invGray">
          <a:xfrm>
            <a:off x="712728" y="138771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B59C02B8-89D8-479B-9609-A61307C54B5F}"/>
              </a:ext>
            </a:extLst>
          </p:cNvPr>
          <p:cNvSpPr>
            <a:spLocks noChangeAspect="1"/>
          </p:cNvSpPr>
          <p:nvPr/>
        </p:nvSpPr>
        <p:spPr bwMode="invGray">
          <a:xfrm>
            <a:off x="7223096" y="3058256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3">
                  <a:alpha val="0"/>
                </a:schemeClr>
              </a:gs>
              <a:gs pos="0">
                <a:schemeClr val="accent3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8CFCD3AC-BC13-484A-9DB6-0687ADDFA522}"/>
              </a:ext>
            </a:extLst>
          </p:cNvPr>
          <p:cNvSpPr>
            <a:spLocks noChangeAspect="1"/>
          </p:cNvSpPr>
          <p:nvPr/>
        </p:nvSpPr>
        <p:spPr bwMode="invGray">
          <a:xfrm>
            <a:off x="5056632" y="1389888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2">
                  <a:alpha val="0"/>
                </a:schemeClr>
              </a:gs>
              <a:gs pos="0">
                <a:schemeClr val="accent2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A0257437-5EEA-4AFD-AFBD-4160FDF4BBC1}"/>
              </a:ext>
            </a:extLst>
          </p:cNvPr>
          <p:cNvSpPr>
            <a:spLocks noChangeAspect="1"/>
          </p:cNvSpPr>
          <p:nvPr/>
        </p:nvSpPr>
        <p:spPr bwMode="invGray">
          <a:xfrm>
            <a:off x="2879803" y="3058256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4">
                  <a:alpha val="0"/>
                </a:schemeClr>
              </a:gs>
              <a:gs pos="0">
                <a:schemeClr val="accent4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DACA83E-D11F-4623-9756-E043FFD2354A}"/>
              </a:ext>
            </a:extLst>
          </p:cNvPr>
          <p:cNvSpPr>
            <a:spLocks noChangeAspect="1"/>
          </p:cNvSpPr>
          <p:nvPr/>
        </p:nvSpPr>
        <p:spPr bwMode="invGray">
          <a:xfrm>
            <a:off x="713232" y="1389888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1">
                  <a:alpha val="0"/>
                </a:schemeClr>
              </a:gs>
              <a:gs pos="0">
                <a:schemeClr val="accent1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745C628-C734-425D-A3FF-809A5983658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invGray">
          <a:xfrm>
            <a:off x="333252" y="2668660"/>
            <a:ext cx="1956816" cy="1901952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C7808F05-407F-4197-BCEF-70999CAED6F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invGray">
          <a:xfrm>
            <a:off x="333252" y="1074738"/>
            <a:ext cx="1956816" cy="228600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43" name="Text Placeholder 5">
            <a:extLst>
              <a:ext uri="{FF2B5EF4-FFF2-40B4-BE49-F238E27FC236}">
                <a16:creationId xmlns:a16="http://schemas.microsoft.com/office/drawing/2014/main" id="{0E1A69AA-BB08-47ED-8A27-3EBD2285D3D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2504899" y="1074738"/>
            <a:ext cx="1956816" cy="1901952"/>
          </a:xfrm>
        </p:spPr>
        <p:txBody>
          <a:bodyPr lIns="0" tIns="0" rIns="0" bIns="0" anchor="b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4" name="Text Placeholder 5">
            <a:extLst>
              <a:ext uri="{FF2B5EF4-FFF2-40B4-BE49-F238E27FC236}">
                <a16:creationId xmlns:a16="http://schemas.microsoft.com/office/drawing/2014/main" id="{E568E458-ED09-4594-BF03-6E7B9E5662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invGray">
          <a:xfrm>
            <a:off x="4676546" y="2668660"/>
            <a:ext cx="1956816" cy="1901952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5" name="Text Placeholder 5">
            <a:extLst>
              <a:ext uri="{FF2B5EF4-FFF2-40B4-BE49-F238E27FC236}">
                <a16:creationId xmlns:a16="http://schemas.microsoft.com/office/drawing/2014/main" id="{B164CC54-F8A7-4852-B819-D7C108DCD29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invGray">
          <a:xfrm>
            <a:off x="6848192" y="1074738"/>
            <a:ext cx="1956816" cy="1901952"/>
          </a:xfrm>
        </p:spPr>
        <p:txBody>
          <a:bodyPr lIns="0" tIns="0" rIns="0" bIns="0" anchor="b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6" name="Text Placeholder 5">
            <a:extLst>
              <a:ext uri="{FF2B5EF4-FFF2-40B4-BE49-F238E27FC236}">
                <a16:creationId xmlns:a16="http://schemas.microsoft.com/office/drawing/2014/main" id="{1E3A88E7-988D-47C0-8A7F-409F5119B7F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invGray">
          <a:xfrm>
            <a:off x="2504899" y="4342012"/>
            <a:ext cx="1956816" cy="228600"/>
          </a:xfrm>
        </p:spPr>
        <p:txBody>
          <a:bodyPr lIns="0" tIns="0" rIns="0" bIns="0" anchor="b"/>
          <a:lstStyle>
            <a:lvl1pPr marL="0" indent="0" algn="ctr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47" name="Text Placeholder 5">
            <a:extLst>
              <a:ext uri="{FF2B5EF4-FFF2-40B4-BE49-F238E27FC236}">
                <a16:creationId xmlns:a16="http://schemas.microsoft.com/office/drawing/2014/main" id="{1FBC6CF9-7E8C-4DC5-9B67-468A5F82C02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invGray">
          <a:xfrm>
            <a:off x="4676546" y="1074738"/>
            <a:ext cx="1956816" cy="228600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48" name="Text Placeholder 5">
            <a:extLst>
              <a:ext uri="{FF2B5EF4-FFF2-40B4-BE49-F238E27FC236}">
                <a16:creationId xmlns:a16="http://schemas.microsoft.com/office/drawing/2014/main" id="{2C3C7B8A-741D-49C0-B7FB-F8BF4C55FBD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invGray">
          <a:xfrm>
            <a:off x="6848192" y="4342012"/>
            <a:ext cx="1956816" cy="228600"/>
          </a:xfrm>
        </p:spPr>
        <p:txBody>
          <a:bodyPr lIns="0" tIns="0" rIns="0" bIns="0" anchor="b"/>
          <a:lstStyle>
            <a:lvl1pPr marL="0" indent="0" algn="ctr">
              <a:buNone/>
              <a:defRPr sz="12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BCCFCFBF-D458-467D-BFB3-79A36D5CF8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73254900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DED66E28-51A1-4EDD-9DCC-EC73859E41C7}"/>
              </a:ext>
            </a:extLst>
          </p:cNvPr>
          <p:cNvSpPr/>
          <p:nvPr userDrawn="1"/>
        </p:nvSpPr>
        <p:spPr bwMode="invGray">
          <a:xfrm>
            <a:off x="6080096" y="1074738"/>
            <a:ext cx="2724912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1B1E5C47-290E-4DD8-AE0F-3D43227016A2}"/>
              </a:ext>
            </a:extLst>
          </p:cNvPr>
          <p:cNvSpPr/>
          <p:nvPr userDrawn="1"/>
        </p:nvSpPr>
        <p:spPr bwMode="invGray">
          <a:xfrm>
            <a:off x="320675" y="1074738"/>
            <a:ext cx="2724912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7984E68D-245D-427A-865A-C7013D0986B5}"/>
              </a:ext>
            </a:extLst>
          </p:cNvPr>
          <p:cNvSpPr/>
          <p:nvPr userDrawn="1"/>
        </p:nvSpPr>
        <p:spPr bwMode="invGray">
          <a:xfrm>
            <a:off x="3200386" y="1074738"/>
            <a:ext cx="2724912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8DC324A1-4EA0-4B60-8634-9BB3EA2FF4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invGray">
          <a:xfrm>
            <a:off x="320675" y="1074738"/>
            <a:ext cx="2724912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57EF9072-27DC-4A6B-AC6A-03E9331EFCE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invGray">
          <a:xfrm>
            <a:off x="3200386" y="1074738"/>
            <a:ext cx="2724912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DE29ADF8-A949-4BF8-9F98-C3A577F67A4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invGray">
          <a:xfrm>
            <a:off x="6080096" y="1074738"/>
            <a:ext cx="2724912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91329EB5-A393-461C-A77C-EDBC8F7B9F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5" y="1723292"/>
            <a:ext cx="2724912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88337F3F-158A-4DE6-829A-FDD67407C6F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3200386" y="1723292"/>
            <a:ext cx="2724912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A4016478-8F60-49D5-810D-2850AB8FF90C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invGray">
          <a:xfrm>
            <a:off x="6080096" y="1723292"/>
            <a:ext cx="2724912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D573FDB4-4A49-4C07-8FF4-A69DDDD57A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95271076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4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1B1E5C47-290E-4DD8-AE0F-3D43227016A2}"/>
              </a:ext>
            </a:extLst>
          </p:cNvPr>
          <p:cNvSpPr/>
          <p:nvPr userDrawn="1"/>
        </p:nvSpPr>
        <p:spPr bwMode="invGray">
          <a:xfrm>
            <a:off x="320675" y="1074738"/>
            <a:ext cx="2029968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7984E68D-245D-427A-865A-C7013D0986B5}"/>
              </a:ext>
            </a:extLst>
          </p:cNvPr>
          <p:cNvSpPr/>
          <p:nvPr userDrawn="1"/>
        </p:nvSpPr>
        <p:spPr bwMode="invGray">
          <a:xfrm>
            <a:off x="2472130" y="1074738"/>
            <a:ext cx="2029968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DED66E28-51A1-4EDD-9DCC-EC73859E41C7}"/>
              </a:ext>
            </a:extLst>
          </p:cNvPr>
          <p:cNvSpPr/>
          <p:nvPr userDrawn="1"/>
        </p:nvSpPr>
        <p:spPr bwMode="invGray">
          <a:xfrm>
            <a:off x="4623585" y="1074738"/>
            <a:ext cx="2029968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40882BC4-5797-4DD0-AB8A-F46290A4A2A0}"/>
              </a:ext>
            </a:extLst>
          </p:cNvPr>
          <p:cNvSpPr/>
          <p:nvPr userDrawn="1"/>
        </p:nvSpPr>
        <p:spPr bwMode="invGray">
          <a:xfrm>
            <a:off x="6775040" y="1074738"/>
            <a:ext cx="2029968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8DC324A1-4EA0-4B60-8634-9BB3EA2FF4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invGray">
          <a:xfrm>
            <a:off x="320675" y="1074738"/>
            <a:ext cx="2029968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57EF9072-27DC-4A6B-AC6A-03E9331EFCE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invGray">
          <a:xfrm>
            <a:off x="2472130" y="1074738"/>
            <a:ext cx="2029968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DE29ADF8-A949-4BF8-9F98-C3A577F67A4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invGray">
          <a:xfrm>
            <a:off x="4623585" y="1074738"/>
            <a:ext cx="2029968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3890DA71-057A-40D0-8945-E35FA005F45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 bwMode="invGray">
          <a:xfrm>
            <a:off x="6775040" y="1074738"/>
            <a:ext cx="2029968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91329EB5-A393-461C-A77C-EDBC8F7B9F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5" y="1723292"/>
            <a:ext cx="2029968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88337F3F-158A-4DE6-829A-FDD67407C6F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2472130" y="1723292"/>
            <a:ext cx="2029968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FAB5558D-85E7-455F-8197-2348C0C6BDA7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invGray">
          <a:xfrm>
            <a:off x="4623585" y="1723292"/>
            <a:ext cx="2029968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30E329C1-D403-47DC-9799-C5143A30834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 bwMode="invGray">
          <a:xfrm>
            <a:off x="6775040" y="1723292"/>
            <a:ext cx="2029968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F939E7D9-691A-403D-BAB4-160C650B59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56461238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1B1E5C47-290E-4DD8-AE0F-3D43227016A2}"/>
              </a:ext>
            </a:extLst>
          </p:cNvPr>
          <p:cNvSpPr/>
          <p:nvPr userDrawn="1"/>
        </p:nvSpPr>
        <p:spPr bwMode="invGray">
          <a:xfrm>
            <a:off x="320675" y="1074738"/>
            <a:ext cx="1609344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8DC324A1-4EA0-4B60-8634-9BB3EA2FF4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invGray">
          <a:xfrm>
            <a:off x="320675" y="1074738"/>
            <a:ext cx="1609344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DED66E28-51A1-4EDD-9DCC-EC73859E41C7}"/>
              </a:ext>
            </a:extLst>
          </p:cNvPr>
          <p:cNvSpPr/>
          <p:nvPr userDrawn="1"/>
        </p:nvSpPr>
        <p:spPr bwMode="invGray">
          <a:xfrm>
            <a:off x="3758169" y="1074738"/>
            <a:ext cx="1609344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7984E68D-245D-427A-865A-C7013D0986B5}"/>
              </a:ext>
            </a:extLst>
          </p:cNvPr>
          <p:cNvSpPr/>
          <p:nvPr userDrawn="1"/>
        </p:nvSpPr>
        <p:spPr bwMode="invGray">
          <a:xfrm>
            <a:off x="2039422" y="1074738"/>
            <a:ext cx="1609344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40882BC4-5797-4DD0-AB8A-F46290A4A2A0}"/>
              </a:ext>
            </a:extLst>
          </p:cNvPr>
          <p:cNvSpPr/>
          <p:nvPr userDrawn="1"/>
        </p:nvSpPr>
        <p:spPr bwMode="invGray">
          <a:xfrm>
            <a:off x="7195664" y="1074738"/>
            <a:ext cx="1609344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89A430DB-9AC6-4124-9F1D-3E09ED198280}"/>
              </a:ext>
            </a:extLst>
          </p:cNvPr>
          <p:cNvSpPr/>
          <p:nvPr userDrawn="1"/>
        </p:nvSpPr>
        <p:spPr bwMode="invGray">
          <a:xfrm>
            <a:off x="5476916" y="1074738"/>
            <a:ext cx="1609344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57EF9072-27DC-4A6B-AC6A-03E9331EFCE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invGray">
          <a:xfrm>
            <a:off x="2039422" y="1074738"/>
            <a:ext cx="1609344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DE29ADF8-A949-4BF8-9F98-C3A577F67A4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invGray">
          <a:xfrm>
            <a:off x="3758169" y="1074738"/>
            <a:ext cx="1609344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3890DA71-057A-40D0-8945-E35FA005F45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 bwMode="invGray">
          <a:xfrm>
            <a:off x="5476916" y="1074738"/>
            <a:ext cx="1609344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4348901D-A737-400F-9AEA-C80A3743553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 bwMode="invGray">
          <a:xfrm>
            <a:off x="7195664" y="1074738"/>
            <a:ext cx="1609344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5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91329EB5-A393-461C-A77C-EDBC8F7B9F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5" y="1723292"/>
            <a:ext cx="1609344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88337F3F-158A-4DE6-829A-FDD67407C6F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2039422" y="1723292"/>
            <a:ext cx="1609344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FAB5558D-85E7-455F-8197-2348C0C6BDA7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invGray">
          <a:xfrm>
            <a:off x="3758169" y="1723292"/>
            <a:ext cx="1609344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E55A2A1D-3F56-4503-9059-B511BC314172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invGray">
          <a:xfrm>
            <a:off x="5476916" y="1723292"/>
            <a:ext cx="1609344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2E545EB7-8306-4D99-9657-FBCB23C098F2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 bwMode="invGray">
          <a:xfrm>
            <a:off x="7195664" y="1723292"/>
            <a:ext cx="1609344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437C46BC-6FD0-4EB8-93AA-E1DCD6ECDE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12360206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ve poin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8126CDE0-1019-4C6A-A885-33A29BC441DE}"/>
              </a:ext>
            </a:extLst>
          </p:cNvPr>
          <p:cNvSpPr>
            <a:spLocks/>
          </p:cNvSpPr>
          <p:nvPr userDrawn="1"/>
        </p:nvSpPr>
        <p:spPr bwMode="invGray">
          <a:xfrm>
            <a:off x="2423690" y="3544641"/>
            <a:ext cx="6381317" cy="372861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48DC1592-6D6A-44FC-BEE8-54ACFA33F527}"/>
              </a:ext>
            </a:extLst>
          </p:cNvPr>
          <p:cNvSpPr>
            <a:spLocks/>
          </p:cNvSpPr>
          <p:nvPr userDrawn="1"/>
        </p:nvSpPr>
        <p:spPr bwMode="invGray">
          <a:xfrm>
            <a:off x="3329212" y="2890144"/>
            <a:ext cx="5475795" cy="372861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6055CC8A-A8C2-4330-804C-8514561E0CC7}"/>
              </a:ext>
            </a:extLst>
          </p:cNvPr>
          <p:cNvSpPr>
            <a:spLocks/>
          </p:cNvSpPr>
          <p:nvPr userDrawn="1"/>
        </p:nvSpPr>
        <p:spPr bwMode="invGray">
          <a:xfrm>
            <a:off x="4261367" y="2235647"/>
            <a:ext cx="4543640" cy="372861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3"/>
              </a:solidFill>
              <a:latin typeface="+mj-lt"/>
            </a:endParaRPr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A76F0322-7273-4B4B-827B-1CFB479D1C12}"/>
              </a:ext>
            </a:extLst>
          </p:cNvPr>
          <p:cNvSpPr>
            <a:spLocks/>
          </p:cNvSpPr>
          <p:nvPr userDrawn="1"/>
        </p:nvSpPr>
        <p:spPr bwMode="invGray">
          <a:xfrm>
            <a:off x="5178844" y="1581150"/>
            <a:ext cx="3626163" cy="372861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5"/>
              </a:solidFill>
              <a:latin typeface="+mj-lt"/>
            </a:endParaRP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57EF9072-27DC-4A6B-AC6A-03E9331EFCE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invGray">
          <a:xfrm>
            <a:off x="2423690" y="3544641"/>
            <a:ext cx="6381317" cy="372861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DE29ADF8-A949-4BF8-9F98-C3A577F67A4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invGray">
          <a:xfrm>
            <a:off x="3329212" y="2890144"/>
            <a:ext cx="5475795" cy="372861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3890DA71-057A-40D0-8945-E35FA005F45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 bwMode="invGray">
          <a:xfrm>
            <a:off x="4261367" y="2235647"/>
            <a:ext cx="4543640" cy="372861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4348901D-A737-400F-9AEA-C80A3743553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 bwMode="invGray">
          <a:xfrm>
            <a:off x="5178844" y="1581150"/>
            <a:ext cx="3626163" cy="372861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5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0E24CE73-EE80-44BF-BEE2-FD200652961F}"/>
              </a:ext>
            </a:extLst>
          </p:cNvPr>
          <p:cNvSpPr>
            <a:spLocks/>
          </p:cNvSpPr>
          <p:nvPr userDrawn="1"/>
        </p:nvSpPr>
        <p:spPr bwMode="invGray">
          <a:xfrm>
            <a:off x="1500412" y="4199137"/>
            <a:ext cx="7304595" cy="372861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8DC324A1-4EA0-4B60-8634-9BB3EA2FF4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invGray">
          <a:xfrm>
            <a:off x="1500412" y="4199137"/>
            <a:ext cx="7304595" cy="372861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7C0A67C-066C-49DC-8DF6-DAA330603A48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323850" y="3648456"/>
            <a:ext cx="923544" cy="923544"/>
          </a:xfrm>
          <a:prstGeom prst="ellipse">
            <a:avLst/>
          </a:prstGeom>
          <a:gradFill flip="none" rotWithShape="1">
            <a:gsLst>
              <a:gs pos="49000">
                <a:schemeClr val="accent1">
                  <a:alpha val="30000"/>
                </a:schemeClr>
              </a:gs>
              <a:gs pos="10000">
                <a:schemeClr val="accent1"/>
              </a:gs>
              <a:gs pos="79000">
                <a:schemeClr val="accent1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5A438331-C85F-48AF-A24C-E2C430632BA0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3990977" y="1067595"/>
            <a:ext cx="923544" cy="923544"/>
          </a:xfrm>
          <a:prstGeom prst="ellipse">
            <a:avLst/>
          </a:prstGeom>
          <a:gradFill flip="none" rotWithShape="1">
            <a:gsLst>
              <a:gs pos="49000">
                <a:schemeClr val="accent5">
                  <a:alpha val="30000"/>
                </a:schemeClr>
              </a:gs>
              <a:gs pos="10000">
                <a:schemeClr val="accent5"/>
              </a:gs>
              <a:gs pos="79000">
                <a:schemeClr val="accent5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CDED2A66-82D5-4890-B5B8-CCEB31BA74E9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3074196" y="1712810"/>
            <a:ext cx="923544" cy="923544"/>
          </a:xfrm>
          <a:prstGeom prst="ellipse">
            <a:avLst/>
          </a:prstGeom>
          <a:gradFill flip="none" rotWithShape="1">
            <a:gsLst>
              <a:gs pos="49000">
                <a:schemeClr val="accent3">
                  <a:alpha val="30000"/>
                </a:schemeClr>
              </a:gs>
              <a:gs pos="10000">
                <a:schemeClr val="accent3"/>
              </a:gs>
              <a:gs pos="79000">
                <a:schemeClr val="accent3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B05863E1-0514-4EDC-A051-23EF69D0327D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2157414" y="2358025"/>
            <a:ext cx="923544" cy="923544"/>
          </a:xfrm>
          <a:prstGeom prst="ellipse">
            <a:avLst/>
          </a:prstGeom>
          <a:gradFill flip="none" rotWithShape="1">
            <a:gsLst>
              <a:gs pos="49000">
                <a:schemeClr val="accent2">
                  <a:alpha val="30000"/>
                </a:schemeClr>
              </a:gs>
              <a:gs pos="10000">
                <a:schemeClr val="accent2"/>
              </a:gs>
              <a:gs pos="79000">
                <a:schemeClr val="accent2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EFF42376-58D1-4153-ADFE-E0F2635F3518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1240632" y="3003240"/>
            <a:ext cx="923544" cy="923544"/>
          </a:xfrm>
          <a:prstGeom prst="ellipse">
            <a:avLst/>
          </a:prstGeom>
          <a:gradFill flip="none" rotWithShape="1">
            <a:gsLst>
              <a:gs pos="49000">
                <a:schemeClr val="accent4">
                  <a:alpha val="30000"/>
                </a:schemeClr>
              </a:gs>
              <a:gs pos="10000">
                <a:schemeClr val="accent4"/>
              </a:gs>
              <a:gs pos="79000">
                <a:schemeClr val="accent4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6" name="Text Placeholder 5">
            <a:extLst>
              <a:ext uri="{FF2B5EF4-FFF2-40B4-BE49-F238E27FC236}">
                <a16:creationId xmlns:a16="http://schemas.microsoft.com/office/drawing/2014/main" id="{BA553ED2-1D0F-4A21-AC19-AD21E2B808D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 bwMode="invGray">
          <a:xfrm>
            <a:off x="713487" y="3925562"/>
            <a:ext cx="144270" cy="369332"/>
          </a:xfrm>
        </p:spPr>
        <p:txBody>
          <a:bodyPr wrap="none" lIns="0" tIns="0" rIns="0" bIns="0" anchor="ctr">
            <a:sp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37" name="Text Placeholder 5">
            <a:extLst>
              <a:ext uri="{FF2B5EF4-FFF2-40B4-BE49-F238E27FC236}">
                <a16:creationId xmlns:a16="http://schemas.microsoft.com/office/drawing/2014/main" id="{2DF333ED-9AC6-4BF6-B310-813AD8D5D37A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invGray">
          <a:xfrm>
            <a:off x="1613373" y="3243391"/>
            <a:ext cx="168316" cy="369332"/>
          </a:xfrm>
        </p:spPr>
        <p:txBody>
          <a:bodyPr wrap="none" lIns="0" tIns="0" rIns="0" bIns="0" anchor="ctr">
            <a:sp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8" name="Text Placeholder 5">
            <a:extLst>
              <a:ext uri="{FF2B5EF4-FFF2-40B4-BE49-F238E27FC236}">
                <a16:creationId xmlns:a16="http://schemas.microsoft.com/office/drawing/2014/main" id="{209A6F68-8C0A-41BD-AC98-FC9BDC36C3C3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 bwMode="invGray">
          <a:xfrm>
            <a:off x="2547051" y="2635131"/>
            <a:ext cx="168316" cy="369332"/>
          </a:xfrm>
        </p:spPr>
        <p:txBody>
          <a:bodyPr wrap="none" lIns="0" tIns="0" rIns="0" bIns="0" anchor="ctr">
            <a:sp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39" name="Text Placeholder 5">
            <a:extLst>
              <a:ext uri="{FF2B5EF4-FFF2-40B4-BE49-F238E27FC236}">
                <a16:creationId xmlns:a16="http://schemas.microsoft.com/office/drawing/2014/main" id="{8F393371-8C00-4B19-BB4B-D34D077027D3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invGray">
          <a:xfrm>
            <a:off x="3463833" y="1989916"/>
            <a:ext cx="173124" cy="369332"/>
          </a:xfrm>
        </p:spPr>
        <p:txBody>
          <a:bodyPr wrap="none" lIns="0" tIns="0" rIns="0" bIns="0" anchor="ctr">
            <a:sp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40" name="Text Placeholder 5">
            <a:extLst>
              <a:ext uri="{FF2B5EF4-FFF2-40B4-BE49-F238E27FC236}">
                <a16:creationId xmlns:a16="http://schemas.microsoft.com/office/drawing/2014/main" id="{792273FE-E1E9-4FF4-AD6F-174466E8E357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invGray">
          <a:xfrm>
            <a:off x="4380614" y="1344701"/>
            <a:ext cx="169918" cy="369332"/>
          </a:xfrm>
        </p:spPr>
        <p:txBody>
          <a:bodyPr wrap="none" lIns="0" tIns="0" rIns="0" bIns="0" anchor="ctr">
            <a:sp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5</a:t>
            </a:r>
          </a:p>
        </p:txBody>
      </p:sp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C38F3CCF-98F1-4509-B77A-392C348D08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67254616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6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67FAC3D9-3CB7-44BC-8BD3-ED8D16B9C396}"/>
              </a:ext>
            </a:extLst>
          </p:cNvPr>
          <p:cNvSpPr/>
          <p:nvPr userDrawn="1"/>
        </p:nvSpPr>
        <p:spPr bwMode="invGray">
          <a:xfrm>
            <a:off x="320675" y="1074738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EB0CDC1D-F65F-4E0F-A42A-B1115FC45140}"/>
              </a:ext>
            </a:extLst>
          </p:cNvPr>
          <p:cNvSpPr/>
          <p:nvPr userDrawn="1"/>
        </p:nvSpPr>
        <p:spPr bwMode="invGray">
          <a:xfrm>
            <a:off x="6061808" y="1074738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1550A7E0-AA27-4593-906F-628101D0865C}"/>
              </a:ext>
            </a:extLst>
          </p:cNvPr>
          <p:cNvSpPr/>
          <p:nvPr userDrawn="1"/>
        </p:nvSpPr>
        <p:spPr bwMode="invGray">
          <a:xfrm>
            <a:off x="3191242" y="1074738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A99F561A-3D04-4AD1-B624-3E5304B5731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invGray">
          <a:xfrm>
            <a:off x="320675" y="1074738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7" name="Text Placeholder 5">
            <a:extLst>
              <a:ext uri="{FF2B5EF4-FFF2-40B4-BE49-F238E27FC236}">
                <a16:creationId xmlns:a16="http://schemas.microsoft.com/office/drawing/2014/main" id="{B8813ED6-0387-4311-86DE-6EE0C77DE45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invGray">
          <a:xfrm>
            <a:off x="3191241" y="1074738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8" name="Text Placeholder 5">
            <a:extLst>
              <a:ext uri="{FF2B5EF4-FFF2-40B4-BE49-F238E27FC236}">
                <a16:creationId xmlns:a16="http://schemas.microsoft.com/office/drawing/2014/main" id="{4B248BA4-415C-4ED3-98C5-1C2FF0B2717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invGray">
          <a:xfrm>
            <a:off x="6061808" y="1074738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5" y="1529863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3191241" y="1529863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3" name="Text Placeholder 5">
            <a:extLst>
              <a:ext uri="{FF2B5EF4-FFF2-40B4-BE49-F238E27FC236}">
                <a16:creationId xmlns:a16="http://schemas.microsoft.com/office/drawing/2014/main" id="{51A44452-CBAC-4F3B-A256-C86AB53549C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invGray">
          <a:xfrm>
            <a:off x="6061808" y="1529863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7" name="Rectangle: Rounded Corners 56">
            <a:extLst>
              <a:ext uri="{FF2B5EF4-FFF2-40B4-BE49-F238E27FC236}">
                <a16:creationId xmlns:a16="http://schemas.microsoft.com/office/drawing/2014/main" id="{439D8311-5867-4392-930D-CDDC27F9CC03}"/>
              </a:ext>
            </a:extLst>
          </p:cNvPr>
          <p:cNvSpPr/>
          <p:nvPr userDrawn="1"/>
        </p:nvSpPr>
        <p:spPr bwMode="invGray">
          <a:xfrm>
            <a:off x="320675" y="2863795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58" name="Rectangle: Rounded Corners 57">
            <a:extLst>
              <a:ext uri="{FF2B5EF4-FFF2-40B4-BE49-F238E27FC236}">
                <a16:creationId xmlns:a16="http://schemas.microsoft.com/office/drawing/2014/main" id="{841A6125-46B5-4F19-95FE-773C0281ADE4}"/>
              </a:ext>
            </a:extLst>
          </p:cNvPr>
          <p:cNvSpPr/>
          <p:nvPr userDrawn="1"/>
        </p:nvSpPr>
        <p:spPr bwMode="invGray">
          <a:xfrm>
            <a:off x="6061808" y="2863795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59" name="Rectangle: Rounded Corners 58">
            <a:extLst>
              <a:ext uri="{FF2B5EF4-FFF2-40B4-BE49-F238E27FC236}">
                <a16:creationId xmlns:a16="http://schemas.microsoft.com/office/drawing/2014/main" id="{C1A3F742-8DE5-4547-B40F-23DB2591AE39}"/>
              </a:ext>
            </a:extLst>
          </p:cNvPr>
          <p:cNvSpPr/>
          <p:nvPr userDrawn="1"/>
        </p:nvSpPr>
        <p:spPr bwMode="invGray">
          <a:xfrm>
            <a:off x="3191242" y="2863795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60" name="Text Placeholder 5">
            <a:extLst>
              <a:ext uri="{FF2B5EF4-FFF2-40B4-BE49-F238E27FC236}">
                <a16:creationId xmlns:a16="http://schemas.microsoft.com/office/drawing/2014/main" id="{E4F73AE4-3ACA-46DF-A2F8-51C9D276C6C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 bwMode="invGray">
          <a:xfrm>
            <a:off x="320675" y="2863795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61" name="Text Placeholder 5">
            <a:extLst>
              <a:ext uri="{FF2B5EF4-FFF2-40B4-BE49-F238E27FC236}">
                <a16:creationId xmlns:a16="http://schemas.microsoft.com/office/drawing/2014/main" id="{C9D745B1-AB1E-4086-9CC3-3D525FF05E7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 bwMode="invGray">
          <a:xfrm>
            <a:off x="3191241" y="2863795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62" name="Text Placeholder 5">
            <a:extLst>
              <a:ext uri="{FF2B5EF4-FFF2-40B4-BE49-F238E27FC236}">
                <a16:creationId xmlns:a16="http://schemas.microsoft.com/office/drawing/2014/main" id="{33140BFA-0167-4E3B-9ACB-DF7E0D61B0E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 bwMode="invGray">
          <a:xfrm>
            <a:off x="6061808" y="2863795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63" name="Text Placeholder 5">
            <a:extLst>
              <a:ext uri="{FF2B5EF4-FFF2-40B4-BE49-F238E27FC236}">
                <a16:creationId xmlns:a16="http://schemas.microsoft.com/office/drawing/2014/main" id="{25151AA9-F1AE-42EA-81BD-CE6A771801E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 bwMode="invGray">
          <a:xfrm>
            <a:off x="320675" y="3310128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4" name="Text Placeholder 5">
            <a:extLst>
              <a:ext uri="{FF2B5EF4-FFF2-40B4-BE49-F238E27FC236}">
                <a16:creationId xmlns:a16="http://schemas.microsoft.com/office/drawing/2014/main" id="{84591BF7-D684-400E-ADB3-8BA8566583A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invGray">
          <a:xfrm>
            <a:off x="3191241" y="3310128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5" name="Text Placeholder 5">
            <a:extLst>
              <a:ext uri="{FF2B5EF4-FFF2-40B4-BE49-F238E27FC236}">
                <a16:creationId xmlns:a16="http://schemas.microsoft.com/office/drawing/2014/main" id="{0621D659-92B1-4C6E-BA9E-340B7DE5A15D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 bwMode="invGray">
          <a:xfrm>
            <a:off x="6061808" y="3310128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7D474464-BC3C-466C-8BFE-3CD4741BE6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60118221"/>
      </p:ext>
    </p:extLst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A99F561A-3D04-4AD1-B624-3E5304B5731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invGray">
          <a:xfrm>
            <a:off x="320675" y="1074738"/>
            <a:ext cx="2743200" cy="384048"/>
          </a:xfrm>
        </p:spPr>
        <p:txBody>
          <a:bodyPr lIns="0" tIns="0" rIns="0" bIns="0" anchor="ctr" anchorCtr="0"/>
          <a:lstStyle>
            <a:lvl1pPr marL="0" indent="0" algn="l">
              <a:buNone/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7" name="Text Placeholder 5">
            <a:extLst>
              <a:ext uri="{FF2B5EF4-FFF2-40B4-BE49-F238E27FC236}">
                <a16:creationId xmlns:a16="http://schemas.microsoft.com/office/drawing/2014/main" id="{B8813ED6-0387-4311-86DE-6EE0C77DE45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invGray">
          <a:xfrm>
            <a:off x="3191241" y="1074738"/>
            <a:ext cx="2743200" cy="384048"/>
          </a:xfrm>
        </p:spPr>
        <p:txBody>
          <a:bodyPr lIns="0" tIns="0" rIns="0" bIns="0" anchor="ctr" anchorCtr="0"/>
          <a:lstStyle>
            <a:lvl1pPr marL="0" indent="0" algn="l">
              <a:buNone/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8" name="Text Placeholder 5">
            <a:extLst>
              <a:ext uri="{FF2B5EF4-FFF2-40B4-BE49-F238E27FC236}">
                <a16:creationId xmlns:a16="http://schemas.microsoft.com/office/drawing/2014/main" id="{4B248BA4-415C-4ED3-98C5-1C2FF0B2717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invGray">
          <a:xfrm>
            <a:off x="6061808" y="1074738"/>
            <a:ext cx="2743200" cy="384048"/>
          </a:xfrm>
        </p:spPr>
        <p:txBody>
          <a:bodyPr lIns="0" tIns="0" rIns="0" bIns="0" anchor="ctr" anchorCtr="0"/>
          <a:lstStyle>
            <a:lvl1pPr marL="0" indent="0" algn="l">
              <a:buNone/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5" y="1600198"/>
            <a:ext cx="2743200" cy="2971800"/>
          </a:xfrm>
        </p:spPr>
        <p:txBody>
          <a:bodyPr lIns="0" tIns="0" rIns="0" bIns="0" anchor="t" anchorCtr="0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3191241" y="1600198"/>
            <a:ext cx="2743200" cy="2971800"/>
          </a:xfrm>
        </p:spPr>
        <p:txBody>
          <a:bodyPr lIns="0" tIns="0" rIns="0" bIns="0" anchor="t" anchorCtr="0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3" name="Text Placeholder 5">
            <a:extLst>
              <a:ext uri="{FF2B5EF4-FFF2-40B4-BE49-F238E27FC236}">
                <a16:creationId xmlns:a16="http://schemas.microsoft.com/office/drawing/2014/main" id="{51A44452-CBAC-4F3B-A256-C86AB53549C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invGray">
          <a:xfrm>
            <a:off x="6061808" y="1600198"/>
            <a:ext cx="2743200" cy="2971800"/>
          </a:xfrm>
        </p:spPr>
        <p:txBody>
          <a:bodyPr lIns="0" tIns="0" rIns="0" bIns="0" anchor="t" anchorCtr="0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965112B-F066-4167-AA5D-CEB0B5B9A4A3}"/>
              </a:ext>
            </a:extLst>
          </p:cNvPr>
          <p:cNvCxnSpPr/>
          <p:nvPr userDrawn="1"/>
        </p:nvCxnSpPr>
        <p:spPr bwMode="invGray">
          <a:xfrm>
            <a:off x="320675" y="1529492"/>
            <a:ext cx="2743199" cy="0"/>
          </a:xfrm>
          <a:prstGeom prst="line">
            <a:avLst/>
          </a:prstGeom>
          <a:ln>
            <a:gradFill flip="none" rotWithShape="1">
              <a:gsLst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7D21243-3478-49BC-8C0E-62AF89B2F788}"/>
              </a:ext>
            </a:extLst>
          </p:cNvPr>
          <p:cNvCxnSpPr/>
          <p:nvPr userDrawn="1"/>
        </p:nvCxnSpPr>
        <p:spPr bwMode="invGray">
          <a:xfrm>
            <a:off x="3191241" y="1529492"/>
            <a:ext cx="2743199" cy="0"/>
          </a:xfrm>
          <a:prstGeom prst="line">
            <a:avLst/>
          </a:prstGeom>
          <a:ln>
            <a:gradFill flip="none" rotWithShape="1">
              <a:gsLst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A3C89826-6E78-4C61-BAD8-BA75866F53A0}"/>
              </a:ext>
            </a:extLst>
          </p:cNvPr>
          <p:cNvCxnSpPr/>
          <p:nvPr userDrawn="1"/>
        </p:nvCxnSpPr>
        <p:spPr bwMode="invGray">
          <a:xfrm>
            <a:off x="6061808" y="1529492"/>
            <a:ext cx="2743199" cy="0"/>
          </a:xfrm>
          <a:prstGeom prst="line">
            <a:avLst/>
          </a:prstGeom>
          <a:ln>
            <a:gradFill flip="none" rotWithShape="1">
              <a:gsLst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ABAAE96-45BF-4D76-B7C1-CCE4F6F7B2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92237742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58500-CE5F-4F59-96C2-296CFAC09E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567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Content Overview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942F813-D13D-4898-A2BE-1B872D7D58B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990599" y="1082386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347FEC1B-68F0-49E3-8BE9-A03AAC0A624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invGray">
          <a:xfrm>
            <a:off x="990599" y="2055668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3549CB22-2806-43E4-9527-5624BCB6EC7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invGray">
          <a:xfrm>
            <a:off x="990599" y="3028950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69F854CC-480E-4C43-A264-6534CA2A654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5421453" y="1082386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14CAF380-1CE0-47D8-BF63-BD2BE8A6EF7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invGray">
          <a:xfrm>
            <a:off x="5421453" y="2055668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3F07D1BF-42AE-4960-AA19-EA8FF7BF0DB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invGray">
          <a:xfrm>
            <a:off x="5421453" y="3028950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AD83F0B5-8532-42AC-9FDE-DA41889DF0A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invGray">
          <a:xfrm>
            <a:off x="326682" y="1082386"/>
            <a:ext cx="331822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01.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506973D8-023E-4304-AF2C-5E14B5E74DB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invGray">
          <a:xfrm>
            <a:off x="326682" y="2055668"/>
            <a:ext cx="352661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02.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4A27ABC0-C61F-4F54-B518-CCA6BBA22BB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invGray">
          <a:xfrm>
            <a:off x="326682" y="3028950"/>
            <a:ext cx="352661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03.</a:t>
            </a:r>
          </a:p>
        </p:txBody>
      </p:sp>
      <p:sp>
        <p:nvSpPr>
          <p:cNvPr id="16" name="Text Placeholder 6">
            <a:extLst>
              <a:ext uri="{FF2B5EF4-FFF2-40B4-BE49-F238E27FC236}">
                <a16:creationId xmlns:a16="http://schemas.microsoft.com/office/drawing/2014/main" id="{EF03094F-42FA-42F4-8825-CFEF822E272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 bwMode="invGray">
          <a:xfrm>
            <a:off x="4779179" y="1082386"/>
            <a:ext cx="355867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04.</a:t>
            </a:r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id="{2FBF07A3-F7C2-4BCF-827D-B6CB2A33623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 bwMode="invGray">
          <a:xfrm>
            <a:off x="4779179" y="2055668"/>
            <a:ext cx="352661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05.</a:t>
            </a:r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8AE22612-FC9E-4469-8E99-65F225DCC96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 bwMode="invGray">
          <a:xfrm>
            <a:off x="4779179" y="3028950"/>
            <a:ext cx="367088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06.</a:t>
            </a:r>
          </a:p>
        </p:txBody>
      </p: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11AEEE02-969A-4C54-8B95-ADACE7D13C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426397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high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7A4FA160-A88D-4C57-9737-BA9733A36AAD}"/>
              </a:ext>
            </a:extLst>
          </p:cNvPr>
          <p:cNvSpPr/>
          <p:nvPr userDrawn="1"/>
        </p:nvSpPr>
        <p:spPr bwMode="invGray">
          <a:xfrm>
            <a:off x="315058" y="1074738"/>
            <a:ext cx="2148840" cy="3497262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rtlCol="0" anchor="t"/>
          <a:lstStyle/>
          <a:p>
            <a:endParaRPr lang="en-IN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15058" y="1074738"/>
            <a:ext cx="2146788" cy="3493008"/>
          </a:xfrm>
        </p:spPr>
        <p:txBody>
          <a:bodyPr lIns="91440" tIns="45720" rIns="91440" bIns="45720" anchor="t"/>
          <a:lstStyle>
            <a:lvl1pPr marL="0" indent="0" algn="l">
              <a:buFont typeface="Arial" panose="020B0604020202020204" pitchFamily="34" charset="0"/>
              <a:buNone/>
              <a:defRPr sz="1800"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2691245" y="1074738"/>
            <a:ext cx="6113763" cy="3493008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4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6388DE3-2186-4DA8-9397-1519EDD724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01901857"/>
      </p:ext>
    </p:extLst>
  </p:cSld>
  <p:clrMapOvr>
    <a:masterClrMapping/>
  </p:clrMapOvr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ny prof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EB0B968-D467-41BB-895B-662CBEAD66AB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3995400" y="0"/>
            <a:ext cx="5148600" cy="4586514"/>
          </a:xfrm>
          <a:custGeom>
            <a:avLst/>
            <a:gdLst>
              <a:gd name="connsiteX0" fmla="*/ 226716 w 5148600"/>
              <a:gd name="connsiteY0" fmla="*/ 0 h 4586514"/>
              <a:gd name="connsiteX1" fmla="*/ 5148600 w 5148600"/>
              <a:gd name="connsiteY1" fmla="*/ 0 h 4586514"/>
              <a:gd name="connsiteX2" fmla="*/ 5148600 w 5148600"/>
              <a:gd name="connsiteY2" fmla="*/ 4081005 h 4586514"/>
              <a:gd name="connsiteX3" fmla="*/ 4987528 w 5148600"/>
              <a:gd name="connsiteY3" fmla="*/ 4178859 h 4586514"/>
              <a:gd name="connsiteX4" fmla="*/ 3377575 w 5148600"/>
              <a:gd name="connsiteY4" fmla="*/ 4586514 h 4586514"/>
              <a:gd name="connsiteX5" fmla="*/ 0 w 5148600"/>
              <a:gd name="connsiteY5" fmla="*/ 1208939 h 4586514"/>
              <a:gd name="connsiteX6" fmla="*/ 151849 w 5148600"/>
              <a:gd name="connsiteY6" fmla="*/ 204552 h 4586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148600" h="4586514">
                <a:moveTo>
                  <a:pt x="226716" y="0"/>
                </a:moveTo>
                <a:lnTo>
                  <a:pt x="5148600" y="0"/>
                </a:lnTo>
                <a:lnTo>
                  <a:pt x="5148600" y="4081005"/>
                </a:lnTo>
                <a:lnTo>
                  <a:pt x="4987528" y="4178859"/>
                </a:lnTo>
                <a:cubicBezTo>
                  <a:pt x="4508948" y="4438839"/>
                  <a:pt x="3960508" y="4586514"/>
                  <a:pt x="3377575" y="4586514"/>
                </a:cubicBezTo>
                <a:cubicBezTo>
                  <a:pt x="1512192" y="4586514"/>
                  <a:pt x="0" y="3074322"/>
                  <a:pt x="0" y="1208939"/>
                </a:cubicBezTo>
                <a:cubicBezTo>
                  <a:pt x="0" y="859180"/>
                  <a:pt x="53163" y="521837"/>
                  <a:pt x="151849" y="204552"/>
                </a:cubicBezTo>
                <a:close/>
              </a:path>
            </a:pathLst>
          </a:custGeom>
          <a:gradFill flip="none" rotWithShape="1">
            <a:gsLst>
              <a:gs pos="49000">
                <a:schemeClr val="accent1">
                  <a:alpha val="30000"/>
                </a:schemeClr>
              </a:gs>
              <a:gs pos="10000">
                <a:schemeClr val="accent1"/>
              </a:gs>
              <a:gs pos="79000">
                <a:schemeClr val="accent1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5" y="1074738"/>
            <a:ext cx="4389120" cy="3493008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8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4853355" y="1074736"/>
            <a:ext cx="3951653" cy="3493008"/>
          </a:xfrm>
        </p:spPr>
        <p:txBody>
          <a:bodyPr lIns="0" tIns="0" rIns="0" bIns="0" anchor="t"/>
          <a:lstStyle>
            <a:lvl1pPr marL="0" indent="0" algn="r">
              <a:buFont typeface="Arial" panose="020B0604020202020204" pitchFamily="34" charset="0"/>
              <a:buNone/>
              <a:defRPr sz="1800">
                <a:latin typeface="+mn-lt"/>
              </a:defRPr>
            </a:lvl1pPr>
          </a:lstStyle>
          <a:p>
            <a:pPr lvl="0"/>
            <a:r>
              <a:rPr lang="en-US" dirty="0"/>
              <a:t>Key highlight points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C8343E1-5612-4591-83CE-FD07873945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35390622"/>
      </p:ext>
    </p:extLst>
  </p:cSld>
  <p:clrMapOvr>
    <a:masterClrMapping/>
  </p:clrMapOvr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5" y="1074738"/>
            <a:ext cx="1975104" cy="349300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2490417" y="1074738"/>
            <a:ext cx="1975104" cy="349300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3" name="Text Placeholder 5">
            <a:extLst>
              <a:ext uri="{FF2B5EF4-FFF2-40B4-BE49-F238E27FC236}">
                <a16:creationId xmlns:a16="http://schemas.microsoft.com/office/drawing/2014/main" id="{51A44452-CBAC-4F3B-A256-C86AB53549C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invGray">
          <a:xfrm>
            <a:off x="6829904" y="1074738"/>
            <a:ext cx="1975104" cy="349300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5E64FA6-F473-4A30-B276-B4630E307355}"/>
              </a:ext>
            </a:extLst>
          </p:cNvPr>
          <p:cNvCxnSpPr/>
          <p:nvPr userDrawn="1"/>
        </p:nvCxnSpPr>
        <p:spPr bwMode="invGray">
          <a:xfrm>
            <a:off x="2393098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810BBC1D-6A56-4B4D-9FCC-B5FD2DA8FE0A}"/>
              </a:ext>
            </a:extLst>
          </p:cNvPr>
          <p:cNvCxnSpPr/>
          <p:nvPr userDrawn="1"/>
        </p:nvCxnSpPr>
        <p:spPr bwMode="invGray">
          <a:xfrm>
            <a:off x="4562840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04C3338C-CABF-4D14-8545-BBD18F911B01}"/>
              </a:ext>
            </a:extLst>
          </p:cNvPr>
          <p:cNvCxnSpPr/>
          <p:nvPr userDrawn="1"/>
        </p:nvCxnSpPr>
        <p:spPr bwMode="invGray">
          <a:xfrm>
            <a:off x="6732583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5656678E-EDE5-4D8F-A429-5F02485F11C7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 bwMode="invGray">
          <a:xfrm>
            <a:off x="4660159" y="1074738"/>
            <a:ext cx="1975104" cy="349300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341155B-2D19-49ED-A8C5-54F9768BE0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86923712"/>
      </p:ext>
    </p:extLst>
  </p:cSld>
  <p:clrMapOvr>
    <a:masterClrMapping/>
  </p:clrMapOvr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poin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EEF578A6-0CF5-4E17-910B-7C67E58AB278}"/>
              </a:ext>
            </a:extLst>
          </p:cNvPr>
          <p:cNvSpPr/>
          <p:nvPr userDrawn="1"/>
        </p:nvSpPr>
        <p:spPr bwMode="invGray">
          <a:xfrm>
            <a:off x="332728" y="1120458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4A69D49-88CA-4168-827B-076392BB2441}"/>
              </a:ext>
            </a:extLst>
          </p:cNvPr>
          <p:cNvSpPr/>
          <p:nvPr userDrawn="1"/>
        </p:nvSpPr>
        <p:spPr bwMode="invGray">
          <a:xfrm>
            <a:off x="332728" y="2363529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6008EED8-CF13-4BA3-9ABC-B01B8D81F6D5}"/>
              </a:ext>
            </a:extLst>
          </p:cNvPr>
          <p:cNvSpPr/>
          <p:nvPr userDrawn="1"/>
        </p:nvSpPr>
        <p:spPr bwMode="invGray">
          <a:xfrm>
            <a:off x="332728" y="3606600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3">
                  <a:alpha val="0"/>
                </a:schemeClr>
              </a:gs>
              <a:gs pos="100000">
                <a:schemeClr val="accent3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1402125" y="1074738"/>
            <a:ext cx="7406640" cy="1005840"/>
          </a:xfrm>
        </p:spPr>
        <p:txBody>
          <a:bodyPr lIns="0" tIns="0" rIns="0" bIns="0" anchor="ctr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1402125" y="2317809"/>
            <a:ext cx="7406640" cy="1005840"/>
          </a:xfrm>
        </p:spPr>
        <p:txBody>
          <a:bodyPr lIns="0" tIns="0" rIns="0" bIns="0" anchor="ctr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3" name="Text Placeholder 5">
            <a:extLst>
              <a:ext uri="{FF2B5EF4-FFF2-40B4-BE49-F238E27FC236}">
                <a16:creationId xmlns:a16="http://schemas.microsoft.com/office/drawing/2014/main" id="{51A44452-CBAC-4F3B-A256-C86AB53549C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invGray">
          <a:xfrm>
            <a:off x="1402125" y="3560880"/>
            <a:ext cx="7406640" cy="1005840"/>
          </a:xfrm>
        </p:spPr>
        <p:txBody>
          <a:bodyPr lIns="0" tIns="0" rIns="0" bIns="0" anchor="ctr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F80B1E3F-4EBE-460F-9AB0-4C8CFFE5BEDE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invGray">
          <a:xfrm>
            <a:off x="704969" y="1362215"/>
            <a:ext cx="169918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4701CB5E-364C-4C21-BFA4-7310E2F21E11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invGray">
          <a:xfrm>
            <a:off x="691343" y="2605286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5661BFBD-5CAA-4C36-A3D0-3A86A9BCFCD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 bwMode="invGray">
          <a:xfrm>
            <a:off x="691343" y="3848357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B5894463-D529-40B8-926A-EBE214C16C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67739908"/>
      </p:ext>
    </p:extLst>
  </p:cSld>
  <p:clrMapOvr>
    <a:masterClrMapping/>
  </p:clrMapOvr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poin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EECA5578-48F8-48F0-B63A-6207C42776B7}"/>
              </a:ext>
            </a:extLst>
          </p:cNvPr>
          <p:cNvSpPr/>
          <p:nvPr userDrawn="1"/>
        </p:nvSpPr>
        <p:spPr bwMode="invGray">
          <a:xfrm>
            <a:off x="332728" y="282057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A7ECD16-5800-4004-A2E1-80FD33B55E31}"/>
              </a:ext>
            </a:extLst>
          </p:cNvPr>
          <p:cNvSpPr/>
          <p:nvPr userDrawn="1"/>
        </p:nvSpPr>
        <p:spPr bwMode="invGray">
          <a:xfrm>
            <a:off x="4656154" y="282057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4">
                  <a:alpha val="0"/>
                </a:schemeClr>
              </a:gs>
              <a:gs pos="100000">
                <a:schemeClr val="accent4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46CDADF-D8FC-4F51-804A-F053CD8807F3}"/>
              </a:ext>
            </a:extLst>
          </p:cNvPr>
          <p:cNvSpPr/>
          <p:nvPr userDrawn="1"/>
        </p:nvSpPr>
        <p:spPr bwMode="invGray">
          <a:xfrm>
            <a:off x="4656154" y="96923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3">
                  <a:alpha val="0"/>
                </a:schemeClr>
              </a:gs>
              <a:gs pos="100000">
                <a:schemeClr val="accent3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9077E065-72E5-4934-9A50-2319553E0BD6}"/>
              </a:ext>
            </a:extLst>
          </p:cNvPr>
          <p:cNvSpPr/>
          <p:nvPr userDrawn="1"/>
        </p:nvSpPr>
        <p:spPr bwMode="invGray">
          <a:xfrm>
            <a:off x="332728" y="96923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1349373" y="1162658"/>
            <a:ext cx="3108960" cy="155448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5692529" y="1162658"/>
            <a:ext cx="3108960" cy="155448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3" name="Text Placeholder 5">
            <a:extLst>
              <a:ext uri="{FF2B5EF4-FFF2-40B4-BE49-F238E27FC236}">
                <a16:creationId xmlns:a16="http://schemas.microsoft.com/office/drawing/2014/main" id="{25151AA9-F1AE-42EA-81BD-CE6A771801E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 bwMode="invGray">
          <a:xfrm>
            <a:off x="1349373" y="3014000"/>
            <a:ext cx="3108960" cy="155448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4" name="Text Placeholder 5">
            <a:extLst>
              <a:ext uri="{FF2B5EF4-FFF2-40B4-BE49-F238E27FC236}">
                <a16:creationId xmlns:a16="http://schemas.microsoft.com/office/drawing/2014/main" id="{84591BF7-D684-400E-ADB3-8BA8566583A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invGray">
          <a:xfrm>
            <a:off x="5692529" y="3014000"/>
            <a:ext cx="3108960" cy="155448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7D219C71-7DFD-48A6-947F-3615F84EA79D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invGray">
          <a:xfrm>
            <a:off x="704969" y="1210991"/>
            <a:ext cx="169918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AFEC8A96-BE1D-46F4-B8D3-623534550827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invGray">
          <a:xfrm>
            <a:off x="691343" y="3062331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AD18C644-4CF1-429A-9B90-F7ED19A34A93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 bwMode="invGray">
          <a:xfrm>
            <a:off x="5014769" y="1210991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77BF248C-7C12-48A0-9663-31D29549B2F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 bwMode="invGray">
          <a:xfrm>
            <a:off x="5012365" y="3062331"/>
            <a:ext cx="201979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5B88C9EE-086C-480A-8380-2FF43EA9AB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97481113"/>
      </p:ext>
    </p:extLst>
  </p:cSld>
  <p:clrMapOvr>
    <a:masterClrMapping/>
  </p:clrMapOvr>
  <p:hf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pointer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Oval 37">
            <a:extLst>
              <a:ext uri="{FF2B5EF4-FFF2-40B4-BE49-F238E27FC236}">
                <a16:creationId xmlns:a16="http://schemas.microsoft.com/office/drawing/2014/main" id="{8B69CA36-CE59-4393-97E4-CD163469E8A7}"/>
              </a:ext>
            </a:extLst>
          </p:cNvPr>
          <p:cNvSpPr/>
          <p:nvPr userDrawn="1"/>
        </p:nvSpPr>
        <p:spPr bwMode="invGray">
          <a:xfrm>
            <a:off x="332728" y="1984877"/>
            <a:ext cx="779099" cy="779099"/>
          </a:xfrm>
          <a:prstGeom prst="ellipse">
            <a:avLst/>
          </a:prstGeom>
          <a:gradFill flip="none" rotWithShape="1">
            <a:gsLst>
              <a:gs pos="39800">
                <a:schemeClr val="bg1">
                  <a:alpha val="12000"/>
                </a:schemeClr>
              </a:gs>
              <a:gs pos="0">
                <a:schemeClr val="bg1"/>
              </a:gs>
              <a:gs pos="77000">
                <a:schemeClr val="accent2"/>
              </a:gs>
            </a:gsLst>
            <a:path path="circle">
              <a:fillToRect l="50000" t="50000" r="50000" b="50000"/>
            </a:path>
            <a:tileRect/>
          </a:gra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37160"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99A51914-D29A-48D3-A5EB-AB68A7A3F9D9}"/>
              </a:ext>
            </a:extLst>
          </p:cNvPr>
          <p:cNvSpPr/>
          <p:nvPr userDrawn="1"/>
        </p:nvSpPr>
        <p:spPr bwMode="invGray">
          <a:xfrm>
            <a:off x="332728" y="3792901"/>
            <a:ext cx="779099" cy="779099"/>
          </a:xfrm>
          <a:prstGeom prst="ellipse">
            <a:avLst/>
          </a:prstGeom>
          <a:gradFill flip="none" rotWithShape="1">
            <a:gsLst>
              <a:gs pos="39800">
                <a:schemeClr val="bg1">
                  <a:alpha val="12000"/>
                </a:schemeClr>
              </a:gs>
              <a:gs pos="0">
                <a:schemeClr val="bg1"/>
              </a:gs>
              <a:gs pos="77000">
                <a:schemeClr val="accent4"/>
              </a:gs>
            </a:gsLst>
            <a:path path="circle">
              <a:fillToRect l="50000" t="50000" r="50000" b="50000"/>
            </a:path>
            <a:tileRect/>
          </a:gra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37160"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34D19F3C-CD6E-4A54-9827-D89932A9E806}"/>
              </a:ext>
            </a:extLst>
          </p:cNvPr>
          <p:cNvSpPr/>
          <p:nvPr userDrawn="1"/>
        </p:nvSpPr>
        <p:spPr bwMode="invGray">
          <a:xfrm>
            <a:off x="332728" y="2888889"/>
            <a:ext cx="779099" cy="779099"/>
          </a:xfrm>
          <a:prstGeom prst="ellipse">
            <a:avLst/>
          </a:prstGeom>
          <a:gradFill flip="none" rotWithShape="1">
            <a:gsLst>
              <a:gs pos="39800">
                <a:schemeClr val="bg1">
                  <a:alpha val="12000"/>
                </a:schemeClr>
              </a:gs>
              <a:gs pos="0">
                <a:schemeClr val="bg1"/>
              </a:gs>
              <a:gs pos="77000">
                <a:schemeClr val="accent3"/>
              </a:gs>
            </a:gsLst>
            <a:path path="circle">
              <a:fillToRect l="50000" t="50000" r="50000" b="50000"/>
            </a:path>
            <a:tileRect/>
          </a:gra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37160"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77C88163-9478-4FC6-9CAA-991EE3808E7B}"/>
              </a:ext>
            </a:extLst>
          </p:cNvPr>
          <p:cNvSpPr/>
          <p:nvPr userDrawn="1"/>
        </p:nvSpPr>
        <p:spPr bwMode="invGray">
          <a:xfrm>
            <a:off x="332728" y="1077802"/>
            <a:ext cx="779099" cy="779099"/>
          </a:xfrm>
          <a:prstGeom prst="ellipse">
            <a:avLst/>
          </a:prstGeom>
          <a:gradFill flip="none" rotWithShape="1">
            <a:gsLst>
              <a:gs pos="40000">
                <a:schemeClr val="bg1">
                  <a:alpha val="12000"/>
                </a:schemeClr>
              </a:gs>
              <a:gs pos="0">
                <a:schemeClr val="bg1"/>
              </a:gs>
              <a:gs pos="77000">
                <a:schemeClr val="accent1"/>
              </a:gs>
            </a:gsLst>
            <a:path path="circle">
              <a:fillToRect l="50000" t="50000" r="50000" b="50000"/>
            </a:path>
            <a:tileRect/>
          </a:gra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37160"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15D7A6A0-17BF-4668-B1DB-1152BB7616D4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invGray">
          <a:xfrm>
            <a:off x="637318" y="1251908"/>
            <a:ext cx="169918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DEC47592-CDD0-4868-BD9F-72EDB7CC8322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invGray">
          <a:xfrm>
            <a:off x="623692" y="2158983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5C7B62DC-86F4-4502-9466-F3A722AEC63E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 bwMode="invGray">
          <a:xfrm>
            <a:off x="623692" y="3062995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D27B0307-EDD1-461D-87F5-849AAABA7B18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 bwMode="invGray">
          <a:xfrm>
            <a:off x="621288" y="3967007"/>
            <a:ext cx="201979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34" name="Text Placeholder 5">
            <a:extLst>
              <a:ext uri="{FF2B5EF4-FFF2-40B4-BE49-F238E27FC236}">
                <a16:creationId xmlns:a16="http://schemas.microsoft.com/office/drawing/2014/main" id="{1F762FAA-9C21-4066-9192-FC1DE4FEAB0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1266092" y="1078731"/>
            <a:ext cx="7543800" cy="777240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5" name="Text Placeholder 5">
            <a:extLst>
              <a:ext uri="{FF2B5EF4-FFF2-40B4-BE49-F238E27FC236}">
                <a16:creationId xmlns:a16="http://schemas.microsoft.com/office/drawing/2014/main" id="{42EFFB73-47C6-4A28-BD0B-C885575AE15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 bwMode="invGray">
          <a:xfrm>
            <a:off x="1266092" y="1984074"/>
            <a:ext cx="7543800" cy="777240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6" name="Text Placeholder 5">
            <a:extLst>
              <a:ext uri="{FF2B5EF4-FFF2-40B4-BE49-F238E27FC236}">
                <a16:creationId xmlns:a16="http://schemas.microsoft.com/office/drawing/2014/main" id="{B03CF380-C024-4E2C-8056-0E78DD8C9318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 bwMode="invGray">
          <a:xfrm>
            <a:off x="1266092" y="2889417"/>
            <a:ext cx="7543800" cy="777240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7" name="Text Placeholder 5">
            <a:extLst>
              <a:ext uri="{FF2B5EF4-FFF2-40B4-BE49-F238E27FC236}">
                <a16:creationId xmlns:a16="http://schemas.microsoft.com/office/drawing/2014/main" id="{53462861-EF4E-4EFC-8601-5C62CE30AB66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 bwMode="invGray">
          <a:xfrm>
            <a:off x="1266092" y="3793830"/>
            <a:ext cx="7543800" cy="777240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FC45DD8E-521A-4FC7-8643-56015F911E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43457111"/>
      </p:ext>
    </p:extLst>
  </p:cSld>
  <p:clrMapOvr>
    <a:masterClrMapping/>
  </p:clrMapOvr>
  <p:hf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>
            <a:extLst>
              <a:ext uri="{FF2B5EF4-FFF2-40B4-BE49-F238E27FC236}">
                <a16:creationId xmlns:a16="http://schemas.microsoft.com/office/drawing/2014/main" id="{863FB3A0-AAAC-4191-B457-22FBE9D6EC4E}"/>
              </a:ext>
            </a:extLst>
          </p:cNvPr>
          <p:cNvSpPr txBox="1"/>
          <p:nvPr userDrawn="1"/>
        </p:nvSpPr>
        <p:spPr bwMode="invGray">
          <a:xfrm>
            <a:off x="323851" y="1080468"/>
            <a:ext cx="4160520" cy="548640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16200000" scaled="1"/>
            <a:tileRect/>
          </a:gradFill>
        </p:spPr>
        <p:txBody>
          <a:bodyPr wrap="none" lIns="0" tIns="91440" rIns="0" bIns="0" rtlCol="0" anchor="t" anchorCtr="0">
            <a:noAutofit/>
          </a:bodyPr>
          <a:lstStyle/>
          <a:p>
            <a:pPr algn="ctr"/>
            <a:endParaRPr lang="en-US" sz="1600" dirty="0">
              <a:latin typeface="+mj-lt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8644FCC-2D7D-4A92-A351-05D1EECE4B58}"/>
              </a:ext>
            </a:extLst>
          </p:cNvPr>
          <p:cNvSpPr txBox="1"/>
          <p:nvPr userDrawn="1"/>
        </p:nvSpPr>
        <p:spPr bwMode="invGray">
          <a:xfrm>
            <a:off x="4644488" y="1080468"/>
            <a:ext cx="4160520" cy="548640"/>
          </a:xfrm>
          <a:prstGeom prst="rect">
            <a:avLst/>
          </a:prstGeom>
          <a:gradFill flip="none" rotWithShape="1">
            <a:gsLst>
              <a:gs pos="0">
                <a:schemeClr val="accent4">
                  <a:alpha val="0"/>
                </a:schemeClr>
              </a:gs>
              <a:gs pos="100000">
                <a:schemeClr val="accent4"/>
              </a:gs>
            </a:gsLst>
            <a:lin ang="16200000" scaled="1"/>
            <a:tileRect/>
          </a:gradFill>
        </p:spPr>
        <p:txBody>
          <a:bodyPr wrap="none" lIns="0" tIns="91440" rIns="0" bIns="0" rtlCol="0" anchor="t" anchorCtr="0">
            <a:noAutofit/>
          </a:bodyPr>
          <a:lstStyle/>
          <a:p>
            <a:pPr algn="ctr"/>
            <a:endParaRPr lang="en-US" sz="1600" dirty="0">
              <a:latin typeface="+mj-lt"/>
            </a:endParaRP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DED1562F-7727-42AD-B83F-B500F206D106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 bwMode="invGray">
          <a:xfrm>
            <a:off x="4644488" y="1080468"/>
            <a:ext cx="4160520" cy="548640"/>
          </a:xfrm>
        </p:spPr>
        <p:txBody>
          <a:bodyPr lIns="91440" tIns="45720" rIns="91440" bIns="45720" anchor="ctr"/>
          <a:lstStyle>
            <a:lvl1pPr marL="0" indent="0" algn="ctr">
              <a:buNone/>
              <a:defRPr sz="1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1AD75614-E53F-4AA5-8BD7-EF0EB52F42D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invGray">
          <a:xfrm>
            <a:off x="323851" y="1080468"/>
            <a:ext cx="4160520" cy="548640"/>
          </a:xfrm>
        </p:spPr>
        <p:txBody>
          <a:bodyPr lIns="91440" tIns="45720" rIns="91440" bIns="45720" anchor="ctr"/>
          <a:lstStyle>
            <a:lvl1pPr marL="0" indent="0" algn="ctr">
              <a:buNone/>
              <a:defRPr sz="1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5" y="1714501"/>
            <a:ext cx="4160520" cy="285292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4644488" y="1714501"/>
            <a:ext cx="4160520" cy="285292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9C296829-B007-4877-AE09-73B1F39F5E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4380485"/>
      </p:ext>
    </p:extLst>
  </p:cSld>
  <p:clrMapOvr>
    <a:masterClrMapping/>
  </p:clrMapOvr>
  <p:hf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itles with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492926B3-0432-465B-B08E-8EBDD7F5CD8C}"/>
              </a:ext>
            </a:extLst>
          </p:cNvPr>
          <p:cNvSpPr/>
          <p:nvPr userDrawn="1"/>
        </p:nvSpPr>
        <p:spPr bwMode="invGray">
          <a:xfrm>
            <a:off x="332728" y="1074383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3C01C190-F20E-4DD7-928E-DBC8A845999E}"/>
              </a:ext>
            </a:extLst>
          </p:cNvPr>
          <p:cNvSpPr/>
          <p:nvPr userDrawn="1"/>
        </p:nvSpPr>
        <p:spPr bwMode="invGray">
          <a:xfrm>
            <a:off x="4659329" y="1074738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A3E71761-1385-4F8B-99E0-968B9C3EC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1402129" y="1652954"/>
            <a:ext cx="3072384" cy="2919046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4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B78D1D2F-1CF6-41FD-9735-9990D3D90235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 bwMode="invGray">
          <a:xfrm>
            <a:off x="1402129" y="1074737"/>
            <a:ext cx="3072384" cy="507877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05C714B7-D051-4A10-9F71-625D90671EBC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 bwMode="invGray">
          <a:xfrm>
            <a:off x="5731216" y="1652954"/>
            <a:ext cx="3072384" cy="2919046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4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4E246567-4A4A-470F-B439-18388B24BB96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 bwMode="invGray">
          <a:xfrm>
            <a:off x="5731216" y="1074737"/>
            <a:ext cx="3072384" cy="507877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6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1431687D-F746-4CC0-A749-0A90B9472E6D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invGray">
          <a:xfrm>
            <a:off x="640047" y="1439250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20883FF7-9702-4473-8FF2-A940DC42E300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 bwMode="invGray">
          <a:xfrm>
            <a:off x="4966648" y="1439605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9E456788-4F8C-4D00-9D01-69182047EB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14066827"/>
      </p:ext>
    </p:extLst>
  </p:cSld>
  <p:clrMapOvr>
    <a:masterClrMapping/>
  </p:clrMapOvr>
  <p:hf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x 3 Titles with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7CBA39B7-A27E-460A-A6B5-9655C6FFF37E}"/>
              </a:ext>
            </a:extLst>
          </p:cNvPr>
          <p:cNvSpPr/>
          <p:nvPr userDrawn="1"/>
        </p:nvSpPr>
        <p:spPr bwMode="invGray">
          <a:xfrm>
            <a:off x="323850" y="1472667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FC3F0C6-F095-4B53-B6C1-F06866F554AC}"/>
              </a:ext>
            </a:extLst>
          </p:cNvPr>
          <p:cNvSpPr/>
          <p:nvPr userDrawn="1"/>
        </p:nvSpPr>
        <p:spPr bwMode="invGray">
          <a:xfrm>
            <a:off x="323850" y="256513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482D622-AAA7-4A97-BDC5-77F70D964AD9}"/>
              </a:ext>
            </a:extLst>
          </p:cNvPr>
          <p:cNvSpPr/>
          <p:nvPr userDrawn="1"/>
        </p:nvSpPr>
        <p:spPr bwMode="invGray">
          <a:xfrm>
            <a:off x="323850" y="3657600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3">
                  <a:alpha val="0"/>
                </a:schemeClr>
              </a:gs>
              <a:gs pos="100000">
                <a:schemeClr val="accent3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A928ED84-7A49-4862-BEAE-26655C61FF1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invGray">
          <a:xfrm>
            <a:off x="631169" y="1837534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AD86F44B-927D-45F9-B0F8-129711914423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invGray">
          <a:xfrm>
            <a:off x="631169" y="2930001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3D4CCDE1-9A12-4E71-91A0-C086E94A12C6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 bwMode="invGray">
          <a:xfrm>
            <a:off x="631169" y="4022467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5CFD6443-4873-4FD2-A44B-75D2F65DFEB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invGray">
          <a:xfrm>
            <a:off x="1380392" y="1080468"/>
            <a:ext cx="3108960" cy="457200"/>
          </a:xfrm>
        </p:spPr>
        <p:txBody>
          <a:bodyPr lIns="0" tIns="0" rIns="0" bIns="0" anchor="t"/>
          <a:lstStyle>
            <a:lvl1pPr marL="0" indent="0" algn="l">
              <a:buNone/>
              <a:defRPr sz="16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6465BC5F-0FDA-4FAF-B829-BE36F8384D4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1377216" y="1617784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4" name="Text Placeholder 5">
            <a:extLst>
              <a:ext uri="{FF2B5EF4-FFF2-40B4-BE49-F238E27FC236}">
                <a16:creationId xmlns:a16="http://schemas.microsoft.com/office/drawing/2014/main" id="{72B57244-34E1-4D4E-BC3F-DA97EE6A0C7A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 bwMode="invGray">
          <a:xfrm>
            <a:off x="1377216" y="2633297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5" name="Text Placeholder 5">
            <a:extLst>
              <a:ext uri="{FF2B5EF4-FFF2-40B4-BE49-F238E27FC236}">
                <a16:creationId xmlns:a16="http://schemas.microsoft.com/office/drawing/2014/main" id="{4A9BD519-8AC3-4B0A-A46D-CA604EED86F0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 bwMode="invGray">
          <a:xfrm>
            <a:off x="1377216" y="3648810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653C653F-6252-473E-B62E-C6A5150C1DFA}"/>
              </a:ext>
            </a:extLst>
          </p:cNvPr>
          <p:cNvSpPr/>
          <p:nvPr userDrawn="1"/>
        </p:nvSpPr>
        <p:spPr bwMode="invGray">
          <a:xfrm>
            <a:off x="4639506" y="1472667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CD69C3EE-16E1-49C9-8B87-2E9502AEBCC8}"/>
              </a:ext>
            </a:extLst>
          </p:cNvPr>
          <p:cNvSpPr/>
          <p:nvPr userDrawn="1"/>
        </p:nvSpPr>
        <p:spPr bwMode="invGray">
          <a:xfrm>
            <a:off x="4639506" y="256513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D7241A9D-9908-43FA-8421-ED87D89C5FB8}"/>
              </a:ext>
            </a:extLst>
          </p:cNvPr>
          <p:cNvSpPr/>
          <p:nvPr userDrawn="1"/>
        </p:nvSpPr>
        <p:spPr bwMode="invGray">
          <a:xfrm>
            <a:off x="4639506" y="3657600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3">
                  <a:alpha val="0"/>
                </a:schemeClr>
              </a:gs>
              <a:gs pos="100000">
                <a:schemeClr val="accent3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Text Placeholder 5">
            <a:extLst>
              <a:ext uri="{FF2B5EF4-FFF2-40B4-BE49-F238E27FC236}">
                <a16:creationId xmlns:a16="http://schemas.microsoft.com/office/drawing/2014/main" id="{097B0B3E-3C6C-4A63-86FE-2CD17083A07D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 bwMode="invGray">
          <a:xfrm>
            <a:off x="4946825" y="1837534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40" name="Text Placeholder 5">
            <a:extLst>
              <a:ext uri="{FF2B5EF4-FFF2-40B4-BE49-F238E27FC236}">
                <a16:creationId xmlns:a16="http://schemas.microsoft.com/office/drawing/2014/main" id="{B401FB5F-38F7-49F3-9FC5-121C5D58D572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 bwMode="invGray">
          <a:xfrm>
            <a:off x="4946825" y="2930001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41" name="Text Placeholder 5">
            <a:extLst>
              <a:ext uri="{FF2B5EF4-FFF2-40B4-BE49-F238E27FC236}">
                <a16:creationId xmlns:a16="http://schemas.microsoft.com/office/drawing/2014/main" id="{2A463556-916F-4946-B18E-76F98E8B7407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 bwMode="invGray">
          <a:xfrm>
            <a:off x="4946825" y="4022467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42" name="Text Placeholder 5">
            <a:extLst>
              <a:ext uri="{FF2B5EF4-FFF2-40B4-BE49-F238E27FC236}">
                <a16:creationId xmlns:a16="http://schemas.microsoft.com/office/drawing/2014/main" id="{7550C26B-0501-4388-9887-63FDE0D22CF5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 bwMode="invGray">
          <a:xfrm>
            <a:off x="5696048" y="1080468"/>
            <a:ext cx="3108960" cy="457200"/>
          </a:xfrm>
        </p:spPr>
        <p:txBody>
          <a:bodyPr lIns="0" tIns="0" rIns="0" bIns="0" anchor="t"/>
          <a:lstStyle>
            <a:lvl1pPr marL="0" indent="0" algn="l">
              <a:buNone/>
              <a:defRPr sz="16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3" name="Text Placeholder 5">
            <a:extLst>
              <a:ext uri="{FF2B5EF4-FFF2-40B4-BE49-F238E27FC236}">
                <a16:creationId xmlns:a16="http://schemas.microsoft.com/office/drawing/2014/main" id="{0521E56C-E85D-4D25-AEEA-02E586184A73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 bwMode="invGray">
          <a:xfrm>
            <a:off x="5692872" y="1617784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4" name="Text Placeholder 5">
            <a:extLst>
              <a:ext uri="{FF2B5EF4-FFF2-40B4-BE49-F238E27FC236}">
                <a16:creationId xmlns:a16="http://schemas.microsoft.com/office/drawing/2014/main" id="{C955E9A9-80A2-4F02-B594-AADA02FE063E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 bwMode="invGray">
          <a:xfrm>
            <a:off x="5692872" y="2633297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5" name="Text Placeholder 5">
            <a:extLst>
              <a:ext uri="{FF2B5EF4-FFF2-40B4-BE49-F238E27FC236}">
                <a16:creationId xmlns:a16="http://schemas.microsoft.com/office/drawing/2014/main" id="{C1F76ED5-4BF3-46CC-A650-BC77DB17084A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 bwMode="invGray">
          <a:xfrm>
            <a:off x="5692872" y="3648810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A01D282D-1B73-4B14-B913-A2738CCE9C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72899887"/>
      </p:ext>
    </p:extLst>
  </p:cSld>
  <p:clrMapOvr>
    <a:masterClrMapping/>
  </p:clrMapOvr>
  <p:hf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itles with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iamond 27">
            <a:extLst>
              <a:ext uri="{FF2B5EF4-FFF2-40B4-BE49-F238E27FC236}">
                <a16:creationId xmlns:a16="http://schemas.microsoft.com/office/drawing/2014/main" id="{D647EE49-82E3-4DA9-BA5D-DF952F6318D3}"/>
              </a:ext>
            </a:extLst>
          </p:cNvPr>
          <p:cNvSpPr/>
          <p:nvPr userDrawn="1"/>
        </p:nvSpPr>
        <p:spPr bwMode="invGray">
          <a:xfrm>
            <a:off x="3717528" y="1986368"/>
            <a:ext cx="1686758" cy="1686758"/>
          </a:xfrm>
          <a:prstGeom prst="diamond">
            <a:avLst/>
          </a:prstGeom>
          <a:noFill/>
          <a:ln w="19050">
            <a:solidFill>
              <a:schemeClr val="accent6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2F259ADB-D31C-4678-B56E-8C1A040D3936}"/>
              </a:ext>
            </a:extLst>
          </p:cNvPr>
          <p:cNvSpPr/>
          <p:nvPr userDrawn="1"/>
        </p:nvSpPr>
        <p:spPr bwMode="invGray">
          <a:xfrm rot="5400000">
            <a:off x="4544847" y="2807727"/>
            <a:ext cx="1068720" cy="1068720"/>
          </a:xfrm>
          <a:prstGeom prst="ellipse">
            <a:avLst/>
          </a:prstGeom>
          <a:gradFill>
            <a:gsLst>
              <a:gs pos="0">
                <a:schemeClr val="accent2"/>
              </a:gs>
              <a:gs pos="58000">
                <a:schemeClr val="bg1"/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78ED4925-A51C-41FB-B448-144821E0E698}"/>
              </a:ext>
            </a:extLst>
          </p:cNvPr>
          <p:cNvSpPr/>
          <p:nvPr userDrawn="1"/>
        </p:nvSpPr>
        <p:spPr bwMode="invGray">
          <a:xfrm>
            <a:off x="4540083" y="1781965"/>
            <a:ext cx="1068720" cy="1068720"/>
          </a:xfrm>
          <a:prstGeom prst="ellipse">
            <a:avLst/>
          </a:prstGeom>
          <a:gradFill>
            <a:gsLst>
              <a:gs pos="0">
                <a:schemeClr val="accent1"/>
              </a:gs>
              <a:gs pos="58000">
                <a:schemeClr val="bg1"/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BCE02FE3-DCC2-4DAB-BB88-F5E7B81E86EF}"/>
              </a:ext>
            </a:extLst>
          </p:cNvPr>
          <p:cNvSpPr/>
          <p:nvPr userDrawn="1"/>
        </p:nvSpPr>
        <p:spPr bwMode="invGray">
          <a:xfrm rot="16200000" flipH="1">
            <a:off x="3518529" y="2802965"/>
            <a:ext cx="1068720" cy="1068720"/>
          </a:xfrm>
          <a:prstGeom prst="ellipse">
            <a:avLst/>
          </a:prstGeom>
          <a:gradFill>
            <a:gsLst>
              <a:gs pos="0">
                <a:schemeClr val="accent3"/>
              </a:gs>
              <a:gs pos="58000">
                <a:schemeClr val="bg1"/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708E8DB-73F0-4E36-BB08-D76CD25BDE19}"/>
              </a:ext>
            </a:extLst>
          </p:cNvPr>
          <p:cNvSpPr/>
          <p:nvPr userDrawn="1"/>
        </p:nvSpPr>
        <p:spPr bwMode="invGray">
          <a:xfrm flipH="1">
            <a:off x="3530436" y="1789108"/>
            <a:ext cx="1068720" cy="1068720"/>
          </a:xfrm>
          <a:prstGeom prst="ellipse">
            <a:avLst/>
          </a:prstGeom>
          <a:gradFill>
            <a:gsLst>
              <a:gs pos="0">
                <a:schemeClr val="accent4"/>
              </a:gs>
              <a:gs pos="58000">
                <a:schemeClr val="bg1"/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D686D3A1-D555-4836-BDB4-AA547069B54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invGray">
          <a:xfrm>
            <a:off x="3833428" y="1953945"/>
            <a:ext cx="173124" cy="369332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DE9DF25D-2CC5-43CE-8BB0-FF8BA97B2636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invGray">
          <a:xfrm>
            <a:off x="3973750" y="2473366"/>
            <a:ext cx="1174314" cy="660010"/>
          </a:xfrm>
        </p:spPr>
        <p:txBody>
          <a:bodyPr wrap="none" lIns="0" tIns="0" rIns="0" bIns="0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B04C66A7-2AC5-4BB4-AA67-9FEE4F390519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 bwMode="invGray">
          <a:xfrm>
            <a:off x="3835833" y="3256804"/>
            <a:ext cx="168315" cy="369332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34" name="Text Placeholder 5">
            <a:extLst>
              <a:ext uri="{FF2B5EF4-FFF2-40B4-BE49-F238E27FC236}">
                <a16:creationId xmlns:a16="http://schemas.microsoft.com/office/drawing/2014/main" id="{2ADA71F5-7129-400C-B0DF-AC357FF32F3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 bwMode="invGray">
          <a:xfrm>
            <a:off x="5188282" y="1953945"/>
            <a:ext cx="144270" cy="369332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35" name="Text Placeholder 5">
            <a:extLst>
              <a:ext uri="{FF2B5EF4-FFF2-40B4-BE49-F238E27FC236}">
                <a16:creationId xmlns:a16="http://schemas.microsoft.com/office/drawing/2014/main" id="{9728EC26-22D9-446A-858E-1380646BEC8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 bwMode="invGray">
          <a:xfrm>
            <a:off x="5176260" y="3256804"/>
            <a:ext cx="168315" cy="369332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44" name="Text Placeholder 5">
            <a:extLst>
              <a:ext uri="{FF2B5EF4-FFF2-40B4-BE49-F238E27FC236}">
                <a16:creationId xmlns:a16="http://schemas.microsoft.com/office/drawing/2014/main" id="{B228C6B8-C454-4F13-B085-2826A647087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5" y="1441938"/>
            <a:ext cx="3017520" cy="1318847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5" name="Text Placeholder 5">
            <a:extLst>
              <a:ext uri="{FF2B5EF4-FFF2-40B4-BE49-F238E27FC236}">
                <a16:creationId xmlns:a16="http://schemas.microsoft.com/office/drawing/2014/main" id="{59DE835B-E0E7-4904-B71F-7A45A531F3E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 bwMode="invGray">
          <a:xfrm>
            <a:off x="320675" y="1074738"/>
            <a:ext cx="3017520" cy="349616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4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6" name="Text Placeholder 5">
            <a:extLst>
              <a:ext uri="{FF2B5EF4-FFF2-40B4-BE49-F238E27FC236}">
                <a16:creationId xmlns:a16="http://schemas.microsoft.com/office/drawing/2014/main" id="{FFE36F5A-6540-404B-BAC3-45490143A4BB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 bwMode="invGray">
          <a:xfrm>
            <a:off x="320675" y="3253153"/>
            <a:ext cx="3017520" cy="1318847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9" name="Text Placeholder 5">
            <a:extLst>
              <a:ext uri="{FF2B5EF4-FFF2-40B4-BE49-F238E27FC236}">
                <a16:creationId xmlns:a16="http://schemas.microsoft.com/office/drawing/2014/main" id="{37E674A5-D356-4589-8349-70F08635D01D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 bwMode="invGray">
          <a:xfrm>
            <a:off x="320675" y="2885953"/>
            <a:ext cx="3017520" cy="349616"/>
          </a:xfrm>
        </p:spPr>
        <p:txBody>
          <a:bodyPr lIns="0" tIns="0" rIns="0" bIns="0" anchor="ctr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buNone/>
              <a:tabLst/>
              <a:defRPr sz="14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50" name="Text Placeholder 5">
            <a:extLst>
              <a:ext uri="{FF2B5EF4-FFF2-40B4-BE49-F238E27FC236}">
                <a16:creationId xmlns:a16="http://schemas.microsoft.com/office/drawing/2014/main" id="{C34FA53B-F531-4886-B345-0ECF29DACF5A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 bwMode="invGray">
          <a:xfrm>
            <a:off x="5787488" y="1441938"/>
            <a:ext cx="3017520" cy="1318847"/>
          </a:xfrm>
        </p:spPr>
        <p:txBody>
          <a:bodyPr lIns="0" tIns="0" rIns="0" bIns="0" anchor="t"/>
          <a:lstStyle>
            <a:lvl1pPr marL="0" indent="0" algn="r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4" name="Text Placeholder 5">
            <a:extLst>
              <a:ext uri="{FF2B5EF4-FFF2-40B4-BE49-F238E27FC236}">
                <a16:creationId xmlns:a16="http://schemas.microsoft.com/office/drawing/2014/main" id="{94B3C364-5411-4916-A935-D899A61821A4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 bwMode="invGray">
          <a:xfrm>
            <a:off x="5787488" y="1074738"/>
            <a:ext cx="3017520" cy="349616"/>
          </a:xfrm>
        </p:spPr>
        <p:txBody>
          <a:bodyPr lIns="0" tIns="0" rIns="0" bIns="0" anchor="ctr"/>
          <a:lstStyle>
            <a:lvl1pPr marL="0" indent="0" algn="r">
              <a:buFont typeface="Arial" panose="020B0604020202020204" pitchFamily="34" charset="0"/>
              <a:buNone/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55" name="Text Placeholder 5">
            <a:extLst>
              <a:ext uri="{FF2B5EF4-FFF2-40B4-BE49-F238E27FC236}">
                <a16:creationId xmlns:a16="http://schemas.microsoft.com/office/drawing/2014/main" id="{6704B853-92BC-4755-8429-4E8BF0F67255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 bwMode="invGray">
          <a:xfrm>
            <a:off x="5787488" y="3253153"/>
            <a:ext cx="3017520" cy="1318847"/>
          </a:xfrm>
        </p:spPr>
        <p:txBody>
          <a:bodyPr lIns="0" tIns="0" rIns="0" bIns="0" anchor="t"/>
          <a:lstStyle>
            <a:lvl1pPr marL="0" indent="0" algn="r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6" name="Text Placeholder 5">
            <a:extLst>
              <a:ext uri="{FF2B5EF4-FFF2-40B4-BE49-F238E27FC236}">
                <a16:creationId xmlns:a16="http://schemas.microsoft.com/office/drawing/2014/main" id="{10F7BB3B-070D-44D0-8532-22A766ECACC4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 bwMode="invGray">
          <a:xfrm>
            <a:off x="5787488" y="2885953"/>
            <a:ext cx="3017520" cy="349616"/>
          </a:xfrm>
        </p:spPr>
        <p:txBody>
          <a:bodyPr lIns="0" tIns="0" rIns="0" bIns="0" anchor="ctr"/>
          <a:lstStyle>
            <a:lvl1pPr marL="0" indent="0" algn="r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46F0B77D-73F4-4212-9FED-B7200E1220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26408026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 bwMode="invGray">
          <a:xfrm>
            <a:off x="227661" y="987574"/>
            <a:ext cx="8573500" cy="3584426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defRPr/>
            </a:lvl1pPr>
            <a:lvl2pPr>
              <a:buClr>
                <a:schemeClr val="tx1"/>
              </a:buClr>
              <a:defRPr/>
            </a:lvl2pPr>
            <a:lvl3pPr>
              <a:buClr>
                <a:schemeClr val="tx1"/>
              </a:buClr>
              <a:defRPr/>
            </a:lvl3pPr>
            <a:lvl4pPr>
              <a:buClr>
                <a:schemeClr val="tx1"/>
              </a:buClr>
              <a:defRPr/>
            </a:lvl4pPr>
          </a:lstStyle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lvl="3"/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E39E19-1AC4-4742-8B2F-2B2F1EDFEC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29376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828D06-72A4-4FF4-BF9E-BC6ACDD1042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4A5A4-87F8-4B71-9F6D-A04E29EB32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3732390"/>
      </p:ext>
    </p:extLst>
  </p:cSld>
  <p:clrMapOvr>
    <a:masterClrMapping/>
  </p:clrMapOvr>
  <p:hf hdr="0" ftr="0" dt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60A106C-7E83-4E97-8AE0-90E2885456BF}"/>
              </a:ext>
            </a:extLst>
          </p:cNvPr>
          <p:cNvCxnSpPr>
            <a:cxnSpLocks/>
          </p:cNvCxnSpPr>
          <p:nvPr userDrawn="1"/>
        </p:nvCxnSpPr>
        <p:spPr bwMode="invGray">
          <a:xfrm flipV="1">
            <a:off x="320675" y="2824162"/>
            <a:ext cx="8493125" cy="1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B0A45B7-0313-483B-AE78-7E39674CD89A}"/>
              </a:ext>
            </a:extLst>
          </p:cNvPr>
          <p:cNvCxnSpPr/>
          <p:nvPr userDrawn="1"/>
        </p:nvCxnSpPr>
        <p:spPr bwMode="invGray">
          <a:xfrm>
            <a:off x="2399194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7F9E84B-B0C7-4FEB-B8C8-B5137DF9BA2F}"/>
              </a:ext>
            </a:extLst>
          </p:cNvPr>
          <p:cNvCxnSpPr/>
          <p:nvPr userDrawn="1"/>
        </p:nvCxnSpPr>
        <p:spPr bwMode="invGray">
          <a:xfrm>
            <a:off x="4562840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6746778-1213-402F-A56D-B7A31D93C456}"/>
              </a:ext>
            </a:extLst>
          </p:cNvPr>
          <p:cNvCxnSpPr/>
          <p:nvPr userDrawn="1"/>
        </p:nvCxnSpPr>
        <p:spPr bwMode="invGray">
          <a:xfrm>
            <a:off x="6726487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5" y="1074738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2484321" y="1074738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3" name="Text Placeholder 5">
            <a:extLst>
              <a:ext uri="{FF2B5EF4-FFF2-40B4-BE49-F238E27FC236}">
                <a16:creationId xmlns:a16="http://schemas.microsoft.com/office/drawing/2014/main" id="{51A44452-CBAC-4F3B-A256-C86AB53549C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invGray">
          <a:xfrm>
            <a:off x="4647967" y="1074738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3" name="Text Placeholder 5">
            <a:extLst>
              <a:ext uri="{FF2B5EF4-FFF2-40B4-BE49-F238E27FC236}">
                <a16:creationId xmlns:a16="http://schemas.microsoft.com/office/drawing/2014/main" id="{25151AA9-F1AE-42EA-81BD-CE6A771801E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 bwMode="invGray">
          <a:xfrm>
            <a:off x="320675" y="2926080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4" name="Text Placeholder 5">
            <a:extLst>
              <a:ext uri="{FF2B5EF4-FFF2-40B4-BE49-F238E27FC236}">
                <a16:creationId xmlns:a16="http://schemas.microsoft.com/office/drawing/2014/main" id="{84591BF7-D684-400E-ADB3-8BA8566583A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invGray">
          <a:xfrm>
            <a:off x="2484322" y="2926080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5" name="Text Placeholder 5">
            <a:extLst>
              <a:ext uri="{FF2B5EF4-FFF2-40B4-BE49-F238E27FC236}">
                <a16:creationId xmlns:a16="http://schemas.microsoft.com/office/drawing/2014/main" id="{0621D659-92B1-4C6E-BA9E-340B7DE5A15D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 bwMode="invGray">
          <a:xfrm>
            <a:off x="4647969" y="2926080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04D45D0F-ACD9-4F42-B26B-D669974F0A3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invGray">
          <a:xfrm>
            <a:off x="6811616" y="1074738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EC0D2291-4990-48EB-AB3C-41113664CF1A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invGray">
          <a:xfrm>
            <a:off x="6811616" y="2926080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F0BDF4D-B31D-40E0-B8F8-A6ACCD40B2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51594504"/>
      </p:ext>
    </p:extLst>
  </p:cSld>
  <p:clrMapOvr>
    <a:masterClrMapping/>
  </p:clrMapOvr>
  <p:hf hdr="0" ft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9C3DED43-0142-4050-A466-2CBA34767972}"/>
              </a:ext>
            </a:extLst>
          </p:cNvPr>
          <p:cNvGrpSpPr/>
          <p:nvPr userDrawn="1"/>
        </p:nvGrpSpPr>
        <p:grpSpPr bwMode="invGray">
          <a:xfrm>
            <a:off x="4648200" y="699958"/>
            <a:ext cx="4007391" cy="3442714"/>
            <a:chOff x="6531873" y="1076325"/>
            <a:chExt cx="2283515" cy="1961747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5F76AA89-46A0-4F89-9889-A7EC03C7017E}"/>
                </a:ext>
              </a:extLst>
            </p:cNvPr>
            <p:cNvSpPr/>
            <p:nvPr/>
          </p:nvSpPr>
          <p:spPr bwMode="invGray">
            <a:xfrm>
              <a:off x="7320724" y="1076325"/>
              <a:ext cx="1494664" cy="1494664"/>
            </a:xfrm>
            <a:prstGeom prst="ellipse">
              <a:avLst/>
            </a:prstGeom>
            <a:gradFill flip="none" rotWithShape="1">
              <a:gsLst>
                <a:gs pos="0">
                  <a:schemeClr val="accent4"/>
                </a:gs>
                <a:gs pos="100000">
                  <a:schemeClr val="accent4">
                    <a:alpha val="7000"/>
                  </a:schemeClr>
                </a:gs>
              </a:gsLst>
              <a:lin ang="10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33144C66-4A5F-4742-9750-9354819ED9D7}"/>
                </a:ext>
              </a:extLst>
            </p:cNvPr>
            <p:cNvSpPr/>
            <p:nvPr/>
          </p:nvSpPr>
          <p:spPr bwMode="invGray">
            <a:xfrm>
              <a:off x="6531873" y="1543408"/>
              <a:ext cx="1494664" cy="1494664"/>
            </a:xfrm>
            <a:prstGeom prst="ellipse">
              <a:avLst/>
            </a:prstGeom>
            <a:gradFill flip="none" rotWithShape="1">
              <a:gsLst>
                <a:gs pos="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invGray">
          <a:xfrm>
            <a:off x="326682" y="1903268"/>
            <a:ext cx="468077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01.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82437D3-80A3-4FDE-B55F-75100383D8F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90408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514A9F92-D9DF-4CE5-A18E-35E04160C3DB}"/>
              </a:ext>
            </a:extLst>
          </p:cNvPr>
          <p:cNvGrpSpPr/>
          <p:nvPr userDrawn="1"/>
        </p:nvGrpSpPr>
        <p:grpSpPr bwMode="invGray">
          <a:xfrm>
            <a:off x="4800600" y="666750"/>
            <a:ext cx="3576641" cy="3615332"/>
            <a:chOff x="-2814641" y="-2652717"/>
            <a:chExt cx="3962974" cy="4005844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F9212EB8-01E2-45D1-A076-5EC4E0E62422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2814641" y="-2097727"/>
              <a:ext cx="2386583" cy="2386584"/>
            </a:xfrm>
            <a:prstGeom prst="ellipse">
              <a:avLst/>
            </a:prstGeom>
            <a:gradFill flip="none" rotWithShape="1">
              <a:gsLst>
                <a:gs pos="57000">
                  <a:srgbClr val="A375FF">
                    <a:alpha val="11000"/>
                  </a:srgbClr>
                </a:gs>
                <a:gs pos="10000">
                  <a:schemeClr val="accent2"/>
                </a:gs>
                <a:gs pos="100000">
                  <a:schemeClr val="accent2">
                    <a:alpha val="0"/>
                  </a:schemeClr>
                </a:gs>
              </a:gsLst>
              <a:lin ang="4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CD03B5A8-41C6-40C8-914E-B7EF43319FC5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1238250" y="-1592466"/>
              <a:ext cx="2386583" cy="2386584"/>
            </a:xfrm>
            <a:prstGeom prst="ellipse">
              <a:avLst/>
            </a:prstGeom>
            <a:gradFill flip="none" rotWithShape="1">
              <a:gsLst>
                <a:gs pos="61000">
                  <a:schemeClr val="accent5">
                    <a:alpha val="13000"/>
                  </a:schemeClr>
                </a:gs>
                <a:gs pos="8000">
                  <a:schemeClr val="accent5"/>
                </a:gs>
                <a:gs pos="77000">
                  <a:schemeClr val="accent5">
                    <a:alpha val="0"/>
                  </a:schemeClr>
                </a:gs>
              </a:gsLst>
              <a:lin ang="144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37BEB064-93E3-4EEA-8A4F-4D873C12F783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1776415" y="-2652717"/>
              <a:ext cx="2386583" cy="2386584"/>
            </a:xfrm>
            <a:prstGeom prst="ellipse">
              <a:avLst/>
            </a:prstGeom>
            <a:gradFill flip="none" rotWithShape="1">
              <a:gsLst>
                <a:gs pos="68000">
                  <a:srgbClr val="039BDA">
                    <a:alpha val="13000"/>
                  </a:srgbClr>
                </a:gs>
                <a:gs pos="0">
                  <a:schemeClr val="accent1"/>
                </a:gs>
                <a:gs pos="100000">
                  <a:schemeClr val="accent4">
                    <a:alpha val="0"/>
                  </a:schemeClr>
                </a:gs>
              </a:gsLst>
              <a:lin ang="96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3BEAC7BB-7D36-461F-BC8C-942A7D0B56E7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2276474" y="-1033457"/>
              <a:ext cx="2386583" cy="2386584"/>
            </a:xfrm>
            <a:prstGeom prst="ellipse">
              <a:avLst/>
            </a:prstGeom>
            <a:gradFill flip="none" rotWithShape="1">
              <a:gsLst>
                <a:gs pos="71000">
                  <a:srgbClr val="039BDA">
                    <a:alpha val="0"/>
                  </a:srgbClr>
                </a:gs>
                <a:gs pos="9000">
                  <a:schemeClr val="accent1"/>
                </a:gs>
                <a:gs pos="100000">
                  <a:schemeClr val="accent4">
                    <a:alpha val="0"/>
                  </a:schemeClr>
                </a:gs>
              </a:gsLst>
              <a:lin ang="19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invGray">
          <a:xfrm>
            <a:off x="326682" y="1903268"/>
            <a:ext cx="495328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02.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DFBE6DC-205C-4668-8E23-82F76312E8B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654092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DADC50D-91E2-4FD8-9A14-FC4AC1263DB5}"/>
              </a:ext>
            </a:extLst>
          </p:cNvPr>
          <p:cNvGrpSpPr/>
          <p:nvPr userDrawn="1"/>
        </p:nvGrpSpPr>
        <p:grpSpPr bwMode="invGray">
          <a:xfrm>
            <a:off x="4952999" y="895350"/>
            <a:ext cx="3438937" cy="3438939"/>
            <a:chOff x="-5257800" y="-4102097"/>
            <a:chExt cx="4014214" cy="4014216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BD63C50E-9BCB-4010-8379-234C476DDF34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5257800" y="-4102097"/>
              <a:ext cx="4014214" cy="4014216"/>
            </a:xfrm>
            <a:prstGeom prst="ellipse">
              <a:avLst/>
            </a:prstGeom>
            <a:gradFill flip="none" rotWithShape="1">
              <a:gsLst>
                <a:gs pos="68000">
                  <a:srgbClr val="039BDA">
                    <a:alpha val="13000"/>
                  </a:srgbClr>
                </a:gs>
                <a:gs pos="4000">
                  <a:schemeClr val="accent1"/>
                </a:gs>
                <a:gs pos="100000">
                  <a:schemeClr val="accent4">
                    <a:alpha val="0"/>
                  </a:schemeClr>
                </a:gs>
              </a:gsLst>
              <a:lin ang="10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224B6634-5322-4F33-A7EF-1B78850DA2B9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4194009" y="-1974515"/>
              <a:ext cx="1883663" cy="1883664"/>
            </a:xfrm>
            <a:prstGeom prst="ellipse">
              <a:avLst/>
            </a:prstGeom>
            <a:gradFill flip="none" rotWithShape="1">
              <a:gsLst>
                <a:gs pos="68000">
                  <a:schemeClr val="accent3">
                    <a:alpha val="13000"/>
                  </a:schemeClr>
                </a:gs>
                <a:gs pos="8000">
                  <a:schemeClr val="accent3"/>
                </a:gs>
                <a:gs pos="100000">
                  <a:schemeClr val="accent4">
                    <a:alpha val="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invGray">
          <a:xfrm>
            <a:off x="326682" y="1903268"/>
            <a:ext cx="495328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03.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43C3FDF-E641-4B0D-9266-CF68BC0A24D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32766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B1F05F11-C684-4C97-850E-ACA71FED03DC}"/>
              </a:ext>
            </a:extLst>
          </p:cNvPr>
          <p:cNvGrpSpPr/>
          <p:nvPr userDrawn="1"/>
        </p:nvGrpSpPr>
        <p:grpSpPr bwMode="invGray">
          <a:xfrm>
            <a:off x="5140043" y="742950"/>
            <a:ext cx="3396321" cy="3435209"/>
            <a:chOff x="-2781243" y="-2005012"/>
            <a:chExt cx="3959798" cy="4005137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64D80E5F-B4A0-40FE-996D-13981286AF23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1457326" y="-2000251"/>
              <a:ext cx="2624327" cy="2624328"/>
            </a:xfrm>
            <a:prstGeom prst="ellipse">
              <a:avLst/>
            </a:prstGeom>
            <a:gradFill flip="none" rotWithShape="1">
              <a:gsLst>
                <a:gs pos="58000">
                  <a:srgbClr val="039BDA">
                    <a:alpha val="23000"/>
                  </a:srgbClr>
                </a:gs>
                <a:gs pos="9000">
                  <a:schemeClr val="accent1"/>
                </a:gs>
                <a:gs pos="83000">
                  <a:schemeClr val="accent4">
                    <a:alpha val="0"/>
                  </a:schemeClr>
                </a:gs>
              </a:gsLst>
              <a:lin ang="30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044E1A18-C577-4864-88F9-DB012B9BEB2F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1491492" y="-669923"/>
              <a:ext cx="2670047" cy="2670048"/>
            </a:xfrm>
            <a:prstGeom prst="ellipse">
              <a:avLst/>
            </a:prstGeom>
            <a:gradFill flip="none" rotWithShape="1">
              <a:gsLst>
                <a:gs pos="60000">
                  <a:srgbClr val="A375FF">
                    <a:alpha val="17000"/>
                  </a:srgbClr>
                </a:gs>
                <a:gs pos="0">
                  <a:schemeClr val="accent2"/>
                </a:gs>
                <a:gs pos="100000">
                  <a:schemeClr val="accent2">
                    <a:alpha val="0"/>
                  </a:schemeClr>
                </a:gs>
              </a:gsLst>
              <a:lin ang="10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931CC741-04C9-4BD8-88D4-B7C645460B52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2781243" y="-2005012"/>
              <a:ext cx="2670047" cy="2670048"/>
            </a:xfrm>
            <a:prstGeom prst="ellipse">
              <a:avLst/>
            </a:prstGeom>
            <a:gradFill flip="none" rotWithShape="1">
              <a:gsLst>
                <a:gs pos="60000">
                  <a:srgbClr val="A375FF">
                    <a:alpha val="11000"/>
                  </a:srgbClr>
                </a:gs>
                <a:gs pos="6000">
                  <a:schemeClr val="accent2"/>
                </a:gs>
                <a:gs pos="100000">
                  <a:schemeClr val="accent2">
                    <a:alpha val="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38DF7185-7367-4349-B619-626F72A3122C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2781243" y="-644520"/>
              <a:ext cx="2624327" cy="2624328"/>
            </a:xfrm>
            <a:prstGeom prst="ellipse">
              <a:avLst/>
            </a:prstGeom>
            <a:gradFill flip="none" rotWithShape="1">
              <a:gsLst>
                <a:gs pos="58000">
                  <a:schemeClr val="accent4">
                    <a:alpha val="13000"/>
                  </a:schemeClr>
                </a:gs>
                <a:gs pos="0">
                  <a:schemeClr val="accent4"/>
                </a:gs>
                <a:gs pos="100000">
                  <a:schemeClr val="accent4">
                    <a:alpha val="0"/>
                  </a:schemeClr>
                </a:gs>
              </a:gsLst>
              <a:lin ang="162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A82A702E-D967-417E-BEB3-257C9935AFEA}"/>
                </a:ext>
              </a:extLst>
            </p:cNvPr>
            <p:cNvSpPr/>
            <p:nvPr userDrawn="1"/>
          </p:nvSpPr>
          <p:spPr bwMode="invGray">
            <a:xfrm>
              <a:off x="-1459706" y="-669132"/>
              <a:ext cx="1316831" cy="1335881"/>
            </a:xfrm>
            <a:prstGeom prst="rect">
              <a:avLst/>
            </a:prstGeom>
            <a:solidFill>
              <a:schemeClr val="bg1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invGray">
          <a:xfrm>
            <a:off x="326682" y="1903268"/>
            <a:ext cx="500137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04.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6EA1AF8-7794-4F58-AD7F-3070AFD6FBF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11761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2C7AAAA6-8CE5-4681-B758-7CE056D9C6BB}"/>
              </a:ext>
            </a:extLst>
          </p:cNvPr>
          <p:cNvGrpSpPr/>
          <p:nvPr userDrawn="1"/>
        </p:nvGrpSpPr>
        <p:grpSpPr bwMode="invGray">
          <a:xfrm>
            <a:off x="5477608" y="764290"/>
            <a:ext cx="2987219" cy="3281240"/>
            <a:chOff x="-4073526" y="-2951353"/>
            <a:chExt cx="3639311" cy="3997516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47450891-B485-4516-95C8-730D0A5940DD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4073526" y="-2951353"/>
              <a:ext cx="3639311" cy="3639312"/>
            </a:xfrm>
            <a:prstGeom prst="ellipse">
              <a:avLst/>
            </a:prstGeom>
            <a:gradFill flip="none" rotWithShape="1">
              <a:gsLst>
                <a:gs pos="58000">
                  <a:schemeClr val="accent3">
                    <a:alpha val="24000"/>
                  </a:schemeClr>
                </a:gs>
                <a:gs pos="9000">
                  <a:schemeClr val="accent3">
                    <a:alpha val="85000"/>
                  </a:schemeClr>
                </a:gs>
                <a:gs pos="100000">
                  <a:schemeClr val="accent3">
                    <a:alpha val="0"/>
                  </a:schemeClr>
                </a:gs>
              </a:gsLst>
              <a:lin ang="54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A55C2B0-A996-4126-A27E-C127A668AF9D}"/>
                </a:ext>
              </a:extLst>
            </p:cNvPr>
            <p:cNvSpPr/>
            <p:nvPr userDrawn="1"/>
          </p:nvSpPr>
          <p:spPr bwMode="invGray">
            <a:xfrm>
              <a:off x="-2069935" y="-1023938"/>
              <a:ext cx="1630599" cy="2070101"/>
            </a:xfrm>
            <a:prstGeom prst="rect">
              <a:avLst/>
            </a:prstGeom>
            <a:gradFill flip="none" rotWithShape="1">
              <a:gsLst>
                <a:gs pos="0">
                  <a:schemeClr val="accent1"/>
                </a:gs>
                <a:gs pos="39000">
                  <a:schemeClr val="accent1">
                    <a:alpha val="48000"/>
                  </a:schemeClr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632C3547-D1D4-4287-8965-DF55C627FE6C}"/>
                </a:ext>
              </a:extLst>
            </p:cNvPr>
            <p:cNvSpPr/>
            <p:nvPr userDrawn="1"/>
          </p:nvSpPr>
          <p:spPr bwMode="invGray">
            <a:xfrm>
              <a:off x="-3702050" y="-47625"/>
              <a:ext cx="1630599" cy="1093788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44200">
                  <a:srgbClr val="A375FF">
                    <a:alpha val="42000"/>
                  </a:srgbClr>
                </a:gs>
                <a:gs pos="100000">
                  <a:schemeClr val="accent2">
                    <a:alpha val="0"/>
                  </a:schemeClr>
                </a:gs>
              </a:gsLst>
              <a:lin ang="5400000" scaled="1"/>
              <a:tileRect/>
            </a:gra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invGray">
          <a:xfrm>
            <a:off x="326682" y="1903268"/>
            <a:ext cx="495328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05.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46FE349-F0F3-46B4-B5BD-9EE202D9080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86581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invGray">
          <a:xfrm>
            <a:off x="326682" y="1903268"/>
            <a:ext cx="516167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06.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4ABE7CC-CFB2-4FAD-9D21-E6658EDC9828}"/>
              </a:ext>
            </a:extLst>
          </p:cNvPr>
          <p:cNvGrpSpPr/>
          <p:nvPr userDrawn="1"/>
        </p:nvGrpSpPr>
        <p:grpSpPr bwMode="invGray">
          <a:xfrm>
            <a:off x="5181600" y="722577"/>
            <a:ext cx="3273419" cy="3551249"/>
            <a:chOff x="1423648" y="-3821905"/>
            <a:chExt cx="4008014" cy="4348193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C598D923-5708-4B33-AD76-C12D767990F9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2505075" y="-3821905"/>
              <a:ext cx="1847087" cy="1847088"/>
            </a:xfrm>
            <a:prstGeom prst="ellipse">
              <a:avLst/>
            </a:prstGeom>
            <a:gradFill flip="none" rotWithShape="1">
              <a:gsLst>
                <a:gs pos="45000">
                  <a:srgbClr val="039BDA">
                    <a:alpha val="32000"/>
                  </a:srgbClr>
                </a:gs>
                <a:gs pos="0">
                  <a:schemeClr val="accent1"/>
                </a:gs>
                <a:gs pos="97000">
                  <a:schemeClr val="accent1">
                    <a:alpha val="0"/>
                  </a:schemeClr>
                </a:gs>
              </a:gsLst>
              <a:lin ang="54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9BA51C5D-34F0-4E4D-9086-A004645C91C5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3584575" y="-3195637"/>
              <a:ext cx="1847087" cy="1847088"/>
            </a:xfrm>
            <a:prstGeom prst="ellipse">
              <a:avLst/>
            </a:prstGeom>
            <a:gradFill flip="none" rotWithShape="1">
              <a:gsLst>
                <a:gs pos="45000">
                  <a:schemeClr val="accent5">
                    <a:alpha val="39000"/>
                  </a:schemeClr>
                </a:gs>
                <a:gs pos="0">
                  <a:schemeClr val="accent5"/>
                </a:gs>
                <a:gs pos="92000">
                  <a:schemeClr val="accent5">
                    <a:alpha val="0"/>
                  </a:schemeClr>
                </a:gs>
              </a:gsLst>
              <a:lin ang="102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76F1FC35-380A-438D-BAEA-131C2BF096E9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3584575" y="-1951037"/>
              <a:ext cx="1847087" cy="1847088"/>
            </a:xfrm>
            <a:prstGeom prst="ellipse">
              <a:avLst/>
            </a:prstGeom>
            <a:gradFill flip="none" rotWithShape="1">
              <a:gsLst>
                <a:gs pos="56000">
                  <a:srgbClr val="039BDA">
                    <a:alpha val="32000"/>
                  </a:srgbClr>
                </a:gs>
                <a:gs pos="0">
                  <a:schemeClr val="accent1"/>
                </a:gs>
                <a:gs pos="85000">
                  <a:schemeClr val="accent1">
                    <a:alpha val="0"/>
                  </a:schemeClr>
                </a:gs>
              </a:gsLst>
              <a:lin ang="132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77C9F8B7-B8BD-4B42-9CF2-CC0D4B2A0036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2505075" y="-1320800"/>
              <a:ext cx="1847087" cy="1847088"/>
            </a:xfrm>
            <a:prstGeom prst="ellipse">
              <a:avLst/>
            </a:prstGeom>
            <a:gradFill flip="none" rotWithShape="1">
              <a:gsLst>
                <a:gs pos="56000">
                  <a:schemeClr val="accent3">
                    <a:alpha val="23000"/>
                  </a:schemeClr>
                </a:gs>
                <a:gs pos="0">
                  <a:schemeClr val="accent3"/>
                </a:gs>
                <a:gs pos="92000">
                  <a:schemeClr val="accent3">
                    <a:alpha val="0"/>
                  </a:schemeClr>
                </a:gs>
              </a:gsLst>
              <a:lin ang="162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F78B7F1A-7106-4BAB-BEF2-A2E20744F170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1423648" y="-1951037"/>
              <a:ext cx="1847087" cy="1847088"/>
            </a:xfrm>
            <a:prstGeom prst="ellipse">
              <a:avLst/>
            </a:prstGeom>
            <a:gradFill flip="none" rotWithShape="1">
              <a:gsLst>
                <a:gs pos="56000">
                  <a:srgbClr val="039BDA">
                    <a:alpha val="32000"/>
                  </a:srgbClr>
                </a:gs>
                <a:gs pos="0">
                  <a:schemeClr val="accent1"/>
                </a:gs>
                <a:gs pos="86000">
                  <a:schemeClr val="accent1">
                    <a:alpha val="0"/>
                  </a:schemeClr>
                </a:gs>
              </a:gsLst>
              <a:lin ang="19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351C2E01-BEED-48DF-ABDB-1C3328D85B47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1423648" y="-3195637"/>
              <a:ext cx="1847087" cy="1847088"/>
            </a:xfrm>
            <a:prstGeom prst="ellipse">
              <a:avLst/>
            </a:prstGeom>
            <a:gradFill flip="none" rotWithShape="1">
              <a:gsLst>
                <a:gs pos="56000">
                  <a:schemeClr val="accent3">
                    <a:alpha val="23000"/>
                  </a:schemeClr>
                </a:gs>
                <a:gs pos="0">
                  <a:schemeClr val="accent3"/>
                </a:gs>
                <a:gs pos="92000">
                  <a:schemeClr val="accent3">
                    <a:alpha val="0"/>
                  </a:schemeClr>
                </a:gs>
              </a:gsLst>
              <a:lin ang="1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B5BFCFD3-673F-463D-8C5E-D1915CDF24F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242075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s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B0C4FFE-CBEE-4906-9823-4164ADEA4911}"/>
              </a:ext>
            </a:extLst>
          </p:cNvPr>
          <p:cNvSpPr/>
          <p:nvPr userDrawn="1"/>
        </p:nvSpPr>
        <p:spPr bwMode="invGray"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53000">
                <a:schemeClr val="bg1">
                  <a:alpha val="0"/>
                </a:schemeClr>
              </a:gs>
              <a:gs pos="100000">
                <a:schemeClr val="accent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2209801" y="1885951"/>
            <a:ext cx="4724400" cy="905740"/>
          </a:xfrm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2800">
                <a:latin typeface="+mj-lt"/>
              </a:defRPr>
            </a:lvl1pPr>
          </a:lstStyle>
          <a:p>
            <a:pPr lvl="0"/>
            <a:r>
              <a:rPr lang="en-US" dirty="0"/>
              <a:t>Questions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BB6B6EA-9D5E-448E-ACCF-4BD6C98D9D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3823657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Logo, company name&#10;&#10;Description automatically generated">
            <a:extLst>
              <a:ext uri="{FF2B5EF4-FFF2-40B4-BE49-F238E27FC236}">
                <a16:creationId xmlns:a16="http://schemas.microsoft.com/office/drawing/2014/main" id="{56565743-BD48-4237-B250-C41593D7BEA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4724400" y="386861"/>
            <a:ext cx="4072196" cy="4071101"/>
          </a:xfrm>
          <a:prstGeom prst="rect">
            <a:avLst/>
          </a:prstGeom>
        </p:spPr>
      </p:pic>
      <p:sp>
        <p:nvSpPr>
          <p:cNvPr id="7" name="AddNotifier#1"/>
          <p:cNvSpPr txBox="1">
            <a:spLocks noChangeArrowheads="1"/>
          </p:cNvSpPr>
          <p:nvPr userDrawn="1"/>
        </p:nvSpPr>
        <p:spPr bwMode="invGray">
          <a:xfrm>
            <a:off x="234016" y="3867150"/>
            <a:ext cx="3029884" cy="45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0">
            <a:no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r>
              <a:rPr lang="en-US" sz="600" kern="1200" baseline="0">
                <a:solidFill>
                  <a:schemeClr val="tx1"/>
                </a:solidFill>
                <a:latin typeface="Raleway Light" pitchFamily="2" charset="0"/>
                <a:ea typeface="Verdana" pitchFamily="34" charset="0"/>
                <a:cs typeface="Verdana" pitchFamily="34" charset="0"/>
              </a:rPr>
              <a:t>Atos, the Atos logo, Atos | Syntel are registered trademarks of the Atos group. March 2022. © 2022 Atos. Confidential information owned by Atos, to be used by the recipient only. This document, or any part of it, may not be reproduced, copied, circulated and/ or distributed nor quoted without prior written approval from Atos.</a:t>
            </a:r>
            <a:endParaRPr lang="en-US" sz="600" kern="1200" baseline="0" dirty="0">
              <a:solidFill>
                <a:schemeClr val="tx1"/>
              </a:solidFill>
              <a:latin typeface="Raleway Light" pitchFamily="2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933833C-BE40-40EB-B9B8-B07DCCE93C8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 bwMode="invGray">
          <a:xfrm>
            <a:off x="327679" y="1657351"/>
            <a:ext cx="4114800" cy="763732"/>
          </a:xfrm>
          <a:prstGeom prst="rect">
            <a:avLst/>
          </a:prstGeom>
        </p:spPr>
        <p:txBody>
          <a:bodyPr wrap="none" lIns="0" tIns="0" rIns="0" bIns="0" anchor="ctr" anchorCtr="0">
            <a:noAutofit/>
          </a:bodyPr>
          <a:lstStyle>
            <a:lvl1pPr>
              <a:defRPr sz="4000" b="0" baseline="0">
                <a:solidFill>
                  <a:schemeClr val="tx1"/>
                </a:solidFill>
                <a:latin typeface="Raleway SemiBold" pitchFamily="2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NL" dirty="0"/>
              <a:t>Thank you</a:t>
            </a:r>
            <a:endParaRPr lang="nl-NL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6160EC47-C4E5-4087-B956-F139EF0BE25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 bwMode="invGray">
          <a:xfrm>
            <a:off x="327677" y="2540976"/>
            <a:ext cx="4114800" cy="1097280"/>
          </a:xfrm>
        </p:spPr>
        <p:txBody>
          <a:bodyPr wrap="none" lIns="0" tIns="0" rIns="0" bIns="0">
            <a:noAutofit/>
          </a:bodyPr>
          <a:lstStyle>
            <a:lvl1pPr marL="0" indent="0">
              <a:spcAft>
                <a:spcPts val="0"/>
              </a:spcAft>
              <a:buNone/>
              <a:defRPr sz="1200">
                <a:solidFill>
                  <a:schemeClr val="accent1"/>
                </a:solidFill>
                <a:latin typeface="Raleway Medium" pitchFamily="2" charset="0"/>
              </a:defRPr>
            </a:lvl1pPr>
            <a:lvl2pPr marL="164592" indent="0">
              <a:buNone/>
              <a:defRPr>
                <a:solidFill>
                  <a:schemeClr val="accent1"/>
                </a:solidFill>
                <a:latin typeface="Raleway Medium" pitchFamily="2" charset="0"/>
              </a:defRPr>
            </a:lvl2pPr>
            <a:lvl3pPr marL="329184" indent="0">
              <a:buNone/>
              <a:defRPr>
                <a:solidFill>
                  <a:schemeClr val="accent1"/>
                </a:solidFill>
                <a:latin typeface="Raleway Medium" pitchFamily="2" charset="0"/>
              </a:defRPr>
            </a:lvl3pPr>
            <a:lvl4pPr marL="493776" indent="0">
              <a:buNone/>
              <a:defRPr>
                <a:solidFill>
                  <a:schemeClr val="accent1"/>
                </a:solidFill>
                <a:latin typeface="Raleway Medium" pitchFamily="2" charset="0"/>
              </a:defRPr>
            </a:lvl4pPr>
            <a:lvl5pPr marL="1080000" indent="0">
              <a:buNone/>
              <a:defRPr>
                <a:solidFill>
                  <a:schemeClr val="accent1"/>
                </a:solidFill>
                <a:latin typeface="Raleway Medium" pitchFamily="2" charset="0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AddClassification">
            <a:extLst>
              <a:ext uri="{FF2B5EF4-FFF2-40B4-BE49-F238E27FC236}">
                <a16:creationId xmlns:a16="http://schemas.microsoft.com/office/drawing/2014/main" id="{F1491302-6D30-4397-AB4C-678BC1B9C679}"/>
              </a:ext>
            </a:extLst>
          </p:cNvPr>
          <p:cNvSpPr txBox="1">
            <a:spLocks noChangeArrowheads="1"/>
          </p:cNvSpPr>
          <p:nvPr userDrawn="1"/>
        </p:nvSpPr>
        <p:spPr bwMode="invGray">
          <a:xfrm>
            <a:off x="4059038" y="4803626"/>
            <a:ext cx="1025922" cy="107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algn="ctr"/>
            <a:r>
              <a:rPr lang="en-US" sz="700" b="0" baseline="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Verdana" pitchFamily="34" charset="0"/>
              </a:rPr>
              <a:t>© Atos - For internal use</a:t>
            </a:r>
            <a:endParaRPr lang="en-US" sz="700" b="0" baseline="0" dirty="0">
              <a:solidFill>
                <a:schemeClr val="tx1"/>
              </a:solidFill>
              <a:latin typeface="Raleway Medium" pitchFamily="2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0C10B0F-805C-4F21-AACF-354160C7082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7632551" y="4525287"/>
            <a:ext cx="1189068" cy="389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651714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FC3D9F-6A38-4025-BA19-A22E48DDEC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6E0DA92-5022-43DD-8724-7F5960A70F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FDE8C0D-C325-404A-819A-5A340E5AE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165C1-A69A-447E-829D-F1B3A1BCA72F}" type="datetime1">
              <a:rPr lang="en-US" smtClean="0"/>
              <a:t>3/8/2023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4ECEA7E-E5D9-48A4-9BAC-AB49B5BDA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0862D47-9465-42F7-9161-7D5A96D04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82BAB-E7F4-407C-952A-7DE8D3356BB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521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8CB1D-5947-44F5-AE79-B722F46087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0B5D53C6-A782-4970-ADF1-3F0A38B4951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E3F730E-BA64-4CF7-8BE0-EBEA1B5AF8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23295748"/>
      </p:ext>
    </p:extLst>
  </p:cSld>
  <p:clrMapOvr>
    <a:masterClrMapping/>
  </p:clrMapOvr>
  <p:hf hdr="0" ftr="0" dt="0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B1287D-DB60-44F6-802F-CE3E85934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1A6A496-A6D3-4DC0-B4BC-C837C80AD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B544C29-78A5-414B-A926-419EC49CE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FC297-BAAE-4D08-B8F0-D3928DC42AF2}" type="datetime1">
              <a:rPr lang="en-US" smtClean="0"/>
              <a:t>3/8/2023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FA38FEE-E98E-4410-8D1B-C7964CD28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6572948-57DC-45DF-AC4C-80EE69534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82BAB-E7F4-407C-952A-7DE8D3356BB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01015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E12B68CA-5535-49D1-8E3F-4B53EFEE1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724400" y="386861"/>
            <a:ext cx="4072196" cy="4071101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62829B-E2C5-44BC-B862-8528BA6E42EB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 bwMode="gray">
          <a:xfrm>
            <a:off x="318776" y="1276350"/>
            <a:ext cx="4685024" cy="1704242"/>
          </a:xfrm>
        </p:spPr>
        <p:txBody>
          <a:bodyPr lIns="0" tIns="0" rIns="0" bIns="0" anchor="ctr">
            <a:noAutofit/>
          </a:bodyPr>
          <a:lstStyle>
            <a:lvl1pPr marL="0" indent="0">
              <a:spcAft>
                <a:spcPts val="100"/>
              </a:spcAft>
              <a:buNone/>
              <a:defRPr sz="3200">
                <a:latin typeface="Raleway SemiBold" pitchFamily="2" charset="0"/>
              </a:defRPr>
            </a:lvl1pPr>
            <a:lvl2pPr marL="0" indent="0">
              <a:spcAft>
                <a:spcPts val="100"/>
              </a:spcAft>
              <a:buNone/>
              <a:defRPr sz="2400">
                <a:solidFill>
                  <a:schemeClr val="accent1"/>
                </a:solidFill>
                <a:latin typeface="Raleway SemiBold" pitchFamily="2" charset="0"/>
              </a:defRPr>
            </a:lvl2pPr>
          </a:lstStyle>
          <a:p>
            <a:pPr lvl="0"/>
            <a:r>
              <a:rPr lang="en-US" dirty="0"/>
              <a:t>Title in </a:t>
            </a:r>
            <a:r>
              <a:rPr lang="en-US" dirty="0" err="1"/>
              <a:t>Raleway</a:t>
            </a:r>
            <a:br>
              <a:rPr lang="en-US" dirty="0"/>
            </a:br>
            <a:r>
              <a:rPr lang="en-US" dirty="0" err="1"/>
              <a:t>SemiBold</a:t>
            </a:r>
            <a:r>
              <a:rPr lang="en-US" dirty="0"/>
              <a:t> 32pt</a:t>
            </a:r>
          </a:p>
          <a:p>
            <a:pPr lvl="1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SemiBold</a:t>
            </a:r>
            <a:r>
              <a:rPr lang="en-US" dirty="0"/>
              <a:t> 24pt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8AE34A7-F4A5-49F5-86B2-EC41ED39E6FE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 bwMode="gray">
          <a:xfrm>
            <a:off x="318776" y="3683977"/>
            <a:ext cx="3201843" cy="553998"/>
          </a:xfrm>
        </p:spPr>
        <p:txBody>
          <a:bodyPr wrap="none" lIns="0" tIns="0" rIns="0" bIns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>
                <a:srgbClr val="0588E8"/>
              </a:buClr>
              <a:buSzPct val="85000"/>
              <a:buFont typeface="Lucida Sans Unicode" pitchFamily="34" charset="0"/>
              <a:buNone/>
              <a:defRPr lang="en-US" sz="1200" kern="1200" baseline="0" dirty="0" smtClean="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  <a:lvl2pPr mar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>
                <a:srgbClr val="0588E8"/>
              </a:buClr>
              <a:buSzPct val="85000"/>
              <a:buFont typeface="Lucida Sans Unicode" pitchFamily="34" charset="0"/>
              <a:buNone/>
              <a:defRPr lang="en-US" sz="1200" kern="1200" baseline="0" dirty="0" smtClean="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2pPr>
            <a:lvl3pPr mar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>
                <a:srgbClr val="0588E8"/>
              </a:buClr>
              <a:buSzPct val="85000"/>
              <a:buFont typeface="Lucida Sans Unicode" pitchFamily="34" charset="0"/>
              <a:buNone/>
              <a:defRPr lang="en-US" sz="1200" kern="1200" baseline="0" dirty="0" smtClean="0">
                <a:solidFill>
                  <a:srgbClr val="808080"/>
                </a:solidFill>
                <a:latin typeface="Raleway Light" pitchFamily="2" charset="0"/>
                <a:ea typeface="Verdana" pitchFamily="34" charset="0"/>
                <a:cs typeface="Verdana" pitchFamily="34" charset="0"/>
              </a:defRPr>
            </a:lvl3pPr>
          </a:lstStyle>
          <a:p>
            <a:pPr lvl="0"/>
            <a:r>
              <a:rPr lang="en-US" dirty="0"/>
              <a:t>Presenter Name</a:t>
            </a:r>
          </a:p>
          <a:p>
            <a:pPr lvl="1"/>
            <a:r>
              <a:rPr lang="en-US" dirty="0"/>
              <a:t>Job Title</a:t>
            </a:r>
          </a:p>
          <a:p>
            <a:pPr lvl="1"/>
            <a:r>
              <a:rPr lang="en-US" dirty="0"/>
              <a:t>dd/mm/</a:t>
            </a:r>
            <a:r>
              <a:rPr lang="en-US" dirty="0" err="1"/>
              <a:t>yyyy</a:t>
            </a:r>
            <a:endParaRPr lang="en-US" dirty="0"/>
          </a:p>
        </p:txBody>
      </p:sp>
      <p:sp>
        <p:nvSpPr>
          <p:cNvPr id="10" name="AddClassification">
            <a:extLst>
              <a:ext uri="{FF2B5EF4-FFF2-40B4-BE49-F238E27FC236}">
                <a16:creationId xmlns:a16="http://schemas.microsoft.com/office/drawing/2014/main" id="{1C5ED923-D00B-4B32-A761-EACBE27AA8F2}"/>
              </a:ext>
            </a:extLst>
          </p:cNvPr>
          <p:cNvSpPr txBox="1">
            <a:spLocks noChangeArrowheads="1"/>
          </p:cNvSpPr>
          <p:nvPr userDrawn="1"/>
        </p:nvSpPr>
        <p:spPr bwMode="gray">
          <a:xfrm>
            <a:off x="4059038" y="4802144"/>
            <a:ext cx="1025922" cy="107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algn="ctr"/>
            <a:r>
              <a:rPr lang="en-US" sz="700" b="0" baseline="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Verdana" pitchFamily="34" charset="0"/>
              </a:rPr>
              <a:t>© Atos - For internal use</a:t>
            </a:r>
            <a:endParaRPr lang="en-US" sz="700" b="0" baseline="0" dirty="0">
              <a:solidFill>
                <a:schemeClr val="tx1"/>
              </a:solidFill>
              <a:latin typeface="Raleway Medium" pitchFamily="2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A2F9011-CB78-4B44-9181-AD7ECBE4002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7632551" y="4525287"/>
            <a:ext cx="1189068" cy="389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22219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58500-CE5F-4F59-96C2-296CFAC09E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567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Content Overview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942F813-D13D-4898-A2BE-1B872D7D58B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90599" y="1082386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347FEC1B-68F0-49E3-8BE9-A03AAC0A624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990599" y="2055668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3549CB22-2806-43E4-9527-5624BCB6EC7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990599" y="3028950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69F854CC-480E-4C43-A264-6534CA2A654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421453" y="1082386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14CAF380-1CE0-47D8-BF63-BD2BE8A6EF7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5421453" y="2055668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3F07D1BF-42AE-4960-AA19-EA8FF7BF0DB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5421453" y="3028950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AD83F0B5-8532-42AC-9FDE-DA41889DF0A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6682" y="1082386"/>
            <a:ext cx="331822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01.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506973D8-023E-4304-AF2C-5E14B5E74DB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326682" y="2055668"/>
            <a:ext cx="352661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02.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4A27ABC0-C61F-4F54-B518-CCA6BBA22BB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326682" y="3028950"/>
            <a:ext cx="352661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03.</a:t>
            </a:r>
          </a:p>
        </p:txBody>
      </p:sp>
      <p:sp>
        <p:nvSpPr>
          <p:cNvPr id="16" name="Text Placeholder 6">
            <a:extLst>
              <a:ext uri="{FF2B5EF4-FFF2-40B4-BE49-F238E27FC236}">
                <a16:creationId xmlns:a16="http://schemas.microsoft.com/office/drawing/2014/main" id="{EF03094F-42FA-42F4-8825-CFEF822E272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4779179" y="1082386"/>
            <a:ext cx="355867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04.</a:t>
            </a:r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id="{2FBF07A3-F7C2-4BCF-827D-B6CB2A33623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4779179" y="2055668"/>
            <a:ext cx="352661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05.</a:t>
            </a:r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8AE22612-FC9E-4469-8E99-65F225DCC96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 bwMode="gray">
          <a:xfrm>
            <a:off x="4779179" y="3028950"/>
            <a:ext cx="367088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06.</a:t>
            </a:r>
          </a:p>
        </p:txBody>
      </p: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9F92AC99-5BF1-49E5-B35F-AF3578852B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7965911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 bwMode="gray">
          <a:xfrm>
            <a:off x="231233" y="987574"/>
            <a:ext cx="8573500" cy="3584426"/>
          </a:xfrm>
          <a:prstGeom prst="rect">
            <a:avLst/>
          </a:prstGeom>
        </p:spPr>
        <p:txBody>
          <a:bodyPr/>
          <a:lstStyle>
            <a:lvl4pPr>
              <a:defRPr/>
            </a:lvl4pPr>
          </a:lstStyle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lvl="3"/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C570E9-2A2F-4939-B0C0-AB1431773FB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pPr lvl="0"/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58DF64B4-820E-44CB-84F9-19FBC3D52E9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4F472B5-763E-4FE8-A7E9-57C5450F64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83442749"/>
      </p:ext>
    </p:extLst>
  </p:cSld>
  <p:clrMapOvr>
    <a:masterClrMapping/>
  </p:clrMapOvr>
  <p:hf hdr="0" ftr="0" dt="0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55AB8-B6EC-4304-ABBB-CA0A4399AC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pPr lvl="0"/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4FC3B6DC-AAAC-4B11-9BD4-A2E99D2BCBE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91ACFA9-286E-4D18-8A01-5219BA79CA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29543619"/>
      </p:ext>
    </p:extLst>
  </p:cSld>
  <p:clrMapOvr>
    <a:masterClrMapping/>
  </p:clrMapOvr>
  <p:hf hdr="0" ftr="0" dt="0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 bwMode="gray">
          <a:xfrm>
            <a:off x="231233" y="987574"/>
            <a:ext cx="420624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defRPr/>
            </a:lvl1pPr>
            <a:lvl2pPr>
              <a:lnSpc>
                <a:spcPct val="100000"/>
              </a:lnSpc>
              <a:spcAft>
                <a:spcPts val="400"/>
              </a:spcAft>
              <a:defRPr/>
            </a:lvl2pPr>
            <a:lvl3pPr>
              <a:lnSpc>
                <a:spcPct val="100000"/>
              </a:lnSpc>
              <a:spcAft>
                <a:spcPts val="400"/>
              </a:spcAft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marL="658368" marR="0" lvl="3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F0C999C-E8DD-4EB6-823D-52177C9EEB31}"/>
              </a:ext>
            </a:extLst>
          </p:cNvPr>
          <p:cNvSpPr>
            <a:spLocks noGrp="1"/>
          </p:cNvSpPr>
          <p:nvPr>
            <p:ph idx="11" hasCustomPrompt="1"/>
          </p:nvPr>
        </p:nvSpPr>
        <p:spPr bwMode="gray">
          <a:xfrm>
            <a:off x="4598493" y="987574"/>
            <a:ext cx="420624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defRPr/>
            </a:lvl1pPr>
            <a:lvl2pPr>
              <a:lnSpc>
                <a:spcPct val="100000"/>
              </a:lnSpc>
              <a:spcAft>
                <a:spcPts val="400"/>
              </a:spcAft>
              <a:defRPr/>
            </a:lvl2pPr>
            <a:lvl3pPr>
              <a:lnSpc>
                <a:spcPct val="100000"/>
              </a:lnSpc>
              <a:spcAft>
                <a:spcPts val="400"/>
              </a:spcAft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marL="658368" marR="0" lvl="3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4BDEE2C-DCC8-4415-9CAB-605408617EB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BBDA73-A1CA-4046-A0D5-BDDA5C2E2A1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9D39AFC-ED8E-47CB-AD21-A33C3CF5FE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67010900"/>
      </p:ext>
    </p:extLst>
  </p:cSld>
  <p:clrMapOvr>
    <a:masterClrMapping/>
  </p:clrMapOvr>
  <p:hf hdr="0" ftr="0" dt="0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 bwMode="gray">
          <a:xfrm>
            <a:off x="231233" y="987574"/>
            <a:ext cx="274320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defRPr/>
            </a:lvl1pPr>
            <a:lvl2pPr>
              <a:lnSpc>
                <a:spcPct val="100000"/>
              </a:lnSpc>
              <a:spcAft>
                <a:spcPts val="400"/>
              </a:spcAft>
              <a:defRPr/>
            </a:lvl2pPr>
            <a:lvl3pPr>
              <a:lnSpc>
                <a:spcPct val="100000"/>
              </a:lnSpc>
              <a:spcAft>
                <a:spcPts val="400"/>
              </a:spcAft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</a:t>
            </a:r>
            <a:br>
              <a:rPr lang="nl-NL" dirty="0"/>
            </a:br>
            <a:r>
              <a:rPr lang="nl-NL" dirty="0"/>
              <a:t>(Raleway Medium 14 pt)</a:t>
            </a:r>
          </a:p>
          <a:p>
            <a:pPr lvl="1"/>
            <a:r>
              <a:rPr lang="nl-NL" dirty="0"/>
              <a:t>Paragraph 02 </a:t>
            </a:r>
            <a:br>
              <a:rPr lang="nl-NL" dirty="0"/>
            </a:br>
            <a:r>
              <a:rPr lang="nl-NL" dirty="0"/>
              <a:t>(Raleway Light 12 pt)</a:t>
            </a:r>
          </a:p>
          <a:p>
            <a:pPr lvl="2"/>
            <a:r>
              <a:rPr lang="nl-NL" dirty="0"/>
              <a:t>Paragraph 03 </a:t>
            </a:r>
            <a:br>
              <a:rPr lang="nl-NL" dirty="0"/>
            </a:br>
            <a:r>
              <a:rPr lang="nl-NL" dirty="0"/>
              <a:t>(Raleway Light 11 pt)</a:t>
            </a:r>
          </a:p>
          <a:p>
            <a:pPr marL="658368" marR="0" lvl="3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Paragraph 04 </a:t>
            </a:r>
            <a:br>
              <a:rPr lang="en-US" dirty="0"/>
            </a:br>
            <a:r>
              <a:rPr lang="en-US" dirty="0"/>
              <a:t>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F0C999C-E8DD-4EB6-823D-52177C9EEB31}"/>
              </a:ext>
            </a:extLst>
          </p:cNvPr>
          <p:cNvSpPr>
            <a:spLocks noGrp="1"/>
          </p:cNvSpPr>
          <p:nvPr>
            <p:ph idx="11" hasCustomPrompt="1"/>
          </p:nvPr>
        </p:nvSpPr>
        <p:spPr bwMode="gray">
          <a:xfrm>
            <a:off x="3155450" y="987574"/>
            <a:ext cx="274320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defRPr/>
            </a:lvl1pPr>
            <a:lvl2pPr>
              <a:lnSpc>
                <a:spcPct val="100000"/>
              </a:lnSpc>
              <a:spcAft>
                <a:spcPts val="400"/>
              </a:spcAft>
              <a:defRPr/>
            </a:lvl2pPr>
            <a:lvl3pPr>
              <a:lnSpc>
                <a:spcPct val="100000"/>
              </a:lnSpc>
              <a:spcAft>
                <a:spcPts val="400"/>
              </a:spcAft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</a:t>
            </a:r>
            <a:br>
              <a:rPr lang="nl-NL" dirty="0"/>
            </a:br>
            <a:r>
              <a:rPr lang="nl-NL" dirty="0"/>
              <a:t>(Raleway Medium 14 pt)</a:t>
            </a:r>
          </a:p>
          <a:p>
            <a:pPr lvl="1"/>
            <a:r>
              <a:rPr lang="nl-NL" dirty="0"/>
              <a:t>Paragraph 02 </a:t>
            </a:r>
            <a:br>
              <a:rPr lang="nl-NL" dirty="0"/>
            </a:br>
            <a:r>
              <a:rPr lang="nl-NL" dirty="0"/>
              <a:t>(Raleway Light 12 pt)</a:t>
            </a:r>
          </a:p>
          <a:p>
            <a:pPr lvl="2"/>
            <a:r>
              <a:rPr lang="nl-NL" dirty="0"/>
              <a:t>Paragraph 03 </a:t>
            </a:r>
            <a:br>
              <a:rPr lang="nl-NL" dirty="0"/>
            </a:br>
            <a:r>
              <a:rPr lang="nl-NL" dirty="0"/>
              <a:t>(Raleway Light 11 pt)</a:t>
            </a:r>
          </a:p>
          <a:p>
            <a:pPr marL="658368" marR="0" lvl="3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Paragraph 04 </a:t>
            </a:r>
            <a:br>
              <a:rPr lang="en-US" dirty="0"/>
            </a:br>
            <a:r>
              <a:rPr lang="en-US" dirty="0"/>
              <a:t>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B9EAFC4-2931-4078-BD56-0615F35AC039}"/>
              </a:ext>
            </a:extLst>
          </p:cNvPr>
          <p:cNvSpPr>
            <a:spLocks noGrp="1"/>
          </p:cNvSpPr>
          <p:nvPr>
            <p:ph idx="12" hasCustomPrompt="1"/>
          </p:nvPr>
        </p:nvSpPr>
        <p:spPr bwMode="gray">
          <a:xfrm>
            <a:off x="6061533" y="987574"/>
            <a:ext cx="274320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defRPr/>
            </a:lvl1pPr>
            <a:lvl2pPr>
              <a:lnSpc>
                <a:spcPct val="100000"/>
              </a:lnSpc>
              <a:spcAft>
                <a:spcPts val="400"/>
              </a:spcAft>
              <a:defRPr/>
            </a:lvl2pPr>
            <a:lvl3pPr>
              <a:lnSpc>
                <a:spcPct val="100000"/>
              </a:lnSpc>
              <a:spcAft>
                <a:spcPts val="400"/>
              </a:spcAft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</a:t>
            </a:r>
            <a:br>
              <a:rPr lang="nl-NL" dirty="0"/>
            </a:br>
            <a:r>
              <a:rPr lang="nl-NL" dirty="0"/>
              <a:t>(Raleway Medium 14 pt)</a:t>
            </a:r>
          </a:p>
          <a:p>
            <a:pPr lvl="1"/>
            <a:r>
              <a:rPr lang="nl-NL" dirty="0"/>
              <a:t>Paragraph 02 </a:t>
            </a:r>
            <a:br>
              <a:rPr lang="nl-NL" dirty="0"/>
            </a:br>
            <a:r>
              <a:rPr lang="nl-NL" dirty="0"/>
              <a:t>(Raleway Light 12 pt)</a:t>
            </a:r>
          </a:p>
          <a:p>
            <a:pPr lvl="2"/>
            <a:r>
              <a:rPr lang="nl-NL" dirty="0"/>
              <a:t>Paragraph 03 </a:t>
            </a:r>
            <a:br>
              <a:rPr lang="nl-NL" dirty="0"/>
            </a:br>
            <a:r>
              <a:rPr lang="nl-NL" dirty="0"/>
              <a:t>(Raleway Light 11 pt)</a:t>
            </a:r>
          </a:p>
          <a:p>
            <a:pPr marL="658368" marR="0" lvl="3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Paragraph 04 </a:t>
            </a:r>
            <a:br>
              <a:rPr lang="en-US" dirty="0"/>
            </a:br>
            <a:r>
              <a:rPr lang="en-US" dirty="0"/>
              <a:t>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B33866-2876-4BF0-9DE2-747710DFDD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01A60ECB-6EBC-4D73-80BF-8386A8B8CD1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80D1BCD-10A4-4EB4-91F4-36B58C6F99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5407382"/>
      </p:ext>
    </p:extLst>
  </p:cSld>
  <p:clrMapOvr>
    <a:masterClrMapping/>
  </p:clrMapOvr>
  <p:hf hdr="0" ftr="0" dt="0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with desig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D485E858-7277-4523-AC6A-346226C6B618}"/>
              </a:ext>
            </a:extLst>
          </p:cNvPr>
          <p:cNvGrpSpPr/>
          <p:nvPr userDrawn="1"/>
        </p:nvGrpSpPr>
        <p:grpSpPr bwMode="gray">
          <a:xfrm>
            <a:off x="4942429" y="0"/>
            <a:ext cx="4201571" cy="4400550"/>
            <a:chOff x="1271192" y="805323"/>
            <a:chExt cx="4461628" cy="4672922"/>
          </a:xfrm>
        </p:grpSpPr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B2F2D73-3DD3-40BF-8096-F1D0AA2DBD43}"/>
                </a:ext>
              </a:extLst>
            </p:cNvPr>
            <p:cNvSpPr/>
            <p:nvPr userDrawn="1"/>
          </p:nvSpPr>
          <p:spPr bwMode="gray">
            <a:xfrm>
              <a:off x="1271192" y="805324"/>
              <a:ext cx="4461628" cy="4672921"/>
            </a:xfrm>
            <a:custGeom>
              <a:avLst/>
              <a:gdLst>
                <a:gd name="connsiteX0" fmla="*/ 738812 w 4461628"/>
                <a:gd name="connsiteY0" fmla="*/ 0 h 4672921"/>
                <a:gd name="connsiteX1" fmla="*/ 4461628 w 4461628"/>
                <a:gd name="connsiteY1" fmla="*/ 0 h 4672921"/>
                <a:gd name="connsiteX2" fmla="*/ 4461628 w 4461628"/>
                <a:gd name="connsiteY2" fmla="*/ 4110245 h 4672921"/>
                <a:gd name="connsiteX3" fmla="*/ 4345762 w 4461628"/>
                <a:gd name="connsiteY3" fmla="*/ 4196888 h 4672921"/>
                <a:gd name="connsiteX4" fmla="*/ 2787336 w 4461628"/>
                <a:gd name="connsiteY4" fmla="*/ 4672921 h 4672921"/>
                <a:gd name="connsiteX5" fmla="*/ 0 w 4461628"/>
                <a:gd name="connsiteY5" fmla="*/ 1885585 h 4672921"/>
                <a:gd name="connsiteX6" fmla="*/ 636492 w 4461628"/>
                <a:gd name="connsiteY6" fmla="*/ 112581 h 4672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461628" h="4672921">
                  <a:moveTo>
                    <a:pt x="738812" y="0"/>
                  </a:moveTo>
                  <a:lnTo>
                    <a:pt x="4461628" y="0"/>
                  </a:lnTo>
                  <a:lnTo>
                    <a:pt x="4461628" y="4110245"/>
                  </a:lnTo>
                  <a:lnTo>
                    <a:pt x="4345762" y="4196888"/>
                  </a:lnTo>
                  <a:cubicBezTo>
                    <a:pt x="3900900" y="4497431"/>
                    <a:pt x="3364612" y="4672921"/>
                    <a:pt x="2787336" y="4672921"/>
                  </a:cubicBezTo>
                  <a:cubicBezTo>
                    <a:pt x="1247933" y="4672921"/>
                    <a:pt x="0" y="3424988"/>
                    <a:pt x="0" y="1885585"/>
                  </a:cubicBezTo>
                  <a:cubicBezTo>
                    <a:pt x="0" y="1212096"/>
                    <a:pt x="238862" y="594397"/>
                    <a:pt x="636492" y="112581"/>
                  </a:cubicBezTo>
                  <a:close/>
                </a:path>
              </a:pathLst>
            </a:custGeom>
            <a:gradFill flip="none" rotWithShape="1">
              <a:gsLst>
                <a:gs pos="46000">
                  <a:srgbClr val="039BDA">
                    <a:alpha val="38000"/>
                  </a:srgbClr>
                </a:gs>
                <a:gs pos="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800000" scaled="0"/>
              <a:tileRect/>
            </a:gra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C464B45B-BE47-4C67-90A6-19379D104E55}"/>
                </a:ext>
              </a:extLst>
            </p:cNvPr>
            <p:cNvSpPr/>
            <p:nvPr userDrawn="1"/>
          </p:nvSpPr>
          <p:spPr bwMode="gray">
            <a:xfrm>
              <a:off x="2875525" y="805323"/>
              <a:ext cx="2857295" cy="2998788"/>
            </a:xfrm>
            <a:custGeom>
              <a:avLst/>
              <a:gdLst>
                <a:gd name="connsiteX0" fmla="*/ 43110 w 2857295"/>
                <a:gd name="connsiteY0" fmla="*/ 0 h 2998788"/>
                <a:gd name="connsiteX1" fmla="*/ 2857295 w 2857295"/>
                <a:gd name="connsiteY1" fmla="*/ 0 h 2998788"/>
                <a:gd name="connsiteX2" fmla="*/ 2857295 w 2857295"/>
                <a:gd name="connsiteY2" fmla="*/ 2977273 h 2998788"/>
                <a:gd name="connsiteX3" fmla="*/ 2802326 w 2857295"/>
                <a:gd name="connsiteY3" fmla="*/ 2985662 h 2998788"/>
                <a:gd name="connsiteX4" fmla="*/ 2542382 w 2857295"/>
                <a:gd name="connsiteY4" fmla="*/ 2998788 h 2998788"/>
                <a:gd name="connsiteX5" fmla="*/ 0 w 2857295"/>
                <a:gd name="connsiteY5" fmla="*/ 456406 h 2998788"/>
                <a:gd name="connsiteX6" fmla="*/ 13126 w 2857295"/>
                <a:gd name="connsiteY6" fmla="*/ 196462 h 2998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857295" h="2998788">
                  <a:moveTo>
                    <a:pt x="43110" y="0"/>
                  </a:moveTo>
                  <a:lnTo>
                    <a:pt x="2857295" y="0"/>
                  </a:lnTo>
                  <a:lnTo>
                    <a:pt x="2857295" y="2977273"/>
                  </a:lnTo>
                  <a:lnTo>
                    <a:pt x="2802326" y="2985662"/>
                  </a:lnTo>
                  <a:cubicBezTo>
                    <a:pt x="2716859" y="2994342"/>
                    <a:pt x="2630140" y="2998788"/>
                    <a:pt x="2542382" y="2998788"/>
                  </a:cubicBezTo>
                  <a:cubicBezTo>
                    <a:pt x="1138263" y="2998788"/>
                    <a:pt x="0" y="1860525"/>
                    <a:pt x="0" y="456406"/>
                  </a:cubicBezTo>
                  <a:cubicBezTo>
                    <a:pt x="0" y="368649"/>
                    <a:pt x="4447" y="281930"/>
                    <a:pt x="13126" y="196462"/>
                  </a:cubicBezTo>
                  <a:close/>
                </a:path>
              </a:pathLst>
            </a:custGeom>
            <a:solidFill>
              <a:schemeClr val="accent2">
                <a:alpha val="22000"/>
              </a:schemeClr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C20DF42-863D-4864-B783-B1EC7CEE7910}"/>
              </a:ext>
            </a:extLst>
          </p:cNvPr>
          <p:cNvSpPr>
            <a:spLocks noGrp="1"/>
          </p:cNvSpPr>
          <p:nvPr>
            <p:ph idx="1" hasCustomPrompt="1"/>
          </p:nvPr>
        </p:nvSpPr>
        <p:spPr bwMode="gray">
          <a:xfrm>
            <a:off x="231233" y="987574"/>
            <a:ext cx="475488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defRPr/>
            </a:lvl1pPr>
            <a:lvl2pPr>
              <a:lnSpc>
                <a:spcPct val="100000"/>
              </a:lnSpc>
              <a:spcAft>
                <a:spcPts val="400"/>
              </a:spcAft>
              <a:defRPr/>
            </a:lvl2pPr>
            <a:lvl3pPr>
              <a:lnSpc>
                <a:spcPct val="100000"/>
              </a:lnSpc>
              <a:spcAft>
                <a:spcPts val="400"/>
              </a:spcAft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marL="658368" marR="0" lvl="3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DBE6B0A-11C9-4607-AEBB-04B9ED54F675}"/>
              </a:ext>
            </a:extLst>
          </p:cNvPr>
          <p:cNvSpPr>
            <a:spLocks noGrp="1"/>
          </p:cNvSpPr>
          <p:nvPr>
            <p:ph idx="11" hasCustomPrompt="1"/>
          </p:nvPr>
        </p:nvSpPr>
        <p:spPr bwMode="gray">
          <a:xfrm>
            <a:off x="5147133" y="987574"/>
            <a:ext cx="365760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defRPr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Aft>
                <a:spcPts val="400"/>
              </a:spcAft>
              <a:defRPr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Aft>
                <a:spcPts val="400"/>
              </a:spcAft>
              <a:defRPr>
                <a:solidFill>
                  <a:schemeClr val="tx1"/>
                </a:solidFill>
              </a:defRPr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>
                <a:solidFill>
                  <a:schemeClr val="tx1"/>
                </a:solidFill>
              </a:defRPr>
            </a:lvl4pPr>
          </a:lstStyle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marL="658368" marR="0" lvl="3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25216C-BD30-4E0C-98A7-B66CA3B490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51A3424B-3137-4162-8F0D-DFDAB92C0D2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EBCAC5C-2CF2-4CB2-82A6-89D1694B4C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5779751"/>
      </p:ext>
    </p:extLst>
  </p:cSld>
  <p:clrMapOvr>
    <a:masterClrMapping/>
  </p:clrMapOvr>
  <p:hf hdr="0" ftr="0" dt="0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x 3 Table form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FD2044E8-B170-4670-93E7-0D73DE2C2BA1}"/>
              </a:ext>
            </a:extLst>
          </p:cNvPr>
          <p:cNvSpPr/>
          <p:nvPr userDrawn="1"/>
        </p:nvSpPr>
        <p:spPr bwMode="gray">
          <a:xfrm>
            <a:off x="2894197" y="1074738"/>
            <a:ext cx="2867342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60471C9D-9067-4CE4-9B0A-0516F060B6DD}"/>
              </a:ext>
            </a:extLst>
          </p:cNvPr>
          <p:cNvSpPr/>
          <p:nvPr userDrawn="1"/>
        </p:nvSpPr>
        <p:spPr bwMode="gray">
          <a:xfrm>
            <a:off x="5948046" y="1074738"/>
            <a:ext cx="2867342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0AAC43FA-2C17-4310-975D-9F2CC8E8A130}"/>
              </a:ext>
            </a:extLst>
          </p:cNvPr>
          <p:cNvSpPr/>
          <p:nvPr userDrawn="1"/>
        </p:nvSpPr>
        <p:spPr bwMode="gray">
          <a:xfrm>
            <a:off x="323850" y="1748900"/>
            <a:ext cx="2383839" cy="825623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EA29D3CB-04E1-4254-96D2-04A5B8CB64A8}"/>
              </a:ext>
            </a:extLst>
          </p:cNvPr>
          <p:cNvSpPr/>
          <p:nvPr userDrawn="1"/>
        </p:nvSpPr>
        <p:spPr bwMode="gray">
          <a:xfrm>
            <a:off x="323850" y="2747639"/>
            <a:ext cx="2383839" cy="825623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363853CF-3336-48A6-A5C4-BD73780749EA}"/>
              </a:ext>
            </a:extLst>
          </p:cNvPr>
          <p:cNvSpPr/>
          <p:nvPr userDrawn="1"/>
        </p:nvSpPr>
        <p:spPr bwMode="gray">
          <a:xfrm>
            <a:off x="323850" y="3746377"/>
            <a:ext cx="2383839" cy="825623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865DE240-9DED-468B-8408-87FDDC1791E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23850" y="1748900"/>
            <a:ext cx="2386584" cy="822960"/>
          </a:xfrm>
        </p:spPr>
        <p:txBody>
          <a:bodyPr lIns="91440" tIns="91440" rIns="91440" bIns="45720" anchor="t"/>
          <a:lstStyle>
            <a:lvl1pPr marL="0" indent="0" algn="l">
              <a:buNone/>
              <a:defRPr sz="1200"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24221231-F65C-444E-86F3-11E362190CD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23850" y="2747639"/>
            <a:ext cx="2386584" cy="822960"/>
          </a:xfrm>
        </p:spPr>
        <p:txBody>
          <a:bodyPr lIns="91440" tIns="91440" rIns="91440" bIns="45720" anchor="t"/>
          <a:lstStyle>
            <a:lvl1pPr marL="0" indent="0" algn="l">
              <a:buNone/>
              <a:defRPr sz="1200"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2" name="Text Placeholder 5">
            <a:extLst>
              <a:ext uri="{FF2B5EF4-FFF2-40B4-BE49-F238E27FC236}">
                <a16:creationId xmlns:a16="http://schemas.microsoft.com/office/drawing/2014/main" id="{2482BD1E-38F6-47D7-BBAC-A70C8E7A28F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3850" y="3746377"/>
            <a:ext cx="2386584" cy="822960"/>
          </a:xfrm>
        </p:spPr>
        <p:txBody>
          <a:bodyPr lIns="91440" tIns="91440" rIns="91440" bIns="45720" anchor="t"/>
          <a:lstStyle>
            <a:lvl1pPr marL="0" indent="0" algn="l">
              <a:buNone/>
              <a:defRPr sz="1200"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20E81642-44FE-49E3-9BF9-79C2AC852D3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19" name="Text Placeholder 5">
            <a:extLst>
              <a:ext uri="{FF2B5EF4-FFF2-40B4-BE49-F238E27FC236}">
                <a16:creationId xmlns:a16="http://schemas.microsoft.com/office/drawing/2014/main" id="{DF47391B-86BB-448B-BDAB-35ECA05C01C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2894197" y="1748900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DFD8F45F-7B56-4332-AF85-2AE6A07C0D2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2894197" y="2747639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CDE47660-6FF5-4273-927F-10B15F30F6B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2894197" y="3746377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A0B1C8B2-9DC8-4FF8-A533-631CF381CF7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5948046" y="1748900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CDB831E6-1489-49ED-9F9D-7DAAC230B4E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5948046" y="2747639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63D5D76A-D62F-4F95-80F9-A22030B2312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 bwMode="gray">
          <a:xfrm>
            <a:off x="5948046" y="3746377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9F96D3A1-11B2-4382-8EB9-8DA25C91003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894197" y="1074738"/>
            <a:ext cx="2871216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A80A609B-1E9B-43D5-9C67-882D8D8F76A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5948046" y="1074738"/>
            <a:ext cx="2871216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4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30" name="Slide Number Placeholder 5">
            <a:extLst>
              <a:ext uri="{FF2B5EF4-FFF2-40B4-BE49-F238E27FC236}">
                <a16:creationId xmlns:a16="http://schemas.microsoft.com/office/drawing/2014/main" id="{1223B345-B5B0-453E-9B46-ED4C7F6B08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03601718"/>
      </p:ext>
    </p:extLst>
  </p:cSld>
  <p:clrMapOvr>
    <a:masterClrMapping/>
  </p:clrMapOvr>
  <p:hf hdr="0" ftr="0" dt="0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753AB01-8E4C-47D6-B8E3-10AC53C8EB24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 bwMode="gray">
          <a:xfrm>
            <a:off x="333375" y="1824673"/>
            <a:ext cx="2075688" cy="2075688"/>
          </a:xfrm>
          <a:prstGeom prst="ellipse">
            <a:avLst/>
          </a:prstGeom>
        </p:spPr>
        <p:txBody>
          <a:bodyPr anchor="ctr"/>
          <a:lstStyle>
            <a:lvl1pPr marL="0" indent="0" algn="l">
              <a:buNone/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shapes, close the Slide Master and paste the gradient shapes on top of the selected image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8BAC6B4-51B9-4B47-8996-D65FBF9EDB5F}"/>
              </a:ext>
            </a:extLst>
          </p:cNvPr>
          <p:cNvSpPr>
            <a:spLocks noChangeAspect="1"/>
          </p:cNvSpPr>
          <p:nvPr userDrawn="1"/>
        </p:nvSpPr>
        <p:spPr>
          <a:xfrm>
            <a:off x="338328" y="1824038"/>
            <a:ext cx="2075688" cy="2075688"/>
          </a:xfrm>
          <a:prstGeom prst="ellipse">
            <a:avLst/>
          </a:prstGeom>
          <a:gradFill>
            <a:gsLst>
              <a:gs pos="48000">
                <a:schemeClr val="accent1">
                  <a:alpha val="0"/>
                </a:schemeClr>
              </a:gs>
              <a:gs pos="0">
                <a:schemeClr val="accent1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F6D67A50-8F02-4A68-A376-32DC985938EC}"/>
              </a:ext>
            </a:extLst>
          </p:cNvPr>
          <p:cNvSpPr>
            <a:spLocks noChangeAspect="1"/>
          </p:cNvSpPr>
          <p:nvPr/>
        </p:nvSpPr>
        <p:spPr bwMode="gray">
          <a:xfrm>
            <a:off x="1069009" y="1398595"/>
            <a:ext cx="2075687" cy="2075688"/>
          </a:xfrm>
          <a:prstGeom prst="ellipse">
            <a:avLst/>
          </a:prstGeom>
          <a:gradFill flip="none" rotWithShape="1">
            <a:gsLst>
              <a:gs pos="43000">
                <a:schemeClr val="accent4">
                  <a:alpha val="13000"/>
                </a:schemeClr>
              </a:gs>
              <a:gs pos="8000">
                <a:schemeClr val="accent4"/>
              </a:gs>
              <a:gs pos="71000">
                <a:schemeClr val="accent4">
                  <a:alpha val="0"/>
                </a:schemeClr>
              </a:gs>
            </a:gsLst>
            <a:lin ang="13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745C628-C734-425D-A3FF-809A5983658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3350727" y="1074738"/>
            <a:ext cx="5458968" cy="3493008"/>
          </a:xfrm>
        </p:spPr>
        <p:txBody>
          <a:bodyPr lIns="0" tIns="0" rIns="0" bIns="0" anchor="ctr"/>
          <a:lstStyle>
            <a:lvl1pPr marL="0" indent="0" algn="ctr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Quote/Introduction text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09468FF4-883B-440C-A361-DDE3DFD3EE4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71E2DAB-0E36-4CB9-99B3-9141B3D2FB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65242113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 bwMode="invGray">
          <a:xfrm>
            <a:off x="227661" y="987574"/>
            <a:ext cx="420624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1pPr>
            <a:lvl2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2pPr>
            <a:lvl3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lvl="3"/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F0C999C-E8DD-4EB6-823D-52177C9EEB31}"/>
              </a:ext>
            </a:extLst>
          </p:cNvPr>
          <p:cNvSpPr>
            <a:spLocks noGrp="1"/>
          </p:cNvSpPr>
          <p:nvPr>
            <p:ph idx="11" hasCustomPrompt="1"/>
          </p:nvPr>
        </p:nvSpPr>
        <p:spPr bwMode="invGray">
          <a:xfrm>
            <a:off x="4598493" y="987574"/>
            <a:ext cx="420624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1pPr>
            <a:lvl2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2pPr>
            <a:lvl3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lvl="3"/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096816-C8D8-4D33-ADC6-A0DDE3C6E31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2E3C4D-A53B-49B6-90E2-150065B8751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E01B1D9-5646-4335-A2C7-92BA113AC2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92927240"/>
      </p:ext>
    </p:extLst>
  </p:cSld>
  <p:clrMapOvr>
    <a:masterClrMapping/>
  </p:clrMapOvr>
  <p:hf hdr="0" ftr="0" dt="0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para with desig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745C628-C734-425D-A3FF-809A5983658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320674" y="1074738"/>
            <a:ext cx="5669280" cy="1005840"/>
          </a:xfrm>
        </p:spPr>
        <p:txBody>
          <a:bodyPr lIns="0" tIns="0" rIns="0" bIns="0" anchor="ctr"/>
          <a:lstStyle>
            <a:lvl1pPr marL="0" indent="0" algn="l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A231BA4B-8E51-4730-9569-847C0722DA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D36EF7ED-6900-4FD5-AA62-B93F5B77D31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4" y="2320050"/>
            <a:ext cx="5669280" cy="1005840"/>
          </a:xfrm>
        </p:spPr>
        <p:txBody>
          <a:bodyPr lIns="0" tIns="0" rIns="0" bIns="0" anchor="ctr"/>
          <a:lstStyle>
            <a:lvl1pPr marL="0" indent="0" algn="l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ED4A2992-ECB4-49A6-8DA5-345891EC76F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20674" y="3565362"/>
            <a:ext cx="5669280" cy="1005840"/>
          </a:xfrm>
        </p:spPr>
        <p:txBody>
          <a:bodyPr lIns="0" tIns="0" rIns="0" bIns="0" anchor="ctr"/>
          <a:lstStyle>
            <a:lvl1pPr marL="0" indent="0" algn="l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5" name="Arc 14">
            <a:extLst>
              <a:ext uri="{FF2B5EF4-FFF2-40B4-BE49-F238E27FC236}">
                <a16:creationId xmlns:a16="http://schemas.microsoft.com/office/drawing/2014/main" id="{DAEC8E06-34A8-456E-9A2E-696A684F3B89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6539277" y="1276379"/>
            <a:ext cx="3047999" cy="3047999"/>
          </a:xfrm>
          <a:prstGeom prst="arc">
            <a:avLst>
              <a:gd name="adj1" fmla="val 5277044"/>
              <a:gd name="adj2" fmla="val 16275839"/>
            </a:avLst>
          </a:prstGeom>
          <a:ln w="47625">
            <a:gradFill flip="none" rotWithShape="1">
              <a:gsLst>
                <a:gs pos="0">
                  <a:schemeClr val="bg1">
                    <a:alpha val="0"/>
                  </a:schemeClr>
                </a:gs>
                <a:gs pos="50000">
                  <a:schemeClr val="accent6"/>
                </a:gs>
                <a:gs pos="6000">
                  <a:schemeClr val="accent6">
                    <a:lumMod val="25000"/>
                    <a:lumOff val="75000"/>
                  </a:schemeClr>
                </a:gs>
                <a:gs pos="94000">
                  <a:schemeClr val="accent6">
                    <a:lumMod val="25000"/>
                    <a:lumOff val="75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EA2561D-8307-4588-B581-F9B15BE8CF14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6850080" y="3660489"/>
            <a:ext cx="886968" cy="886968"/>
          </a:xfrm>
          <a:prstGeom prst="ellipse">
            <a:avLst/>
          </a:prstGeom>
          <a:gradFill flip="none" rotWithShape="1">
            <a:gsLst>
              <a:gs pos="58000">
                <a:srgbClr val="039BDA">
                  <a:alpha val="30000"/>
                </a:srgbClr>
              </a:gs>
              <a:gs pos="9000">
                <a:schemeClr val="accent1"/>
              </a:gs>
              <a:gs pos="84000">
                <a:schemeClr val="accent1">
                  <a:alpha val="0"/>
                </a:schemeClr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5C2EA899-5726-4F3E-A809-0837BD902FD6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6850080" y="1089026"/>
            <a:ext cx="886968" cy="886968"/>
          </a:xfrm>
          <a:prstGeom prst="ellipse">
            <a:avLst/>
          </a:prstGeom>
          <a:gradFill flip="none" rotWithShape="1">
            <a:gsLst>
              <a:gs pos="58000">
                <a:srgbClr val="039BDA">
                  <a:alpha val="30000"/>
                </a:srgbClr>
              </a:gs>
              <a:gs pos="9000">
                <a:schemeClr val="accent1"/>
              </a:gs>
              <a:gs pos="89000">
                <a:schemeClr val="accent1">
                  <a:alpha val="0"/>
                </a:schemeClr>
              </a:gs>
            </a:gsLst>
            <a:lin ang="4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7EB26C2-51F4-4065-B6A9-87F434601DAA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6181530" y="2392656"/>
            <a:ext cx="886968" cy="886968"/>
          </a:xfrm>
          <a:prstGeom prst="ellipse">
            <a:avLst/>
          </a:prstGeom>
          <a:gradFill flip="none" rotWithShape="1">
            <a:gsLst>
              <a:gs pos="58000">
                <a:srgbClr val="039BDA">
                  <a:alpha val="30000"/>
                </a:srgbClr>
              </a:gs>
              <a:gs pos="9000">
                <a:schemeClr val="accent1"/>
              </a:gs>
              <a:gs pos="98000">
                <a:schemeClr val="accent1">
                  <a:alpha val="0"/>
                </a:schemeClr>
              </a:gs>
            </a:gsLst>
            <a:lin ang="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199A943D-4E01-4B77-B769-D878B59C2E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48025012"/>
      </p:ext>
    </p:extLst>
  </p:cSld>
  <p:clrMapOvr>
    <a:masterClrMapping/>
  </p:clrMapOvr>
  <p:hf hdr="0" ftr="0" dt="0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3">
            <a:extLst>
              <a:ext uri="{FF2B5EF4-FFF2-40B4-BE49-F238E27FC236}">
                <a16:creationId xmlns:a16="http://schemas.microsoft.com/office/drawing/2014/main" id="{95F79ED8-DE62-4265-BF98-CA8F3250F44E}"/>
              </a:ext>
            </a:extLst>
          </p:cNvPr>
          <p:cNvSpPr>
            <a:spLocks noGrp="1" noChangeAspect="1"/>
          </p:cNvSpPr>
          <p:nvPr>
            <p:ph type="pic" sz="quarter" idx="15" hasCustomPrompt="1"/>
          </p:nvPr>
        </p:nvSpPr>
        <p:spPr bwMode="gray">
          <a:xfrm>
            <a:off x="320054" y="3159283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24" name="Picture Placeholder 3">
            <a:extLst>
              <a:ext uri="{FF2B5EF4-FFF2-40B4-BE49-F238E27FC236}">
                <a16:creationId xmlns:a16="http://schemas.microsoft.com/office/drawing/2014/main" id="{23DF603E-3B4A-4E51-8C9E-306B088CC2B0}"/>
              </a:ext>
            </a:extLst>
          </p:cNvPr>
          <p:cNvSpPr>
            <a:spLocks noGrp="1" noChangeAspect="1"/>
          </p:cNvSpPr>
          <p:nvPr>
            <p:ph type="pic" sz="quarter" idx="17" hasCustomPrompt="1"/>
          </p:nvPr>
        </p:nvSpPr>
        <p:spPr bwMode="gray">
          <a:xfrm>
            <a:off x="7610829" y="3159283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23" name="Picture Placeholder 3">
            <a:extLst>
              <a:ext uri="{FF2B5EF4-FFF2-40B4-BE49-F238E27FC236}">
                <a16:creationId xmlns:a16="http://schemas.microsoft.com/office/drawing/2014/main" id="{8079FDD0-E93A-4BF9-AE06-64395560F12E}"/>
              </a:ext>
            </a:extLst>
          </p:cNvPr>
          <p:cNvSpPr>
            <a:spLocks noGrp="1" noChangeAspect="1"/>
          </p:cNvSpPr>
          <p:nvPr>
            <p:ph type="pic" sz="quarter" idx="16" hasCustomPrompt="1"/>
          </p:nvPr>
        </p:nvSpPr>
        <p:spPr bwMode="gray">
          <a:xfrm>
            <a:off x="7610829" y="131024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753AB01-8E4C-47D6-B8E3-10AC53C8EB24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 bwMode="gray">
          <a:xfrm>
            <a:off x="320054" y="131314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D321218-61CD-4A7C-A430-F5A1DDE9AD9B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315482" y="1316736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1">
                  <a:alpha val="0"/>
                </a:schemeClr>
              </a:gs>
              <a:gs pos="0">
                <a:schemeClr val="accent1"/>
              </a:gs>
            </a:gsLst>
            <a:lin ang="4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835E1044-5A44-4BFE-89AF-ACDEEA2B4BF2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315482" y="3163824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4">
                  <a:alpha val="0"/>
                </a:schemeClr>
              </a:gs>
              <a:gs pos="0">
                <a:schemeClr val="accent4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58BCB6D-0CAC-42F5-AA2A-440E5D9D92B4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7606257" y="3163824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3">
                  <a:alpha val="0"/>
                </a:schemeClr>
              </a:gs>
              <a:gs pos="8000">
                <a:schemeClr val="accent3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74BE5BC6-9E7F-4FC5-9732-D81384AB690C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7606257" y="1305676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2">
                  <a:alpha val="0"/>
                </a:schemeClr>
              </a:gs>
              <a:gs pos="10000">
                <a:schemeClr val="accent2"/>
              </a:gs>
            </a:gsLst>
            <a:lin ang="4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745C628-C734-425D-A3FF-809A5983658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1676400" y="1083616"/>
            <a:ext cx="2838231" cy="1645920"/>
          </a:xfrm>
        </p:spPr>
        <p:txBody>
          <a:bodyPr lIns="0" tIns="0" rIns="0" bIns="0" anchor="ctr"/>
          <a:lstStyle>
            <a:lvl1pPr marL="0" indent="0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9" name="Text Placeholder 5">
            <a:extLst>
              <a:ext uri="{FF2B5EF4-FFF2-40B4-BE49-F238E27FC236}">
                <a16:creationId xmlns:a16="http://schemas.microsoft.com/office/drawing/2014/main" id="{81DB8866-7A09-49FF-8B8F-A2030E186C7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1676400" y="2926080"/>
            <a:ext cx="2838231" cy="1645920"/>
          </a:xfrm>
        </p:spPr>
        <p:txBody>
          <a:bodyPr lIns="0" tIns="0" rIns="0" bIns="0" anchor="ctr"/>
          <a:lstStyle>
            <a:lvl1pPr marL="0" indent="0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2E07EB45-86F8-4B7E-B80F-413B61F063C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639408" y="1083616"/>
            <a:ext cx="2838231" cy="1645920"/>
          </a:xfrm>
        </p:spPr>
        <p:txBody>
          <a:bodyPr lIns="0" tIns="0" rIns="0" bIns="0" anchor="ctr"/>
          <a:lstStyle>
            <a:lvl1pPr marL="0" indent="0" algn="r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3E432386-8EA5-4AD4-BF83-1A3847D5D48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639408" y="2926080"/>
            <a:ext cx="2838231" cy="1645920"/>
          </a:xfrm>
        </p:spPr>
        <p:txBody>
          <a:bodyPr lIns="0" tIns="0" rIns="0" bIns="0" anchor="ctr"/>
          <a:lstStyle>
            <a:lvl1pPr marL="0" indent="0" algn="r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7322B76E-A710-4C85-816A-763EBC340C2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0D080BEE-09D2-4296-A405-591812B0B3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39974999"/>
      </p:ext>
    </p:extLst>
  </p:cSld>
  <p:clrMapOvr>
    <a:masterClrMapping/>
  </p:clrMapOvr>
  <p:hf hdr="0" ftr="0" dt="0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icture Placeholder 3">
            <a:extLst>
              <a:ext uri="{FF2B5EF4-FFF2-40B4-BE49-F238E27FC236}">
                <a16:creationId xmlns:a16="http://schemas.microsoft.com/office/drawing/2014/main" id="{87ECCD5F-585C-4256-9B5B-49C97CB57375}"/>
              </a:ext>
            </a:extLst>
          </p:cNvPr>
          <p:cNvSpPr>
            <a:spLocks noGrp="1" noChangeAspect="1"/>
          </p:cNvSpPr>
          <p:nvPr>
            <p:ph type="pic" sz="quarter" idx="21" hasCustomPrompt="1"/>
          </p:nvPr>
        </p:nvSpPr>
        <p:spPr bwMode="gray">
          <a:xfrm>
            <a:off x="7233922" y="107473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41" name="Picture Placeholder 3">
            <a:extLst>
              <a:ext uri="{FF2B5EF4-FFF2-40B4-BE49-F238E27FC236}">
                <a16:creationId xmlns:a16="http://schemas.microsoft.com/office/drawing/2014/main" id="{B21D74B9-8621-4C24-8533-7BE723A60770}"/>
              </a:ext>
            </a:extLst>
          </p:cNvPr>
          <p:cNvSpPr>
            <a:spLocks noGrp="1" noChangeAspect="1"/>
          </p:cNvSpPr>
          <p:nvPr>
            <p:ph type="pic" sz="quarter" idx="20" hasCustomPrompt="1"/>
          </p:nvPr>
        </p:nvSpPr>
        <p:spPr bwMode="gray">
          <a:xfrm>
            <a:off x="5073164" y="107473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40" name="Picture Placeholder 3">
            <a:extLst>
              <a:ext uri="{FF2B5EF4-FFF2-40B4-BE49-F238E27FC236}">
                <a16:creationId xmlns:a16="http://schemas.microsoft.com/office/drawing/2014/main" id="{0084BE70-235A-4A84-BDB3-2A7C9EDFF3D1}"/>
              </a:ext>
            </a:extLst>
          </p:cNvPr>
          <p:cNvSpPr>
            <a:spLocks noGrp="1" noChangeAspect="1"/>
          </p:cNvSpPr>
          <p:nvPr>
            <p:ph type="pic" sz="quarter" idx="19" hasCustomPrompt="1"/>
          </p:nvPr>
        </p:nvSpPr>
        <p:spPr bwMode="gray">
          <a:xfrm>
            <a:off x="2865122" y="107473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753AB01-8E4C-47D6-B8E3-10AC53C8EB24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 bwMode="gray">
          <a:xfrm>
            <a:off x="706122" y="107473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525D430-C43C-4729-86E5-DEA9E9E60E43}"/>
              </a:ext>
            </a:extLst>
          </p:cNvPr>
          <p:cNvSpPr>
            <a:spLocks noChangeAspect="1"/>
          </p:cNvSpPr>
          <p:nvPr userDrawn="1"/>
        </p:nvSpPr>
        <p:spPr>
          <a:xfrm>
            <a:off x="704088" y="1078992"/>
            <a:ext cx="1197864" cy="1197864"/>
          </a:xfrm>
          <a:prstGeom prst="ellipse">
            <a:avLst/>
          </a:prstGeom>
          <a:gradFill>
            <a:gsLst>
              <a:gs pos="47000">
                <a:schemeClr val="accent1">
                  <a:alpha val="0"/>
                </a:schemeClr>
              </a:gs>
              <a:gs pos="0">
                <a:schemeClr val="accent1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FD6F98B-7844-403D-B366-D998D999F999}"/>
              </a:ext>
            </a:extLst>
          </p:cNvPr>
          <p:cNvSpPr>
            <a:spLocks noChangeAspect="1"/>
          </p:cNvSpPr>
          <p:nvPr userDrawn="1"/>
        </p:nvSpPr>
        <p:spPr>
          <a:xfrm>
            <a:off x="5074920" y="1078992"/>
            <a:ext cx="1197864" cy="1197864"/>
          </a:xfrm>
          <a:prstGeom prst="ellipse">
            <a:avLst/>
          </a:prstGeom>
          <a:gradFill>
            <a:gsLst>
              <a:gs pos="47000">
                <a:schemeClr val="accent2">
                  <a:alpha val="0"/>
                </a:schemeClr>
              </a:gs>
              <a:gs pos="0">
                <a:schemeClr val="accent2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068B072-953A-47FF-A114-8E7D56DE298E}"/>
              </a:ext>
            </a:extLst>
          </p:cNvPr>
          <p:cNvSpPr>
            <a:spLocks noChangeAspect="1"/>
          </p:cNvSpPr>
          <p:nvPr userDrawn="1"/>
        </p:nvSpPr>
        <p:spPr>
          <a:xfrm>
            <a:off x="7232904" y="1078992"/>
            <a:ext cx="1197864" cy="1197864"/>
          </a:xfrm>
          <a:prstGeom prst="ellipse">
            <a:avLst/>
          </a:prstGeom>
          <a:gradFill>
            <a:gsLst>
              <a:gs pos="47000">
                <a:schemeClr val="accent3">
                  <a:alpha val="0"/>
                </a:schemeClr>
              </a:gs>
              <a:gs pos="0">
                <a:schemeClr val="accent3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E232DF0-A5F7-42CE-A8B7-B50478ADC87D}"/>
              </a:ext>
            </a:extLst>
          </p:cNvPr>
          <p:cNvSpPr>
            <a:spLocks noChangeAspect="1"/>
          </p:cNvSpPr>
          <p:nvPr userDrawn="1"/>
        </p:nvSpPr>
        <p:spPr>
          <a:xfrm>
            <a:off x="2862072" y="1078992"/>
            <a:ext cx="1197864" cy="1197864"/>
          </a:xfrm>
          <a:prstGeom prst="ellipse">
            <a:avLst/>
          </a:prstGeom>
          <a:gradFill>
            <a:gsLst>
              <a:gs pos="47000">
                <a:schemeClr val="accent4">
                  <a:alpha val="0"/>
                </a:schemeClr>
              </a:gs>
              <a:gs pos="0">
                <a:schemeClr val="accent4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745C628-C734-425D-A3FF-809A59836586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 bwMode="gray">
          <a:xfrm>
            <a:off x="333252" y="2721928"/>
            <a:ext cx="1956816" cy="1847088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C7808F05-407F-4197-BCEF-70999CAED6F0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 bwMode="gray">
          <a:xfrm>
            <a:off x="333252" y="2373924"/>
            <a:ext cx="1956816" cy="274320"/>
          </a:xfrm>
        </p:spPr>
        <p:txBody>
          <a:bodyPr lIns="0" tIns="0" rIns="0" bIns="0" anchor="ctr"/>
          <a:lstStyle>
            <a:lvl1pPr marL="0" indent="0" algn="ctr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ACD32266-B506-4017-85D4-6D3B7BFD84BB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 bwMode="gray">
          <a:xfrm>
            <a:off x="2504899" y="2721928"/>
            <a:ext cx="1956816" cy="1847088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EF3D9A09-E93B-484F-B386-63D774A061AD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 bwMode="gray">
          <a:xfrm>
            <a:off x="2504899" y="2373924"/>
            <a:ext cx="1956816" cy="274320"/>
          </a:xfrm>
        </p:spPr>
        <p:txBody>
          <a:bodyPr lIns="0" tIns="0" rIns="0" bIns="0" anchor="ctr"/>
          <a:lstStyle>
            <a:lvl1pPr marL="0" indent="0" algn="ctr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9643D738-DC84-4B6E-8D85-DB4008829909}"/>
              </a:ext>
            </a:extLst>
          </p:cNvPr>
          <p:cNvSpPr>
            <a:spLocks noGrp="1"/>
          </p:cNvSpPr>
          <p:nvPr userDrawn="1">
            <p:ph type="body" sz="quarter" idx="15" hasCustomPrompt="1"/>
          </p:nvPr>
        </p:nvSpPr>
        <p:spPr bwMode="gray">
          <a:xfrm>
            <a:off x="4676546" y="2721928"/>
            <a:ext cx="1956816" cy="1847088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C69CB2B6-4B44-44E8-8312-78C8DCE900DC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 bwMode="gray">
          <a:xfrm>
            <a:off x="4676546" y="2373924"/>
            <a:ext cx="1956816" cy="274320"/>
          </a:xfrm>
        </p:spPr>
        <p:txBody>
          <a:bodyPr lIns="0" tIns="0" rIns="0" bIns="0" anchor="ctr"/>
          <a:lstStyle>
            <a:lvl1pPr marL="0" indent="0" algn="ctr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F6ACF818-5DC5-469C-BD9D-38C2BED2F786}"/>
              </a:ext>
            </a:extLst>
          </p:cNvPr>
          <p:cNvSpPr>
            <a:spLocks noGrp="1"/>
          </p:cNvSpPr>
          <p:nvPr userDrawn="1">
            <p:ph type="body" sz="quarter" idx="17" hasCustomPrompt="1"/>
          </p:nvPr>
        </p:nvSpPr>
        <p:spPr bwMode="gray">
          <a:xfrm>
            <a:off x="6848192" y="2721928"/>
            <a:ext cx="1956816" cy="1847088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52343530-9785-4BA5-AB3D-ED1A31D4EC71}"/>
              </a:ext>
            </a:extLst>
          </p:cNvPr>
          <p:cNvSpPr>
            <a:spLocks noGrp="1"/>
          </p:cNvSpPr>
          <p:nvPr userDrawn="1">
            <p:ph type="body" sz="quarter" idx="18" hasCustomPrompt="1"/>
          </p:nvPr>
        </p:nvSpPr>
        <p:spPr bwMode="gray">
          <a:xfrm>
            <a:off x="6848192" y="2373924"/>
            <a:ext cx="1956816" cy="274320"/>
          </a:xfrm>
        </p:spPr>
        <p:txBody>
          <a:bodyPr lIns="0" tIns="0" rIns="0" bIns="0" anchor="ctr"/>
          <a:lstStyle>
            <a:lvl1pPr marL="0" indent="0" algn="ctr">
              <a:buNone/>
              <a:defRPr sz="12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A1F4DD1D-EEF5-4369-86E6-771BD1D13B7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74D4DA68-2E48-4A31-8B65-BBCAF08090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17193899"/>
      </p:ext>
    </p:extLst>
  </p:cSld>
  <p:clrMapOvr>
    <a:masterClrMapping/>
  </p:clrMapOvr>
  <p:hf hdr="0" ftr="0" dt="0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icture Placeholder 3">
            <a:extLst>
              <a:ext uri="{FF2B5EF4-FFF2-40B4-BE49-F238E27FC236}">
                <a16:creationId xmlns:a16="http://schemas.microsoft.com/office/drawing/2014/main" id="{878B2F4C-301A-408C-8855-A7AF9EB8E00F}"/>
              </a:ext>
            </a:extLst>
          </p:cNvPr>
          <p:cNvSpPr>
            <a:spLocks noGrp="1" noChangeAspect="1"/>
          </p:cNvSpPr>
          <p:nvPr>
            <p:ph type="pic" sz="quarter" idx="21" hasCustomPrompt="1"/>
          </p:nvPr>
        </p:nvSpPr>
        <p:spPr bwMode="gray">
          <a:xfrm>
            <a:off x="7227668" y="3058256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61" name="Picture Placeholder 3">
            <a:extLst>
              <a:ext uri="{FF2B5EF4-FFF2-40B4-BE49-F238E27FC236}">
                <a16:creationId xmlns:a16="http://schemas.microsoft.com/office/drawing/2014/main" id="{77537E8F-8975-4A18-9813-D10B75751278}"/>
              </a:ext>
            </a:extLst>
          </p:cNvPr>
          <p:cNvSpPr>
            <a:spLocks noGrp="1" noChangeAspect="1"/>
          </p:cNvSpPr>
          <p:nvPr>
            <p:ph type="pic" sz="quarter" idx="19" hasCustomPrompt="1"/>
          </p:nvPr>
        </p:nvSpPr>
        <p:spPr bwMode="gray">
          <a:xfrm>
            <a:off x="2884375" y="3058256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62" name="Picture Placeholder 3">
            <a:extLst>
              <a:ext uri="{FF2B5EF4-FFF2-40B4-BE49-F238E27FC236}">
                <a16:creationId xmlns:a16="http://schemas.microsoft.com/office/drawing/2014/main" id="{427954B6-42E4-49AC-A8CC-2B56F6B24301}"/>
              </a:ext>
            </a:extLst>
          </p:cNvPr>
          <p:cNvSpPr>
            <a:spLocks noGrp="1" noChangeAspect="1"/>
          </p:cNvSpPr>
          <p:nvPr>
            <p:ph type="pic" sz="quarter" idx="20" hasCustomPrompt="1"/>
          </p:nvPr>
        </p:nvSpPr>
        <p:spPr bwMode="gray">
          <a:xfrm>
            <a:off x="5056022" y="138771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753AB01-8E4C-47D6-B8E3-10AC53C8EB24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 bwMode="gray">
          <a:xfrm>
            <a:off x="712728" y="138771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B59C02B8-89D8-479B-9609-A61307C54B5F}"/>
              </a:ext>
            </a:extLst>
          </p:cNvPr>
          <p:cNvSpPr>
            <a:spLocks noChangeAspect="1"/>
          </p:cNvSpPr>
          <p:nvPr/>
        </p:nvSpPr>
        <p:spPr bwMode="gray">
          <a:xfrm>
            <a:off x="7223096" y="3058256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3">
                  <a:alpha val="0"/>
                </a:schemeClr>
              </a:gs>
              <a:gs pos="0">
                <a:schemeClr val="accent3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8CFCD3AC-BC13-484A-9DB6-0687ADDFA522}"/>
              </a:ext>
            </a:extLst>
          </p:cNvPr>
          <p:cNvSpPr>
            <a:spLocks noChangeAspect="1"/>
          </p:cNvSpPr>
          <p:nvPr/>
        </p:nvSpPr>
        <p:spPr bwMode="gray">
          <a:xfrm>
            <a:off x="5056632" y="1389888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2">
                  <a:alpha val="0"/>
                </a:schemeClr>
              </a:gs>
              <a:gs pos="0">
                <a:schemeClr val="accent2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A0257437-5EEA-4AFD-AFBD-4160FDF4BBC1}"/>
              </a:ext>
            </a:extLst>
          </p:cNvPr>
          <p:cNvSpPr>
            <a:spLocks noChangeAspect="1"/>
          </p:cNvSpPr>
          <p:nvPr/>
        </p:nvSpPr>
        <p:spPr bwMode="gray">
          <a:xfrm>
            <a:off x="2879803" y="3058256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4">
                  <a:alpha val="0"/>
                </a:schemeClr>
              </a:gs>
              <a:gs pos="0">
                <a:schemeClr val="accent4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DACA83E-D11F-4623-9756-E043FFD2354A}"/>
              </a:ext>
            </a:extLst>
          </p:cNvPr>
          <p:cNvSpPr>
            <a:spLocks noChangeAspect="1"/>
          </p:cNvSpPr>
          <p:nvPr/>
        </p:nvSpPr>
        <p:spPr bwMode="gray">
          <a:xfrm>
            <a:off x="713232" y="1389888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1">
                  <a:alpha val="0"/>
                </a:schemeClr>
              </a:gs>
              <a:gs pos="0">
                <a:schemeClr val="accent1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745C628-C734-425D-A3FF-809A5983658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333252" y="2668660"/>
            <a:ext cx="1956816" cy="1901952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C7808F05-407F-4197-BCEF-70999CAED6F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333252" y="1074738"/>
            <a:ext cx="1956816" cy="228600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43" name="Text Placeholder 5">
            <a:extLst>
              <a:ext uri="{FF2B5EF4-FFF2-40B4-BE49-F238E27FC236}">
                <a16:creationId xmlns:a16="http://schemas.microsoft.com/office/drawing/2014/main" id="{0E1A69AA-BB08-47ED-8A27-3EBD2285D3D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2504899" y="1074738"/>
            <a:ext cx="1956816" cy="1901952"/>
          </a:xfrm>
        </p:spPr>
        <p:txBody>
          <a:bodyPr lIns="0" tIns="0" rIns="0" bIns="0" anchor="b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4" name="Text Placeholder 5">
            <a:extLst>
              <a:ext uri="{FF2B5EF4-FFF2-40B4-BE49-F238E27FC236}">
                <a16:creationId xmlns:a16="http://schemas.microsoft.com/office/drawing/2014/main" id="{E568E458-ED09-4594-BF03-6E7B9E5662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676546" y="2668660"/>
            <a:ext cx="1956816" cy="1901952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5" name="Text Placeholder 5">
            <a:extLst>
              <a:ext uri="{FF2B5EF4-FFF2-40B4-BE49-F238E27FC236}">
                <a16:creationId xmlns:a16="http://schemas.microsoft.com/office/drawing/2014/main" id="{B164CC54-F8A7-4852-B819-D7C108DCD29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6848192" y="1074738"/>
            <a:ext cx="1956816" cy="1901952"/>
          </a:xfrm>
        </p:spPr>
        <p:txBody>
          <a:bodyPr lIns="0" tIns="0" rIns="0" bIns="0" anchor="b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6" name="Text Placeholder 5">
            <a:extLst>
              <a:ext uri="{FF2B5EF4-FFF2-40B4-BE49-F238E27FC236}">
                <a16:creationId xmlns:a16="http://schemas.microsoft.com/office/drawing/2014/main" id="{1E3A88E7-988D-47C0-8A7F-409F5119B7F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2504899" y="4342012"/>
            <a:ext cx="1956816" cy="228600"/>
          </a:xfrm>
        </p:spPr>
        <p:txBody>
          <a:bodyPr lIns="0" tIns="0" rIns="0" bIns="0" anchor="b"/>
          <a:lstStyle>
            <a:lvl1pPr marL="0" indent="0" algn="ctr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47" name="Text Placeholder 5">
            <a:extLst>
              <a:ext uri="{FF2B5EF4-FFF2-40B4-BE49-F238E27FC236}">
                <a16:creationId xmlns:a16="http://schemas.microsoft.com/office/drawing/2014/main" id="{1FBC6CF9-7E8C-4DC5-9B67-468A5F82C02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4676546" y="1074738"/>
            <a:ext cx="1956816" cy="228600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48" name="Text Placeholder 5">
            <a:extLst>
              <a:ext uri="{FF2B5EF4-FFF2-40B4-BE49-F238E27FC236}">
                <a16:creationId xmlns:a16="http://schemas.microsoft.com/office/drawing/2014/main" id="{2C3C7B8A-741D-49C0-B7FB-F8BF4C55FBD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6848192" y="4342012"/>
            <a:ext cx="1956816" cy="228600"/>
          </a:xfrm>
        </p:spPr>
        <p:txBody>
          <a:bodyPr lIns="0" tIns="0" rIns="0" bIns="0" anchor="b"/>
          <a:lstStyle>
            <a:lvl1pPr marL="0" indent="0" algn="ctr">
              <a:buNone/>
              <a:defRPr sz="12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B12C8930-4036-4586-BFA3-861A9E0E2D9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63E7CE2B-CA83-494E-A863-E1888795EF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84171808"/>
      </p:ext>
    </p:extLst>
  </p:cSld>
  <p:clrMapOvr>
    <a:masterClrMapping/>
  </p:clrMapOvr>
  <p:hf hdr="0" ftr="0" dt="0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DED66E28-51A1-4EDD-9DCC-EC73859E41C7}"/>
              </a:ext>
            </a:extLst>
          </p:cNvPr>
          <p:cNvSpPr/>
          <p:nvPr userDrawn="1"/>
        </p:nvSpPr>
        <p:spPr bwMode="gray">
          <a:xfrm>
            <a:off x="6080096" y="1074738"/>
            <a:ext cx="2724912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1B1E5C47-290E-4DD8-AE0F-3D43227016A2}"/>
              </a:ext>
            </a:extLst>
          </p:cNvPr>
          <p:cNvSpPr/>
          <p:nvPr userDrawn="1"/>
        </p:nvSpPr>
        <p:spPr bwMode="gray">
          <a:xfrm>
            <a:off x="320675" y="1074738"/>
            <a:ext cx="2724912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7984E68D-245D-427A-865A-C7013D0986B5}"/>
              </a:ext>
            </a:extLst>
          </p:cNvPr>
          <p:cNvSpPr/>
          <p:nvPr userDrawn="1"/>
        </p:nvSpPr>
        <p:spPr bwMode="gray">
          <a:xfrm>
            <a:off x="3200386" y="1074738"/>
            <a:ext cx="2724912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8DC324A1-4EA0-4B60-8634-9BB3EA2FF4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320675" y="1074738"/>
            <a:ext cx="2724912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57EF9072-27DC-4A6B-AC6A-03E9331EFCE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gray">
          <a:xfrm>
            <a:off x="3200386" y="1074738"/>
            <a:ext cx="2724912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DE29ADF8-A949-4BF8-9F98-C3A577F67A4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gray">
          <a:xfrm>
            <a:off x="6080096" y="1074738"/>
            <a:ext cx="2724912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91329EB5-A393-461C-A77C-EDBC8F7B9F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5" y="1723292"/>
            <a:ext cx="2724912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88337F3F-158A-4DE6-829A-FDD67407C6F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3200386" y="1723292"/>
            <a:ext cx="2724912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A4016478-8F60-49D5-810D-2850AB8FF90C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6080096" y="1723292"/>
            <a:ext cx="2724912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58A56DDF-F270-4C9E-ABAE-942802AB58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64745702"/>
      </p:ext>
    </p:extLst>
  </p:cSld>
  <p:clrMapOvr>
    <a:masterClrMapping/>
  </p:clrMapOvr>
  <p:hf hdr="0" ftr="0" dt="0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4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1B1E5C47-290E-4DD8-AE0F-3D43227016A2}"/>
              </a:ext>
            </a:extLst>
          </p:cNvPr>
          <p:cNvSpPr/>
          <p:nvPr userDrawn="1"/>
        </p:nvSpPr>
        <p:spPr bwMode="gray">
          <a:xfrm>
            <a:off x="320675" y="1074738"/>
            <a:ext cx="2029968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7984E68D-245D-427A-865A-C7013D0986B5}"/>
              </a:ext>
            </a:extLst>
          </p:cNvPr>
          <p:cNvSpPr/>
          <p:nvPr userDrawn="1"/>
        </p:nvSpPr>
        <p:spPr bwMode="gray">
          <a:xfrm>
            <a:off x="2472130" y="1074738"/>
            <a:ext cx="2029968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DED66E28-51A1-4EDD-9DCC-EC73859E41C7}"/>
              </a:ext>
            </a:extLst>
          </p:cNvPr>
          <p:cNvSpPr/>
          <p:nvPr userDrawn="1"/>
        </p:nvSpPr>
        <p:spPr bwMode="gray">
          <a:xfrm>
            <a:off x="4623585" y="1074738"/>
            <a:ext cx="2029968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40882BC4-5797-4DD0-AB8A-F46290A4A2A0}"/>
              </a:ext>
            </a:extLst>
          </p:cNvPr>
          <p:cNvSpPr/>
          <p:nvPr userDrawn="1"/>
        </p:nvSpPr>
        <p:spPr bwMode="gray">
          <a:xfrm>
            <a:off x="6775040" y="1074738"/>
            <a:ext cx="2029968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8DC324A1-4EA0-4B60-8634-9BB3EA2FF4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320675" y="1074738"/>
            <a:ext cx="2029968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57EF9072-27DC-4A6B-AC6A-03E9331EFCE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gray">
          <a:xfrm>
            <a:off x="2472130" y="1074738"/>
            <a:ext cx="2029968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DE29ADF8-A949-4BF8-9F98-C3A577F67A4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gray">
          <a:xfrm>
            <a:off x="4623585" y="1074738"/>
            <a:ext cx="2029968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3890DA71-057A-40D0-8945-E35FA005F45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 bwMode="gray">
          <a:xfrm>
            <a:off x="6775040" y="1074738"/>
            <a:ext cx="2029968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91329EB5-A393-461C-A77C-EDBC8F7B9F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5" y="1723292"/>
            <a:ext cx="2029968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88337F3F-158A-4DE6-829A-FDD67407C6F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2472130" y="1723292"/>
            <a:ext cx="2029968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FAB5558D-85E7-455F-8197-2348C0C6BDA7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4623585" y="1723292"/>
            <a:ext cx="2029968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30E329C1-D403-47DC-9799-C5143A30834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 bwMode="gray">
          <a:xfrm>
            <a:off x="6775040" y="1723292"/>
            <a:ext cx="2029968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05787608-90FB-4677-9714-98D664C264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98056944"/>
      </p:ext>
    </p:extLst>
  </p:cSld>
  <p:clrMapOvr>
    <a:masterClrMapping/>
  </p:clrMapOvr>
  <p:hf hdr="0" ftr="0" dt="0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1B1E5C47-290E-4DD8-AE0F-3D43227016A2}"/>
              </a:ext>
            </a:extLst>
          </p:cNvPr>
          <p:cNvSpPr/>
          <p:nvPr userDrawn="1"/>
        </p:nvSpPr>
        <p:spPr bwMode="gray">
          <a:xfrm>
            <a:off x="320675" y="1074738"/>
            <a:ext cx="1609344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8DC324A1-4EA0-4B60-8634-9BB3EA2FF4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320675" y="1074738"/>
            <a:ext cx="1609344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DED66E28-51A1-4EDD-9DCC-EC73859E41C7}"/>
              </a:ext>
            </a:extLst>
          </p:cNvPr>
          <p:cNvSpPr/>
          <p:nvPr userDrawn="1"/>
        </p:nvSpPr>
        <p:spPr bwMode="gray">
          <a:xfrm>
            <a:off x="3758169" y="1074738"/>
            <a:ext cx="1609344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7984E68D-245D-427A-865A-C7013D0986B5}"/>
              </a:ext>
            </a:extLst>
          </p:cNvPr>
          <p:cNvSpPr/>
          <p:nvPr userDrawn="1"/>
        </p:nvSpPr>
        <p:spPr bwMode="gray">
          <a:xfrm>
            <a:off x="2039422" y="1074738"/>
            <a:ext cx="1609344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40882BC4-5797-4DD0-AB8A-F46290A4A2A0}"/>
              </a:ext>
            </a:extLst>
          </p:cNvPr>
          <p:cNvSpPr/>
          <p:nvPr userDrawn="1"/>
        </p:nvSpPr>
        <p:spPr bwMode="gray">
          <a:xfrm>
            <a:off x="7195664" y="1074738"/>
            <a:ext cx="1609344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89A430DB-9AC6-4124-9F1D-3E09ED198280}"/>
              </a:ext>
            </a:extLst>
          </p:cNvPr>
          <p:cNvSpPr/>
          <p:nvPr userDrawn="1"/>
        </p:nvSpPr>
        <p:spPr bwMode="gray">
          <a:xfrm>
            <a:off x="5476916" y="1074738"/>
            <a:ext cx="1609344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57EF9072-27DC-4A6B-AC6A-03E9331EFCE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gray">
          <a:xfrm>
            <a:off x="2039422" y="1074738"/>
            <a:ext cx="1609344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DE29ADF8-A949-4BF8-9F98-C3A577F67A4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gray">
          <a:xfrm>
            <a:off x="3758169" y="1074738"/>
            <a:ext cx="1609344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3890DA71-057A-40D0-8945-E35FA005F45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 bwMode="gray">
          <a:xfrm>
            <a:off x="5476916" y="1074738"/>
            <a:ext cx="1609344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4348901D-A737-400F-9AEA-C80A3743553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 bwMode="gray">
          <a:xfrm>
            <a:off x="7195664" y="1074738"/>
            <a:ext cx="1609344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5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91329EB5-A393-461C-A77C-EDBC8F7B9F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5" y="1723292"/>
            <a:ext cx="1609344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88337F3F-158A-4DE6-829A-FDD67407C6F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2039422" y="1723292"/>
            <a:ext cx="1609344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FAB5558D-85E7-455F-8197-2348C0C6BDA7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3758169" y="1723292"/>
            <a:ext cx="1609344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E55A2A1D-3F56-4503-9059-B511BC314172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gray">
          <a:xfrm>
            <a:off x="5476916" y="1723292"/>
            <a:ext cx="1609344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2E545EB7-8306-4D99-9657-FBCB23C098F2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 bwMode="gray">
          <a:xfrm>
            <a:off x="7195664" y="1723292"/>
            <a:ext cx="1609344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39FA2502-C8EB-4AFB-AC6D-4C4CE0CCE1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27721813"/>
      </p:ext>
    </p:extLst>
  </p:cSld>
  <p:clrMapOvr>
    <a:masterClrMapping/>
  </p:clrMapOvr>
  <p:hf hdr="0" ftr="0" dt="0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ve poin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8126CDE0-1019-4C6A-A885-33A29BC441DE}"/>
              </a:ext>
            </a:extLst>
          </p:cNvPr>
          <p:cNvSpPr>
            <a:spLocks/>
          </p:cNvSpPr>
          <p:nvPr userDrawn="1"/>
        </p:nvSpPr>
        <p:spPr bwMode="gray">
          <a:xfrm>
            <a:off x="2423690" y="3544641"/>
            <a:ext cx="6381317" cy="372861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48DC1592-6D6A-44FC-BEE8-54ACFA33F527}"/>
              </a:ext>
            </a:extLst>
          </p:cNvPr>
          <p:cNvSpPr>
            <a:spLocks/>
          </p:cNvSpPr>
          <p:nvPr userDrawn="1"/>
        </p:nvSpPr>
        <p:spPr bwMode="gray">
          <a:xfrm>
            <a:off x="3329212" y="2890144"/>
            <a:ext cx="5475795" cy="372861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6055CC8A-A8C2-4330-804C-8514561E0CC7}"/>
              </a:ext>
            </a:extLst>
          </p:cNvPr>
          <p:cNvSpPr>
            <a:spLocks/>
          </p:cNvSpPr>
          <p:nvPr userDrawn="1"/>
        </p:nvSpPr>
        <p:spPr bwMode="gray">
          <a:xfrm>
            <a:off x="4261367" y="2235647"/>
            <a:ext cx="4543640" cy="372861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3"/>
              </a:solidFill>
              <a:latin typeface="+mj-lt"/>
            </a:endParaRPr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A76F0322-7273-4B4B-827B-1CFB479D1C12}"/>
              </a:ext>
            </a:extLst>
          </p:cNvPr>
          <p:cNvSpPr>
            <a:spLocks/>
          </p:cNvSpPr>
          <p:nvPr userDrawn="1"/>
        </p:nvSpPr>
        <p:spPr bwMode="gray">
          <a:xfrm>
            <a:off x="5178844" y="1581150"/>
            <a:ext cx="3626163" cy="372861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5"/>
              </a:solidFill>
              <a:latin typeface="+mj-lt"/>
            </a:endParaRP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57EF9072-27DC-4A6B-AC6A-03E9331EFCE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gray">
          <a:xfrm>
            <a:off x="2423690" y="3544641"/>
            <a:ext cx="6381317" cy="372861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DE29ADF8-A949-4BF8-9F98-C3A577F67A4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gray">
          <a:xfrm>
            <a:off x="3329212" y="2890144"/>
            <a:ext cx="5475795" cy="372861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3890DA71-057A-40D0-8945-E35FA005F45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 bwMode="gray">
          <a:xfrm>
            <a:off x="4261367" y="2235647"/>
            <a:ext cx="4543640" cy="372861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4348901D-A737-400F-9AEA-C80A3743553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 bwMode="gray">
          <a:xfrm>
            <a:off x="5178844" y="1581150"/>
            <a:ext cx="3626163" cy="372861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5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0E24CE73-EE80-44BF-BEE2-FD200652961F}"/>
              </a:ext>
            </a:extLst>
          </p:cNvPr>
          <p:cNvSpPr>
            <a:spLocks/>
          </p:cNvSpPr>
          <p:nvPr userDrawn="1"/>
        </p:nvSpPr>
        <p:spPr bwMode="gray">
          <a:xfrm>
            <a:off x="1500412" y="4199137"/>
            <a:ext cx="7304595" cy="372861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8DC324A1-4EA0-4B60-8634-9BB3EA2FF4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1500412" y="4199137"/>
            <a:ext cx="7304595" cy="372861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7C0A67C-066C-49DC-8DF6-DAA330603A48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323850" y="3648456"/>
            <a:ext cx="923544" cy="923544"/>
          </a:xfrm>
          <a:prstGeom prst="ellipse">
            <a:avLst/>
          </a:prstGeom>
          <a:gradFill flip="none" rotWithShape="1">
            <a:gsLst>
              <a:gs pos="49000">
                <a:schemeClr val="accent1">
                  <a:alpha val="30000"/>
                </a:schemeClr>
              </a:gs>
              <a:gs pos="10000">
                <a:schemeClr val="accent1"/>
              </a:gs>
              <a:gs pos="79000">
                <a:schemeClr val="accent1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5A438331-C85F-48AF-A24C-E2C430632BA0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3990977" y="1067595"/>
            <a:ext cx="923544" cy="923544"/>
          </a:xfrm>
          <a:prstGeom prst="ellipse">
            <a:avLst/>
          </a:prstGeom>
          <a:gradFill flip="none" rotWithShape="1">
            <a:gsLst>
              <a:gs pos="49000">
                <a:schemeClr val="accent5">
                  <a:alpha val="30000"/>
                </a:schemeClr>
              </a:gs>
              <a:gs pos="10000">
                <a:schemeClr val="accent5"/>
              </a:gs>
              <a:gs pos="79000">
                <a:schemeClr val="accent5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CDED2A66-82D5-4890-B5B8-CCEB31BA74E9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3074196" y="1712810"/>
            <a:ext cx="923544" cy="923544"/>
          </a:xfrm>
          <a:prstGeom prst="ellipse">
            <a:avLst/>
          </a:prstGeom>
          <a:gradFill flip="none" rotWithShape="1">
            <a:gsLst>
              <a:gs pos="49000">
                <a:schemeClr val="accent3">
                  <a:alpha val="30000"/>
                </a:schemeClr>
              </a:gs>
              <a:gs pos="10000">
                <a:schemeClr val="accent3"/>
              </a:gs>
              <a:gs pos="79000">
                <a:schemeClr val="accent3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B05863E1-0514-4EDC-A051-23EF69D0327D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2157414" y="2358025"/>
            <a:ext cx="923544" cy="923544"/>
          </a:xfrm>
          <a:prstGeom prst="ellipse">
            <a:avLst/>
          </a:prstGeom>
          <a:gradFill flip="none" rotWithShape="1">
            <a:gsLst>
              <a:gs pos="49000">
                <a:schemeClr val="accent2">
                  <a:alpha val="30000"/>
                </a:schemeClr>
              </a:gs>
              <a:gs pos="10000">
                <a:schemeClr val="accent2"/>
              </a:gs>
              <a:gs pos="79000">
                <a:schemeClr val="accent2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EFF42376-58D1-4153-ADFE-E0F2635F3518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1240632" y="3003240"/>
            <a:ext cx="923544" cy="923544"/>
          </a:xfrm>
          <a:prstGeom prst="ellipse">
            <a:avLst/>
          </a:prstGeom>
          <a:gradFill flip="none" rotWithShape="1">
            <a:gsLst>
              <a:gs pos="49000">
                <a:schemeClr val="accent4">
                  <a:alpha val="30000"/>
                </a:schemeClr>
              </a:gs>
              <a:gs pos="10000">
                <a:schemeClr val="accent4"/>
              </a:gs>
              <a:gs pos="79000">
                <a:schemeClr val="accent4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6" name="Text Placeholder 5">
            <a:extLst>
              <a:ext uri="{FF2B5EF4-FFF2-40B4-BE49-F238E27FC236}">
                <a16:creationId xmlns:a16="http://schemas.microsoft.com/office/drawing/2014/main" id="{BA553ED2-1D0F-4A21-AC19-AD21E2B808D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 bwMode="gray">
          <a:xfrm>
            <a:off x="713487" y="3925562"/>
            <a:ext cx="144270" cy="369332"/>
          </a:xfrm>
        </p:spPr>
        <p:txBody>
          <a:bodyPr wrap="none" lIns="0" tIns="0" rIns="0" bIns="0" anchor="ctr">
            <a:sp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37" name="Text Placeholder 5">
            <a:extLst>
              <a:ext uri="{FF2B5EF4-FFF2-40B4-BE49-F238E27FC236}">
                <a16:creationId xmlns:a16="http://schemas.microsoft.com/office/drawing/2014/main" id="{2DF333ED-9AC6-4BF6-B310-813AD8D5D37A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gray">
          <a:xfrm>
            <a:off x="1613373" y="3243391"/>
            <a:ext cx="168316" cy="369332"/>
          </a:xfrm>
        </p:spPr>
        <p:txBody>
          <a:bodyPr wrap="none" lIns="0" tIns="0" rIns="0" bIns="0" anchor="ctr">
            <a:sp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8" name="Text Placeholder 5">
            <a:extLst>
              <a:ext uri="{FF2B5EF4-FFF2-40B4-BE49-F238E27FC236}">
                <a16:creationId xmlns:a16="http://schemas.microsoft.com/office/drawing/2014/main" id="{209A6F68-8C0A-41BD-AC98-FC9BDC36C3C3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 bwMode="gray">
          <a:xfrm>
            <a:off x="2547051" y="2635131"/>
            <a:ext cx="168316" cy="369332"/>
          </a:xfrm>
        </p:spPr>
        <p:txBody>
          <a:bodyPr wrap="none" lIns="0" tIns="0" rIns="0" bIns="0" anchor="ctr">
            <a:sp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39" name="Text Placeholder 5">
            <a:extLst>
              <a:ext uri="{FF2B5EF4-FFF2-40B4-BE49-F238E27FC236}">
                <a16:creationId xmlns:a16="http://schemas.microsoft.com/office/drawing/2014/main" id="{8F393371-8C00-4B19-BB4B-D34D077027D3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gray">
          <a:xfrm>
            <a:off x="3463833" y="1989916"/>
            <a:ext cx="173124" cy="369332"/>
          </a:xfrm>
        </p:spPr>
        <p:txBody>
          <a:bodyPr wrap="none" lIns="0" tIns="0" rIns="0" bIns="0" anchor="ctr">
            <a:sp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40" name="Text Placeholder 5">
            <a:extLst>
              <a:ext uri="{FF2B5EF4-FFF2-40B4-BE49-F238E27FC236}">
                <a16:creationId xmlns:a16="http://schemas.microsoft.com/office/drawing/2014/main" id="{792273FE-E1E9-4FF4-AD6F-174466E8E357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gray">
          <a:xfrm>
            <a:off x="4380614" y="1344701"/>
            <a:ext cx="169918" cy="369332"/>
          </a:xfrm>
        </p:spPr>
        <p:txBody>
          <a:bodyPr wrap="none" lIns="0" tIns="0" rIns="0" bIns="0" anchor="ctr">
            <a:sp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5</a:t>
            </a:r>
          </a:p>
        </p:txBody>
      </p:sp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F3437379-88ED-4EC2-B0D4-77DD6326F0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06926860"/>
      </p:ext>
    </p:extLst>
  </p:cSld>
  <p:clrMapOvr>
    <a:masterClrMapping/>
  </p:clrMapOvr>
  <p:hf hdr="0" ftr="0" dt="0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6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67FAC3D9-3CB7-44BC-8BD3-ED8D16B9C396}"/>
              </a:ext>
            </a:extLst>
          </p:cNvPr>
          <p:cNvSpPr/>
          <p:nvPr userDrawn="1"/>
        </p:nvSpPr>
        <p:spPr bwMode="gray">
          <a:xfrm>
            <a:off x="320675" y="1074738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EB0CDC1D-F65F-4E0F-A42A-B1115FC45140}"/>
              </a:ext>
            </a:extLst>
          </p:cNvPr>
          <p:cNvSpPr/>
          <p:nvPr userDrawn="1"/>
        </p:nvSpPr>
        <p:spPr bwMode="gray">
          <a:xfrm>
            <a:off x="6061808" y="1074738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1550A7E0-AA27-4593-906F-628101D0865C}"/>
              </a:ext>
            </a:extLst>
          </p:cNvPr>
          <p:cNvSpPr/>
          <p:nvPr userDrawn="1"/>
        </p:nvSpPr>
        <p:spPr bwMode="gray">
          <a:xfrm>
            <a:off x="3191242" y="1074738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A99F561A-3D04-4AD1-B624-3E5304B5731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320675" y="1074738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7" name="Text Placeholder 5">
            <a:extLst>
              <a:ext uri="{FF2B5EF4-FFF2-40B4-BE49-F238E27FC236}">
                <a16:creationId xmlns:a16="http://schemas.microsoft.com/office/drawing/2014/main" id="{B8813ED6-0387-4311-86DE-6EE0C77DE45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gray">
          <a:xfrm>
            <a:off x="3191241" y="1074738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8" name="Text Placeholder 5">
            <a:extLst>
              <a:ext uri="{FF2B5EF4-FFF2-40B4-BE49-F238E27FC236}">
                <a16:creationId xmlns:a16="http://schemas.microsoft.com/office/drawing/2014/main" id="{4B248BA4-415C-4ED3-98C5-1C2FF0B2717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gray">
          <a:xfrm>
            <a:off x="6061808" y="1074738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5" y="1529863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3191241" y="1529863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3" name="Text Placeholder 5">
            <a:extLst>
              <a:ext uri="{FF2B5EF4-FFF2-40B4-BE49-F238E27FC236}">
                <a16:creationId xmlns:a16="http://schemas.microsoft.com/office/drawing/2014/main" id="{51A44452-CBAC-4F3B-A256-C86AB53549C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6061808" y="1529863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7" name="Rectangle: Rounded Corners 56">
            <a:extLst>
              <a:ext uri="{FF2B5EF4-FFF2-40B4-BE49-F238E27FC236}">
                <a16:creationId xmlns:a16="http://schemas.microsoft.com/office/drawing/2014/main" id="{439D8311-5867-4392-930D-CDDC27F9CC03}"/>
              </a:ext>
            </a:extLst>
          </p:cNvPr>
          <p:cNvSpPr/>
          <p:nvPr userDrawn="1"/>
        </p:nvSpPr>
        <p:spPr bwMode="gray">
          <a:xfrm>
            <a:off x="320675" y="2863795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58" name="Rectangle: Rounded Corners 57">
            <a:extLst>
              <a:ext uri="{FF2B5EF4-FFF2-40B4-BE49-F238E27FC236}">
                <a16:creationId xmlns:a16="http://schemas.microsoft.com/office/drawing/2014/main" id="{841A6125-46B5-4F19-95FE-773C0281ADE4}"/>
              </a:ext>
            </a:extLst>
          </p:cNvPr>
          <p:cNvSpPr/>
          <p:nvPr userDrawn="1"/>
        </p:nvSpPr>
        <p:spPr bwMode="gray">
          <a:xfrm>
            <a:off x="6061808" y="2863795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59" name="Rectangle: Rounded Corners 58">
            <a:extLst>
              <a:ext uri="{FF2B5EF4-FFF2-40B4-BE49-F238E27FC236}">
                <a16:creationId xmlns:a16="http://schemas.microsoft.com/office/drawing/2014/main" id="{C1A3F742-8DE5-4547-B40F-23DB2591AE39}"/>
              </a:ext>
            </a:extLst>
          </p:cNvPr>
          <p:cNvSpPr/>
          <p:nvPr userDrawn="1"/>
        </p:nvSpPr>
        <p:spPr bwMode="gray">
          <a:xfrm>
            <a:off x="3191242" y="2863795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60" name="Text Placeholder 5">
            <a:extLst>
              <a:ext uri="{FF2B5EF4-FFF2-40B4-BE49-F238E27FC236}">
                <a16:creationId xmlns:a16="http://schemas.microsoft.com/office/drawing/2014/main" id="{E4F73AE4-3ACA-46DF-A2F8-51C9D276C6C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 bwMode="gray">
          <a:xfrm>
            <a:off x="320675" y="2863795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61" name="Text Placeholder 5">
            <a:extLst>
              <a:ext uri="{FF2B5EF4-FFF2-40B4-BE49-F238E27FC236}">
                <a16:creationId xmlns:a16="http://schemas.microsoft.com/office/drawing/2014/main" id="{C9D745B1-AB1E-4086-9CC3-3D525FF05E7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 bwMode="gray">
          <a:xfrm>
            <a:off x="3191241" y="2863795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62" name="Text Placeholder 5">
            <a:extLst>
              <a:ext uri="{FF2B5EF4-FFF2-40B4-BE49-F238E27FC236}">
                <a16:creationId xmlns:a16="http://schemas.microsoft.com/office/drawing/2014/main" id="{33140BFA-0167-4E3B-9ACB-DF7E0D61B0E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 bwMode="gray">
          <a:xfrm>
            <a:off x="6061808" y="2863795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63" name="Text Placeholder 5">
            <a:extLst>
              <a:ext uri="{FF2B5EF4-FFF2-40B4-BE49-F238E27FC236}">
                <a16:creationId xmlns:a16="http://schemas.microsoft.com/office/drawing/2014/main" id="{25151AA9-F1AE-42EA-81BD-CE6A771801E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 bwMode="gray">
          <a:xfrm>
            <a:off x="320675" y="3310128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4" name="Text Placeholder 5">
            <a:extLst>
              <a:ext uri="{FF2B5EF4-FFF2-40B4-BE49-F238E27FC236}">
                <a16:creationId xmlns:a16="http://schemas.microsoft.com/office/drawing/2014/main" id="{84591BF7-D684-400E-ADB3-8BA8566583A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gray">
          <a:xfrm>
            <a:off x="3191241" y="3310128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5" name="Text Placeholder 5">
            <a:extLst>
              <a:ext uri="{FF2B5EF4-FFF2-40B4-BE49-F238E27FC236}">
                <a16:creationId xmlns:a16="http://schemas.microsoft.com/office/drawing/2014/main" id="{0621D659-92B1-4C6E-BA9E-340B7DE5A15D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 bwMode="gray">
          <a:xfrm>
            <a:off x="6061808" y="3310128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EA67ABB3-35B4-41B6-BB20-A50B627443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70465040"/>
      </p:ext>
    </p:extLst>
  </p:cSld>
  <p:clrMapOvr>
    <a:masterClrMapping/>
  </p:clrMapOvr>
  <p:hf hdr="0" ftr="0" dt="0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A99F561A-3D04-4AD1-B624-3E5304B5731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320675" y="1074738"/>
            <a:ext cx="2743200" cy="384048"/>
          </a:xfrm>
        </p:spPr>
        <p:txBody>
          <a:bodyPr lIns="0" tIns="0" rIns="0" bIns="0" anchor="ctr" anchorCtr="0"/>
          <a:lstStyle>
            <a:lvl1pPr marL="0" indent="0" algn="l">
              <a:buNone/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7" name="Text Placeholder 5">
            <a:extLst>
              <a:ext uri="{FF2B5EF4-FFF2-40B4-BE49-F238E27FC236}">
                <a16:creationId xmlns:a16="http://schemas.microsoft.com/office/drawing/2014/main" id="{B8813ED6-0387-4311-86DE-6EE0C77DE45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gray">
          <a:xfrm>
            <a:off x="3191241" y="1074738"/>
            <a:ext cx="2743200" cy="384048"/>
          </a:xfrm>
        </p:spPr>
        <p:txBody>
          <a:bodyPr lIns="0" tIns="0" rIns="0" bIns="0" anchor="ctr" anchorCtr="0"/>
          <a:lstStyle>
            <a:lvl1pPr marL="0" indent="0" algn="l">
              <a:buNone/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8" name="Text Placeholder 5">
            <a:extLst>
              <a:ext uri="{FF2B5EF4-FFF2-40B4-BE49-F238E27FC236}">
                <a16:creationId xmlns:a16="http://schemas.microsoft.com/office/drawing/2014/main" id="{4B248BA4-415C-4ED3-98C5-1C2FF0B2717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gray">
          <a:xfrm>
            <a:off x="6061808" y="1074738"/>
            <a:ext cx="2743200" cy="384048"/>
          </a:xfrm>
        </p:spPr>
        <p:txBody>
          <a:bodyPr lIns="0" tIns="0" rIns="0" bIns="0" anchor="ctr" anchorCtr="0"/>
          <a:lstStyle>
            <a:lvl1pPr marL="0" indent="0" algn="l">
              <a:buNone/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5" y="1600198"/>
            <a:ext cx="2743200" cy="2971800"/>
          </a:xfrm>
        </p:spPr>
        <p:txBody>
          <a:bodyPr lIns="0" tIns="0" rIns="0" bIns="0" anchor="t" anchorCtr="0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3191241" y="1600198"/>
            <a:ext cx="2743200" cy="2971800"/>
          </a:xfrm>
        </p:spPr>
        <p:txBody>
          <a:bodyPr lIns="0" tIns="0" rIns="0" bIns="0" anchor="t" anchorCtr="0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3" name="Text Placeholder 5">
            <a:extLst>
              <a:ext uri="{FF2B5EF4-FFF2-40B4-BE49-F238E27FC236}">
                <a16:creationId xmlns:a16="http://schemas.microsoft.com/office/drawing/2014/main" id="{51A44452-CBAC-4F3B-A256-C86AB53549C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6061808" y="1600198"/>
            <a:ext cx="2743200" cy="2971800"/>
          </a:xfrm>
        </p:spPr>
        <p:txBody>
          <a:bodyPr lIns="0" tIns="0" rIns="0" bIns="0" anchor="t" anchorCtr="0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965112B-F066-4167-AA5D-CEB0B5B9A4A3}"/>
              </a:ext>
            </a:extLst>
          </p:cNvPr>
          <p:cNvCxnSpPr/>
          <p:nvPr userDrawn="1"/>
        </p:nvCxnSpPr>
        <p:spPr bwMode="gray">
          <a:xfrm>
            <a:off x="320675" y="1529492"/>
            <a:ext cx="2743199" cy="0"/>
          </a:xfrm>
          <a:prstGeom prst="line">
            <a:avLst/>
          </a:prstGeom>
          <a:ln>
            <a:gradFill flip="none" rotWithShape="1">
              <a:gsLst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7D21243-3478-49BC-8C0E-62AF89B2F788}"/>
              </a:ext>
            </a:extLst>
          </p:cNvPr>
          <p:cNvCxnSpPr/>
          <p:nvPr userDrawn="1"/>
        </p:nvCxnSpPr>
        <p:spPr bwMode="gray">
          <a:xfrm>
            <a:off x="3191241" y="1529492"/>
            <a:ext cx="2743199" cy="0"/>
          </a:xfrm>
          <a:prstGeom prst="line">
            <a:avLst/>
          </a:prstGeom>
          <a:ln>
            <a:gradFill flip="none" rotWithShape="1">
              <a:gsLst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A3C89826-6E78-4C61-BAD8-BA75866F53A0}"/>
              </a:ext>
            </a:extLst>
          </p:cNvPr>
          <p:cNvCxnSpPr/>
          <p:nvPr userDrawn="1"/>
        </p:nvCxnSpPr>
        <p:spPr bwMode="gray">
          <a:xfrm>
            <a:off x="6061808" y="1529492"/>
            <a:ext cx="2743199" cy="0"/>
          </a:xfrm>
          <a:prstGeom prst="line">
            <a:avLst/>
          </a:prstGeom>
          <a:ln>
            <a:gradFill flip="none" rotWithShape="1">
              <a:gsLst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B8F648AF-A468-4A92-A4DF-743DB47F46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52770814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 bwMode="invGray">
          <a:xfrm>
            <a:off x="227661" y="987574"/>
            <a:ext cx="274320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1pPr>
            <a:lvl2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2pPr>
            <a:lvl3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</a:t>
            </a:r>
            <a:br>
              <a:rPr lang="nl-NL" dirty="0"/>
            </a:br>
            <a:r>
              <a:rPr lang="nl-NL" dirty="0"/>
              <a:t>(Raleway Medium 14 pt)</a:t>
            </a:r>
          </a:p>
          <a:p>
            <a:pPr lvl="1"/>
            <a:r>
              <a:rPr lang="nl-NL" dirty="0"/>
              <a:t>Paragraph 02 </a:t>
            </a:r>
            <a:br>
              <a:rPr lang="nl-NL" dirty="0"/>
            </a:br>
            <a:r>
              <a:rPr lang="nl-NL" dirty="0"/>
              <a:t>(Raleway Light 12 pt)</a:t>
            </a:r>
          </a:p>
          <a:p>
            <a:pPr lvl="2"/>
            <a:r>
              <a:rPr lang="nl-NL" dirty="0"/>
              <a:t>Paragraph 03 </a:t>
            </a:r>
            <a:br>
              <a:rPr lang="nl-NL" dirty="0"/>
            </a:br>
            <a:r>
              <a:rPr lang="nl-NL" dirty="0"/>
              <a:t>(Raleway Light 11 pt)</a:t>
            </a:r>
          </a:p>
          <a:p>
            <a:pPr marL="658368" marR="0" lvl="3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Paragraph 04 </a:t>
            </a:r>
            <a:br>
              <a:rPr lang="en-US" dirty="0"/>
            </a:br>
            <a:r>
              <a:rPr lang="en-US" dirty="0"/>
              <a:t>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F0C999C-E8DD-4EB6-823D-52177C9EEB31}"/>
              </a:ext>
            </a:extLst>
          </p:cNvPr>
          <p:cNvSpPr>
            <a:spLocks noGrp="1"/>
          </p:cNvSpPr>
          <p:nvPr>
            <p:ph idx="11" hasCustomPrompt="1"/>
          </p:nvPr>
        </p:nvSpPr>
        <p:spPr bwMode="invGray">
          <a:xfrm>
            <a:off x="3155450" y="987574"/>
            <a:ext cx="274320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1pPr>
            <a:lvl2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2pPr>
            <a:lvl3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</a:t>
            </a:r>
            <a:br>
              <a:rPr lang="nl-NL" dirty="0"/>
            </a:br>
            <a:r>
              <a:rPr lang="nl-NL" dirty="0"/>
              <a:t>(Raleway Medium 14 pt)</a:t>
            </a:r>
          </a:p>
          <a:p>
            <a:pPr lvl="1"/>
            <a:r>
              <a:rPr lang="nl-NL" dirty="0"/>
              <a:t>Paragraph 02 </a:t>
            </a:r>
            <a:br>
              <a:rPr lang="nl-NL" dirty="0"/>
            </a:br>
            <a:r>
              <a:rPr lang="nl-NL" dirty="0"/>
              <a:t>(Raleway Light 12 pt)</a:t>
            </a:r>
          </a:p>
          <a:p>
            <a:pPr lvl="2"/>
            <a:r>
              <a:rPr lang="nl-NL" dirty="0"/>
              <a:t>Paragraph 03 </a:t>
            </a:r>
            <a:br>
              <a:rPr lang="nl-NL" dirty="0"/>
            </a:br>
            <a:r>
              <a:rPr lang="nl-NL" dirty="0"/>
              <a:t>(Raleway Light 11 pt)</a:t>
            </a:r>
          </a:p>
          <a:p>
            <a:pPr marL="658368" marR="0" lvl="3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Paragraph 04 </a:t>
            </a:r>
            <a:br>
              <a:rPr lang="en-US" dirty="0"/>
            </a:br>
            <a:r>
              <a:rPr lang="en-US" dirty="0"/>
              <a:t>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B9EAFC4-2931-4078-BD56-0615F35AC039}"/>
              </a:ext>
            </a:extLst>
          </p:cNvPr>
          <p:cNvSpPr>
            <a:spLocks noGrp="1"/>
          </p:cNvSpPr>
          <p:nvPr>
            <p:ph idx="12" hasCustomPrompt="1"/>
          </p:nvPr>
        </p:nvSpPr>
        <p:spPr bwMode="invGray">
          <a:xfrm>
            <a:off x="6061533" y="987574"/>
            <a:ext cx="274320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1pPr>
            <a:lvl2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2pPr>
            <a:lvl3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</a:t>
            </a:r>
            <a:br>
              <a:rPr lang="nl-NL" dirty="0"/>
            </a:br>
            <a:r>
              <a:rPr lang="nl-NL" dirty="0"/>
              <a:t>(Raleway Medium 14 pt)</a:t>
            </a:r>
          </a:p>
          <a:p>
            <a:pPr lvl="1"/>
            <a:r>
              <a:rPr lang="nl-NL" dirty="0"/>
              <a:t>Paragraph 02 </a:t>
            </a:r>
            <a:br>
              <a:rPr lang="nl-NL" dirty="0"/>
            </a:br>
            <a:r>
              <a:rPr lang="nl-NL" dirty="0"/>
              <a:t>(Raleway Light 12 pt)</a:t>
            </a:r>
          </a:p>
          <a:p>
            <a:pPr lvl="2"/>
            <a:r>
              <a:rPr lang="nl-NL" dirty="0"/>
              <a:t>Paragraph 03 </a:t>
            </a:r>
            <a:br>
              <a:rPr lang="nl-NL" dirty="0"/>
            </a:br>
            <a:r>
              <a:rPr lang="nl-NL" dirty="0"/>
              <a:t>(Raleway Light 11 pt)</a:t>
            </a:r>
          </a:p>
          <a:p>
            <a:pPr marL="658368" marR="0" lvl="3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Paragraph 04 </a:t>
            </a:r>
            <a:br>
              <a:rPr lang="en-US" dirty="0"/>
            </a:br>
            <a:r>
              <a:rPr lang="en-US" dirty="0"/>
              <a:t>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056BDA-97F4-488A-9616-412A550DD6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69080211-5C81-4EF6-8A99-584EB4FC63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444B69E-865F-4944-9FCA-E74C63EBCE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680919"/>
      </p:ext>
    </p:extLst>
  </p:cSld>
  <p:clrMapOvr>
    <a:masterClrMapping/>
  </p:clrMapOvr>
  <p:hf hdr="0" ftr="0" dt="0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high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7A4FA160-A88D-4C57-9737-BA9733A36AAD}"/>
              </a:ext>
            </a:extLst>
          </p:cNvPr>
          <p:cNvSpPr/>
          <p:nvPr userDrawn="1"/>
        </p:nvSpPr>
        <p:spPr bwMode="gray">
          <a:xfrm>
            <a:off x="315058" y="1074738"/>
            <a:ext cx="2148840" cy="3497262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rtlCol="0" anchor="t"/>
          <a:lstStyle/>
          <a:p>
            <a:endParaRPr lang="en-IN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15058" y="1074738"/>
            <a:ext cx="2146788" cy="3493008"/>
          </a:xfrm>
        </p:spPr>
        <p:txBody>
          <a:bodyPr lIns="91440" tIns="45720" rIns="91440" bIns="45720" anchor="t"/>
          <a:lstStyle>
            <a:lvl1pPr marL="0" indent="0" algn="l">
              <a:buFont typeface="Arial" panose="020B0604020202020204" pitchFamily="34" charset="0"/>
              <a:buNone/>
              <a:defRPr sz="1800"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2691245" y="1074738"/>
            <a:ext cx="6113763" cy="3493008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4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85EDA46-3C2E-402D-9713-146D890414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2887092"/>
      </p:ext>
    </p:extLst>
  </p:cSld>
  <p:clrMapOvr>
    <a:masterClrMapping/>
  </p:clrMapOvr>
  <p:hf hdr="0" ftr="0" dt="0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ny prof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848549A-78CA-4189-82A2-507FB7B7D6B3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3995400" y="0"/>
            <a:ext cx="5148600" cy="4586514"/>
          </a:xfrm>
          <a:custGeom>
            <a:avLst/>
            <a:gdLst>
              <a:gd name="connsiteX0" fmla="*/ 226716 w 5148600"/>
              <a:gd name="connsiteY0" fmla="*/ 0 h 4586514"/>
              <a:gd name="connsiteX1" fmla="*/ 5148600 w 5148600"/>
              <a:gd name="connsiteY1" fmla="*/ 0 h 4586514"/>
              <a:gd name="connsiteX2" fmla="*/ 5148600 w 5148600"/>
              <a:gd name="connsiteY2" fmla="*/ 4081005 h 4586514"/>
              <a:gd name="connsiteX3" fmla="*/ 4987528 w 5148600"/>
              <a:gd name="connsiteY3" fmla="*/ 4178859 h 4586514"/>
              <a:gd name="connsiteX4" fmla="*/ 3377575 w 5148600"/>
              <a:gd name="connsiteY4" fmla="*/ 4586514 h 4586514"/>
              <a:gd name="connsiteX5" fmla="*/ 0 w 5148600"/>
              <a:gd name="connsiteY5" fmla="*/ 1208939 h 4586514"/>
              <a:gd name="connsiteX6" fmla="*/ 151849 w 5148600"/>
              <a:gd name="connsiteY6" fmla="*/ 204552 h 4586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148600" h="4586514">
                <a:moveTo>
                  <a:pt x="226716" y="0"/>
                </a:moveTo>
                <a:lnTo>
                  <a:pt x="5148600" y="0"/>
                </a:lnTo>
                <a:lnTo>
                  <a:pt x="5148600" y="4081005"/>
                </a:lnTo>
                <a:lnTo>
                  <a:pt x="4987528" y="4178859"/>
                </a:lnTo>
                <a:cubicBezTo>
                  <a:pt x="4508948" y="4438839"/>
                  <a:pt x="3960508" y="4586514"/>
                  <a:pt x="3377575" y="4586514"/>
                </a:cubicBezTo>
                <a:cubicBezTo>
                  <a:pt x="1512192" y="4586514"/>
                  <a:pt x="0" y="3074322"/>
                  <a:pt x="0" y="1208939"/>
                </a:cubicBezTo>
                <a:cubicBezTo>
                  <a:pt x="0" y="859180"/>
                  <a:pt x="53163" y="521837"/>
                  <a:pt x="151849" y="204552"/>
                </a:cubicBezTo>
                <a:close/>
              </a:path>
            </a:pathLst>
          </a:custGeom>
          <a:gradFill flip="none" rotWithShape="1">
            <a:gsLst>
              <a:gs pos="49000">
                <a:schemeClr val="accent1">
                  <a:alpha val="30000"/>
                </a:schemeClr>
              </a:gs>
              <a:gs pos="10000">
                <a:schemeClr val="accent1"/>
              </a:gs>
              <a:gs pos="79000">
                <a:schemeClr val="accent1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5" y="1074738"/>
            <a:ext cx="4389120" cy="3493008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8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4853355" y="1074736"/>
            <a:ext cx="3951653" cy="3493008"/>
          </a:xfrm>
        </p:spPr>
        <p:txBody>
          <a:bodyPr lIns="0" tIns="0" rIns="0" bIns="0" anchor="t"/>
          <a:lstStyle>
            <a:lvl1pPr marL="0" indent="0" algn="r">
              <a:buFont typeface="Arial" panose="020B0604020202020204" pitchFamily="34" charset="0"/>
              <a:buNone/>
              <a:defRPr sz="1800">
                <a:latin typeface="+mn-lt"/>
              </a:defRPr>
            </a:lvl1pPr>
          </a:lstStyle>
          <a:p>
            <a:pPr lvl="0"/>
            <a:r>
              <a:rPr lang="en-US" dirty="0"/>
              <a:t>Key highlight points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174F644-523C-4D80-A49F-9F46C283CA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743634"/>
      </p:ext>
    </p:extLst>
  </p:cSld>
  <p:clrMapOvr>
    <a:masterClrMapping/>
  </p:clrMapOvr>
  <p:hf hdr="0" ftr="0" dt="0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5" y="1074738"/>
            <a:ext cx="1975104" cy="349300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2490417" y="1074738"/>
            <a:ext cx="1975104" cy="349300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3" name="Text Placeholder 5">
            <a:extLst>
              <a:ext uri="{FF2B5EF4-FFF2-40B4-BE49-F238E27FC236}">
                <a16:creationId xmlns:a16="http://schemas.microsoft.com/office/drawing/2014/main" id="{51A44452-CBAC-4F3B-A256-C86AB53549C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6829904" y="1074738"/>
            <a:ext cx="1975104" cy="349300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5E64FA6-F473-4A30-B276-B4630E307355}"/>
              </a:ext>
            </a:extLst>
          </p:cNvPr>
          <p:cNvCxnSpPr/>
          <p:nvPr userDrawn="1"/>
        </p:nvCxnSpPr>
        <p:spPr bwMode="gray">
          <a:xfrm>
            <a:off x="2393098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810BBC1D-6A56-4B4D-9FCC-B5FD2DA8FE0A}"/>
              </a:ext>
            </a:extLst>
          </p:cNvPr>
          <p:cNvCxnSpPr/>
          <p:nvPr userDrawn="1"/>
        </p:nvCxnSpPr>
        <p:spPr bwMode="gray">
          <a:xfrm>
            <a:off x="4562840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04C3338C-CABF-4D14-8545-BBD18F911B01}"/>
              </a:ext>
            </a:extLst>
          </p:cNvPr>
          <p:cNvCxnSpPr/>
          <p:nvPr userDrawn="1"/>
        </p:nvCxnSpPr>
        <p:spPr bwMode="gray">
          <a:xfrm>
            <a:off x="6732583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5656678E-EDE5-4D8F-A429-5F02485F11C7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 bwMode="gray">
          <a:xfrm>
            <a:off x="4660159" y="1074738"/>
            <a:ext cx="1975104" cy="349300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F7C65DF4-1AA1-4846-A410-402BDA3368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71357195"/>
      </p:ext>
    </p:extLst>
  </p:cSld>
  <p:clrMapOvr>
    <a:masterClrMapping/>
  </p:clrMapOvr>
  <p:hf hdr="0" ftr="0" dt="0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poin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EEF578A6-0CF5-4E17-910B-7C67E58AB278}"/>
              </a:ext>
            </a:extLst>
          </p:cNvPr>
          <p:cNvSpPr/>
          <p:nvPr userDrawn="1"/>
        </p:nvSpPr>
        <p:spPr bwMode="gray">
          <a:xfrm>
            <a:off x="332728" y="1120458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4A69D49-88CA-4168-827B-076392BB2441}"/>
              </a:ext>
            </a:extLst>
          </p:cNvPr>
          <p:cNvSpPr/>
          <p:nvPr userDrawn="1"/>
        </p:nvSpPr>
        <p:spPr bwMode="gray">
          <a:xfrm>
            <a:off x="332728" y="2363529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6008EED8-CF13-4BA3-9ABC-B01B8D81F6D5}"/>
              </a:ext>
            </a:extLst>
          </p:cNvPr>
          <p:cNvSpPr/>
          <p:nvPr userDrawn="1"/>
        </p:nvSpPr>
        <p:spPr bwMode="gray">
          <a:xfrm>
            <a:off x="332728" y="3606600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3">
                  <a:alpha val="0"/>
                </a:schemeClr>
              </a:gs>
              <a:gs pos="100000">
                <a:schemeClr val="accent3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1402125" y="1074738"/>
            <a:ext cx="7406640" cy="1005840"/>
          </a:xfrm>
        </p:spPr>
        <p:txBody>
          <a:bodyPr lIns="0" tIns="0" rIns="0" bIns="0" anchor="ctr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1402125" y="2317809"/>
            <a:ext cx="7406640" cy="1005840"/>
          </a:xfrm>
        </p:spPr>
        <p:txBody>
          <a:bodyPr lIns="0" tIns="0" rIns="0" bIns="0" anchor="ctr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3" name="Text Placeholder 5">
            <a:extLst>
              <a:ext uri="{FF2B5EF4-FFF2-40B4-BE49-F238E27FC236}">
                <a16:creationId xmlns:a16="http://schemas.microsoft.com/office/drawing/2014/main" id="{51A44452-CBAC-4F3B-A256-C86AB53549C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1402125" y="3560880"/>
            <a:ext cx="7406640" cy="1005840"/>
          </a:xfrm>
        </p:spPr>
        <p:txBody>
          <a:bodyPr lIns="0" tIns="0" rIns="0" bIns="0" anchor="ctr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F80B1E3F-4EBE-460F-9AB0-4C8CFFE5BEDE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gray">
          <a:xfrm>
            <a:off x="704969" y="1362215"/>
            <a:ext cx="169918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4701CB5E-364C-4C21-BFA4-7310E2F21E11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gray">
          <a:xfrm>
            <a:off x="691343" y="2605286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5661BFBD-5CAA-4C36-A3D0-3A86A9BCFCD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 bwMode="gray">
          <a:xfrm>
            <a:off x="691343" y="3848357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C066C6BC-D315-4648-B3CB-F84027919D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71810576"/>
      </p:ext>
    </p:extLst>
  </p:cSld>
  <p:clrMapOvr>
    <a:masterClrMapping/>
  </p:clrMapOvr>
  <p:hf hdr="0" ftr="0" dt="0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poin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EECA5578-48F8-48F0-B63A-6207C42776B7}"/>
              </a:ext>
            </a:extLst>
          </p:cNvPr>
          <p:cNvSpPr/>
          <p:nvPr userDrawn="1"/>
        </p:nvSpPr>
        <p:spPr bwMode="gray">
          <a:xfrm>
            <a:off x="332728" y="282057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A7ECD16-5800-4004-A2E1-80FD33B55E31}"/>
              </a:ext>
            </a:extLst>
          </p:cNvPr>
          <p:cNvSpPr/>
          <p:nvPr userDrawn="1"/>
        </p:nvSpPr>
        <p:spPr bwMode="gray">
          <a:xfrm>
            <a:off x="4656154" y="282057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4">
                  <a:alpha val="0"/>
                </a:schemeClr>
              </a:gs>
              <a:gs pos="100000">
                <a:schemeClr val="accent4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46CDADF-D8FC-4F51-804A-F053CD8807F3}"/>
              </a:ext>
            </a:extLst>
          </p:cNvPr>
          <p:cNvSpPr/>
          <p:nvPr userDrawn="1"/>
        </p:nvSpPr>
        <p:spPr bwMode="gray">
          <a:xfrm>
            <a:off x="4656154" y="96923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3">
                  <a:alpha val="0"/>
                </a:schemeClr>
              </a:gs>
              <a:gs pos="100000">
                <a:schemeClr val="accent3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9077E065-72E5-4934-9A50-2319553E0BD6}"/>
              </a:ext>
            </a:extLst>
          </p:cNvPr>
          <p:cNvSpPr/>
          <p:nvPr userDrawn="1"/>
        </p:nvSpPr>
        <p:spPr bwMode="gray">
          <a:xfrm>
            <a:off x="332728" y="96923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1349373" y="1162658"/>
            <a:ext cx="3108960" cy="155448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5692529" y="1162658"/>
            <a:ext cx="3108960" cy="155448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3" name="Text Placeholder 5">
            <a:extLst>
              <a:ext uri="{FF2B5EF4-FFF2-40B4-BE49-F238E27FC236}">
                <a16:creationId xmlns:a16="http://schemas.microsoft.com/office/drawing/2014/main" id="{25151AA9-F1AE-42EA-81BD-CE6A771801E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 bwMode="gray">
          <a:xfrm>
            <a:off x="1349373" y="3014000"/>
            <a:ext cx="3108960" cy="155448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4" name="Text Placeholder 5">
            <a:extLst>
              <a:ext uri="{FF2B5EF4-FFF2-40B4-BE49-F238E27FC236}">
                <a16:creationId xmlns:a16="http://schemas.microsoft.com/office/drawing/2014/main" id="{84591BF7-D684-400E-ADB3-8BA8566583A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gray">
          <a:xfrm>
            <a:off x="5692529" y="3014000"/>
            <a:ext cx="3108960" cy="155448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7D219C71-7DFD-48A6-947F-3615F84EA79D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gray">
          <a:xfrm>
            <a:off x="704969" y="1210991"/>
            <a:ext cx="169918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AFEC8A96-BE1D-46F4-B8D3-623534550827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gray">
          <a:xfrm>
            <a:off x="691343" y="3062331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AD18C644-4CF1-429A-9B90-F7ED19A34A93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 bwMode="gray">
          <a:xfrm>
            <a:off x="5014769" y="1210991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77BF248C-7C12-48A0-9663-31D29549B2F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 bwMode="gray">
          <a:xfrm>
            <a:off x="5012365" y="3062331"/>
            <a:ext cx="201979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00A02186-B017-43ED-961D-9A6E55B0ED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13447685"/>
      </p:ext>
    </p:extLst>
  </p:cSld>
  <p:clrMapOvr>
    <a:masterClrMapping/>
  </p:clrMapOvr>
  <p:hf hdr="0" ftr="0" dt="0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pointer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Oval 37">
            <a:extLst>
              <a:ext uri="{FF2B5EF4-FFF2-40B4-BE49-F238E27FC236}">
                <a16:creationId xmlns:a16="http://schemas.microsoft.com/office/drawing/2014/main" id="{8B69CA36-CE59-4393-97E4-CD163469E8A7}"/>
              </a:ext>
            </a:extLst>
          </p:cNvPr>
          <p:cNvSpPr/>
          <p:nvPr userDrawn="1"/>
        </p:nvSpPr>
        <p:spPr bwMode="gray">
          <a:xfrm>
            <a:off x="332728" y="1984877"/>
            <a:ext cx="779099" cy="779099"/>
          </a:xfrm>
          <a:prstGeom prst="ellipse">
            <a:avLst/>
          </a:prstGeom>
          <a:gradFill flip="none" rotWithShape="1">
            <a:gsLst>
              <a:gs pos="39800">
                <a:schemeClr val="bg1">
                  <a:alpha val="12000"/>
                </a:schemeClr>
              </a:gs>
              <a:gs pos="0">
                <a:schemeClr val="bg1"/>
              </a:gs>
              <a:gs pos="77000">
                <a:schemeClr val="accent2"/>
              </a:gs>
            </a:gsLst>
            <a:path path="circle">
              <a:fillToRect l="50000" t="50000" r="50000" b="50000"/>
            </a:path>
            <a:tileRect/>
          </a:gra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37160"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99A51914-D29A-48D3-A5EB-AB68A7A3F9D9}"/>
              </a:ext>
            </a:extLst>
          </p:cNvPr>
          <p:cNvSpPr/>
          <p:nvPr userDrawn="1"/>
        </p:nvSpPr>
        <p:spPr bwMode="gray">
          <a:xfrm>
            <a:off x="332728" y="3792901"/>
            <a:ext cx="779099" cy="779099"/>
          </a:xfrm>
          <a:prstGeom prst="ellipse">
            <a:avLst/>
          </a:prstGeom>
          <a:gradFill flip="none" rotWithShape="1">
            <a:gsLst>
              <a:gs pos="39800">
                <a:schemeClr val="bg1">
                  <a:alpha val="12000"/>
                </a:schemeClr>
              </a:gs>
              <a:gs pos="0">
                <a:schemeClr val="bg1"/>
              </a:gs>
              <a:gs pos="77000">
                <a:schemeClr val="accent4"/>
              </a:gs>
            </a:gsLst>
            <a:path path="circle">
              <a:fillToRect l="50000" t="50000" r="50000" b="50000"/>
            </a:path>
            <a:tileRect/>
          </a:gra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37160"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34D19F3C-CD6E-4A54-9827-D89932A9E806}"/>
              </a:ext>
            </a:extLst>
          </p:cNvPr>
          <p:cNvSpPr/>
          <p:nvPr userDrawn="1"/>
        </p:nvSpPr>
        <p:spPr bwMode="gray">
          <a:xfrm>
            <a:off x="332728" y="2888889"/>
            <a:ext cx="779099" cy="779099"/>
          </a:xfrm>
          <a:prstGeom prst="ellipse">
            <a:avLst/>
          </a:prstGeom>
          <a:gradFill flip="none" rotWithShape="1">
            <a:gsLst>
              <a:gs pos="39800">
                <a:schemeClr val="bg1">
                  <a:alpha val="12000"/>
                </a:schemeClr>
              </a:gs>
              <a:gs pos="0">
                <a:schemeClr val="bg1"/>
              </a:gs>
              <a:gs pos="77000">
                <a:schemeClr val="accent3"/>
              </a:gs>
            </a:gsLst>
            <a:path path="circle">
              <a:fillToRect l="50000" t="50000" r="50000" b="50000"/>
            </a:path>
            <a:tileRect/>
          </a:gra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37160"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77C88163-9478-4FC6-9CAA-991EE3808E7B}"/>
              </a:ext>
            </a:extLst>
          </p:cNvPr>
          <p:cNvSpPr/>
          <p:nvPr userDrawn="1"/>
        </p:nvSpPr>
        <p:spPr bwMode="gray">
          <a:xfrm>
            <a:off x="332728" y="1077802"/>
            <a:ext cx="779099" cy="779099"/>
          </a:xfrm>
          <a:prstGeom prst="ellipse">
            <a:avLst/>
          </a:prstGeom>
          <a:gradFill flip="none" rotWithShape="1">
            <a:gsLst>
              <a:gs pos="40000">
                <a:schemeClr val="bg1">
                  <a:alpha val="12000"/>
                </a:schemeClr>
              </a:gs>
              <a:gs pos="0">
                <a:schemeClr val="bg1"/>
              </a:gs>
              <a:gs pos="77000">
                <a:schemeClr val="accent1"/>
              </a:gs>
            </a:gsLst>
            <a:path path="circle">
              <a:fillToRect l="50000" t="50000" r="50000" b="50000"/>
            </a:path>
            <a:tileRect/>
          </a:gra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37160"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15D7A6A0-17BF-4668-B1DB-1152BB7616D4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gray">
          <a:xfrm>
            <a:off x="637318" y="1251908"/>
            <a:ext cx="169918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DEC47592-CDD0-4868-BD9F-72EDB7CC8322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gray">
          <a:xfrm>
            <a:off x="623692" y="2158983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5C7B62DC-86F4-4502-9466-F3A722AEC63E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 bwMode="gray">
          <a:xfrm>
            <a:off x="623692" y="3062995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D27B0307-EDD1-461D-87F5-849AAABA7B18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 bwMode="gray">
          <a:xfrm>
            <a:off x="621288" y="3967007"/>
            <a:ext cx="201979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34" name="Text Placeholder 5">
            <a:extLst>
              <a:ext uri="{FF2B5EF4-FFF2-40B4-BE49-F238E27FC236}">
                <a16:creationId xmlns:a16="http://schemas.microsoft.com/office/drawing/2014/main" id="{1F762FAA-9C21-4066-9192-FC1DE4FEAB0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1266092" y="1078731"/>
            <a:ext cx="7543800" cy="777240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5" name="Text Placeholder 5">
            <a:extLst>
              <a:ext uri="{FF2B5EF4-FFF2-40B4-BE49-F238E27FC236}">
                <a16:creationId xmlns:a16="http://schemas.microsoft.com/office/drawing/2014/main" id="{42EFFB73-47C6-4A28-BD0B-C885575AE15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 bwMode="gray">
          <a:xfrm>
            <a:off x="1266092" y="1984074"/>
            <a:ext cx="7543800" cy="777240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6" name="Text Placeholder 5">
            <a:extLst>
              <a:ext uri="{FF2B5EF4-FFF2-40B4-BE49-F238E27FC236}">
                <a16:creationId xmlns:a16="http://schemas.microsoft.com/office/drawing/2014/main" id="{B03CF380-C024-4E2C-8056-0E78DD8C9318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 bwMode="gray">
          <a:xfrm>
            <a:off x="1266092" y="2889417"/>
            <a:ext cx="7543800" cy="777240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7" name="Text Placeholder 5">
            <a:extLst>
              <a:ext uri="{FF2B5EF4-FFF2-40B4-BE49-F238E27FC236}">
                <a16:creationId xmlns:a16="http://schemas.microsoft.com/office/drawing/2014/main" id="{53462861-EF4E-4EFC-8601-5C62CE30AB66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 bwMode="gray">
          <a:xfrm>
            <a:off x="1266092" y="3793830"/>
            <a:ext cx="7543800" cy="777240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397FD103-2A12-4686-A607-B1A36FAF72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0965113"/>
      </p:ext>
    </p:extLst>
  </p:cSld>
  <p:clrMapOvr>
    <a:masterClrMapping/>
  </p:clrMapOvr>
  <p:hf hdr="0" ftr="0" dt="0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>
            <a:extLst>
              <a:ext uri="{FF2B5EF4-FFF2-40B4-BE49-F238E27FC236}">
                <a16:creationId xmlns:a16="http://schemas.microsoft.com/office/drawing/2014/main" id="{863FB3A0-AAAC-4191-B457-22FBE9D6EC4E}"/>
              </a:ext>
            </a:extLst>
          </p:cNvPr>
          <p:cNvSpPr txBox="1"/>
          <p:nvPr userDrawn="1"/>
        </p:nvSpPr>
        <p:spPr bwMode="gray">
          <a:xfrm>
            <a:off x="323851" y="1080468"/>
            <a:ext cx="4160520" cy="548640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16200000" scaled="1"/>
            <a:tileRect/>
          </a:gradFill>
        </p:spPr>
        <p:txBody>
          <a:bodyPr wrap="none" lIns="0" tIns="91440" rIns="0" bIns="0" rtlCol="0" anchor="t" anchorCtr="0">
            <a:noAutofit/>
          </a:bodyPr>
          <a:lstStyle/>
          <a:p>
            <a:pPr algn="ctr"/>
            <a:endParaRPr lang="en-US" sz="1600" dirty="0">
              <a:latin typeface="+mj-lt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8644FCC-2D7D-4A92-A351-05D1EECE4B58}"/>
              </a:ext>
            </a:extLst>
          </p:cNvPr>
          <p:cNvSpPr txBox="1"/>
          <p:nvPr userDrawn="1"/>
        </p:nvSpPr>
        <p:spPr bwMode="gray">
          <a:xfrm>
            <a:off x="4644488" y="1080468"/>
            <a:ext cx="4160520" cy="548640"/>
          </a:xfrm>
          <a:prstGeom prst="rect">
            <a:avLst/>
          </a:prstGeom>
          <a:gradFill flip="none" rotWithShape="1">
            <a:gsLst>
              <a:gs pos="0">
                <a:schemeClr val="accent4">
                  <a:alpha val="0"/>
                </a:schemeClr>
              </a:gs>
              <a:gs pos="100000">
                <a:schemeClr val="accent4"/>
              </a:gs>
            </a:gsLst>
            <a:lin ang="16200000" scaled="1"/>
            <a:tileRect/>
          </a:gradFill>
        </p:spPr>
        <p:txBody>
          <a:bodyPr wrap="none" lIns="0" tIns="91440" rIns="0" bIns="0" rtlCol="0" anchor="t" anchorCtr="0">
            <a:noAutofit/>
          </a:bodyPr>
          <a:lstStyle/>
          <a:p>
            <a:pPr algn="ctr"/>
            <a:endParaRPr lang="en-US" sz="1600" dirty="0">
              <a:latin typeface="+mj-lt"/>
            </a:endParaRP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DED1562F-7727-42AD-B83F-B500F206D106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 bwMode="gray">
          <a:xfrm>
            <a:off x="4644488" y="1080468"/>
            <a:ext cx="4160520" cy="548640"/>
          </a:xfrm>
        </p:spPr>
        <p:txBody>
          <a:bodyPr lIns="91440" tIns="45720" rIns="91440" bIns="45720" anchor="ctr"/>
          <a:lstStyle>
            <a:lvl1pPr marL="0" indent="0" algn="ctr">
              <a:buNone/>
              <a:defRPr sz="1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1AD75614-E53F-4AA5-8BD7-EF0EB52F42D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323851" y="1080468"/>
            <a:ext cx="4160520" cy="548640"/>
          </a:xfrm>
        </p:spPr>
        <p:txBody>
          <a:bodyPr lIns="91440" tIns="45720" rIns="91440" bIns="45720" anchor="ctr"/>
          <a:lstStyle>
            <a:lvl1pPr marL="0" indent="0" algn="ctr">
              <a:buNone/>
              <a:defRPr sz="1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5" y="1714501"/>
            <a:ext cx="4160520" cy="285292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4644488" y="1714501"/>
            <a:ext cx="4160520" cy="285292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458B08E-5FD9-40F7-90BC-45ABCABB80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44582177"/>
      </p:ext>
    </p:extLst>
  </p:cSld>
  <p:clrMapOvr>
    <a:masterClrMapping/>
  </p:clrMapOvr>
  <p:hf hdr="0" ftr="0" dt="0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itles with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492926B3-0432-465B-B08E-8EBDD7F5CD8C}"/>
              </a:ext>
            </a:extLst>
          </p:cNvPr>
          <p:cNvSpPr/>
          <p:nvPr userDrawn="1"/>
        </p:nvSpPr>
        <p:spPr bwMode="gray">
          <a:xfrm>
            <a:off x="332728" y="1074383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3C01C190-F20E-4DD7-928E-DBC8A845999E}"/>
              </a:ext>
            </a:extLst>
          </p:cNvPr>
          <p:cNvSpPr/>
          <p:nvPr userDrawn="1"/>
        </p:nvSpPr>
        <p:spPr bwMode="gray">
          <a:xfrm>
            <a:off x="4659329" y="1074738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A3E71761-1385-4F8B-99E0-968B9C3EC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1402129" y="1652954"/>
            <a:ext cx="3072384" cy="2919046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4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B78D1D2F-1CF6-41FD-9735-9990D3D90235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 bwMode="gray">
          <a:xfrm>
            <a:off x="1402129" y="1074737"/>
            <a:ext cx="3072384" cy="507877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05C714B7-D051-4A10-9F71-625D90671EBC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 bwMode="gray">
          <a:xfrm>
            <a:off x="5731216" y="1652954"/>
            <a:ext cx="3072384" cy="2919046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4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4E246567-4A4A-470F-B439-18388B24BB96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 bwMode="gray">
          <a:xfrm>
            <a:off x="5731216" y="1074737"/>
            <a:ext cx="3072384" cy="507877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6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1431687D-F746-4CC0-A749-0A90B9472E6D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gray">
          <a:xfrm>
            <a:off x="640047" y="1439250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20883FF7-9702-4473-8FF2-A940DC42E300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 bwMode="gray">
          <a:xfrm>
            <a:off x="4966648" y="1439605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67F85D52-26E3-4265-B740-8AE7D7EB14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72648780"/>
      </p:ext>
    </p:extLst>
  </p:cSld>
  <p:clrMapOvr>
    <a:masterClrMapping/>
  </p:clrMapOvr>
  <p:hf hdr="0" ftr="0" dt="0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x 3 Titles with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7CBA39B7-A27E-460A-A6B5-9655C6FFF37E}"/>
              </a:ext>
            </a:extLst>
          </p:cNvPr>
          <p:cNvSpPr/>
          <p:nvPr userDrawn="1"/>
        </p:nvSpPr>
        <p:spPr bwMode="gray">
          <a:xfrm>
            <a:off x="323850" y="1472667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FC3F0C6-F095-4B53-B6C1-F06866F554AC}"/>
              </a:ext>
            </a:extLst>
          </p:cNvPr>
          <p:cNvSpPr/>
          <p:nvPr userDrawn="1"/>
        </p:nvSpPr>
        <p:spPr bwMode="gray">
          <a:xfrm>
            <a:off x="323850" y="256513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482D622-AAA7-4A97-BDC5-77F70D964AD9}"/>
              </a:ext>
            </a:extLst>
          </p:cNvPr>
          <p:cNvSpPr/>
          <p:nvPr userDrawn="1"/>
        </p:nvSpPr>
        <p:spPr bwMode="gray">
          <a:xfrm>
            <a:off x="323850" y="3657600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3">
                  <a:alpha val="0"/>
                </a:schemeClr>
              </a:gs>
              <a:gs pos="100000">
                <a:schemeClr val="accent3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A928ED84-7A49-4862-BEAE-26655C61FF1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gray">
          <a:xfrm>
            <a:off x="631169" y="1837534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AD86F44B-927D-45F9-B0F8-129711914423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gray">
          <a:xfrm>
            <a:off x="631169" y="2930001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3D4CCDE1-9A12-4E71-91A0-C086E94A12C6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 bwMode="gray">
          <a:xfrm>
            <a:off x="631169" y="4022467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5CFD6443-4873-4FD2-A44B-75D2F65DFEB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1380392" y="1080468"/>
            <a:ext cx="3108960" cy="457200"/>
          </a:xfrm>
        </p:spPr>
        <p:txBody>
          <a:bodyPr lIns="0" tIns="0" rIns="0" bIns="0" anchor="t"/>
          <a:lstStyle>
            <a:lvl1pPr marL="0" indent="0" algn="l">
              <a:buNone/>
              <a:defRPr sz="16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6465BC5F-0FDA-4FAF-B829-BE36F8384D4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1377216" y="1617784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4" name="Text Placeholder 5">
            <a:extLst>
              <a:ext uri="{FF2B5EF4-FFF2-40B4-BE49-F238E27FC236}">
                <a16:creationId xmlns:a16="http://schemas.microsoft.com/office/drawing/2014/main" id="{72B57244-34E1-4D4E-BC3F-DA97EE6A0C7A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 bwMode="gray">
          <a:xfrm>
            <a:off x="1377216" y="2633297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5" name="Text Placeholder 5">
            <a:extLst>
              <a:ext uri="{FF2B5EF4-FFF2-40B4-BE49-F238E27FC236}">
                <a16:creationId xmlns:a16="http://schemas.microsoft.com/office/drawing/2014/main" id="{4A9BD519-8AC3-4B0A-A46D-CA604EED86F0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 bwMode="gray">
          <a:xfrm>
            <a:off x="1377216" y="3648810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653C653F-6252-473E-B62E-C6A5150C1DFA}"/>
              </a:ext>
            </a:extLst>
          </p:cNvPr>
          <p:cNvSpPr/>
          <p:nvPr userDrawn="1"/>
        </p:nvSpPr>
        <p:spPr bwMode="gray">
          <a:xfrm>
            <a:off x="4639506" y="1472667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CD69C3EE-16E1-49C9-8B87-2E9502AEBCC8}"/>
              </a:ext>
            </a:extLst>
          </p:cNvPr>
          <p:cNvSpPr/>
          <p:nvPr userDrawn="1"/>
        </p:nvSpPr>
        <p:spPr bwMode="gray">
          <a:xfrm>
            <a:off x="4639506" y="256513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D7241A9D-9908-43FA-8421-ED87D89C5FB8}"/>
              </a:ext>
            </a:extLst>
          </p:cNvPr>
          <p:cNvSpPr/>
          <p:nvPr userDrawn="1"/>
        </p:nvSpPr>
        <p:spPr bwMode="gray">
          <a:xfrm>
            <a:off x="4639506" y="3657600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3">
                  <a:alpha val="0"/>
                </a:schemeClr>
              </a:gs>
              <a:gs pos="100000">
                <a:schemeClr val="accent3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Text Placeholder 5">
            <a:extLst>
              <a:ext uri="{FF2B5EF4-FFF2-40B4-BE49-F238E27FC236}">
                <a16:creationId xmlns:a16="http://schemas.microsoft.com/office/drawing/2014/main" id="{097B0B3E-3C6C-4A63-86FE-2CD17083A07D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 bwMode="gray">
          <a:xfrm>
            <a:off x="4946825" y="1837534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40" name="Text Placeholder 5">
            <a:extLst>
              <a:ext uri="{FF2B5EF4-FFF2-40B4-BE49-F238E27FC236}">
                <a16:creationId xmlns:a16="http://schemas.microsoft.com/office/drawing/2014/main" id="{B401FB5F-38F7-49F3-9FC5-121C5D58D572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 bwMode="gray">
          <a:xfrm>
            <a:off x="4946825" y="2930001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41" name="Text Placeholder 5">
            <a:extLst>
              <a:ext uri="{FF2B5EF4-FFF2-40B4-BE49-F238E27FC236}">
                <a16:creationId xmlns:a16="http://schemas.microsoft.com/office/drawing/2014/main" id="{2A463556-916F-4946-B18E-76F98E8B7407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 bwMode="gray">
          <a:xfrm>
            <a:off x="4946825" y="4022467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42" name="Text Placeholder 5">
            <a:extLst>
              <a:ext uri="{FF2B5EF4-FFF2-40B4-BE49-F238E27FC236}">
                <a16:creationId xmlns:a16="http://schemas.microsoft.com/office/drawing/2014/main" id="{7550C26B-0501-4388-9887-63FDE0D22CF5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 bwMode="gray">
          <a:xfrm>
            <a:off x="5696048" y="1080468"/>
            <a:ext cx="3108960" cy="457200"/>
          </a:xfrm>
        </p:spPr>
        <p:txBody>
          <a:bodyPr lIns="0" tIns="0" rIns="0" bIns="0" anchor="t"/>
          <a:lstStyle>
            <a:lvl1pPr marL="0" indent="0" algn="l">
              <a:buNone/>
              <a:defRPr sz="16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3" name="Text Placeholder 5">
            <a:extLst>
              <a:ext uri="{FF2B5EF4-FFF2-40B4-BE49-F238E27FC236}">
                <a16:creationId xmlns:a16="http://schemas.microsoft.com/office/drawing/2014/main" id="{0521E56C-E85D-4D25-AEEA-02E586184A73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 bwMode="gray">
          <a:xfrm>
            <a:off x="5692872" y="1617784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4" name="Text Placeholder 5">
            <a:extLst>
              <a:ext uri="{FF2B5EF4-FFF2-40B4-BE49-F238E27FC236}">
                <a16:creationId xmlns:a16="http://schemas.microsoft.com/office/drawing/2014/main" id="{C955E9A9-80A2-4F02-B594-AADA02FE063E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 bwMode="gray">
          <a:xfrm>
            <a:off x="5692872" y="2633297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5" name="Text Placeholder 5">
            <a:extLst>
              <a:ext uri="{FF2B5EF4-FFF2-40B4-BE49-F238E27FC236}">
                <a16:creationId xmlns:a16="http://schemas.microsoft.com/office/drawing/2014/main" id="{C1F76ED5-4BF3-46CC-A650-BC77DB17084A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 bwMode="gray">
          <a:xfrm>
            <a:off x="5692872" y="3648810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531E63E9-AD6A-453B-B833-D1A0F61414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82058953"/>
      </p:ext>
    </p:extLst>
  </p:cSld>
  <p:clrMapOvr>
    <a:masterClrMapping/>
  </p:clrMapOvr>
  <p:hf hdr="0" ftr="0" dt="0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itles with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iamond 27">
            <a:extLst>
              <a:ext uri="{FF2B5EF4-FFF2-40B4-BE49-F238E27FC236}">
                <a16:creationId xmlns:a16="http://schemas.microsoft.com/office/drawing/2014/main" id="{D647EE49-82E3-4DA9-BA5D-DF952F6318D3}"/>
              </a:ext>
            </a:extLst>
          </p:cNvPr>
          <p:cNvSpPr/>
          <p:nvPr userDrawn="1"/>
        </p:nvSpPr>
        <p:spPr bwMode="gray">
          <a:xfrm>
            <a:off x="3717528" y="1986368"/>
            <a:ext cx="1686758" cy="1686758"/>
          </a:xfrm>
          <a:prstGeom prst="diamond">
            <a:avLst/>
          </a:prstGeom>
          <a:noFill/>
          <a:ln w="19050">
            <a:solidFill>
              <a:schemeClr val="accent6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2F259ADB-D31C-4678-B56E-8C1A040D3936}"/>
              </a:ext>
            </a:extLst>
          </p:cNvPr>
          <p:cNvSpPr/>
          <p:nvPr userDrawn="1"/>
        </p:nvSpPr>
        <p:spPr bwMode="gray">
          <a:xfrm rot="5400000">
            <a:off x="4544847" y="2807727"/>
            <a:ext cx="1068720" cy="1068720"/>
          </a:xfrm>
          <a:prstGeom prst="ellipse">
            <a:avLst/>
          </a:prstGeom>
          <a:gradFill>
            <a:gsLst>
              <a:gs pos="0">
                <a:schemeClr val="accent2"/>
              </a:gs>
              <a:gs pos="58000">
                <a:schemeClr val="bg1"/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78ED4925-A51C-41FB-B448-144821E0E698}"/>
              </a:ext>
            </a:extLst>
          </p:cNvPr>
          <p:cNvSpPr/>
          <p:nvPr userDrawn="1"/>
        </p:nvSpPr>
        <p:spPr bwMode="gray">
          <a:xfrm>
            <a:off x="4540083" y="1781965"/>
            <a:ext cx="1068720" cy="1068720"/>
          </a:xfrm>
          <a:prstGeom prst="ellipse">
            <a:avLst/>
          </a:prstGeom>
          <a:gradFill>
            <a:gsLst>
              <a:gs pos="0">
                <a:schemeClr val="accent1"/>
              </a:gs>
              <a:gs pos="58000">
                <a:schemeClr val="bg1"/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BCE02FE3-DCC2-4DAB-BB88-F5E7B81E86EF}"/>
              </a:ext>
            </a:extLst>
          </p:cNvPr>
          <p:cNvSpPr/>
          <p:nvPr userDrawn="1"/>
        </p:nvSpPr>
        <p:spPr bwMode="gray">
          <a:xfrm rot="16200000" flipH="1">
            <a:off x="3518529" y="2802965"/>
            <a:ext cx="1068720" cy="1068720"/>
          </a:xfrm>
          <a:prstGeom prst="ellipse">
            <a:avLst/>
          </a:prstGeom>
          <a:gradFill>
            <a:gsLst>
              <a:gs pos="0">
                <a:schemeClr val="accent3"/>
              </a:gs>
              <a:gs pos="58000">
                <a:schemeClr val="bg1"/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708E8DB-73F0-4E36-BB08-D76CD25BDE19}"/>
              </a:ext>
            </a:extLst>
          </p:cNvPr>
          <p:cNvSpPr/>
          <p:nvPr userDrawn="1"/>
        </p:nvSpPr>
        <p:spPr bwMode="gray">
          <a:xfrm flipH="1">
            <a:off x="3530436" y="1789108"/>
            <a:ext cx="1068720" cy="1068720"/>
          </a:xfrm>
          <a:prstGeom prst="ellipse">
            <a:avLst/>
          </a:prstGeom>
          <a:gradFill>
            <a:gsLst>
              <a:gs pos="0">
                <a:schemeClr val="accent4"/>
              </a:gs>
              <a:gs pos="58000">
                <a:schemeClr val="bg1"/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D686D3A1-D555-4836-BDB4-AA547069B54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gray">
          <a:xfrm>
            <a:off x="3833428" y="1953945"/>
            <a:ext cx="173124" cy="369332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DE9DF25D-2CC5-43CE-8BB0-FF8BA97B2636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gray">
          <a:xfrm>
            <a:off x="3973750" y="2473366"/>
            <a:ext cx="1174314" cy="660010"/>
          </a:xfrm>
        </p:spPr>
        <p:txBody>
          <a:bodyPr wrap="none" lIns="0" tIns="0" rIns="0" bIns="0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B04C66A7-2AC5-4BB4-AA67-9FEE4F390519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 bwMode="gray">
          <a:xfrm>
            <a:off x="3835833" y="3256804"/>
            <a:ext cx="168315" cy="369332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34" name="Text Placeholder 5">
            <a:extLst>
              <a:ext uri="{FF2B5EF4-FFF2-40B4-BE49-F238E27FC236}">
                <a16:creationId xmlns:a16="http://schemas.microsoft.com/office/drawing/2014/main" id="{2ADA71F5-7129-400C-B0DF-AC357FF32F3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 bwMode="gray">
          <a:xfrm>
            <a:off x="5188282" y="1953945"/>
            <a:ext cx="144270" cy="369332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35" name="Text Placeholder 5">
            <a:extLst>
              <a:ext uri="{FF2B5EF4-FFF2-40B4-BE49-F238E27FC236}">
                <a16:creationId xmlns:a16="http://schemas.microsoft.com/office/drawing/2014/main" id="{9728EC26-22D9-446A-858E-1380646BEC8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 bwMode="gray">
          <a:xfrm>
            <a:off x="5176260" y="3256804"/>
            <a:ext cx="168315" cy="369332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44" name="Text Placeholder 5">
            <a:extLst>
              <a:ext uri="{FF2B5EF4-FFF2-40B4-BE49-F238E27FC236}">
                <a16:creationId xmlns:a16="http://schemas.microsoft.com/office/drawing/2014/main" id="{B228C6B8-C454-4F13-B085-2826A647087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5" y="1441938"/>
            <a:ext cx="3017520" cy="1318847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5" name="Text Placeholder 5">
            <a:extLst>
              <a:ext uri="{FF2B5EF4-FFF2-40B4-BE49-F238E27FC236}">
                <a16:creationId xmlns:a16="http://schemas.microsoft.com/office/drawing/2014/main" id="{59DE835B-E0E7-4904-B71F-7A45A531F3E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 bwMode="gray">
          <a:xfrm>
            <a:off x="320675" y="1074738"/>
            <a:ext cx="3017520" cy="349616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4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6" name="Text Placeholder 5">
            <a:extLst>
              <a:ext uri="{FF2B5EF4-FFF2-40B4-BE49-F238E27FC236}">
                <a16:creationId xmlns:a16="http://schemas.microsoft.com/office/drawing/2014/main" id="{FFE36F5A-6540-404B-BAC3-45490143A4BB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 bwMode="gray">
          <a:xfrm>
            <a:off x="320675" y="3253153"/>
            <a:ext cx="3017520" cy="1318847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9" name="Text Placeholder 5">
            <a:extLst>
              <a:ext uri="{FF2B5EF4-FFF2-40B4-BE49-F238E27FC236}">
                <a16:creationId xmlns:a16="http://schemas.microsoft.com/office/drawing/2014/main" id="{37E674A5-D356-4589-8349-70F08635D01D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 bwMode="gray">
          <a:xfrm>
            <a:off x="320675" y="2885953"/>
            <a:ext cx="3017520" cy="349616"/>
          </a:xfrm>
        </p:spPr>
        <p:txBody>
          <a:bodyPr lIns="0" tIns="0" rIns="0" bIns="0" anchor="ctr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buNone/>
              <a:tabLst/>
              <a:defRPr sz="14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50" name="Text Placeholder 5">
            <a:extLst>
              <a:ext uri="{FF2B5EF4-FFF2-40B4-BE49-F238E27FC236}">
                <a16:creationId xmlns:a16="http://schemas.microsoft.com/office/drawing/2014/main" id="{C34FA53B-F531-4886-B345-0ECF29DACF5A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 bwMode="gray">
          <a:xfrm>
            <a:off x="5787488" y="1441938"/>
            <a:ext cx="3017520" cy="1318847"/>
          </a:xfrm>
        </p:spPr>
        <p:txBody>
          <a:bodyPr lIns="0" tIns="0" rIns="0" bIns="0" anchor="t"/>
          <a:lstStyle>
            <a:lvl1pPr marL="0" indent="0" algn="r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4" name="Text Placeholder 5">
            <a:extLst>
              <a:ext uri="{FF2B5EF4-FFF2-40B4-BE49-F238E27FC236}">
                <a16:creationId xmlns:a16="http://schemas.microsoft.com/office/drawing/2014/main" id="{94B3C364-5411-4916-A935-D899A61821A4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 bwMode="gray">
          <a:xfrm>
            <a:off x="5787488" y="1074738"/>
            <a:ext cx="3017520" cy="349616"/>
          </a:xfrm>
        </p:spPr>
        <p:txBody>
          <a:bodyPr lIns="0" tIns="0" rIns="0" bIns="0" anchor="ctr"/>
          <a:lstStyle>
            <a:lvl1pPr marL="0" indent="0" algn="r">
              <a:buFont typeface="Arial" panose="020B0604020202020204" pitchFamily="34" charset="0"/>
              <a:buNone/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55" name="Text Placeholder 5">
            <a:extLst>
              <a:ext uri="{FF2B5EF4-FFF2-40B4-BE49-F238E27FC236}">
                <a16:creationId xmlns:a16="http://schemas.microsoft.com/office/drawing/2014/main" id="{6704B853-92BC-4755-8429-4E8BF0F67255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 bwMode="gray">
          <a:xfrm>
            <a:off x="5787488" y="3253153"/>
            <a:ext cx="3017520" cy="1318847"/>
          </a:xfrm>
        </p:spPr>
        <p:txBody>
          <a:bodyPr lIns="0" tIns="0" rIns="0" bIns="0" anchor="t"/>
          <a:lstStyle>
            <a:lvl1pPr marL="0" indent="0" algn="r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6" name="Text Placeholder 5">
            <a:extLst>
              <a:ext uri="{FF2B5EF4-FFF2-40B4-BE49-F238E27FC236}">
                <a16:creationId xmlns:a16="http://schemas.microsoft.com/office/drawing/2014/main" id="{10F7BB3B-070D-44D0-8532-22A766ECACC4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 bwMode="gray">
          <a:xfrm>
            <a:off x="5787488" y="2885953"/>
            <a:ext cx="3017520" cy="349616"/>
          </a:xfrm>
        </p:spPr>
        <p:txBody>
          <a:bodyPr lIns="0" tIns="0" rIns="0" bIns="0" anchor="ctr"/>
          <a:lstStyle>
            <a:lvl1pPr marL="0" indent="0" algn="r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6516CC99-23E1-4843-B71E-361FD0E980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51454228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with desig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5ED8B6BB-8141-4A07-944C-6F82D30BF3CA}"/>
              </a:ext>
            </a:extLst>
          </p:cNvPr>
          <p:cNvGrpSpPr/>
          <p:nvPr userDrawn="1"/>
        </p:nvGrpSpPr>
        <p:grpSpPr bwMode="invGray">
          <a:xfrm>
            <a:off x="4942429" y="0"/>
            <a:ext cx="4201571" cy="4400550"/>
            <a:chOff x="1271192" y="805323"/>
            <a:chExt cx="4461628" cy="4672922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41290F4-5E28-45D5-B36F-8D8516767C64}"/>
                </a:ext>
              </a:extLst>
            </p:cNvPr>
            <p:cNvSpPr/>
            <p:nvPr userDrawn="1"/>
          </p:nvSpPr>
          <p:spPr bwMode="invGray">
            <a:xfrm>
              <a:off x="1271192" y="805324"/>
              <a:ext cx="4461628" cy="4672921"/>
            </a:xfrm>
            <a:custGeom>
              <a:avLst/>
              <a:gdLst>
                <a:gd name="connsiteX0" fmla="*/ 738812 w 4461628"/>
                <a:gd name="connsiteY0" fmla="*/ 0 h 4672921"/>
                <a:gd name="connsiteX1" fmla="*/ 4461628 w 4461628"/>
                <a:gd name="connsiteY1" fmla="*/ 0 h 4672921"/>
                <a:gd name="connsiteX2" fmla="*/ 4461628 w 4461628"/>
                <a:gd name="connsiteY2" fmla="*/ 4110245 h 4672921"/>
                <a:gd name="connsiteX3" fmla="*/ 4345762 w 4461628"/>
                <a:gd name="connsiteY3" fmla="*/ 4196888 h 4672921"/>
                <a:gd name="connsiteX4" fmla="*/ 2787336 w 4461628"/>
                <a:gd name="connsiteY4" fmla="*/ 4672921 h 4672921"/>
                <a:gd name="connsiteX5" fmla="*/ 0 w 4461628"/>
                <a:gd name="connsiteY5" fmla="*/ 1885585 h 4672921"/>
                <a:gd name="connsiteX6" fmla="*/ 636492 w 4461628"/>
                <a:gd name="connsiteY6" fmla="*/ 112581 h 4672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461628" h="4672921">
                  <a:moveTo>
                    <a:pt x="738812" y="0"/>
                  </a:moveTo>
                  <a:lnTo>
                    <a:pt x="4461628" y="0"/>
                  </a:lnTo>
                  <a:lnTo>
                    <a:pt x="4461628" y="4110245"/>
                  </a:lnTo>
                  <a:lnTo>
                    <a:pt x="4345762" y="4196888"/>
                  </a:lnTo>
                  <a:cubicBezTo>
                    <a:pt x="3900900" y="4497431"/>
                    <a:pt x="3364612" y="4672921"/>
                    <a:pt x="2787336" y="4672921"/>
                  </a:cubicBezTo>
                  <a:cubicBezTo>
                    <a:pt x="1247933" y="4672921"/>
                    <a:pt x="0" y="3424988"/>
                    <a:pt x="0" y="1885585"/>
                  </a:cubicBezTo>
                  <a:cubicBezTo>
                    <a:pt x="0" y="1212096"/>
                    <a:pt x="238862" y="594397"/>
                    <a:pt x="636492" y="112581"/>
                  </a:cubicBezTo>
                  <a:close/>
                </a:path>
              </a:pathLst>
            </a:custGeom>
            <a:gradFill flip="none" rotWithShape="1">
              <a:gsLst>
                <a:gs pos="46000">
                  <a:srgbClr val="039BDA">
                    <a:alpha val="38000"/>
                  </a:srgbClr>
                </a:gs>
                <a:gs pos="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800000" scaled="0"/>
              <a:tileRect/>
            </a:gra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F8771D00-4996-4944-B9F3-7D4A39BE5721}"/>
                </a:ext>
              </a:extLst>
            </p:cNvPr>
            <p:cNvSpPr/>
            <p:nvPr userDrawn="1"/>
          </p:nvSpPr>
          <p:spPr bwMode="invGray">
            <a:xfrm>
              <a:off x="2875525" y="805323"/>
              <a:ext cx="2857295" cy="2998788"/>
            </a:xfrm>
            <a:custGeom>
              <a:avLst/>
              <a:gdLst>
                <a:gd name="connsiteX0" fmla="*/ 43110 w 2857295"/>
                <a:gd name="connsiteY0" fmla="*/ 0 h 2998788"/>
                <a:gd name="connsiteX1" fmla="*/ 2857295 w 2857295"/>
                <a:gd name="connsiteY1" fmla="*/ 0 h 2998788"/>
                <a:gd name="connsiteX2" fmla="*/ 2857295 w 2857295"/>
                <a:gd name="connsiteY2" fmla="*/ 2977273 h 2998788"/>
                <a:gd name="connsiteX3" fmla="*/ 2802326 w 2857295"/>
                <a:gd name="connsiteY3" fmla="*/ 2985662 h 2998788"/>
                <a:gd name="connsiteX4" fmla="*/ 2542382 w 2857295"/>
                <a:gd name="connsiteY4" fmla="*/ 2998788 h 2998788"/>
                <a:gd name="connsiteX5" fmla="*/ 0 w 2857295"/>
                <a:gd name="connsiteY5" fmla="*/ 456406 h 2998788"/>
                <a:gd name="connsiteX6" fmla="*/ 13126 w 2857295"/>
                <a:gd name="connsiteY6" fmla="*/ 196462 h 2998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857295" h="2998788">
                  <a:moveTo>
                    <a:pt x="43110" y="0"/>
                  </a:moveTo>
                  <a:lnTo>
                    <a:pt x="2857295" y="0"/>
                  </a:lnTo>
                  <a:lnTo>
                    <a:pt x="2857295" y="2977273"/>
                  </a:lnTo>
                  <a:lnTo>
                    <a:pt x="2802326" y="2985662"/>
                  </a:lnTo>
                  <a:cubicBezTo>
                    <a:pt x="2716859" y="2994342"/>
                    <a:pt x="2630140" y="2998788"/>
                    <a:pt x="2542382" y="2998788"/>
                  </a:cubicBezTo>
                  <a:cubicBezTo>
                    <a:pt x="1138263" y="2998788"/>
                    <a:pt x="0" y="1860525"/>
                    <a:pt x="0" y="456406"/>
                  </a:cubicBezTo>
                  <a:cubicBezTo>
                    <a:pt x="0" y="368649"/>
                    <a:pt x="4447" y="281930"/>
                    <a:pt x="13126" y="196462"/>
                  </a:cubicBezTo>
                  <a:close/>
                </a:path>
              </a:pathLst>
            </a:custGeom>
            <a:solidFill>
              <a:schemeClr val="accent2">
                <a:alpha val="22000"/>
              </a:schemeClr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C20DF42-863D-4864-B783-B1EC7CEE7910}"/>
              </a:ext>
            </a:extLst>
          </p:cNvPr>
          <p:cNvSpPr>
            <a:spLocks noGrp="1"/>
          </p:cNvSpPr>
          <p:nvPr>
            <p:ph idx="1" hasCustomPrompt="1"/>
          </p:nvPr>
        </p:nvSpPr>
        <p:spPr bwMode="invGray">
          <a:xfrm>
            <a:off x="227661" y="987574"/>
            <a:ext cx="475488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1pPr>
            <a:lvl2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2pPr>
            <a:lvl3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lvl="3"/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DBE6B0A-11C9-4607-AEBB-04B9ED54F675}"/>
              </a:ext>
            </a:extLst>
          </p:cNvPr>
          <p:cNvSpPr>
            <a:spLocks noGrp="1"/>
          </p:cNvSpPr>
          <p:nvPr>
            <p:ph idx="11" hasCustomPrompt="1"/>
          </p:nvPr>
        </p:nvSpPr>
        <p:spPr bwMode="invGray">
          <a:xfrm>
            <a:off x="5147133" y="987574"/>
            <a:ext cx="365760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>
                <a:solidFill>
                  <a:schemeClr val="tx1"/>
                </a:solidFill>
              </a:defRPr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>
                <a:solidFill>
                  <a:schemeClr val="tx1"/>
                </a:solidFill>
              </a:defRPr>
            </a:lvl4pPr>
          </a:lstStyle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lvl="3"/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20E81642-44FE-49E3-9BF9-79C2AC852D3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60606FF8-04CC-4479-BBE7-919F71DF56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29041928"/>
      </p:ext>
    </p:extLst>
  </p:cSld>
  <p:clrMapOvr>
    <a:masterClrMapping/>
  </p:clrMapOvr>
  <p:hf hdr="0" ftr="0" dt="0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60A106C-7E83-4E97-8AE0-90E2885456BF}"/>
              </a:ext>
            </a:extLst>
          </p:cNvPr>
          <p:cNvCxnSpPr>
            <a:cxnSpLocks/>
          </p:cNvCxnSpPr>
          <p:nvPr userDrawn="1"/>
        </p:nvCxnSpPr>
        <p:spPr bwMode="gray">
          <a:xfrm flipV="1">
            <a:off x="320675" y="2824162"/>
            <a:ext cx="8493125" cy="1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B0A45B7-0313-483B-AE78-7E39674CD89A}"/>
              </a:ext>
            </a:extLst>
          </p:cNvPr>
          <p:cNvCxnSpPr/>
          <p:nvPr userDrawn="1"/>
        </p:nvCxnSpPr>
        <p:spPr bwMode="gray">
          <a:xfrm>
            <a:off x="2399194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7F9E84B-B0C7-4FEB-B8C8-B5137DF9BA2F}"/>
              </a:ext>
            </a:extLst>
          </p:cNvPr>
          <p:cNvCxnSpPr/>
          <p:nvPr userDrawn="1"/>
        </p:nvCxnSpPr>
        <p:spPr bwMode="gray">
          <a:xfrm>
            <a:off x="4562840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6746778-1213-402F-A56D-B7A31D93C456}"/>
              </a:ext>
            </a:extLst>
          </p:cNvPr>
          <p:cNvCxnSpPr/>
          <p:nvPr userDrawn="1"/>
        </p:nvCxnSpPr>
        <p:spPr bwMode="gray">
          <a:xfrm>
            <a:off x="6726487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5" y="1074738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2484321" y="1074738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3" name="Text Placeholder 5">
            <a:extLst>
              <a:ext uri="{FF2B5EF4-FFF2-40B4-BE49-F238E27FC236}">
                <a16:creationId xmlns:a16="http://schemas.microsoft.com/office/drawing/2014/main" id="{51A44452-CBAC-4F3B-A256-C86AB53549C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4647967" y="1074738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3" name="Text Placeholder 5">
            <a:extLst>
              <a:ext uri="{FF2B5EF4-FFF2-40B4-BE49-F238E27FC236}">
                <a16:creationId xmlns:a16="http://schemas.microsoft.com/office/drawing/2014/main" id="{25151AA9-F1AE-42EA-81BD-CE6A771801E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 bwMode="gray">
          <a:xfrm>
            <a:off x="320675" y="2926080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4" name="Text Placeholder 5">
            <a:extLst>
              <a:ext uri="{FF2B5EF4-FFF2-40B4-BE49-F238E27FC236}">
                <a16:creationId xmlns:a16="http://schemas.microsoft.com/office/drawing/2014/main" id="{84591BF7-D684-400E-ADB3-8BA8566583A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gray">
          <a:xfrm>
            <a:off x="2484322" y="2926080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5" name="Text Placeholder 5">
            <a:extLst>
              <a:ext uri="{FF2B5EF4-FFF2-40B4-BE49-F238E27FC236}">
                <a16:creationId xmlns:a16="http://schemas.microsoft.com/office/drawing/2014/main" id="{0621D659-92B1-4C6E-BA9E-340B7DE5A15D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 bwMode="gray">
          <a:xfrm>
            <a:off x="4647969" y="2926080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04D45D0F-ACD9-4F42-B26B-D669974F0A3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gray">
          <a:xfrm>
            <a:off x="6811616" y="1074738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EC0D2291-4990-48EB-AB3C-41113664CF1A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gray">
          <a:xfrm>
            <a:off x="6811616" y="2926080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44409F2-5719-4BC4-9A0B-2620F62466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44791042"/>
      </p:ext>
    </p:extLst>
  </p:cSld>
  <p:clrMapOvr>
    <a:masterClrMapping/>
  </p:clrMapOvr>
  <p:hf hdr="0" ftr="0" dt="0"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6682" y="1903268"/>
            <a:ext cx="468077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01.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C845FAF1-F041-48CD-A27E-2318C80FEE14}"/>
              </a:ext>
            </a:extLst>
          </p:cNvPr>
          <p:cNvGrpSpPr/>
          <p:nvPr userDrawn="1"/>
        </p:nvGrpSpPr>
        <p:grpSpPr bwMode="gray">
          <a:xfrm>
            <a:off x="4648200" y="699958"/>
            <a:ext cx="4007391" cy="3442714"/>
            <a:chOff x="6531873" y="1076325"/>
            <a:chExt cx="2283515" cy="1961747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6DFB59F3-B6F9-4201-8EBA-C5BFF3AC8E64}"/>
                </a:ext>
              </a:extLst>
            </p:cNvPr>
            <p:cNvSpPr/>
            <p:nvPr/>
          </p:nvSpPr>
          <p:spPr bwMode="gray">
            <a:xfrm>
              <a:off x="7320724" y="1076325"/>
              <a:ext cx="1494664" cy="1494664"/>
            </a:xfrm>
            <a:prstGeom prst="ellipse">
              <a:avLst/>
            </a:prstGeom>
            <a:gradFill flip="none" rotWithShape="1">
              <a:gsLst>
                <a:gs pos="0">
                  <a:schemeClr val="accent4"/>
                </a:gs>
                <a:gs pos="100000">
                  <a:schemeClr val="accent4">
                    <a:alpha val="7000"/>
                  </a:schemeClr>
                </a:gs>
              </a:gsLst>
              <a:lin ang="10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1B0092C-A810-4877-ACCC-9DACCDF6D711}"/>
                </a:ext>
              </a:extLst>
            </p:cNvPr>
            <p:cNvSpPr/>
            <p:nvPr/>
          </p:nvSpPr>
          <p:spPr bwMode="gray">
            <a:xfrm>
              <a:off x="6531873" y="1543408"/>
              <a:ext cx="1494664" cy="1494664"/>
            </a:xfrm>
            <a:prstGeom prst="ellipse">
              <a:avLst/>
            </a:prstGeom>
            <a:gradFill flip="none" rotWithShape="1">
              <a:gsLst>
                <a:gs pos="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9" name="Picture 8">
            <a:extLst>
              <a:ext uri="{FF2B5EF4-FFF2-40B4-BE49-F238E27FC236}">
                <a16:creationId xmlns:a16="http://schemas.microsoft.com/office/drawing/2014/main" id="{BBC279C8-0AC1-4152-A13A-BB32EFA76FC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680673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>
            <a:extLst>
              <a:ext uri="{FF2B5EF4-FFF2-40B4-BE49-F238E27FC236}">
                <a16:creationId xmlns:a16="http://schemas.microsoft.com/office/drawing/2014/main" id="{54A2CECD-DF9C-46E7-8FF7-E521FE00101A}"/>
              </a:ext>
            </a:extLst>
          </p:cNvPr>
          <p:cNvGrpSpPr/>
          <p:nvPr userDrawn="1"/>
        </p:nvGrpSpPr>
        <p:grpSpPr bwMode="gray">
          <a:xfrm>
            <a:off x="4800600" y="666750"/>
            <a:ext cx="3576641" cy="3615332"/>
            <a:chOff x="-2814641" y="-2652717"/>
            <a:chExt cx="3962974" cy="4005844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122EBD42-E9BF-4D4B-A66A-6892393E54BC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2814641" y="-2097727"/>
              <a:ext cx="2386583" cy="2386584"/>
            </a:xfrm>
            <a:prstGeom prst="ellipse">
              <a:avLst/>
            </a:prstGeom>
            <a:gradFill flip="none" rotWithShape="1">
              <a:gsLst>
                <a:gs pos="57000">
                  <a:srgbClr val="A375FF">
                    <a:alpha val="11000"/>
                  </a:srgbClr>
                </a:gs>
                <a:gs pos="10000">
                  <a:schemeClr val="accent2"/>
                </a:gs>
                <a:gs pos="100000">
                  <a:schemeClr val="accent2">
                    <a:alpha val="0"/>
                  </a:schemeClr>
                </a:gs>
              </a:gsLst>
              <a:lin ang="4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91EC3E41-A8A2-4AC0-A47A-58D117B31C1E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1238250" y="-1592466"/>
              <a:ext cx="2386583" cy="2386584"/>
            </a:xfrm>
            <a:prstGeom prst="ellipse">
              <a:avLst/>
            </a:prstGeom>
            <a:gradFill flip="none" rotWithShape="1">
              <a:gsLst>
                <a:gs pos="61000">
                  <a:schemeClr val="accent5">
                    <a:alpha val="13000"/>
                  </a:schemeClr>
                </a:gs>
                <a:gs pos="8000">
                  <a:schemeClr val="accent5"/>
                </a:gs>
                <a:gs pos="77000">
                  <a:schemeClr val="accent5">
                    <a:alpha val="0"/>
                  </a:schemeClr>
                </a:gs>
              </a:gsLst>
              <a:lin ang="144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728237F5-8C88-4492-B905-87F177AB52C1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1776415" y="-2652717"/>
              <a:ext cx="2386583" cy="2386584"/>
            </a:xfrm>
            <a:prstGeom prst="ellipse">
              <a:avLst/>
            </a:prstGeom>
            <a:gradFill flip="none" rotWithShape="1">
              <a:gsLst>
                <a:gs pos="68000">
                  <a:srgbClr val="039BDA">
                    <a:alpha val="13000"/>
                  </a:srgbClr>
                </a:gs>
                <a:gs pos="0">
                  <a:schemeClr val="accent1"/>
                </a:gs>
                <a:gs pos="100000">
                  <a:schemeClr val="accent4">
                    <a:alpha val="0"/>
                  </a:schemeClr>
                </a:gs>
              </a:gsLst>
              <a:lin ang="96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38C512B5-5971-4523-AF98-6872DBD353D9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2276474" y="-1033457"/>
              <a:ext cx="2386583" cy="2386584"/>
            </a:xfrm>
            <a:prstGeom prst="ellipse">
              <a:avLst/>
            </a:prstGeom>
            <a:gradFill flip="none" rotWithShape="1">
              <a:gsLst>
                <a:gs pos="71000">
                  <a:srgbClr val="039BDA">
                    <a:alpha val="0"/>
                  </a:srgbClr>
                </a:gs>
                <a:gs pos="9000">
                  <a:schemeClr val="accent1"/>
                </a:gs>
                <a:gs pos="100000">
                  <a:schemeClr val="accent4">
                    <a:alpha val="0"/>
                  </a:schemeClr>
                </a:gs>
              </a:gsLst>
              <a:lin ang="19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6682" y="1903268"/>
            <a:ext cx="495328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02.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55E7684-D9BD-4C8B-9620-A988694B36F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358313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6682" y="1903268"/>
            <a:ext cx="495328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03.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DD7A0416-BB17-4178-BEED-71440C5FC2EB}"/>
              </a:ext>
            </a:extLst>
          </p:cNvPr>
          <p:cNvGrpSpPr/>
          <p:nvPr userDrawn="1"/>
        </p:nvGrpSpPr>
        <p:grpSpPr bwMode="gray">
          <a:xfrm>
            <a:off x="4952999" y="895350"/>
            <a:ext cx="3438937" cy="3438939"/>
            <a:chOff x="-5257800" y="-4102097"/>
            <a:chExt cx="4014214" cy="4014216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D133F32E-7489-4D85-9DB1-AA02EE2F777C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5257800" y="-4102097"/>
              <a:ext cx="4014214" cy="4014216"/>
            </a:xfrm>
            <a:prstGeom prst="ellipse">
              <a:avLst/>
            </a:prstGeom>
            <a:gradFill flip="none" rotWithShape="1">
              <a:gsLst>
                <a:gs pos="68000">
                  <a:srgbClr val="039BDA">
                    <a:alpha val="13000"/>
                  </a:srgbClr>
                </a:gs>
                <a:gs pos="4000">
                  <a:schemeClr val="accent1"/>
                </a:gs>
                <a:gs pos="100000">
                  <a:schemeClr val="accent4">
                    <a:alpha val="0"/>
                  </a:schemeClr>
                </a:gs>
              </a:gsLst>
              <a:lin ang="10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48AD42C8-CC64-4745-A488-6851251CFCFF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4194009" y="-1974515"/>
              <a:ext cx="1883663" cy="1883664"/>
            </a:xfrm>
            <a:prstGeom prst="ellipse">
              <a:avLst/>
            </a:prstGeom>
            <a:gradFill flip="none" rotWithShape="1">
              <a:gsLst>
                <a:gs pos="68000">
                  <a:schemeClr val="accent3">
                    <a:alpha val="13000"/>
                  </a:schemeClr>
                </a:gs>
                <a:gs pos="8000">
                  <a:schemeClr val="accent3"/>
                </a:gs>
                <a:gs pos="100000">
                  <a:schemeClr val="accent4">
                    <a:alpha val="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B6C8FEE2-1F1E-48D5-968B-BBCE8BD010A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1773833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6682" y="1903268"/>
            <a:ext cx="500137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04.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0F917BC2-54E8-44A9-AA9B-4A2B73AF7764}"/>
              </a:ext>
            </a:extLst>
          </p:cNvPr>
          <p:cNvGrpSpPr/>
          <p:nvPr userDrawn="1"/>
        </p:nvGrpSpPr>
        <p:grpSpPr bwMode="gray">
          <a:xfrm>
            <a:off x="5140043" y="742950"/>
            <a:ext cx="3396321" cy="3435209"/>
            <a:chOff x="-2781243" y="-2005012"/>
            <a:chExt cx="3959798" cy="4005137"/>
          </a:xfrm>
        </p:grpSpPr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C30AD142-7098-461B-85A9-A1E16D31100B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1457326" y="-2000251"/>
              <a:ext cx="2624327" cy="2624328"/>
            </a:xfrm>
            <a:prstGeom prst="ellipse">
              <a:avLst/>
            </a:prstGeom>
            <a:gradFill flip="none" rotWithShape="1">
              <a:gsLst>
                <a:gs pos="58000">
                  <a:srgbClr val="039BDA">
                    <a:alpha val="23000"/>
                  </a:srgbClr>
                </a:gs>
                <a:gs pos="9000">
                  <a:schemeClr val="accent1"/>
                </a:gs>
                <a:gs pos="83000">
                  <a:schemeClr val="accent4">
                    <a:alpha val="0"/>
                  </a:schemeClr>
                </a:gs>
              </a:gsLst>
              <a:lin ang="30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AFD5B55E-4588-4C08-A905-27C2B55E54FF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1491492" y="-669923"/>
              <a:ext cx="2670047" cy="2670048"/>
            </a:xfrm>
            <a:prstGeom prst="ellipse">
              <a:avLst/>
            </a:prstGeom>
            <a:gradFill flip="none" rotWithShape="1">
              <a:gsLst>
                <a:gs pos="60000">
                  <a:srgbClr val="A375FF">
                    <a:alpha val="17000"/>
                  </a:srgbClr>
                </a:gs>
                <a:gs pos="0">
                  <a:schemeClr val="accent2"/>
                </a:gs>
                <a:gs pos="100000">
                  <a:schemeClr val="accent2">
                    <a:alpha val="0"/>
                  </a:schemeClr>
                </a:gs>
              </a:gsLst>
              <a:lin ang="10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AE638349-1DC9-4614-A504-CDD562A384A2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2781243" y="-2005012"/>
              <a:ext cx="2670047" cy="2670048"/>
            </a:xfrm>
            <a:prstGeom prst="ellipse">
              <a:avLst/>
            </a:prstGeom>
            <a:gradFill flip="none" rotWithShape="1">
              <a:gsLst>
                <a:gs pos="60000">
                  <a:srgbClr val="A375FF">
                    <a:alpha val="11000"/>
                  </a:srgbClr>
                </a:gs>
                <a:gs pos="6000">
                  <a:schemeClr val="accent2"/>
                </a:gs>
                <a:gs pos="100000">
                  <a:schemeClr val="accent2">
                    <a:alpha val="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E32AE39D-6D82-4EF2-ABB6-EAC0DDA405BA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2781243" y="-644520"/>
              <a:ext cx="2624327" cy="2624328"/>
            </a:xfrm>
            <a:prstGeom prst="ellipse">
              <a:avLst/>
            </a:prstGeom>
            <a:gradFill flip="none" rotWithShape="1">
              <a:gsLst>
                <a:gs pos="58000">
                  <a:schemeClr val="accent4">
                    <a:alpha val="13000"/>
                  </a:schemeClr>
                </a:gs>
                <a:gs pos="0">
                  <a:schemeClr val="accent4"/>
                </a:gs>
                <a:gs pos="100000">
                  <a:schemeClr val="accent4">
                    <a:alpha val="0"/>
                  </a:schemeClr>
                </a:gs>
              </a:gsLst>
              <a:lin ang="162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02B704B7-94AA-4610-A074-E217163FEFBE}"/>
                </a:ext>
              </a:extLst>
            </p:cNvPr>
            <p:cNvSpPr/>
            <p:nvPr userDrawn="1"/>
          </p:nvSpPr>
          <p:spPr bwMode="gray">
            <a:xfrm>
              <a:off x="-1459706" y="-669132"/>
              <a:ext cx="1316831" cy="1335881"/>
            </a:xfrm>
            <a:prstGeom prst="rect">
              <a:avLst/>
            </a:prstGeom>
            <a:solidFill>
              <a:schemeClr val="bg1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1" name="Picture 10">
            <a:extLst>
              <a:ext uri="{FF2B5EF4-FFF2-40B4-BE49-F238E27FC236}">
                <a16:creationId xmlns:a16="http://schemas.microsoft.com/office/drawing/2014/main" id="{D2EBEECB-602B-4773-97C9-1401B9D84AF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3422481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6682" y="1903268"/>
            <a:ext cx="495328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05.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40C9F1E-DE8F-4F19-980C-CEDA0F6A5E10}"/>
              </a:ext>
            </a:extLst>
          </p:cNvPr>
          <p:cNvGrpSpPr/>
          <p:nvPr userDrawn="1"/>
        </p:nvGrpSpPr>
        <p:grpSpPr bwMode="gray">
          <a:xfrm>
            <a:off x="5477608" y="764290"/>
            <a:ext cx="2987219" cy="3281240"/>
            <a:chOff x="-4073526" y="-2951353"/>
            <a:chExt cx="3639311" cy="3997516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B230C868-ECB0-45C6-9882-DA9EB1E444AC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4073526" y="-2951353"/>
              <a:ext cx="3639311" cy="3639312"/>
            </a:xfrm>
            <a:prstGeom prst="ellipse">
              <a:avLst/>
            </a:prstGeom>
            <a:gradFill flip="none" rotWithShape="1">
              <a:gsLst>
                <a:gs pos="58000">
                  <a:schemeClr val="accent3">
                    <a:alpha val="24000"/>
                  </a:schemeClr>
                </a:gs>
                <a:gs pos="9000">
                  <a:schemeClr val="accent3">
                    <a:alpha val="85000"/>
                  </a:schemeClr>
                </a:gs>
                <a:gs pos="100000">
                  <a:schemeClr val="accent3">
                    <a:alpha val="0"/>
                  </a:schemeClr>
                </a:gs>
              </a:gsLst>
              <a:lin ang="54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84CF372-22D1-4229-B419-BF1E425D6447}"/>
                </a:ext>
              </a:extLst>
            </p:cNvPr>
            <p:cNvSpPr/>
            <p:nvPr userDrawn="1"/>
          </p:nvSpPr>
          <p:spPr bwMode="gray">
            <a:xfrm>
              <a:off x="-2069935" y="-1023938"/>
              <a:ext cx="1630599" cy="2070101"/>
            </a:xfrm>
            <a:prstGeom prst="rect">
              <a:avLst/>
            </a:prstGeom>
            <a:gradFill flip="none" rotWithShape="1">
              <a:gsLst>
                <a:gs pos="0">
                  <a:schemeClr val="accent1"/>
                </a:gs>
                <a:gs pos="39000">
                  <a:schemeClr val="accent1">
                    <a:alpha val="48000"/>
                  </a:schemeClr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58BFB3B5-A5DD-47E5-B1C4-A55BE95D9BB2}"/>
                </a:ext>
              </a:extLst>
            </p:cNvPr>
            <p:cNvSpPr/>
            <p:nvPr userDrawn="1"/>
          </p:nvSpPr>
          <p:spPr bwMode="gray">
            <a:xfrm>
              <a:off x="-3702050" y="-47625"/>
              <a:ext cx="1630599" cy="1093788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44200">
                  <a:srgbClr val="A375FF">
                    <a:alpha val="42000"/>
                  </a:srgbClr>
                </a:gs>
                <a:gs pos="100000">
                  <a:schemeClr val="accent2">
                    <a:alpha val="0"/>
                  </a:schemeClr>
                </a:gs>
              </a:gsLst>
              <a:lin ang="5400000" scaled="1"/>
              <a:tileRect/>
            </a:gra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9D143F05-7946-40E0-B5B1-887E01A3BA9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2251520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6682" y="1903268"/>
            <a:ext cx="516167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06.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CFCDA7BC-E91B-47AC-82B0-95CCC7AF36A2}"/>
              </a:ext>
            </a:extLst>
          </p:cNvPr>
          <p:cNvGrpSpPr/>
          <p:nvPr userDrawn="1"/>
        </p:nvGrpSpPr>
        <p:grpSpPr bwMode="gray">
          <a:xfrm>
            <a:off x="5181600" y="722577"/>
            <a:ext cx="3273419" cy="3551249"/>
            <a:chOff x="1423648" y="-3821905"/>
            <a:chExt cx="4008014" cy="4348193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8DA32B86-52B9-4EEF-98F8-2BE593479384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2505075" y="-3821905"/>
              <a:ext cx="1847087" cy="1847088"/>
            </a:xfrm>
            <a:prstGeom prst="ellipse">
              <a:avLst/>
            </a:prstGeom>
            <a:gradFill flip="none" rotWithShape="1">
              <a:gsLst>
                <a:gs pos="45000">
                  <a:srgbClr val="039BDA">
                    <a:alpha val="32000"/>
                  </a:srgbClr>
                </a:gs>
                <a:gs pos="0">
                  <a:schemeClr val="accent1"/>
                </a:gs>
                <a:gs pos="92000">
                  <a:schemeClr val="accent1">
                    <a:alpha val="0"/>
                  </a:schemeClr>
                </a:gs>
              </a:gsLst>
              <a:lin ang="54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F4E7FA8B-B146-4238-AC39-F199850FB0A0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3584575" y="-3195637"/>
              <a:ext cx="1847087" cy="1847088"/>
            </a:xfrm>
            <a:prstGeom prst="ellipse">
              <a:avLst/>
            </a:prstGeom>
            <a:gradFill flip="none" rotWithShape="1">
              <a:gsLst>
                <a:gs pos="45000">
                  <a:schemeClr val="accent5">
                    <a:alpha val="39000"/>
                  </a:schemeClr>
                </a:gs>
                <a:gs pos="0">
                  <a:schemeClr val="accent5"/>
                </a:gs>
                <a:gs pos="92000">
                  <a:schemeClr val="accent5">
                    <a:alpha val="0"/>
                  </a:schemeClr>
                </a:gs>
              </a:gsLst>
              <a:lin ang="102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F599D2D1-62F5-491D-9347-B31E3AA1CA20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3584575" y="-1951037"/>
              <a:ext cx="1847087" cy="1847088"/>
            </a:xfrm>
            <a:prstGeom prst="ellipse">
              <a:avLst/>
            </a:prstGeom>
            <a:gradFill flip="none" rotWithShape="1">
              <a:gsLst>
                <a:gs pos="56000">
                  <a:srgbClr val="039BDA">
                    <a:alpha val="32000"/>
                  </a:srgbClr>
                </a:gs>
                <a:gs pos="0">
                  <a:schemeClr val="accent1"/>
                </a:gs>
                <a:gs pos="92000">
                  <a:schemeClr val="accent1">
                    <a:alpha val="0"/>
                  </a:schemeClr>
                </a:gs>
              </a:gsLst>
              <a:lin ang="132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784B9C3A-2679-43C8-993F-D3452B8FAE81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2505075" y="-1320800"/>
              <a:ext cx="1847087" cy="1847088"/>
            </a:xfrm>
            <a:prstGeom prst="ellipse">
              <a:avLst/>
            </a:prstGeom>
            <a:gradFill flip="none" rotWithShape="1">
              <a:gsLst>
                <a:gs pos="56000">
                  <a:schemeClr val="accent3">
                    <a:alpha val="23000"/>
                  </a:schemeClr>
                </a:gs>
                <a:gs pos="0">
                  <a:schemeClr val="accent3"/>
                </a:gs>
                <a:gs pos="92000">
                  <a:schemeClr val="accent3">
                    <a:alpha val="0"/>
                  </a:schemeClr>
                </a:gs>
              </a:gsLst>
              <a:lin ang="162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82337773-2949-4E4C-ACB7-A18ABF111BEF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1423648" y="-1951037"/>
              <a:ext cx="1847087" cy="1847088"/>
            </a:xfrm>
            <a:prstGeom prst="ellipse">
              <a:avLst/>
            </a:prstGeom>
            <a:gradFill flip="none" rotWithShape="1">
              <a:gsLst>
                <a:gs pos="56000">
                  <a:srgbClr val="039BDA">
                    <a:alpha val="32000"/>
                  </a:srgbClr>
                </a:gs>
                <a:gs pos="0">
                  <a:schemeClr val="accent1"/>
                </a:gs>
                <a:gs pos="92000">
                  <a:schemeClr val="accent1">
                    <a:alpha val="0"/>
                  </a:schemeClr>
                </a:gs>
              </a:gsLst>
              <a:lin ang="174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C4961035-5969-4795-B572-023EA7F86EF2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1423648" y="-3195637"/>
              <a:ext cx="1847087" cy="1847088"/>
            </a:xfrm>
            <a:prstGeom prst="ellipse">
              <a:avLst/>
            </a:prstGeom>
            <a:gradFill flip="none" rotWithShape="1">
              <a:gsLst>
                <a:gs pos="56000">
                  <a:schemeClr val="accent3">
                    <a:alpha val="23000"/>
                  </a:schemeClr>
                </a:gs>
                <a:gs pos="0">
                  <a:schemeClr val="accent3"/>
                </a:gs>
                <a:gs pos="92000">
                  <a:schemeClr val="accent3">
                    <a:alpha val="0"/>
                  </a:schemeClr>
                </a:gs>
              </a:gsLst>
              <a:lin ang="1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E324DF48-8C4E-4840-A606-AB37B0E49D4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972236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s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B0C4FFE-CBEE-4906-9823-4164ADEA4911}"/>
              </a:ext>
            </a:extLst>
          </p:cNvPr>
          <p:cNvSpPr/>
          <p:nvPr userDrawn="1"/>
        </p:nvSpPr>
        <p:spPr bwMode="gray"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47000">
                <a:schemeClr val="bg1">
                  <a:alpha val="0"/>
                </a:schemeClr>
              </a:gs>
              <a:gs pos="100000">
                <a:schemeClr val="accent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2209801" y="1885951"/>
            <a:ext cx="4724400" cy="905740"/>
          </a:xfrm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2800">
                <a:latin typeface="+mj-lt"/>
              </a:defRPr>
            </a:lvl1pPr>
          </a:lstStyle>
          <a:p>
            <a:pPr lvl="0"/>
            <a:r>
              <a:rPr lang="en-US" dirty="0"/>
              <a:t>Questions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3D98380-35E6-45B2-96C2-D4EA2DB02F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4420946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 descr="Logo, company name&#10;&#10;Description automatically generated">
            <a:extLst>
              <a:ext uri="{FF2B5EF4-FFF2-40B4-BE49-F238E27FC236}">
                <a16:creationId xmlns:a16="http://schemas.microsoft.com/office/drawing/2014/main" id="{8CF4D193-5FED-4C74-B2F8-EF074AA2CFE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724400" y="386861"/>
            <a:ext cx="4072196" cy="4071101"/>
          </a:xfrm>
          <a:prstGeom prst="rect">
            <a:avLst/>
          </a:prstGeom>
        </p:spPr>
      </p:pic>
      <p:sp>
        <p:nvSpPr>
          <p:cNvPr id="7" name="AddNotifier#1"/>
          <p:cNvSpPr txBox="1">
            <a:spLocks noChangeArrowheads="1"/>
          </p:cNvSpPr>
          <p:nvPr userDrawn="1"/>
        </p:nvSpPr>
        <p:spPr bwMode="gray">
          <a:xfrm>
            <a:off x="234016" y="3867150"/>
            <a:ext cx="3099734" cy="45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0">
            <a:no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r>
              <a:rPr lang="en-US" sz="600" kern="1200" baseline="0" dirty="0">
                <a:solidFill>
                  <a:schemeClr val="tx1"/>
                </a:solidFill>
                <a:latin typeface="Raleway Light" pitchFamily="2" charset="0"/>
                <a:ea typeface="Verdana" pitchFamily="34" charset="0"/>
                <a:cs typeface="Verdana" pitchFamily="34" charset="0"/>
              </a:rPr>
              <a:t>Atos, the Atos logo, </a:t>
            </a:r>
            <a:r>
              <a:rPr lang="en-US" sz="600" kern="1200" baseline="0" dirty="0" err="1">
                <a:solidFill>
                  <a:schemeClr val="tx1"/>
                </a:solidFill>
                <a:latin typeface="Raleway Light" pitchFamily="2" charset="0"/>
                <a:ea typeface="Verdana" pitchFamily="34" charset="0"/>
                <a:cs typeface="Verdana" pitchFamily="34" charset="0"/>
              </a:rPr>
              <a:t>Atos|Syntel</a:t>
            </a:r>
            <a:r>
              <a:rPr lang="en-US" sz="600" kern="1200" baseline="0" dirty="0">
                <a:solidFill>
                  <a:schemeClr val="tx1"/>
                </a:solidFill>
                <a:latin typeface="Raleway Light" pitchFamily="2" charset="0"/>
                <a:ea typeface="Verdana" pitchFamily="34" charset="0"/>
                <a:cs typeface="Verdana" pitchFamily="34" charset="0"/>
              </a:rPr>
              <a:t> are registered trademarks of the Atos group.  </a:t>
            </a:r>
            <a:br>
              <a:rPr lang="en-US" sz="600" kern="1200" baseline="0" dirty="0">
                <a:solidFill>
                  <a:schemeClr val="tx1"/>
                </a:solidFill>
                <a:latin typeface="Raleway Light" pitchFamily="2" charset="0"/>
                <a:ea typeface="Verdana" pitchFamily="34" charset="0"/>
                <a:cs typeface="Verdana" pitchFamily="34" charset="0"/>
              </a:rPr>
            </a:br>
            <a:r>
              <a:rPr lang="en-US" sz="600" kern="1200" baseline="0" dirty="0">
                <a:solidFill>
                  <a:schemeClr val="tx1"/>
                </a:solidFill>
                <a:latin typeface="Raleway Light" pitchFamily="2" charset="0"/>
                <a:ea typeface="Verdana" pitchFamily="34" charset="0"/>
                <a:cs typeface="Verdana" pitchFamily="34" charset="0"/>
              </a:rPr>
              <a:t>June 2021. © 2021 Atos. Confidential information owned by Atos, to be used by the recipient only. This document, or any part of it, may not be reproduced, copied, circulated and/or distributed nor quoted without prior written approval from Atos.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6B184E1-4C6D-46A1-95DB-5392215EAC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 bwMode="gray">
          <a:xfrm>
            <a:off x="327679" y="1657351"/>
            <a:ext cx="4114800" cy="763732"/>
          </a:xfrm>
          <a:prstGeom prst="rect">
            <a:avLst/>
          </a:prstGeom>
        </p:spPr>
        <p:txBody>
          <a:bodyPr wrap="none" lIns="0" tIns="0" rIns="0" bIns="0" anchor="ctr" anchorCtr="0">
            <a:noAutofit/>
          </a:bodyPr>
          <a:lstStyle>
            <a:lvl1pPr>
              <a:defRPr sz="4000" b="0" baseline="0">
                <a:solidFill>
                  <a:schemeClr val="tx1"/>
                </a:solidFill>
                <a:latin typeface="Raleway SemiBold" pitchFamily="2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NL" dirty="0"/>
              <a:t>Thank you</a:t>
            </a:r>
            <a:endParaRPr lang="nl-NL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FF96E0D4-918A-4FAB-9997-756286E3C96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 bwMode="gray">
          <a:xfrm>
            <a:off x="327677" y="2540976"/>
            <a:ext cx="4114800" cy="1097280"/>
          </a:xfrm>
        </p:spPr>
        <p:txBody>
          <a:bodyPr wrap="none" lIns="0" tIns="0" rIns="0" bIns="0">
            <a:noAutofit/>
          </a:bodyPr>
          <a:lstStyle>
            <a:lvl1pPr marL="0" indent="0">
              <a:spcAft>
                <a:spcPts val="0"/>
              </a:spcAft>
              <a:buNone/>
              <a:defRPr sz="1200">
                <a:solidFill>
                  <a:schemeClr val="accent1"/>
                </a:solidFill>
                <a:latin typeface="Raleway Medium" pitchFamily="2" charset="0"/>
              </a:defRPr>
            </a:lvl1pPr>
            <a:lvl2pPr marL="164592" indent="0">
              <a:buNone/>
              <a:defRPr>
                <a:solidFill>
                  <a:schemeClr val="accent1"/>
                </a:solidFill>
                <a:latin typeface="Raleway Medium" pitchFamily="2" charset="0"/>
              </a:defRPr>
            </a:lvl2pPr>
            <a:lvl3pPr marL="329184" indent="0">
              <a:buNone/>
              <a:defRPr>
                <a:solidFill>
                  <a:schemeClr val="accent1"/>
                </a:solidFill>
                <a:latin typeface="Raleway Medium" pitchFamily="2" charset="0"/>
              </a:defRPr>
            </a:lvl3pPr>
            <a:lvl4pPr marL="493776" indent="0">
              <a:buNone/>
              <a:defRPr>
                <a:solidFill>
                  <a:schemeClr val="accent1"/>
                </a:solidFill>
                <a:latin typeface="Raleway Medium" pitchFamily="2" charset="0"/>
              </a:defRPr>
            </a:lvl4pPr>
            <a:lvl5pPr marL="1080000" indent="0">
              <a:buNone/>
              <a:defRPr>
                <a:solidFill>
                  <a:schemeClr val="accent1"/>
                </a:solidFill>
                <a:latin typeface="Raleway Medium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AddClassification">
            <a:extLst>
              <a:ext uri="{FF2B5EF4-FFF2-40B4-BE49-F238E27FC236}">
                <a16:creationId xmlns:a16="http://schemas.microsoft.com/office/drawing/2014/main" id="{4CA3B924-5A8F-4360-80E0-7160E1409037}"/>
              </a:ext>
            </a:extLst>
          </p:cNvPr>
          <p:cNvSpPr txBox="1">
            <a:spLocks noChangeArrowheads="1"/>
          </p:cNvSpPr>
          <p:nvPr userDrawn="1"/>
        </p:nvSpPr>
        <p:spPr bwMode="gray">
          <a:xfrm>
            <a:off x="4059038" y="4802144"/>
            <a:ext cx="1025922" cy="107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algn="ctr"/>
            <a:r>
              <a:rPr lang="en-US" sz="700" b="0" baseline="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Verdana" pitchFamily="34" charset="0"/>
              </a:rPr>
              <a:t>© Atos - For internal use</a:t>
            </a:r>
            <a:endParaRPr lang="en-US" sz="700" b="0" baseline="0" dirty="0">
              <a:solidFill>
                <a:schemeClr val="tx1"/>
              </a:solidFill>
              <a:latin typeface="Raleway Medium" pitchFamily="2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DD00D2A-AC24-465C-A5DE-2D256C65778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7632551" y="4525287"/>
            <a:ext cx="1189068" cy="389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885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x 3 Table form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20E81642-44FE-49E3-9BF9-79C2AC852D3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0AAC43FA-2C17-4310-975D-9F2CC8E8A130}"/>
              </a:ext>
            </a:extLst>
          </p:cNvPr>
          <p:cNvSpPr/>
          <p:nvPr userDrawn="1"/>
        </p:nvSpPr>
        <p:spPr bwMode="invGray">
          <a:xfrm>
            <a:off x="323850" y="1748900"/>
            <a:ext cx="2383839" cy="825623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EA29D3CB-04E1-4254-96D2-04A5B8CB64A8}"/>
              </a:ext>
            </a:extLst>
          </p:cNvPr>
          <p:cNvSpPr/>
          <p:nvPr userDrawn="1"/>
        </p:nvSpPr>
        <p:spPr bwMode="invGray">
          <a:xfrm>
            <a:off x="323850" y="2747639"/>
            <a:ext cx="2383839" cy="825623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363853CF-3336-48A6-A5C4-BD73780749EA}"/>
              </a:ext>
            </a:extLst>
          </p:cNvPr>
          <p:cNvSpPr/>
          <p:nvPr userDrawn="1"/>
        </p:nvSpPr>
        <p:spPr bwMode="invGray">
          <a:xfrm>
            <a:off x="323850" y="3746377"/>
            <a:ext cx="2383839" cy="825623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FD2044E8-B170-4670-93E7-0D73DE2C2BA1}"/>
              </a:ext>
            </a:extLst>
          </p:cNvPr>
          <p:cNvSpPr/>
          <p:nvPr userDrawn="1"/>
        </p:nvSpPr>
        <p:spPr bwMode="invGray">
          <a:xfrm>
            <a:off x="2894197" y="1074738"/>
            <a:ext cx="2867342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60471C9D-9067-4CE4-9B0A-0516F060B6DD}"/>
              </a:ext>
            </a:extLst>
          </p:cNvPr>
          <p:cNvSpPr/>
          <p:nvPr userDrawn="1"/>
        </p:nvSpPr>
        <p:spPr bwMode="invGray">
          <a:xfrm>
            <a:off x="5948046" y="1074738"/>
            <a:ext cx="2867342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19" name="Text Placeholder 5">
            <a:extLst>
              <a:ext uri="{FF2B5EF4-FFF2-40B4-BE49-F238E27FC236}">
                <a16:creationId xmlns:a16="http://schemas.microsoft.com/office/drawing/2014/main" id="{DF47391B-86BB-448B-BDAB-35ECA05C01C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2894197" y="1748900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865DE240-9DED-468B-8408-87FDDC1791E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invGray">
          <a:xfrm>
            <a:off x="323850" y="1748900"/>
            <a:ext cx="2386584" cy="822960"/>
          </a:xfrm>
        </p:spPr>
        <p:txBody>
          <a:bodyPr lIns="91440" tIns="91440" rIns="91440" bIns="45720" anchor="t"/>
          <a:lstStyle>
            <a:lvl1pPr marL="0" indent="0" algn="l">
              <a:buNone/>
              <a:defRPr sz="1200"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24221231-F65C-444E-86F3-11E362190CD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invGray">
          <a:xfrm>
            <a:off x="323850" y="2747639"/>
            <a:ext cx="2386584" cy="822960"/>
          </a:xfrm>
        </p:spPr>
        <p:txBody>
          <a:bodyPr lIns="91440" tIns="91440" rIns="91440" bIns="45720" anchor="t"/>
          <a:lstStyle>
            <a:lvl1pPr marL="0" indent="0" algn="l">
              <a:buNone/>
              <a:defRPr sz="1200"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2" name="Text Placeholder 5">
            <a:extLst>
              <a:ext uri="{FF2B5EF4-FFF2-40B4-BE49-F238E27FC236}">
                <a16:creationId xmlns:a16="http://schemas.microsoft.com/office/drawing/2014/main" id="{2482BD1E-38F6-47D7-BBAC-A70C8E7A28F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invGray">
          <a:xfrm>
            <a:off x="323850" y="3746377"/>
            <a:ext cx="2386584" cy="822960"/>
          </a:xfrm>
        </p:spPr>
        <p:txBody>
          <a:bodyPr lIns="91440" tIns="91440" rIns="91440" bIns="45720" anchor="t"/>
          <a:lstStyle>
            <a:lvl1pPr marL="0" indent="0" algn="l">
              <a:buNone/>
              <a:defRPr sz="1200"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DFD8F45F-7B56-4332-AF85-2AE6A07C0D2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invGray">
          <a:xfrm>
            <a:off x="2894197" y="2747639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CDE47660-6FF5-4273-927F-10B15F30F6B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invGray">
          <a:xfrm>
            <a:off x="2894197" y="3746377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A0B1C8B2-9DC8-4FF8-A533-631CF381CF7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 bwMode="invGray">
          <a:xfrm>
            <a:off x="5948046" y="1748900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CDB831E6-1489-49ED-9F9D-7DAAC230B4E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 bwMode="invGray">
          <a:xfrm>
            <a:off x="5948046" y="2747639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63D5D76A-D62F-4F95-80F9-A22030B2312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 bwMode="invGray">
          <a:xfrm>
            <a:off x="5948046" y="3746377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9F96D3A1-11B2-4382-8EB9-8DA25C91003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894197" y="1074738"/>
            <a:ext cx="2871216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A80A609B-1E9B-43D5-9C67-882D8D8F76A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invGray">
          <a:xfrm>
            <a:off x="5948046" y="1074738"/>
            <a:ext cx="2871216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4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30" name="Slide Number Placeholder 5">
            <a:extLst>
              <a:ext uri="{FF2B5EF4-FFF2-40B4-BE49-F238E27FC236}">
                <a16:creationId xmlns:a16="http://schemas.microsoft.com/office/drawing/2014/main" id="{F0483CE8-D572-4C1C-B725-A9028B9DC5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20607601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753AB01-8E4C-47D6-B8E3-10AC53C8EB24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 bwMode="invGray">
          <a:xfrm>
            <a:off x="333375" y="1824673"/>
            <a:ext cx="2075688" cy="2075688"/>
          </a:xfrm>
          <a:prstGeom prst="ellipse">
            <a:avLst/>
          </a:prstGeom>
        </p:spPr>
        <p:txBody>
          <a:bodyPr anchor="ctr"/>
          <a:lstStyle>
            <a:lvl1pPr marL="0" indent="0" algn="l">
              <a:buNone/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shapes, close the Slide Master and paste the gradient shapes on top of the selected image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8BAC6B4-51B9-4B47-8996-D65FBF9EDB5F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338328" y="1824038"/>
            <a:ext cx="2075688" cy="2075688"/>
          </a:xfrm>
          <a:prstGeom prst="ellipse">
            <a:avLst/>
          </a:prstGeom>
          <a:gradFill>
            <a:gsLst>
              <a:gs pos="48000">
                <a:schemeClr val="accent1">
                  <a:alpha val="0"/>
                </a:schemeClr>
              </a:gs>
              <a:gs pos="0">
                <a:schemeClr val="accent1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F6D67A50-8F02-4A68-A376-32DC985938EC}"/>
              </a:ext>
            </a:extLst>
          </p:cNvPr>
          <p:cNvSpPr>
            <a:spLocks noChangeAspect="1"/>
          </p:cNvSpPr>
          <p:nvPr/>
        </p:nvSpPr>
        <p:spPr bwMode="invGray">
          <a:xfrm>
            <a:off x="1069009" y="1398595"/>
            <a:ext cx="2075687" cy="2075688"/>
          </a:xfrm>
          <a:prstGeom prst="ellipse">
            <a:avLst/>
          </a:prstGeom>
          <a:gradFill flip="none" rotWithShape="1">
            <a:gsLst>
              <a:gs pos="43000">
                <a:schemeClr val="accent4">
                  <a:alpha val="13000"/>
                </a:schemeClr>
              </a:gs>
              <a:gs pos="8000">
                <a:schemeClr val="accent4"/>
              </a:gs>
              <a:gs pos="71000">
                <a:schemeClr val="accent4">
                  <a:alpha val="0"/>
                </a:schemeClr>
              </a:gs>
            </a:gsLst>
            <a:lin ang="13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745C628-C734-425D-A3FF-809A5983658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invGray">
          <a:xfrm>
            <a:off x="3350727" y="1074738"/>
            <a:ext cx="5458968" cy="3493008"/>
          </a:xfrm>
        </p:spPr>
        <p:txBody>
          <a:bodyPr lIns="0" tIns="0" rIns="0" bIns="0" anchor="ctr"/>
          <a:lstStyle>
            <a:lvl1pPr marL="0" indent="0" algn="ctr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Quote/Introduction text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A231BA4B-8E51-4730-9569-847C0722DA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740C3A6-AF7E-47D2-8CE0-48EDCAF6C7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31600353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13" Type="http://schemas.openxmlformats.org/officeDocument/2006/relationships/slideLayout" Target="../slideLayouts/slideLayout53.xml"/><Relationship Id="rId18" Type="http://schemas.openxmlformats.org/officeDocument/2006/relationships/slideLayout" Target="../slideLayouts/slideLayout58.xml"/><Relationship Id="rId26" Type="http://schemas.openxmlformats.org/officeDocument/2006/relationships/slideLayout" Target="../slideLayouts/slideLayout66.xml"/><Relationship Id="rId39" Type="http://schemas.openxmlformats.org/officeDocument/2006/relationships/theme" Target="../theme/theme2.xml"/><Relationship Id="rId3" Type="http://schemas.openxmlformats.org/officeDocument/2006/relationships/slideLayout" Target="../slideLayouts/slideLayout43.xml"/><Relationship Id="rId21" Type="http://schemas.openxmlformats.org/officeDocument/2006/relationships/slideLayout" Target="../slideLayouts/slideLayout61.xml"/><Relationship Id="rId34" Type="http://schemas.openxmlformats.org/officeDocument/2006/relationships/slideLayout" Target="../slideLayouts/slideLayout74.xml"/><Relationship Id="rId7" Type="http://schemas.openxmlformats.org/officeDocument/2006/relationships/slideLayout" Target="../slideLayouts/slideLayout47.xml"/><Relationship Id="rId12" Type="http://schemas.openxmlformats.org/officeDocument/2006/relationships/slideLayout" Target="../slideLayouts/slideLayout52.xml"/><Relationship Id="rId17" Type="http://schemas.openxmlformats.org/officeDocument/2006/relationships/slideLayout" Target="../slideLayouts/slideLayout57.xml"/><Relationship Id="rId25" Type="http://schemas.openxmlformats.org/officeDocument/2006/relationships/slideLayout" Target="../slideLayouts/slideLayout65.xml"/><Relationship Id="rId33" Type="http://schemas.openxmlformats.org/officeDocument/2006/relationships/slideLayout" Target="../slideLayouts/slideLayout73.xml"/><Relationship Id="rId38" Type="http://schemas.openxmlformats.org/officeDocument/2006/relationships/slideLayout" Target="../slideLayouts/slideLayout78.xml"/><Relationship Id="rId2" Type="http://schemas.openxmlformats.org/officeDocument/2006/relationships/slideLayout" Target="../slideLayouts/slideLayout42.xml"/><Relationship Id="rId16" Type="http://schemas.openxmlformats.org/officeDocument/2006/relationships/slideLayout" Target="../slideLayouts/slideLayout56.xml"/><Relationship Id="rId20" Type="http://schemas.openxmlformats.org/officeDocument/2006/relationships/slideLayout" Target="../slideLayouts/slideLayout60.xml"/><Relationship Id="rId29" Type="http://schemas.openxmlformats.org/officeDocument/2006/relationships/slideLayout" Target="../slideLayouts/slideLayout69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slideLayout" Target="../slideLayouts/slideLayout51.xml"/><Relationship Id="rId24" Type="http://schemas.openxmlformats.org/officeDocument/2006/relationships/slideLayout" Target="../slideLayouts/slideLayout64.xml"/><Relationship Id="rId32" Type="http://schemas.openxmlformats.org/officeDocument/2006/relationships/slideLayout" Target="../slideLayouts/slideLayout72.xml"/><Relationship Id="rId37" Type="http://schemas.openxmlformats.org/officeDocument/2006/relationships/slideLayout" Target="../slideLayouts/slideLayout77.xml"/><Relationship Id="rId40" Type="http://schemas.openxmlformats.org/officeDocument/2006/relationships/image" Target="../media/image1.emf"/><Relationship Id="rId5" Type="http://schemas.openxmlformats.org/officeDocument/2006/relationships/slideLayout" Target="../slideLayouts/slideLayout45.xml"/><Relationship Id="rId15" Type="http://schemas.openxmlformats.org/officeDocument/2006/relationships/slideLayout" Target="../slideLayouts/slideLayout55.xml"/><Relationship Id="rId23" Type="http://schemas.openxmlformats.org/officeDocument/2006/relationships/slideLayout" Target="../slideLayouts/slideLayout63.xml"/><Relationship Id="rId28" Type="http://schemas.openxmlformats.org/officeDocument/2006/relationships/slideLayout" Target="../slideLayouts/slideLayout68.xml"/><Relationship Id="rId36" Type="http://schemas.openxmlformats.org/officeDocument/2006/relationships/slideLayout" Target="../slideLayouts/slideLayout76.xml"/><Relationship Id="rId10" Type="http://schemas.openxmlformats.org/officeDocument/2006/relationships/slideLayout" Target="../slideLayouts/slideLayout50.xml"/><Relationship Id="rId19" Type="http://schemas.openxmlformats.org/officeDocument/2006/relationships/slideLayout" Target="../slideLayouts/slideLayout59.xml"/><Relationship Id="rId31" Type="http://schemas.openxmlformats.org/officeDocument/2006/relationships/slideLayout" Target="../slideLayouts/slideLayout71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Relationship Id="rId14" Type="http://schemas.openxmlformats.org/officeDocument/2006/relationships/slideLayout" Target="../slideLayouts/slideLayout54.xml"/><Relationship Id="rId22" Type="http://schemas.openxmlformats.org/officeDocument/2006/relationships/slideLayout" Target="../slideLayouts/slideLayout62.xml"/><Relationship Id="rId27" Type="http://schemas.openxmlformats.org/officeDocument/2006/relationships/slideLayout" Target="../slideLayouts/slideLayout67.xml"/><Relationship Id="rId30" Type="http://schemas.openxmlformats.org/officeDocument/2006/relationships/slideLayout" Target="../slideLayouts/slideLayout70.xml"/><Relationship Id="rId35" Type="http://schemas.openxmlformats.org/officeDocument/2006/relationships/slideLayout" Target="../slideLayouts/slideLayout7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invGray"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2"/>
          <p:cNvSpPr>
            <a:spLocks noGrp="1"/>
          </p:cNvSpPr>
          <p:nvPr>
            <p:ph type="body" idx="1"/>
          </p:nvPr>
        </p:nvSpPr>
        <p:spPr bwMode="invGray">
          <a:xfrm>
            <a:off x="227661" y="1074738"/>
            <a:ext cx="8577072" cy="34909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lvl="3"/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16" name="Title Placeholder 1"/>
          <p:cNvSpPr>
            <a:spLocks noGrp="1"/>
          </p:cNvSpPr>
          <p:nvPr>
            <p:ph type="title"/>
          </p:nvPr>
        </p:nvSpPr>
        <p:spPr bwMode="invGray">
          <a:xfrm>
            <a:off x="227661" y="123478"/>
            <a:ext cx="8577072" cy="5670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  <a:endParaRPr lang="nl-NL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  <p:sp>
        <p:nvSpPr>
          <p:cNvPr id="7" name="AddCustomFooter#1">
            <a:extLst>
              <a:ext uri="{FF2B5EF4-FFF2-40B4-BE49-F238E27FC236}">
                <a16:creationId xmlns:a16="http://schemas.microsoft.com/office/drawing/2014/main" id="{BDAEE61B-9235-485F-BA6C-E5EF1BE1AEA2}"/>
              </a:ext>
            </a:extLst>
          </p:cNvPr>
          <p:cNvSpPr txBox="1"/>
          <p:nvPr userDrawn="1"/>
        </p:nvSpPr>
        <p:spPr bwMode="invGray">
          <a:xfrm>
            <a:off x="320675" y="4799110"/>
            <a:ext cx="1824217" cy="107722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90500" algn="l"/>
              </a:tabLst>
              <a:defRPr/>
            </a:pPr>
            <a:r>
              <a:rPr kumimoji="0" lang="nl-NL" sz="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aleway Medium" pitchFamily="2" charset="0"/>
                <a:ea typeface="Verdana" pitchFamily="34" charset="0"/>
                <a:cs typeface="Verdana" pitchFamily="34" charset="0"/>
              </a:rPr>
              <a:t>       | 23/03/2022 | © Atos - For </a:t>
            </a:r>
            <a:r>
              <a:rPr kumimoji="0" lang="nl-NL" sz="7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aleway Medium" pitchFamily="2" charset="0"/>
                <a:ea typeface="Verdana" pitchFamily="34" charset="0"/>
                <a:cs typeface="Verdana" pitchFamily="34" charset="0"/>
              </a:rPr>
              <a:t>internal</a:t>
            </a:r>
            <a:r>
              <a:rPr kumimoji="0" lang="nl-NL" sz="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aleway Medium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kumimoji="0" lang="nl-NL" sz="7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aleway Medium" pitchFamily="2" charset="0"/>
                <a:ea typeface="Verdana" pitchFamily="34" charset="0"/>
                <a:cs typeface="Verdana" pitchFamily="34" charset="0"/>
              </a:rPr>
              <a:t>use</a:t>
            </a:r>
            <a:r>
              <a:rPr kumimoji="0" lang="nl-NL" sz="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aleway Medium" pitchFamily="2" charset="0"/>
                <a:ea typeface="Verdana" pitchFamily="34" charset="0"/>
                <a:cs typeface="Verdana" pitchFamily="34" charset="0"/>
              </a:rPr>
              <a:t> </a:t>
            </a:r>
            <a:endParaRPr lang="nl-NL" sz="700" baseline="0" dirty="0">
              <a:solidFill>
                <a:schemeClr val="tx1"/>
              </a:solidFill>
              <a:latin typeface="Raleway Medium" pitchFamily="2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307CCE6-7C43-409C-83D3-3EE49DAA06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962955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723" r:id="rId8"/>
    <p:sldLayoutId id="2147483718" r:id="rId9"/>
    <p:sldLayoutId id="2147483724" r:id="rId10"/>
    <p:sldLayoutId id="2147483708" r:id="rId11"/>
    <p:sldLayoutId id="2147483713" r:id="rId12"/>
    <p:sldLayoutId id="2147483714" r:id="rId13"/>
    <p:sldLayoutId id="2147483725" r:id="rId14"/>
    <p:sldLayoutId id="2147483726" r:id="rId15"/>
    <p:sldLayoutId id="2147483727" r:id="rId16"/>
    <p:sldLayoutId id="2147483728" r:id="rId17"/>
    <p:sldLayoutId id="2147483729" r:id="rId18"/>
    <p:sldLayoutId id="2147483730" r:id="rId19"/>
    <p:sldLayoutId id="2147483731" r:id="rId20"/>
    <p:sldLayoutId id="2147483732" r:id="rId21"/>
    <p:sldLayoutId id="2147483733" r:id="rId22"/>
    <p:sldLayoutId id="2147483734" r:id="rId23"/>
    <p:sldLayoutId id="2147483735" r:id="rId24"/>
    <p:sldLayoutId id="2147483736" r:id="rId25"/>
    <p:sldLayoutId id="2147483737" r:id="rId26"/>
    <p:sldLayoutId id="2147483738" r:id="rId27"/>
    <p:sldLayoutId id="2147483739" r:id="rId28"/>
    <p:sldLayoutId id="2147483740" r:id="rId29"/>
    <p:sldLayoutId id="2147483741" r:id="rId30"/>
    <p:sldLayoutId id="2147483681" r:id="rId31"/>
    <p:sldLayoutId id="2147483682" r:id="rId32"/>
    <p:sldLayoutId id="2147483683" r:id="rId33"/>
    <p:sldLayoutId id="2147483684" r:id="rId34"/>
    <p:sldLayoutId id="2147483685" r:id="rId35"/>
    <p:sldLayoutId id="2147483686" r:id="rId36"/>
    <p:sldLayoutId id="2147483687" r:id="rId37"/>
    <p:sldLayoutId id="2147483688" r:id="rId38"/>
    <p:sldLayoutId id="2147483761" r:id="rId39"/>
    <p:sldLayoutId id="2147483762" r:id="rId40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000" b="1" kern="1200" baseline="0">
          <a:solidFill>
            <a:schemeClr val="tx1"/>
          </a:solidFill>
          <a:latin typeface="Raleway SemiBold" pitchFamily="2" charset="0"/>
          <a:ea typeface="Verdana" pitchFamily="34" charset="0"/>
          <a:cs typeface="Raleway SemiBold" pitchFamily="2" charset="0"/>
        </a:defRPr>
      </a:lvl1pPr>
    </p:titleStyle>
    <p:bodyStyle>
      <a:lvl1pPr marL="164592" indent="-164592" algn="l" defTabSz="914400" rtl="0" eaLnBrk="1" latinLnBrk="0" hangingPunct="1">
        <a:spcBef>
          <a:spcPts val="0"/>
        </a:spcBef>
        <a:spcAft>
          <a:spcPts val="400"/>
        </a:spcAft>
        <a:buClr>
          <a:srgbClr val="FFFFFF"/>
        </a:buClr>
        <a:buSzPct val="100000"/>
        <a:buFont typeface="Arial" panose="020B0604020202020204" pitchFamily="34" charset="0"/>
        <a:buChar char="•"/>
        <a:defRPr sz="1400" kern="1200" baseline="0">
          <a:solidFill>
            <a:schemeClr val="tx1"/>
          </a:solidFill>
          <a:latin typeface="Raleway Medium" pitchFamily="2" charset="0"/>
          <a:ea typeface="Verdana" pitchFamily="34" charset="0"/>
          <a:cs typeface="Verdana" pitchFamily="34" charset="0"/>
        </a:defRPr>
      </a:lvl1pPr>
      <a:lvl2pPr marL="329184" indent="-164592" algn="l" defTabSz="914400" rtl="0" eaLnBrk="1" latinLnBrk="0" hangingPunct="1">
        <a:spcBef>
          <a:spcPts val="0"/>
        </a:spcBef>
        <a:spcAft>
          <a:spcPts val="400"/>
        </a:spcAft>
        <a:buClr>
          <a:srgbClr val="FFFFFF"/>
        </a:buClr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Raleway Light" pitchFamily="2" charset="0"/>
          <a:ea typeface="Verdana" pitchFamily="34" charset="0"/>
          <a:cs typeface="Verdana" pitchFamily="34" charset="0"/>
        </a:defRPr>
      </a:lvl2pPr>
      <a:lvl3pPr marL="493776" indent="-164592" algn="l" defTabSz="914400" rtl="0" eaLnBrk="1" latinLnBrk="0" hangingPunct="1">
        <a:spcBef>
          <a:spcPts val="0"/>
        </a:spcBef>
        <a:spcAft>
          <a:spcPts val="400"/>
        </a:spcAft>
        <a:buClr>
          <a:srgbClr val="FFFFFF"/>
        </a:buClr>
        <a:buFont typeface="Arial" pitchFamily="34" charset="0"/>
        <a:buChar char="•"/>
        <a:defRPr sz="1100" kern="1200">
          <a:solidFill>
            <a:schemeClr val="tx1"/>
          </a:solidFill>
          <a:latin typeface="Raleway Light" pitchFamily="2" charset="0"/>
          <a:ea typeface="Verdana" pitchFamily="34" charset="0"/>
          <a:cs typeface="Verdana" pitchFamily="34" charset="0"/>
        </a:defRPr>
      </a:lvl3pPr>
      <a:lvl4pPr marL="658368" indent="-164592" algn="l" defTabSz="914400" rtl="0" eaLnBrk="1" latinLnBrk="0" hangingPunct="1">
        <a:spcBef>
          <a:spcPts val="0"/>
        </a:spcBef>
        <a:spcAft>
          <a:spcPts val="400"/>
        </a:spcAft>
        <a:buClr>
          <a:srgbClr val="FFFFFF"/>
        </a:buClr>
        <a:buFont typeface="Arial" panose="020B0604020202020204" pitchFamily="34" charset="0"/>
        <a:buChar char="•"/>
        <a:defRPr sz="1000" kern="1200" baseline="0">
          <a:solidFill>
            <a:schemeClr val="tx1"/>
          </a:solidFill>
          <a:latin typeface="+mn-lt"/>
          <a:ea typeface="Verdana" pitchFamily="34" charset="0"/>
          <a:cs typeface="Verdana" pitchFamily="34" charset="0"/>
        </a:defRPr>
      </a:lvl4pPr>
      <a:lvl5pPr marL="1350000" indent="-2700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»"/>
        <a:defRPr sz="1600" kern="1200">
          <a:solidFill>
            <a:srgbClr val="FFFFFF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77">
          <p15:clr>
            <a:srgbClr val="F26B43"/>
          </p15:clr>
        </p15:guide>
        <p15:guide id="2" pos="5552">
          <p15:clr>
            <a:srgbClr val="F26B43"/>
          </p15:clr>
        </p15:guide>
        <p15:guide id="3" orient="horz" pos="2880">
          <p15:clr>
            <a:srgbClr val="F26B43"/>
          </p15:clr>
        </p15:guide>
        <p15:guide id="4" pos="202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227661" y="1074738"/>
            <a:ext cx="8577072" cy="34909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lvl="3"/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16" name="Title Placeholder 1"/>
          <p:cNvSpPr>
            <a:spLocks noGrp="1"/>
          </p:cNvSpPr>
          <p:nvPr>
            <p:ph type="title"/>
          </p:nvPr>
        </p:nvSpPr>
        <p:spPr bwMode="gray">
          <a:xfrm>
            <a:off x="227661" y="123478"/>
            <a:ext cx="8577072" cy="5670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  <a:endParaRPr lang="nl-NL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8170069" y="4695644"/>
            <a:ext cx="647704" cy="212229"/>
          </a:xfrm>
          <a:prstGeom prst="rect">
            <a:avLst/>
          </a:prstGeom>
        </p:spPr>
      </p:pic>
      <p:sp>
        <p:nvSpPr>
          <p:cNvPr id="8" name="AddCustomFooter#1">
            <a:extLst>
              <a:ext uri="{FF2B5EF4-FFF2-40B4-BE49-F238E27FC236}">
                <a16:creationId xmlns:a16="http://schemas.microsoft.com/office/drawing/2014/main" id="{F8FC1E6B-5BE1-494E-87FB-535F7C407DF3}"/>
              </a:ext>
            </a:extLst>
          </p:cNvPr>
          <p:cNvSpPr txBox="1"/>
          <p:nvPr userDrawn="1"/>
        </p:nvSpPr>
        <p:spPr>
          <a:xfrm>
            <a:off x="320675" y="4799110"/>
            <a:ext cx="1817805" cy="107722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90500" algn="l"/>
              </a:tabLst>
              <a:defRPr/>
            </a:pPr>
            <a:r>
              <a:rPr kumimoji="0" lang="nl-NL" sz="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aleway Medium" pitchFamily="2" charset="0"/>
                <a:ea typeface="Verdana" pitchFamily="34" charset="0"/>
                <a:cs typeface="Verdana" pitchFamily="34" charset="0"/>
              </a:rPr>
              <a:t>       | 09/03/2023 | © Atos - For </a:t>
            </a:r>
            <a:r>
              <a:rPr kumimoji="0" lang="nl-NL" sz="7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aleway Medium" pitchFamily="2" charset="0"/>
                <a:ea typeface="Verdana" pitchFamily="34" charset="0"/>
                <a:cs typeface="Verdana" pitchFamily="34" charset="0"/>
              </a:rPr>
              <a:t>internal</a:t>
            </a:r>
            <a:r>
              <a:rPr kumimoji="0" lang="nl-NL" sz="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aleway Medium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kumimoji="0" lang="nl-NL" sz="7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aleway Medium" pitchFamily="2" charset="0"/>
                <a:ea typeface="Verdana" pitchFamily="34" charset="0"/>
                <a:cs typeface="Verdana" pitchFamily="34" charset="0"/>
              </a:rPr>
              <a:t>use</a:t>
            </a:r>
            <a:r>
              <a:rPr kumimoji="0" lang="nl-NL" sz="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aleway Medium" pitchFamily="2" charset="0"/>
                <a:ea typeface="Verdana" pitchFamily="34" charset="0"/>
                <a:cs typeface="Verdana" pitchFamily="34" charset="0"/>
              </a:rPr>
              <a:t> </a:t>
            </a:r>
            <a:endParaRPr lang="nl-NL" sz="700" baseline="0" dirty="0">
              <a:solidFill>
                <a:schemeClr val="tx1"/>
              </a:solidFill>
              <a:latin typeface="Raleway Medium" pitchFamily="2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BE7936-A2E9-4413-BB73-C319BE10CD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77317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62" r:id="rId2"/>
    <p:sldLayoutId id="2147483659" r:id="rId3"/>
    <p:sldLayoutId id="2147483660" r:id="rId4"/>
    <p:sldLayoutId id="2147483663" r:id="rId5"/>
    <p:sldLayoutId id="2147483664" r:id="rId6"/>
    <p:sldLayoutId id="2147483665" r:id="rId7"/>
    <p:sldLayoutId id="2147483742" r:id="rId8"/>
    <p:sldLayoutId id="2147483719" r:id="rId9"/>
    <p:sldLayoutId id="2147483743" r:id="rId10"/>
    <p:sldLayoutId id="2147483720" r:id="rId11"/>
    <p:sldLayoutId id="2147483721" r:id="rId12"/>
    <p:sldLayoutId id="2147483722" r:id="rId13"/>
    <p:sldLayoutId id="2147483744" r:id="rId14"/>
    <p:sldLayoutId id="2147483745" r:id="rId15"/>
    <p:sldLayoutId id="2147483746" r:id="rId16"/>
    <p:sldLayoutId id="2147483747" r:id="rId17"/>
    <p:sldLayoutId id="2147483748" r:id="rId18"/>
    <p:sldLayoutId id="2147483749" r:id="rId19"/>
    <p:sldLayoutId id="2147483750" r:id="rId20"/>
    <p:sldLayoutId id="2147483751" r:id="rId21"/>
    <p:sldLayoutId id="2147483752" r:id="rId22"/>
    <p:sldLayoutId id="2147483753" r:id="rId23"/>
    <p:sldLayoutId id="2147483754" r:id="rId24"/>
    <p:sldLayoutId id="2147483755" r:id="rId25"/>
    <p:sldLayoutId id="2147483756" r:id="rId26"/>
    <p:sldLayoutId id="2147483757" r:id="rId27"/>
    <p:sldLayoutId id="2147483758" r:id="rId28"/>
    <p:sldLayoutId id="2147483759" r:id="rId29"/>
    <p:sldLayoutId id="2147483760" r:id="rId30"/>
    <p:sldLayoutId id="2147483666" r:id="rId31"/>
    <p:sldLayoutId id="2147483667" r:id="rId32"/>
    <p:sldLayoutId id="2147483668" r:id="rId33"/>
    <p:sldLayoutId id="2147483669" r:id="rId34"/>
    <p:sldLayoutId id="2147483670" r:id="rId35"/>
    <p:sldLayoutId id="2147483671" r:id="rId36"/>
    <p:sldLayoutId id="2147483672" r:id="rId37"/>
    <p:sldLayoutId id="2147483661" r:id="rId38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000" b="1" kern="1200" baseline="0">
          <a:solidFill>
            <a:schemeClr val="tx1"/>
          </a:solidFill>
          <a:latin typeface="Raleway SemiBold" pitchFamily="2" charset="0"/>
          <a:ea typeface="Verdana" pitchFamily="34" charset="0"/>
          <a:cs typeface="Raleway SemiBold" pitchFamily="2" charset="0"/>
        </a:defRPr>
      </a:lvl1pPr>
    </p:titleStyle>
    <p:bodyStyle>
      <a:lvl1pPr marL="164592" indent="-164592" algn="l" defTabSz="914400" rtl="0" eaLnBrk="1" latinLnBrk="0" hangingPunct="1">
        <a:spcBef>
          <a:spcPts val="0"/>
        </a:spcBef>
        <a:spcAft>
          <a:spcPts val="400"/>
        </a:spcAft>
        <a:buClr>
          <a:schemeClr val="tx1"/>
        </a:buClr>
        <a:buSzPct val="100000"/>
        <a:buFont typeface="Arial" panose="020B0604020202020204" pitchFamily="34" charset="0"/>
        <a:buChar char="•"/>
        <a:defRPr sz="1400" kern="1200" baseline="0">
          <a:solidFill>
            <a:schemeClr val="tx1"/>
          </a:solidFill>
          <a:latin typeface="Raleway Medium" pitchFamily="2" charset="0"/>
          <a:ea typeface="Verdana" pitchFamily="34" charset="0"/>
          <a:cs typeface="Verdana" pitchFamily="34" charset="0"/>
        </a:defRPr>
      </a:lvl1pPr>
      <a:lvl2pPr marL="329184" indent="-164592" algn="l" defTabSz="914400" rtl="0" eaLnBrk="1" latinLnBrk="0" hangingPunct="1">
        <a:spcBef>
          <a:spcPts val="0"/>
        </a:spcBef>
        <a:spcAft>
          <a:spcPts val="400"/>
        </a:spcAft>
        <a:buClr>
          <a:schemeClr val="tx1"/>
        </a:buClr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Raleway Light" pitchFamily="2" charset="0"/>
          <a:ea typeface="Verdana" pitchFamily="34" charset="0"/>
          <a:cs typeface="Verdana" pitchFamily="34" charset="0"/>
        </a:defRPr>
      </a:lvl2pPr>
      <a:lvl3pPr marL="493776" indent="-164592" algn="l" defTabSz="914400" rtl="0" eaLnBrk="1" latinLnBrk="0" hangingPunct="1">
        <a:spcBef>
          <a:spcPts val="0"/>
        </a:spcBef>
        <a:spcAft>
          <a:spcPts val="400"/>
        </a:spcAft>
        <a:buClr>
          <a:schemeClr val="tx1"/>
        </a:buClr>
        <a:buFont typeface="Arial" pitchFamily="34" charset="0"/>
        <a:buChar char="•"/>
        <a:defRPr sz="1100" kern="1200">
          <a:solidFill>
            <a:schemeClr val="tx1"/>
          </a:solidFill>
          <a:latin typeface="Raleway Light" pitchFamily="2" charset="0"/>
          <a:ea typeface="Verdana" pitchFamily="34" charset="0"/>
          <a:cs typeface="Verdana" pitchFamily="34" charset="0"/>
        </a:defRPr>
      </a:lvl3pPr>
      <a:lvl4pPr marL="658368" indent="-164592" algn="l" defTabSz="914400" rtl="0" eaLnBrk="1" latinLnBrk="0" hangingPunct="1">
        <a:spcBef>
          <a:spcPts val="0"/>
        </a:spcBef>
        <a:spcAft>
          <a:spcPts val="400"/>
        </a:spcAft>
        <a:buClr>
          <a:schemeClr val="tx1"/>
        </a:buClr>
        <a:buFont typeface="Arial" panose="020B0604020202020204" pitchFamily="34" charset="0"/>
        <a:buChar char="•"/>
        <a:defRPr sz="1000" kern="1200" baseline="0">
          <a:solidFill>
            <a:schemeClr val="tx1"/>
          </a:solidFill>
          <a:latin typeface="+mn-lt"/>
          <a:ea typeface="Verdana" pitchFamily="34" charset="0"/>
          <a:cs typeface="Verdana" pitchFamily="34" charset="0"/>
        </a:defRPr>
      </a:lvl4pPr>
      <a:lvl5pPr marL="1350000" indent="-2700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»"/>
        <a:defRPr sz="1600" kern="1200">
          <a:solidFill>
            <a:srgbClr val="FFFFFF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77">
          <p15:clr>
            <a:srgbClr val="F26B43"/>
          </p15:clr>
        </p15:guide>
        <p15:guide id="2" pos="5552">
          <p15:clr>
            <a:srgbClr val="F26B43"/>
          </p15:clr>
        </p15:guide>
        <p15:guide id="3" orient="horz" pos="2880">
          <p15:clr>
            <a:srgbClr val="F26B43"/>
          </p15:clr>
        </p15:guide>
        <p15:guide id="4" pos="20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10.106.45.116/despina/detecting_and_classifying_lpi_radar" TargetMode="External"/><Relationship Id="rId1" Type="http://schemas.openxmlformats.org/officeDocument/2006/relationships/slideLayout" Target="../slideLayouts/slideLayout4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chakib.belafdil@atos.ne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DBF0818A-A388-43F9-9539-B4F8FB2A9E0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18775" y="1276350"/>
            <a:ext cx="4823067" cy="1704242"/>
          </a:xfrm>
        </p:spPr>
        <p:txBody>
          <a:bodyPr anchor="ctr"/>
          <a:lstStyle/>
          <a:p>
            <a:pPr lvl="0"/>
            <a:r>
              <a:rPr lang="fr-FR" dirty="0"/>
              <a:t>Thèse CIFRE – LPI</a:t>
            </a:r>
          </a:p>
          <a:p>
            <a:r>
              <a:rPr lang="fr-FR" dirty="0"/>
              <a:t>Réunion d’avancement 3</a:t>
            </a:r>
          </a:p>
          <a:p>
            <a:pPr lvl="0"/>
            <a:endParaRPr lang="fr-FR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D5AF4A3-3E2D-432B-83C5-67B93C497B8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Reihan MAZOUZ &amp; Chakib BELAFDIL</a:t>
            </a:r>
          </a:p>
          <a:p>
            <a:r>
              <a:rPr lang="fr-FR" dirty="0"/>
              <a:t>09/03/2023</a:t>
            </a:r>
          </a:p>
        </p:txBody>
      </p:sp>
    </p:spTree>
    <p:extLst>
      <p:ext uri="{BB962C8B-B14F-4D97-AF65-F5344CB8AC3E}">
        <p14:creationId xmlns:p14="http://schemas.microsoft.com/office/powerpoint/2010/main" val="1235069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773117A8-95EA-40CC-A99C-8C17A0D7BE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233" y="854998"/>
            <a:ext cx="8573500" cy="3808442"/>
          </a:xfrm>
        </p:spPr>
        <p:txBody>
          <a:bodyPr/>
          <a:lstStyle/>
          <a:p>
            <a:pPr lvl="1"/>
            <a:r>
              <a:rPr lang="fr-FR" sz="1800" dirty="0"/>
              <a:t>En attente de validation de l’ANRT </a:t>
            </a:r>
            <a:r>
              <a:rPr lang="fr-FR" sz="1800" dirty="0">
                <a:sym typeface="Wingdings" panose="05000000000000000000" pitchFamily="2" charset="2"/>
              </a:rPr>
              <a:t></a:t>
            </a:r>
            <a:r>
              <a:rPr lang="fr-FR" sz="1800" dirty="0"/>
              <a:t> Estimée entre mars et avril </a:t>
            </a:r>
          </a:p>
          <a:p>
            <a:pPr lvl="1"/>
            <a:endParaRPr lang="fr-FR" sz="1800" dirty="0"/>
          </a:p>
          <a:p>
            <a:pPr lvl="1"/>
            <a:r>
              <a:rPr lang="fr-FR" sz="1800" dirty="0"/>
              <a:t>Contrat Ecole/AVANTIX : Attente procédure de signature </a:t>
            </a:r>
          </a:p>
          <a:p>
            <a:pPr lvl="1"/>
            <a:endParaRPr lang="fr-FR" sz="1800" dirty="0"/>
          </a:p>
          <a:p>
            <a:pPr lvl="1"/>
            <a:r>
              <a:rPr lang="fr-FR" sz="1800" dirty="0">
                <a:sym typeface="Wingdings" panose="05000000000000000000" pitchFamily="2" charset="2"/>
              </a:rPr>
              <a:t>ONERA souhaite </a:t>
            </a:r>
            <a:r>
              <a:rPr lang="fr-FR" sz="1800" dirty="0" err="1">
                <a:sym typeface="Wingdings" panose="05000000000000000000" pitchFamily="2" charset="2"/>
              </a:rPr>
              <a:t>co</a:t>
            </a:r>
            <a:r>
              <a:rPr lang="fr-FR" sz="1800" dirty="0">
                <a:sym typeface="Wingdings" panose="05000000000000000000" pitchFamily="2" charset="2"/>
              </a:rPr>
              <a:t>-encadrer la thèse avec le L2S  </a:t>
            </a:r>
            <a:r>
              <a:rPr lang="fr-FR" sz="1800" b="1" dirty="0">
                <a:sym typeface="Wingdings" panose="05000000000000000000" pitchFamily="2" charset="2"/>
              </a:rPr>
              <a:t>Répondre à M. Olivier RABASTE concernant la configuration des encadrants : </a:t>
            </a:r>
            <a:br>
              <a:rPr lang="fr-FR" sz="1800" b="1" dirty="0">
                <a:sym typeface="Wingdings" panose="05000000000000000000" pitchFamily="2" charset="2"/>
              </a:rPr>
            </a:br>
            <a:r>
              <a:rPr lang="fr-FR" sz="1800" b="1" dirty="0">
                <a:sym typeface="Wingdings" panose="05000000000000000000" pitchFamily="2" charset="2"/>
              </a:rPr>
              <a:t>	</a:t>
            </a:r>
            <a:r>
              <a:rPr lang="fr-FR" sz="1800" b="1" u="sng" dirty="0">
                <a:sym typeface="Wingdings" panose="05000000000000000000" pitchFamily="2" charset="2"/>
              </a:rPr>
              <a:t>2 L2S + 1 ONERA </a:t>
            </a:r>
            <a:r>
              <a:rPr lang="fr-FR" sz="1800" b="1" dirty="0">
                <a:sym typeface="Wingdings" panose="05000000000000000000" pitchFamily="2" charset="2"/>
              </a:rPr>
              <a:t>ou </a:t>
            </a:r>
            <a:r>
              <a:rPr lang="fr-FR" sz="1800" b="1" u="sng" dirty="0">
                <a:sym typeface="Wingdings" panose="05000000000000000000" pitchFamily="2" charset="2"/>
              </a:rPr>
              <a:t>1 L2S + 2 ONERA</a:t>
            </a:r>
          </a:p>
          <a:p>
            <a:pPr lvl="1"/>
            <a:endParaRPr lang="fr-FR" sz="1800" dirty="0"/>
          </a:p>
          <a:p>
            <a:pPr lvl="1"/>
            <a:r>
              <a:rPr lang="fr-FR" sz="1800" dirty="0">
                <a:sym typeface="Wingdings" panose="05000000000000000000" pitchFamily="2" charset="2"/>
              </a:rPr>
              <a:t>Présentation de la thèse à DGA-MI :</a:t>
            </a:r>
          </a:p>
          <a:p>
            <a:pPr lvl="2"/>
            <a:r>
              <a:rPr lang="fr-FR" sz="1600" dirty="0">
                <a:sym typeface="Wingdings" panose="05000000000000000000" pitchFamily="2" charset="2"/>
              </a:rPr>
              <a:t>DGA-MI sera invité aux réunions plénières</a:t>
            </a:r>
          </a:p>
          <a:p>
            <a:pPr lvl="2"/>
            <a:r>
              <a:rPr lang="fr-FR" sz="1600" dirty="0">
                <a:sym typeface="Wingdings" panose="05000000000000000000" pitchFamily="2" charset="2"/>
              </a:rPr>
              <a:t>DGA-MI valide notre liste des formes d’ondes</a:t>
            </a:r>
          </a:p>
          <a:p>
            <a:pPr lvl="2"/>
            <a:r>
              <a:rPr lang="fr-FR" sz="1600" dirty="0">
                <a:sym typeface="Wingdings" panose="05000000000000000000" pitchFamily="2" charset="2"/>
              </a:rPr>
              <a:t>Focus sur les RADAR polyphasiques et à modulation de bruit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4168DE4E-3C45-427D-9A14-D0C39C966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Etat d’avancement de la thèse : Administration / Partenariat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F6C3560-BC20-4EFE-898C-9F2083261F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F489CC-3B7A-4DA5-A8C0-4984788D0EC5}" type="slidenum">
              <a:rPr lang="nl-NL" smtClean="0"/>
              <a:pPr/>
              <a:t>2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52757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773117A8-95EA-40CC-A99C-8C17A0D7BE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233" y="854998"/>
            <a:ext cx="6324312" cy="3889960"/>
          </a:xfrm>
        </p:spPr>
        <p:txBody>
          <a:bodyPr/>
          <a:lstStyle/>
          <a:p>
            <a:pPr lvl="1"/>
            <a:r>
              <a:rPr lang="fr-FR" sz="1400" b="1" dirty="0"/>
              <a:t>Continuer d’investiguer les différentes formes d’ondes utilisées en radars LPI défense </a:t>
            </a:r>
          </a:p>
          <a:p>
            <a:pPr lvl="2"/>
            <a:r>
              <a:rPr lang="fr-FR" sz="1200" dirty="0"/>
              <a:t>Codes polyphasiques T et P</a:t>
            </a:r>
          </a:p>
          <a:p>
            <a:pPr lvl="2"/>
            <a:r>
              <a:rPr lang="fr-FR" sz="1200" dirty="0"/>
              <a:t>Modulation par décalage de fréquence</a:t>
            </a:r>
          </a:p>
          <a:p>
            <a:pPr lvl="1"/>
            <a:r>
              <a:rPr lang="fr-FR" sz="1400" b="1" dirty="0"/>
              <a:t>Continuer la formation traitement du signal </a:t>
            </a:r>
            <a:r>
              <a:rPr lang="fr-FR" sz="1400" b="1" dirty="0">
                <a:sym typeface="Wingdings" panose="05000000000000000000" pitchFamily="2" charset="2"/>
              </a:rPr>
              <a:t></a:t>
            </a:r>
            <a:r>
              <a:rPr lang="fr-FR" sz="1400" b="1" dirty="0"/>
              <a:t> application aux systèmes radars</a:t>
            </a:r>
          </a:p>
          <a:p>
            <a:pPr lvl="2"/>
            <a:r>
              <a:rPr lang="fr-FR" sz="1200" dirty="0"/>
              <a:t>Etude des transformées temps-fréquence (principe, contexte d’utilisation, avantages/inconvénients)</a:t>
            </a:r>
          </a:p>
          <a:p>
            <a:pPr lvl="2"/>
            <a:r>
              <a:rPr lang="fr-FR" sz="1200" dirty="0"/>
              <a:t>Etude des résolutions doppler et distance dans le cas de radars à ondes continues modulées</a:t>
            </a:r>
          </a:p>
          <a:p>
            <a:pPr lvl="1"/>
            <a:r>
              <a:rPr lang="fr-FR" sz="1600" b="1" dirty="0"/>
              <a:t>Investiguer le code de Philippe E. Pace</a:t>
            </a:r>
          </a:p>
          <a:p>
            <a:pPr lvl="1"/>
            <a:r>
              <a:rPr lang="fr-FR" sz="1400" b="1" dirty="0"/>
              <a:t>Investiguer les mots suivants et rechercher leur utilisation en radars défense LPI : </a:t>
            </a:r>
          </a:p>
          <a:p>
            <a:pPr lvl="2"/>
            <a:r>
              <a:rPr lang="fr-FR" sz="1200" dirty="0"/>
              <a:t>Radars MIMO</a:t>
            </a:r>
          </a:p>
          <a:p>
            <a:pPr lvl="2"/>
            <a:r>
              <a:rPr lang="fr-FR" sz="1200" dirty="0"/>
              <a:t>Multi mode radar </a:t>
            </a:r>
          </a:p>
          <a:p>
            <a:pPr lvl="2"/>
            <a:r>
              <a:rPr lang="fr-FR" sz="1200" dirty="0" err="1"/>
              <a:t>Stealth</a:t>
            </a:r>
            <a:r>
              <a:rPr lang="fr-FR" sz="1200" dirty="0"/>
              <a:t> radar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4168DE4E-3C45-427D-9A14-D0C39C966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Travaux envisagés lors de la dernière réunion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F6C3560-BC20-4EFE-898C-9F2083261F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F489CC-3B7A-4DA5-A8C0-4984788D0EC5}" type="slidenum">
              <a:rPr lang="nl-NL" smtClean="0"/>
              <a:pPr/>
              <a:t>3</a:t>
            </a:fld>
            <a:endParaRPr lang="nl-NL" dirty="0"/>
          </a:p>
        </p:txBody>
      </p:sp>
      <p:sp>
        <p:nvSpPr>
          <p:cNvPr id="4" name="Parenthèse fermante 3">
            <a:extLst>
              <a:ext uri="{FF2B5EF4-FFF2-40B4-BE49-F238E27FC236}">
                <a16:creationId xmlns:a16="http://schemas.microsoft.com/office/drawing/2014/main" id="{477CB021-66EE-6213-2E30-6F4766F182A7}"/>
              </a:ext>
            </a:extLst>
          </p:cNvPr>
          <p:cNvSpPr/>
          <p:nvPr/>
        </p:nvSpPr>
        <p:spPr>
          <a:xfrm>
            <a:off x="6622366" y="949569"/>
            <a:ext cx="45719" cy="2096086"/>
          </a:xfrm>
          <a:prstGeom prst="rightBracket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endParaRPr lang="fr-FR" b="1" dirty="0">
              <a:ln/>
              <a:solidFill>
                <a:schemeClr val="accent4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83FE0EB-98B9-B601-A657-1D36B26DA855}"/>
              </a:ext>
            </a:extLst>
          </p:cNvPr>
          <p:cNvSpPr/>
          <p:nvPr/>
        </p:nvSpPr>
        <p:spPr>
          <a:xfrm>
            <a:off x="6734906" y="1737360"/>
            <a:ext cx="78258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fr-FR" sz="2800" b="1" cap="none" spc="0" dirty="0">
                <a:ln/>
                <a:solidFill>
                  <a:schemeClr val="accent4"/>
                </a:solidFill>
                <a:effectLst/>
              </a:rPr>
              <a:t>Fait</a:t>
            </a:r>
            <a:endParaRPr lang="fr-FR" sz="5400" b="1" cap="none" spc="0" dirty="0">
              <a:ln/>
              <a:solidFill>
                <a:schemeClr val="accent4"/>
              </a:solidFill>
              <a:effectLst/>
            </a:endParaRPr>
          </a:p>
        </p:txBody>
      </p:sp>
      <p:sp>
        <p:nvSpPr>
          <p:cNvPr id="7" name="Parenthèse fermante 6">
            <a:extLst>
              <a:ext uri="{FF2B5EF4-FFF2-40B4-BE49-F238E27FC236}">
                <a16:creationId xmlns:a16="http://schemas.microsoft.com/office/drawing/2014/main" id="{93BFD3AB-F03B-8671-A859-926C1F3A7983}"/>
              </a:ext>
            </a:extLst>
          </p:cNvPr>
          <p:cNvSpPr/>
          <p:nvPr/>
        </p:nvSpPr>
        <p:spPr>
          <a:xfrm>
            <a:off x="6620606" y="3173864"/>
            <a:ext cx="45719" cy="1405170"/>
          </a:xfrm>
          <a:prstGeom prst="rightBracket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endParaRPr lang="fr-FR" b="1" dirty="0">
              <a:ln/>
              <a:solidFill>
                <a:srgbClr val="FFC00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C3BAC40-2AC9-3667-3ECF-3B4FF620EC3F}"/>
              </a:ext>
            </a:extLst>
          </p:cNvPr>
          <p:cNvSpPr/>
          <p:nvPr/>
        </p:nvSpPr>
        <p:spPr>
          <a:xfrm>
            <a:off x="6731386" y="3614839"/>
            <a:ext cx="162095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fr-FR" sz="2800" b="1" cap="none" spc="0" dirty="0">
                <a:ln/>
                <a:solidFill>
                  <a:srgbClr val="FFC000"/>
                </a:solidFill>
                <a:effectLst/>
              </a:rPr>
              <a:t>En cours</a:t>
            </a:r>
            <a:endParaRPr lang="fr-FR" sz="5400" b="1" cap="none" spc="0" dirty="0">
              <a:ln/>
              <a:solidFill>
                <a:srgbClr val="FFC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44402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D1B7A94E-0CBD-4EEF-AB72-03E185E29A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240" y="579245"/>
            <a:ext cx="6602335" cy="3985010"/>
          </a:xfrm>
        </p:spPr>
        <p:txBody>
          <a:bodyPr/>
          <a:lstStyle/>
          <a:p>
            <a:r>
              <a:rPr lang="fr-FR" dirty="0"/>
              <a:t>Investigation des différentes formes d’ondes LPI notamment celles modulées en phase</a:t>
            </a:r>
          </a:p>
          <a:p>
            <a:pPr lvl="1"/>
            <a:r>
              <a:rPr lang="fr-FR" dirty="0"/>
              <a:t>Codes de Barker</a:t>
            </a:r>
          </a:p>
          <a:p>
            <a:pPr lvl="1"/>
            <a:r>
              <a:rPr lang="fr-FR" dirty="0"/>
              <a:t>Codes de Frank </a:t>
            </a:r>
          </a:p>
          <a:p>
            <a:pPr lvl="1"/>
            <a:r>
              <a:rPr lang="fr-FR" dirty="0"/>
              <a:t>Codes polyphasiques P1 … P4</a:t>
            </a:r>
          </a:p>
          <a:p>
            <a:pPr lvl="1"/>
            <a:r>
              <a:rPr lang="fr-FR" dirty="0"/>
              <a:t>Codes </a:t>
            </a:r>
            <a:r>
              <a:rPr lang="fr-FR" dirty="0" err="1"/>
              <a:t>polytime</a:t>
            </a:r>
            <a:r>
              <a:rPr lang="fr-FR" dirty="0"/>
              <a:t> T1…T4	</a:t>
            </a:r>
          </a:p>
          <a:p>
            <a:r>
              <a:rPr lang="fr-FR" dirty="0"/>
              <a:t>Investigation des formes d’ondes modulées en fréquence</a:t>
            </a:r>
          </a:p>
          <a:p>
            <a:pPr lvl="1"/>
            <a:r>
              <a:rPr lang="fr-FR" dirty="0"/>
              <a:t>Codes de Costas</a:t>
            </a:r>
          </a:p>
          <a:p>
            <a:pPr lvl="1"/>
            <a:r>
              <a:rPr lang="fr-FR" dirty="0"/>
              <a:t>Codes PSK/FSK</a:t>
            </a:r>
          </a:p>
          <a:p>
            <a:r>
              <a:rPr lang="fr-FR" dirty="0"/>
              <a:t>Rédaction du rapport complet sur les formes d’ondes LPI</a:t>
            </a:r>
          </a:p>
          <a:p>
            <a:r>
              <a:rPr lang="fr-FR" dirty="0"/>
              <a:t>Suite de  l’investigation du code fournit dans le livre de Phillip E. Pace </a:t>
            </a:r>
            <a:r>
              <a:rPr lang="pl-PL" dirty="0">
                <a:effectLst/>
                <a:latin typeface="-apple-system"/>
                <a:hlinkClick r:id="rId2" tooltip="http://10.106.45.116/despina/detecting_and_classifying_lpi_radar"/>
              </a:rPr>
              <a:t>http://10.106.45.116/despina/detecting_and_classifying_lpi_radar</a:t>
            </a:r>
            <a:endParaRPr lang="fr-FR" dirty="0"/>
          </a:p>
          <a:p>
            <a:r>
              <a:rPr lang="fr-FR" dirty="0"/>
              <a:t>Formation radars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86F037F4-B6B2-4CF6-9562-CB25D7224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661" y="123478"/>
            <a:ext cx="8577072" cy="389993"/>
          </a:xfrm>
        </p:spPr>
        <p:txBody>
          <a:bodyPr/>
          <a:lstStyle/>
          <a:p>
            <a:r>
              <a:rPr lang="fr-FR" dirty="0"/>
              <a:t>Travaux réalisés depuis la dernière réunion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BF1CEAA-9EB3-4AF8-88C8-32A73B5FA7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F489CC-3B7A-4DA5-A8C0-4984788D0EC5}" type="slidenum">
              <a:rPr lang="nl-NL" smtClean="0"/>
              <a:pPr/>
              <a:t>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203795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4CD94897-E66D-40C5-BB6E-6823868128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233" y="987573"/>
            <a:ext cx="8573500" cy="3637435"/>
          </a:xfrm>
        </p:spPr>
        <p:txBody>
          <a:bodyPr/>
          <a:lstStyle/>
          <a:p>
            <a:r>
              <a:rPr lang="fr-FR" dirty="0"/>
              <a:t>RADAR à modulation de bruit en réception multi-antenne ?</a:t>
            </a:r>
          </a:p>
          <a:p>
            <a:pPr marL="0" indent="0">
              <a:buNone/>
            </a:pPr>
            <a:endParaRPr lang="fr-FR" b="1" dirty="0"/>
          </a:p>
          <a:p>
            <a:r>
              <a:rPr lang="fr-FR" dirty="0"/>
              <a:t>Investiguer les mots suivants et rechercher leur utilisation en radars défense LPI : </a:t>
            </a:r>
          </a:p>
          <a:p>
            <a:pPr lvl="2"/>
            <a:r>
              <a:rPr lang="fr-FR" dirty="0"/>
              <a:t>Radars MIMO</a:t>
            </a:r>
          </a:p>
          <a:p>
            <a:pPr lvl="2"/>
            <a:r>
              <a:rPr lang="fr-FR" dirty="0"/>
              <a:t>Multi mode radar </a:t>
            </a:r>
          </a:p>
          <a:p>
            <a:pPr lvl="2"/>
            <a:r>
              <a:rPr lang="fr-FR" dirty="0" err="1"/>
              <a:t>Stealth</a:t>
            </a:r>
            <a:r>
              <a:rPr lang="fr-FR" dirty="0"/>
              <a:t> radar</a:t>
            </a:r>
          </a:p>
          <a:p>
            <a:pPr marL="329184" lvl="2" indent="0">
              <a:buNone/>
            </a:pPr>
            <a:endParaRPr lang="fr-FR" dirty="0"/>
          </a:p>
          <a:p>
            <a:r>
              <a:rPr lang="fr-FR" dirty="0"/>
              <a:t>Rédaction du rapport sur les techniques de détection des formes d’ondes radar LPI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Accompagner le stagiaire sur le développement du simulateur d’ondes LPI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Travail plus long terme :</a:t>
            </a:r>
          </a:p>
          <a:p>
            <a:r>
              <a:rPr lang="fr-FR" dirty="0"/>
              <a:t>Etude du passage des données simulées aux données réelles ?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C176B72C-A824-455E-98DE-0EF539811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Travaux envisagés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3D9DC1D-1457-4A13-9341-F7BAFCD4F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F489CC-3B7A-4DA5-A8C0-4984788D0EC5}" type="slidenum">
              <a:rPr lang="nl-NL" smtClean="0"/>
              <a:pPr/>
              <a:t>5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161172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CFCAD-1BE3-40DD-B40E-5A25F5D306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/>
              <a:t>Thank you!</a:t>
            </a:r>
            <a:endParaRPr lang="fr-FR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8EA5DB-31FF-4BA3-AFB6-96A448FF52C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For more information </a:t>
            </a:r>
            <a:r>
              <a:rPr lang="fr-FR" dirty="0" err="1"/>
              <a:t>please</a:t>
            </a:r>
            <a:r>
              <a:rPr lang="fr-FR" dirty="0"/>
              <a:t> contact:</a:t>
            </a:r>
            <a:br>
              <a:rPr lang="fr-FR" dirty="0"/>
            </a:br>
            <a:br>
              <a:rPr lang="fr-FR" dirty="0"/>
            </a:br>
            <a:r>
              <a:rPr lang="fr-FR" dirty="0">
                <a:hlinkClick r:id="rId3"/>
              </a:rPr>
              <a:t>chakib.belafdil@atos.net</a:t>
            </a:r>
            <a:endParaRPr lang="fr-FR" dirty="0"/>
          </a:p>
          <a:p>
            <a:r>
              <a:rPr lang="fr-FR" dirty="0">
                <a:hlinkClick r:id="rId3"/>
              </a:rPr>
              <a:t>reihan.mazouz@atos.net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34849243"/>
      </p:ext>
    </p:extLst>
  </p:cSld>
  <p:clrMapOvr>
    <a:masterClrMapping/>
  </p:clrMapOvr>
</p:sld>
</file>

<file path=ppt/theme/theme1.xml><?xml version="1.0" encoding="utf-8"?>
<a:theme xmlns:a="http://schemas.openxmlformats.org/drawingml/2006/main" name="Group_Internal_Dark">
  <a:themeElements>
    <a:clrScheme name="New Atos Colors">
      <a:dk1>
        <a:srgbClr val="0F0F0F"/>
      </a:dk1>
      <a:lt1>
        <a:sysClr val="window" lastClr="FFFFFF"/>
      </a:lt1>
      <a:dk2>
        <a:srgbClr val="0F0F0F"/>
      </a:dk2>
      <a:lt2>
        <a:srgbClr val="FFFFFF"/>
      </a:lt2>
      <a:accent1>
        <a:srgbClr val="0596FF"/>
      </a:accent1>
      <a:accent2>
        <a:srgbClr val="A375FF"/>
      </a:accent2>
      <a:accent3>
        <a:srgbClr val="FF5269"/>
      </a:accent3>
      <a:accent4>
        <a:srgbClr val="00A39B"/>
      </a:accent4>
      <a:accent5>
        <a:srgbClr val="B88D00"/>
      </a:accent5>
      <a:accent6>
        <a:srgbClr val="2B2B2B"/>
      </a:accent6>
      <a:hlink>
        <a:srgbClr val="0596FF"/>
      </a:hlink>
      <a:folHlink>
        <a:srgbClr val="68C0FF"/>
      </a:folHlink>
    </a:clrScheme>
    <a:fontScheme name="Atos Black">
      <a:majorFont>
        <a:latin typeface="Raleway SemiBold"/>
        <a:ea typeface=""/>
        <a:cs typeface=""/>
      </a:majorFont>
      <a:minorFont>
        <a:latin typeface="Raleway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 algn="l">
          <a:defRPr dirty="0" err="1" smtClean="0"/>
        </a:defPPr>
      </a:lstStyle>
    </a:txDef>
  </a:objectDefaults>
  <a:extraClrSchemeLst/>
  <a:custClrLst>
    <a:custClr name="Atos Blue">
      <a:srgbClr val="0596FF"/>
    </a:custClr>
    <a:custClr name="Atos Purple">
      <a:srgbClr val="A375FF"/>
    </a:custClr>
    <a:custClr name="Atos Red">
      <a:srgbClr val="FF5269"/>
    </a:custClr>
    <a:custClr name="Atos Green">
      <a:srgbClr val="00A39B"/>
    </a:custClr>
    <a:custClr name="Atos Yellow">
      <a:srgbClr val="B88D00"/>
    </a:custClr>
    <a:custClr name="Atos Grey">
      <a:srgbClr val="2B2B2B"/>
    </a:custClr>
  </a:custClrLst>
  <a:extLst>
    <a:ext uri="{05A4C25C-085E-4340-85A3-A5531E510DB2}">
      <thm15:themeFamily xmlns:thm15="http://schemas.microsoft.com/office/thememl/2012/main" name="Atos Group Template_Internal_Dark &amp; Light" id="{5B48F9C3-1DC0-4F64-B233-41FF36D473E8}" vid="{6D7E0381-BBC0-4570-93EE-ED8DD04953A4}"/>
    </a:ext>
  </a:extLst>
</a:theme>
</file>

<file path=ppt/theme/theme2.xml><?xml version="1.0" encoding="utf-8"?>
<a:theme xmlns:a="http://schemas.openxmlformats.org/drawingml/2006/main" name="Group_Internal_Light">
  <a:themeElements>
    <a:clrScheme name="New Atos Colors">
      <a:dk1>
        <a:srgbClr val="0F0F0F"/>
      </a:dk1>
      <a:lt1>
        <a:sysClr val="window" lastClr="FFFFFF"/>
      </a:lt1>
      <a:dk2>
        <a:srgbClr val="0F0F0F"/>
      </a:dk2>
      <a:lt2>
        <a:srgbClr val="FFFFFF"/>
      </a:lt2>
      <a:accent1>
        <a:srgbClr val="0596FF"/>
      </a:accent1>
      <a:accent2>
        <a:srgbClr val="A375FF"/>
      </a:accent2>
      <a:accent3>
        <a:srgbClr val="FF5269"/>
      </a:accent3>
      <a:accent4>
        <a:srgbClr val="00A39B"/>
      </a:accent4>
      <a:accent5>
        <a:srgbClr val="B88D00"/>
      </a:accent5>
      <a:accent6>
        <a:srgbClr val="2B2B2B"/>
      </a:accent6>
      <a:hlink>
        <a:srgbClr val="0596FF"/>
      </a:hlink>
      <a:folHlink>
        <a:srgbClr val="68C0FF"/>
      </a:folHlink>
    </a:clrScheme>
    <a:fontScheme name="Atos Black">
      <a:majorFont>
        <a:latin typeface="Raleway SemiBold"/>
        <a:ea typeface=""/>
        <a:cs typeface=""/>
      </a:majorFont>
      <a:minorFont>
        <a:latin typeface="Raleway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 algn="l">
          <a:defRPr dirty="0" err="1" smtClean="0"/>
        </a:defPPr>
      </a:lstStyle>
    </a:txDef>
  </a:objectDefaults>
  <a:extraClrSchemeLst/>
  <a:custClrLst>
    <a:custClr name="Atos Blue">
      <a:srgbClr val="0596FF"/>
    </a:custClr>
    <a:custClr name="Atos Purple">
      <a:srgbClr val="A375FF"/>
    </a:custClr>
    <a:custClr name="Atos Red">
      <a:srgbClr val="FF5269"/>
    </a:custClr>
    <a:custClr name="Atos Green">
      <a:srgbClr val="00A39B"/>
    </a:custClr>
    <a:custClr name="Atos Yellow">
      <a:srgbClr val="B88D00"/>
    </a:custClr>
    <a:custClr name="Atos Grey">
      <a:srgbClr val="2B2B2B"/>
    </a:custClr>
  </a:custClrLst>
  <a:extLst>
    <a:ext uri="{05A4C25C-085E-4340-85A3-A5531E510DB2}">
      <thm15:themeFamily xmlns:thm15="http://schemas.microsoft.com/office/thememl/2012/main" name="Atos Group Template_Internal_Dark &amp; Light" id="{5B48F9C3-1DC0-4F64-B233-41FF36D473E8}" vid="{3F89D9C5-605C-4A07-9B66-A25C88F3A2B3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1E3153D1C17EA4FA58EB3933779421E" ma:contentTypeVersion="10" ma:contentTypeDescription="Create a new document." ma:contentTypeScope="" ma:versionID="e12e16cc0f461eb7b8edf7d559e4de8f">
  <xsd:schema xmlns:xsd="http://www.w3.org/2001/XMLSchema" xmlns:xs="http://www.w3.org/2001/XMLSchema" xmlns:p="http://schemas.microsoft.com/office/2006/metadata/properties" xmlns:ns3="b7e6d112-2fff-4841-acf5-273291970e80" targetNamespace="http://schemas.microsoft.com/office/2006/metadata/properties" ma:root="true" ma:fieldsID="b147bed9931089b65c7322c6bb732b03" ns3:_="">
    <xsd:import namespace="b7e6d112-2fff-4841-acf5-273291970e8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e6d112-2fff-4841-acf5-273291970e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A6DB011-430E-4D9A-8AF5-2D81EFC952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e6d112-2fff-4841-acf5-273291970e8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1E1D823-2AB1-49A5-B6C8-5FB3CA2DA65E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b7e6d112-2fff-4841-acf5-273291970e80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913DC483-3B2F-4E13-BF16-9980D18F960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Group_Internal_Dark</Template>
  <TotalTime>13586</TotalTime>
  <Words>394</Words>
  <Application>Microsoft Office PowerPoint</Application>
  <PresentationFormat>Affichage à l'écran (16:9)</PresentationFormat>
  <Paragraphs>64</Paragraphs>
  <Slides>6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6</vt:i4>
      </vt:variant>
    </vt:vector>
  </HeadingPairs>
  <TitlesOfParts>
    <vt:vector size="16" baseType="lpstr">
      <vt:lpstr>-apple-system</vt:lpstr>
      <vt:lpstr>Arial</vt:lpstr>
      <vt:lpstr>Calibri</vt:lpstr>
      <vt:lpstr>Lucida Sans Unicode</vt:lpstr>
      <vt:lpstr>Raleway Light</vt:lpstr>
      <vt:lpstr>Raleway Medium</vt:lpstr>
      <vt:lpstr>Raleway SemiBold</vt:lpstr>
      <vt:lpstr>Verdana</vt:lpstr>
      <vt:lpstr>Group_Internal_Dark</vt:lpstr>
      <vt:lpstr>Group_Internal_Light</vt:lpstr>
      <vt:lpstr>Présentation PowerPoint</vt:lpstr>
      <vt:lpstr>Etat d’avancement de la thèse : Administration / Partenariat</vt:lpstr>
      <vt:lpstr>Travaux envisagés lors de la dernière réunion</vt:lpstr>
      <vt:lpstr>Travaux réalisés depuis la dernière réunion</vt:lpstr>
      <vt:lpstr>Travaux envisagés</vt:lpstr>
      <vt:lpstr>Thank you!</vt:lpstr>
    </vt:vector>
  </TitlesOfParts>
  <Company>Atos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a790121</dc:creator>
  <cp:lastModifiedBy>CHAKIB BELAFDIL</cp:lastModifiedBy>
  <cp:revision>441</cp:revision>
  <cp:lastPrinted>2021-05-24T10:03:02Z</cp:lastPrinted>
  <dcterms:created xsi:type="dcterms:W3CDTF">2022-03-18T12:26:49Z</dcterms:created>
  <dcterms:modified xsi:type="dcterms:W3CDTF">2023-03-08T08:41:30Z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atum">
    <vt:lpwstr>dd/mm/yyyy</vt:lpwstr>
  </property>
  <property fmtid="{D5CDD505-2E9C-101B-9397-08002B2CF9AE}" pid="3" name="Author">
    <vt:lpwstr/>
  </property>
  <property fmtid="{D5CDD505-2E9C-101B-9397-08002B2CF9AE}" pid="4" name="GBU">
    <vt:lpwstr/>
  </property>
  <property fmtid="{D5CDD505-2E9C-101B-9397-08002B2CF9AE}" pid="5" name="Division">
    <vt:lpwstr/>
  </property>
  <property fmtid="{D5CDD505-2E9C-101B-9397-08002B2CF9AE}" pid="6" name="Department">
    <vt:lpwstr/>
  </property>
  <property fmtid="{D5CDD505-2E9C-101B-9397-08002B2CF9AE}" pid="7" name="Classification">
    <vt:lpwstr>© Atos - For internal use</vt:lpwstr>
  </property>
  <property fmtid="{D5CDD505-2E9C-101B-9397-08002B2CF9AE}" pid="8" name="MSIP_Label_112e00b9-34e2-4b26-a577-af1fd0f9f7ee_Enabled">
    <vt:lpwstr>True</vt:lpwstr>
  </property>
  <property fmtid="{D5CDD505-2E9C-101B-9397-08002B2CF9AE}" pid="9" name="MSIP_Label_112e00b9-34e2-4b26-a577-af1fd0f9f7ee_SiteId">
    <vt:lpwstr>33440fc6-b7c7-412c-bb73-0e70b0198d5a</vt:lpwstr>
  </property>
  <property fmtid="{D5CDD505-2E9C-101B-9397-08002B2CF9AE}" pid="10" name="MSIP_Label_112e00b9-34e2-4b26-a577-af1fd0f9f7ee_Owner">
    <vt:lpwstr>ronald.katoen@atos.net</vt:lpwstr>
  </property>
  <property fmtid="{D5CDD505-2E9C-101B-9397-08002B2CF9AE}" pid="11" name="MSIP_Label_112e00b9-34e2-4b26-a577-af1fd0f9f7ee_SetDate">
    <vt:lpwstr>2020-09-08T16:01:58.7598788Z</vt:lpwstr>
  </property>
  <property fmtid="{D5CDD505-2E9C-101B-9397-08002B2CF9AE}" pid="12" name="MSIP_Label_112e00b9-34e2-4b26-a577-af1fd0f9f7ee_Name">
    <vt:lpwstr>Atos For Internal Use</vt:lpwstr>
  </property>
  <property fmtid="{D5CDD505-2E9C-101B-9397-08002B2CF9AE}" pid="13" name="MSIP_Label_112e00b9-34e2-4b26-a577-af1fd0f9f7ee_Application">
    <vt:lpwstr>Microsoft Azure Information Protection</vt:lpwstr>
  </property>
  <property fmtid="{D5CDD505-2E9C-101B-9397-08002B2CF9AE}" pid="14" name="MSIP_Label_112e00b9-34e2-4b26-a577-af1fd0f9f7ee_ActionId">
    <vt:lpwstr>424a2b52-4f02-48d3-8062-821fe1e37dac</vt:lpwstr>
  </property>
  <property fmtid="{D5CDD505-2E9C-101B-9397-08002B2CF9AE}" pid="15" name="MSIP_Label_112e00b9-34e2-4b26-a577-af1fd0f9f7ee_Extended_MSFT_Method">
    <vt:lpwstr>Automatic</vt:lpwstr>
  </property>
  <property fmtid="{D5CDD505-2E9C-101B-9397-08002B2CF9AE}" pid="16" name="MSIP_Label_e463cba9-5f6c-478d-9329-7b2295e4e8ed_Enabled">
    <vt:lpwstr>True</vt:lpwstr>
  </property>
  <property fmtid="{D5CDD505-2E9C-101B-9397-08002B2CF9AE}" pid="17" name="MSIP_Label_e463cba9-5f6c-478d-9329-7b2295e4e8ed_SiteId">
    <vt:lpwstr>33440fc6-b7c7-412c-bb73-0e70b0198d5a</vt:lpwstr>
  </property>
  <property fmtid="{D5CDD505-2E9C-101B-9397-08002B2CF9AE}" pid="18" name="MSIP_Label_e463cba9-5f6c-478d-9329-7b2295e4e8ed_SetDate">
    <vt:lpwstr>2020-09-08T16:01:58.7598788Z</vt:lpwstr>
  </property>
  <property fmtid="{D5CDD505-2E9C-101B-9397-08002B2CF9AE}" pid="19" name="MSIP_Label_e463cba9-5f6c-478d-9329-7b2295e4e8ed_Name">
    <vt:lpwstr>Atos For Internal Use - All Employees</vt:lpwstr>
  </property>
  <property fmtid="{D5CDD505-2E9C-101B-9397-08002B2CF9AE}" pid="20" name="MSIP_Label_e463cba9-5f6c-478d-9329-7b2295e4e8ed_ActionId">
    <vt:lpwstr>424a2b52-4f02-48d3-8062-821fe1e37dac</vt:lpwstr>
  </property>
  <property fmtid="{D5CDD505-2E9C-101B-9397-08002B2CF9AE}" pid="21" name="MSIP_Label_e463cba9-5f6c-478d-9329-7b2295e4e8ed_Extended_MSFT_Method">
    <vt:lpwstr>Automatic</vt:lpwstr>
  </property>
  <property fmtid="{D5CDD505-2E9C-101B-9397-08002B2CF9AE}" pid="22" name="Sensitivity">
    <vt:lpwstr>Atos For Internal Use Atos For Internal Use - All Employees</vt:lpwstr>
  </property>
  <property fmtid="{D5CDD505-2E9C-101B-9397-08002B2CF9AE}" pid="23" name="ContentTypeId">
    <vt:lpwstr>0x01010001E3153D1C17EA4FA58EB3933779421E</vt:lpwstr>
  </property>
</Properties>
</file>