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3" r:id="rId4"/>
    <p:sldMasterId id="2147483657" r:id="rId5"/>
  </p:sldMasterIdLst>
  <p:notesMasterIdLst>
    <p:notesMasterId r:id="rId12"/>
  </p:notesMasterIdLst>
  <p:handoutMasterIdLst>
    <p:handoutMasterId r:id="rId13"/>
  </p:handoutMasterIdLst>
  <p:sldIdLst>
    <p:sldId id="292" r:id="rId6"/>
    <p:sldId id="399" r:id="rId7"/>
    <p:sldId id="400" r:id="rId8"/>
    <p:sldId id="395" r:id="rId9"/>
    <p:sldId id="401" r:id="rId10"/>
    <p:sldId id="309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7" userDrawn="1">
          <p15:clr>
            <a:srgbClr val="A4A3A4"/>
          </p15:clr>
        </p15:guide>
        <p15:guide id="2" pos="201" userDrawn="1">
          <p15:clr>
            <a:srgbClr val="A4A3A4"/>
          </p15:clr>
        </p15:guide>
        <p15:guide id="4" pos="5553" userDrawn="1">
          <p15:clr>
            <a:srgbClr val="A4A3A4"/>
          </p15:clr>
        </p15:guide>
        <p15:guide id="5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AFDIL, CHAKIB" initials="BC" lastIdx="1" clrIdx="0">
    <p:extLst>
      <p:ext uri="{19B8F6BF-5375-455C-9EA6-DF929625EA0E}">
        <p15:presenceInfo xmlns:p15="http://schemas.microsoft.com/office/powerpoint/2012/main" userId="S::chakib.belafdil@atos.net::43aed0e7-ab83-45bd-966f-0ff3fef063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9A"/>
    <a:srgbClr val="2B2B2B"/>
    <a:srgbClr val="0F0F0F"/>
    <a:srgbClr val="0588E8"/>
    <a:srgbClr val="CDCDCD"/>
    <a:srgbClr val="ECECEC"/>
    <a:srgbClr val="DFDFDF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2" autoAdjust="0"/>
    <p:restoredTop sz="94431" autoAdjust="0"/>
  </p:normalViewPr>
  <p:slideViewPr>
    <p:cSldViewPr snapToGrid="0">
      <p:cViewPr varScale="1">
        <p:scale>
          <a:sx n="106" d="100"/>
          <a:sy n="106" d="100"/>
        </p:scale>
        <p:origin x="1229" y="67"/>
      </p:cViewPr>
      <p:guideLst>
        <p:guide orient="horz" pos="677"/>
        <p:guide pos="201"/>
        <p:guide pos="5553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12" d="100"/>
          <a:sy n="112" d="100"/>
        </p:scale>
        <p:origin x="2146" y="-125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nl-NL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AddNotifier#2"/>
          <p:cNvSpPr txBox="1">
            <a:spLocks noChangeArrowheads="1"/>
          </p:cNvSpPr>
          <p:nvPr/>
        </p:nvSpPr>
        <p:spPr bwMode="auto">
          <a:xfrm>
            <a:off x="228899" y="8544386"/>
            <a:ext cx="5524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50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3B4A17-587D-4D62-B38C-A2AB4EDF2F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494865" y="239574"/>
            <a:ext cx="876985" cy="28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691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AddNotifier#3"/>
          <p:cNvSpPr txBox="1">
            <a:spLocks noChangeArrowheads="1"/>
          </p:cNvSpPr>
          <p:nvPr/>
        </p:nvSpPr>
        <p:spPr bwMode="auto">
          <a:xfrm>
            <a:off x="228899" y="8544386"/>
            <a:ext cx="54937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Syntel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are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registered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trademarks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of the Atos group. March 2022. © 2022 Atos.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Confidential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information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owned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Atos, to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used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the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recipient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only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. This document,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any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part of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may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not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reproduced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copied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circulated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and/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distributed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nor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quoted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without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prior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written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approval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from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Atos.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B9D206-8F1A-4CA3-9899-9ED18773EB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722621" y="171561"/>
            <a:ext cx="754379" cy="24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2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69BF997-9B5F-4A82-AF31-6E87F25749BF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6269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6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835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Logo, company name&#10;&#10;Description automatically generated">
            <a:extLst>
              <a:ext uri="{FF2B5EF4-FFF2-40B4-BE49-F238E27FC236}">
                <a16:creationId xmlns:a16="http://schemas.microsoft.com/office/drawing/2014/main" id="{DB7F278B-96C1-472D-A6FC-46D5C5987C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18776" y="1276350"/>
            <a:ext cx="466597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82C74C44-53B8-45F2-9C71-9833794F8D93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534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93FF8DFD-45B0-4275-A8C1-385BB0860CA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tx2">
                    <a:alpha val="0"/>
                  </a:schemeClr>
                </a:gs>
                <a:gs pos="50000">
                  <a:schemeClr val="accent6">
                    <a:lumMod val="25000"/>
                    <a:lumOff val="75000"/>
                  </a:schemeClr>
                </a:gs>
                <a:gs pos="6000">
                  <a:schemeClr val="accent6">
                    <a:lumMod val="25000"/>
                    <a:lumOff val="75000"/>
                    <a:alpha val="20000"/>
                  </a:schemeClr>
                </a:gs>
                <a:gs pos="94000">
                  <a:schemeClr val="accent6">
                    <a:lumMod val="25000"/>
                    <a:lumOff val="75000"/>
                    <a:alpha val="20000"/>
                  </a:schemeClr>
                </a:gs>
                <a:gs pos="100000">
                  <a:schemeClr val="tx2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01EA234-5B15-4A9C-AC4D-E476A846D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941131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inv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inv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inv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A63899-2D8B-4E37-94CE-787B7D2481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AFC6BB6-E125-4C95-B1EC-6FC379BFB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644622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inv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inv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inv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inv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inv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inv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642359BD-0C60-4B41-9186-D3A8E07117B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8D823306-AAF9-4308-BA03-51210B7F25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50343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inv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inv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inv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inv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BCCFCFBF-D458-467D-BFB3-79A36D5CF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325490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573FDB4-4A49-4C07-8FF4-A69DDDD57A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52710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F939E7D9-691A-403D-BAB4-160C650B5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646123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inv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437C46BC-6FD0-4EB8-93AA-E1DCD6ECD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36020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inv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inv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inv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inv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inv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C38F3CCF-98F1-4509-B77A-392C348D0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7254616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inv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inv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inv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inv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inv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inv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inv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7D474464-BC3C-466C-8BFE-3CD4741BE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0118221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inv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inv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inv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ABAAE96-45BF-4D76-B7C1-CCE4F6F7B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223774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11AEEE02-969A-4C54-8B95-ADACE7D13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42639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inv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6388DE3-2186-4DA8-9397-1519EDD72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1901857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EB0B968-D467-41BB-895B-662CBEAD66A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8343E1-5612-4591-83CE-FD0787394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539062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inv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inv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341155B-2D19-49ED-A8C5-54F9768BE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6923712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inv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inv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inv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5894463-D529-40B8-926A-EBE214C16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7739908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inv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inv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inv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inv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88C9EE-086C-480A-8380-2FF43EA9A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748111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inv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inv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inv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inv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FC45DD8E-521A-4FC7-8643-56015F911E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3457111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inv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inv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inv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296829-B007-4877-AE09-73B1F39F5E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380485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inv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inv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E456788-4F8C-4D00-9D01-69182047E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406682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inv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inv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inv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inv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inv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inv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inv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inv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inv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inv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inv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A01D282D-1B73-4B14-B913-A2738CCE9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2899887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inv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inv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inv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inv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inv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inv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inv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inv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6F0B77D-73F4-4212-9FED-B7200E122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640802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8573500" cy="3584426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E39E19-1AC4-4742-8B2F-2B2F1EDFEC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29376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828D06-72A4-4FF4-BF9E-BC6ACDD104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4A5A4-87F8-4B71-9F6D-A04E29EB3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732390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inv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inv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inv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F0BDF4D-B31D-40E0-B8F8-A6ACCD40B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1594504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C3DED43-0142-4050-A466-2CBA34767972}"/>
              </a:ext>
            </a:extLst>
          </p:cNvPr>
          <p:cNvGrpSpPr/>
          <p:nvPr userDrawn="1"/>
        </p:nvGrpSpPr>
        <p:grpSpPr bwMode="inv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F76AA89-46A0-4F89-9889-A7EC03C7017E}"/>
                </a:ext>
              </a:extLst>
            </p:cNvPr>
            <p:cNvSpPr/>
            <p:nvPr/>
          </p:nvSpPr>
          <p:spPr bwMode="inv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3144C66-4A5F-4742-9750-9354819ED9D7}"/>
                </a:ext>
              </a:extLst>
            </p:cNvPr>
            <p:cNvSpPr/>
            <p:nvPr/>
          </p:nvSpPr>
          <p:spPr bwMode="inv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82437D3-80A3-4FDE-B55F-75100383D8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040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514A9F92-D9DF-4CE5-A18E-35E04160C3DB}"/>
              </a:ext>
            </a:extLst>
          </p:cNvPr>
          <p:cNvGrpSpPr/>
          <p:nvPr userDrawn="1"/>
        </p:nvGrpSpPr>
        <p:grpSpPr bwMode="inv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9212EB8-01E2-45D1-A076-5EC4E0E6242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D03B5A8-41C6-40C8-914E-B7EF43319F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7BEB064-93E3-4EEA-8A4F-4D873C12F78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BEAC7BB-7D36-461F-BC8C-942A7D0B56E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DFBE6DC-205C-4668-8E23-82F76312E8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40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DADC50D-91E2-4FD8-9A14-FC4AC1263DB5}"/>
              </a:ext>
            </a:extLst>
          </p:cNvPr>
          <p:cNvGrpSpPr/>
          <p:nvPr userDrawn="1"/>
        </p:nvGrpSpPr>
        <p:grpSpPr bwMode="inv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D63C50E-9BCB-4010-8379-234C476DDF34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24B6634-5322-4F33-A7EF-1B78850DA2B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3C3FDF-E641-4B0D-9266-CF68BC0A24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3276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1F05F11-C684-4C97-850E-ACA71FED03DC}"/>
              </a:ext>
            </a:extLst>
          </p:cNvPr>
          <p:cNvGrpSpPr/>
          <p:nvPr userDrawn="1"/>
        </p:nvGrpSpPr>
        <p:grpSpPr bwMode="inv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4D80E5F-B4A0-40FE-996D-13981286AF2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44E1A18-C577-4864-88F9-DB012B9BEB2F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31CC741-04C9-4BD8-88D4-B7C645460B5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8DF7185-7367-4349-B619-626F72A3122C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82A702E-D967-417E-BEB3-257C9935AFEA}"/>
                </a:ext>
              </a:extLst>
            </p:cNvPr>
            <p:cNvSpPr/>
            <p:nvPr userDrawn="1"/>
          </p:nvSpPr>
          <p:spPr bwMode="inv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EA1AF8-7794-4F58-AD7F-3070AFD6FB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176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C7AAAA6-8CE5-4681-B758-7CE056D9C6BB}"/>
              </a:ext>
            </a:extLst>
          </p:cNvPr>
          <p:cNvGrpSpPr/>
          <p:nvPr userDrawn="1"/>
        </p:nvGrpSpPr>
        <p:grpSpPr bwMode="inv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7450891-B485-4516-95C8-730D0A5940DD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A55C2B0-A996-4126-A27E-C127A668AF9D}"/>
                </a:ext>
              </a:extLst>
            </p:cNvPr>
            <p:cNvSpPr/>
            <p:nvPr userDrawn="1"/>
          </p:nvSpPr>
          <p:spPr bwMode="inv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32C3547-D1D4-4287-8965-DF55C627FE6C}"/>
                </a:ext>
              </a:extLst>
            </p:cNvPr>
            <p:cNvSpPr/>
            <p:nvPr userDrawn="1"/>
          </p:nvSpPr>
          <p:spPr bwMode="inv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6FE349-F0F3-46B4-B5BD-9EE202D908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658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4ABE7CC-CFB2-4FAD-9D21-E6658EDC9828}"/>
              </a:ext>
            </a:extLst>
          </p:cNvPr>
          <p:cNvGrpSpPr/>
          <p:nvPr userDrawn="1"/>
        </p:nvGrpSpPr>
        <p:grpSpPr bwMode="inv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598D923-5708-4B33-AD76-C12D767990F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7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BA51C5D-34F0-4E4D-9086-A004645C91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6F1FC35-380A-438D-BAEA-131C2BF096E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5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7C9F8B7-B8BD-4B42-9CF2-CC0D4B2A0036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78B7F1A-7106-4BAB-BEF2-A2E20744F170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6000">
                  <a:schemeClr val="accent1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51C2E01-BEED-48DF-ABDB-1C3328D85B4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FCFD3-673F-463D-8C5E-D1915CDF24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207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inv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3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B6B6EA-9D5E-448E-ACCF-4BD6C98D9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8236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56565743-BD48-4237-B250-C41593D7BE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invGray">
          <a:xfrm>
            <a:off x="234016" y="3867150"/>
            <a:ext cx="302988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600" kern="1200" baseline="0" dirty="0">
              <a:solidFill>
                <a:schemeClr val="tx1"/>
              </a:solidFill>
              <a:latin typeface="Raleway Light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33833C-BE40-40EB-B9B8-B07DCCE93C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inv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160EC47-C4E5-4087-B956-F139EF0BE2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inv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F1491302-6D30-4397-AB4C-678BC1B9C679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C10B0F-805C-4F21-AACF-354160C7082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17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FC3D9F-6A38-4025-BA19-A22E48DDE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E0DA92-5022-43DD-8724-7F5960A70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DE8C0D-C325-404A-819A-5A340E5A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5C1-A69A-447E-829D-F1B3A1BCA72F}" type="datetime1">
              <a:rPr lang="en-US" smtClean="0"/>
              <a:t>9/12/2023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ECEA7E-E5D9-48A4-9BAC-AB49B5BDA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862D47-9465-42F7-9161-7D5A96D04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2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8CB1D-5947-44F5-AE79-B722F46087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0B5D53C6-A782-4970-ADF1-3F0A38B495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3F730E-BA64-4CF7-8BE0-EBEA1B5AF8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3295748"/>
      </p:ext>
    </p:extLst>
  </p:cSld>
  <p:clrMapOvr>
    <a:masterClrMapping/>
  </p:clrMapOvr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287D-DB60-44F6-802F-CE3E85934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A6A496-A6D3-4DC0-B4BC-C837C80A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544C29-78A5-414B-A926-419EC49CE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C297-BAAE-4D08-B8F0-D3928DC42AF2}" type="datetime1">
              <a:rPr lang="en-US" smtClean="0"/>
              <a:t>9/12/2023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A38FEE-E98E-4410-8D1B-C7964CD28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572948-57DC-45DF-AC4C-80EE6953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101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E12B68CA-5535-49D1-8E3F-4B53EFEE1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18776" y="1276350"/>
            <a:ext cx="468502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0" name="AddClassification">
            <a:extLst>
              <a:ext uri="{FF2B5EF4-FFF2-40B4-BE49-F238E27FC236}">
                <a16:creationId xmlns:a16="http://schemas.microsoft.com/office/drawing/2014/main" id="{1C5ED923-D00B-4B32-A761-EACBE27AA8F2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2F9011-CB78-4B44-9181-AD7ECBE400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2219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F92AC99-5BF1-49E5-B35F-AF3578852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96591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8573500" cy="3584426"/>
          </a:xfrm>
          <a:prstGeom prst="rect">
            <a:avLst/>
          </a:prstGeom>
        </p:spPr>
        <p:txBody>
          <a:bodyPr/>
          <a:lstStyle>
            <a:lvl4pP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C570E9-2A2F-4939-B0C0-AB1431773F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58DF64B4-820E-44CB-84F9-19FBC3D52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4F472B5-763E-4FE8-A7E9-57C5450F6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3442749"/>
      </p:ext>
    </p:extLst>
  </p:cSld>
  <p:clrMapOvr>
    <a:masterClrMapping/>
  </p:clrMapOvr>
  <p:hf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55AB8-B6EC-4304-ABBB-CA0A4399AC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4FC3B6DC-AAAC-4B11-9BD4-A2E99D2BCB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91ACFA9-286E-4D18-8A01-5219BA79C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9543619"/>
      </p:ext>
    </p:extLst>
  </p:cSld>
  <p:clrMapOvr>
    <a:masterClrMapping/>
  </p:clrMapOvr>
  <p:hf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EE2C-DCC8-4415-9CAB-605408617E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BDA73-A1CA-4046-A0D5-BDDA5C2E2A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D39AFC-ED8E-47CB-AD21-A33C3CF5F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7010900"/>
      </p:ext>
    </p:extLst>
  </p:cSld>
  <p:clrMapOvr>
    <a:masterClrMapping/>
  </p:clrMapOvr>
  <p:hf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B33866-2876-4BF0-9DE2-747710DFDD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1A60ECB-6EBC-4D73-80BF-8386A8B8CD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0D1BCD-10A4-4EB4-91F4-36B58C6F9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65687" y="4726043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407382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D485E858-7277-4523-AC6A-346226C6B618}"/>
              </a:ext>
            </a:extLst>
          </p:cNvPr>
          <p:cNvGrpSpPr/>
          <p:nvPr userDrawn="1"/>
        </p:nvGrpSpPr>
        <p:grpSpPr bwMode="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B2F2D73-3DD3-40BF-8096-F1D0AA2DBD43}"/>
                </a:ext>
              </a:extLst>
            </p:cNvPr>
            <p:cNvSpPr/>
            <p:nvPr userDrawn="1"/>
          </p:nvSpPr>
          <p:spPr bwMode="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464B45B-BE47-4C67-90A6-19379D104E55}"/>
                </a:ext>
              </a:extLst>
            </p:cNvPr>
            <p:cNvSpPr/>
            <p:nvPr userDrawn="1"/>
          </p:nvSpPr>
          <p:spPr bwMode="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25216C-BD30-4E0C-98A7-B66CA3B490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1A3424B-3137-4162-8F0D-DFDAB92C0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EBCAC5C-2CF2-4CB2-82A6-89D1694B4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779751"/>
      </p:ext>
    </p:extLst>
  </p:cSld>
  <p:clrMapOvr>
    <a:masterClrMapping/>
  </p:clrMapOvr>
  <p:hf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1223B345-B5B0-453E-9B46-ED4C7F6B0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3601718"/>
      </p:ext>
    </p:extLst>
  </p:cSld>
  <p:clrMapOvr>
    <a:masterClrMapping/>
  </p:clrMapOvr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9468FF4-883B-440C-A361-DDE3DFD3EE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71E2DAB-0E36-4CB9-99B3-9141B3D2F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524211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096816-C8D8-4D33-ADC6-A0DDE3C6E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2E3C4D-A53B-49B6-90E2-150065B875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01B1D9-5646-4335-A2C7-92BA113AC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2927240"/>
      </p:ext>
    </p:extLst>
  </p:cSld>
  <p:clrMapOvr>
    <a:masterClrMapping/>
  </p:clrMapOvr>
  <p:hf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AEC8E06-34A8-456E-9A2E-696A684F3B8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6"/>
                </a:gs>
                <a:gs pos="6000">
                  <a:schemeClr val="accent6">
                    <a:lumMod val="25000"/>
                    <a:lumOff val="75000"/>
                  </a:schemeClr>
                </a:gs>
                <a:gs pos="94000">
                  <a:schemeClr val="accent6">
                    <a:lumMod val="25000"/>
                    <a:lumOff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99A943D-4E01-4B77-B769-D878B59C2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8025012"/>
      </p:ext>
    </p:extLst>
  </p:cSld>
  <p:clrMapOvr>
    <a:masterClrMapping/>
  </p:clrMapOvr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7322B76E-A710-4C85-816A-763EBC340C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D080BEE-09D2-4296-A405-591812B0B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9974999"/>
      </p:ext>
    </p:extLst>
  </p:cSld>
  <p:clrMapOvr>
    <a:masterClrMapping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A1F4DD1D-EEF5-4369-86E6-771BD1D13B7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74D4DA68-2E48-4A31-8B65-BBCAF0809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7193899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B12C8930-4036-4586-BFA3-861A9E0E2D9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63E7CE2B-CA83-494E-A863-E1888795E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4171808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8A56DDF-F270-4C9E-ABAE-942802AB58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4745702"/>
      </p:ext>
    </p:extLst>
  </p:cSld>
  <p:clrMapOvr>
    <a:masterClrMapping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5787608-90FB-4677-9714-98D664C26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8056944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39FA2502-C8EB-4AFB-AC6D-4C4CE0CCE1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7721813"/>
      </p:ext>
    </p:extLst>
  </p:cSld>
  <p:clrMapOvr>
    <a:masterClrMapping/>
  </p:clrMapOvr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F3437379-88ED-4EC2-B0D4-77DD6326F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6926860"/>
      </p:ext>
    </p:extLst>
  </p:cSld>
  <p:clrMapOvr>
    <a:masterClrMapping/>
  </p:clrMapOvr>
  <p:hf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EA67ABB3-35B4-41B6-BB20-A50B62744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0465040"/>
      </p:ext>
    </p:extLst>
  </p:cSld>
  <p:clrMapOvr>
    <a:masterClrMapping/>
  </p:clrMapOvr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8F648AF-A468-4A92-A4DF-743DB47F4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277081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inv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56BDA-97F4-488A-9616-412A550DD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9080211-5C81-4EF6-8A99-584EB4FC63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444B69E-865F-4944-9FCA-E74C63EBC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80919"/>
      </p:ext>
    </p:extLst>
  </p:cSld>
  <p:clrMapOvr>
    <a:masterClrMapping/>
  </p:clrMapOvr>
  <p:hf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5EDA46-3C2E-402D-9713-146D89041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887092"/>
      </p:ext>
    </p:extLst>
  </p:cSld>
  <p:clrMapOvr>
    <a:masterClrMapping/>
  </p:clrMapOvr>
  <p:hf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848549A-78CA-4189-82A2-507FB7B7D6B3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74F644-523C-4D80-A49F-9F46C283C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43634"/>
      </p:ext>
    </p:extLst>
  </p:cSld>
  <p:clrMapOvr>
    <a:masterClrMapping/>
  </p:clrMapOvr>
  <p:hf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7C65DF4-1AA1-4846-A410-402BDA336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1357195"/>
      </p:ext>
    </p:extLst>
  </p:cSld>
  <p:clrMapOvr>
    <a:masterClrMapping/>
  </p:clrMapOvr>
  <p:hf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066C6BC-D315-4648-B3CB-F84027919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1810576"/>
      </p:ext>
    </p:extLst>
  </p:cSld>
  <p:clrMapOvr>
    <a:masterClrMapping/>
  </p:clrMapOvr>
  <p:hf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0A02186-B017-43ED-961D-9A6E55B0E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3447685"/>
      </p:ext>
    </p:extLst>
  </p:cSld>
  <p:clrMapOvr>
    <a:masterClrMapping/>
  </p:clrMapOvr>
  <p:hf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97FD103-2A12-4686-A607-B1A36FAF7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965113"/>
      </p:ext>
    </p:extLst>
  </p:cSld>
  <p:clrMapOvr>
    <a:masterClrMapping/>
  </p:clrMapOvr>
  <p:hf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458B08E-5FD9-40F7-90BC-45ABCABB8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4582177"/>
      </p:ext>
    </p:extLst>
  </p:cSld>
  <p:clrMapOvr>
    <a:masterClrMapping/>
  </p:clrMapOvr>
  <p:hf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7F85D52-26E3-4265-B740-8AE7D7EB1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2648780"/>
      </p:ext>
    </p:extLst>
  </p:cSld>
  <p:clrMapOvr>
    <a:masterClrMapping/>
  </p:clrMapOvr>
  <p:hf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531E63E9-AD6A-453B-B833-D1A0F6141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2058953"/>
      </p:ext>
    </p:extLst>
  </p:cSld>
  <p:clrMapOvr>
    <a:masterClrMapping/>
  </p:clrMapOvr>
  <p:hf hdr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6516CC99-23E1-4843-B71E-361FD0E980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145422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ED8B6BB-8141-4A07-944C-6F82D30BF3CA}"/>
              </a:ext>
            </a:extLst>
          </p:cNvPr>
          <p:cNvGrpSpPr/>
          <p:nvPr userDrawn="1"/>
        </p:nvGrpSpPr>
        <p:grpSpPr bwMode="inv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41290F4-5E28-45D5-B36F-8D8516767C64}"/>
                </a:ext>
              </a:extLst>
            </p:cNvPr>
            <p:cNvSpPr/>
            <p:nvPr userDrawn="1"/>
          </p:nvSpPr>
          <p:spPr bwMode="inv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8771D00-4996-4944-B9F3-7D4A39BE5721}"/>
                </a:ext>
              </a:extLst>
            </p:cNvPr>
            <p:cNvSpPr/>
            <p:nvPr userDrawn="1"/>
          </p:nvSpPr>
          <p:spPr bwMode="inv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0606FF8-04CC-4479-BBE7-919F71DF5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9041928"/>
      </p:ext>
    </p:extLst>
  </p:cSld>
  <p:clrMapOvr>
    <a:masterClrMapping/>
  </p:clrMapOvr>
  <p:hf hdr="0" ft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44409F2-5719-4BC4-9A0B-2620F62466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4791042"/>
      </p:ext>
    </p:extLst>
  </p:cSld>
  <p:clrMapOvr>
    <a:masterClrMapping/>
  </p:clrMapOvr>
  <p:hf hdr="0" ft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845FAF1-F041-48CD-A27E-2318C80FEE14}"/>
              </a:ext>
            </a:extLst>
          </p:cNvPr>
          <p:cNvGrpSpPr/>
          <p:nvPr userDrawn="1"/>
        </p:nvGrpSpPr>
        <p:grpSpPr bwMode="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DFB59F3-B6F9-4201-8EBA-C5BFF3AC8E64}"/>
                </a:ext>
              </a:extLst>
            </p:cNvPr>
            <p:cNvSpPr/>
            <p:nvPr/>
          </p:nvSpPr>
          <p:spPr bwMode="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1B0092C-A810-4877-ACCC-9DACCDF6D711}"/>
                </a:ext>
              </a:extLst>
            </p:cNvPr>
            <p:cNvSpPr/>
            <p:nvPr/>
          </p:nvSpPr>
          <p:spPr bwMode="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BBC279C8-0AC1-4152-A13A-BB32EFA76F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8067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54A2CECD-DF9C-46E7-8FF7-E521FE00101A}"/>
              </a:ext>
            </a:extLst>
          </p:cNvPr>
          <p:cNvGrpSpPr/>
          <p:nvPr userDrawn="1"/>
        </p:nvGrpSpPr>
        <p:grpSpPr bwMode="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2EBD42-E9BF-4D4B-A66A-6892393E54B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1EC3E41-A8A2-4AC0-A47A-58D117B31C1E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28237F5-8C88-4492-B905-87F177AB52C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8C512B5-5971-4523-AF98-6872DBD353D9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5E7684-D9BD-4C8B-9620-A988694B36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35831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D7A0416-BB17-4178-BEED-71440C5FC2EB}"/>
              </a:ext>
            </a:extLst>
          </p:cNvPr>
          <p:cNvGrpSpPr/>
          <p:nvPr userDrawn="1"/>
        </p:nvGrpSpPr>
        <p:grpSpPr bwMode="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133F32E-7489-4D85-9DB1-AA02EE2F777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8AD42C8-CC64-4745-A488-6851251CFC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B6C8FEE2-1F1E-48D5-968B-BBCE8BD010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77383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F917BC2-54E8-44A9-AA9B-4A2B73AF7764}"/>
              </a:ext>
            </a:extLst>
          </p:cNvPr>
          <p:cNvGrpSpPr/>
          <p:nvPr userDrawn="1"/>
        </p:nvGrpSpPr>
        <p:grpSpPr bwMode="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30AD142-7098-461B-85A9-A1E16D31100B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AFD5B55E-4588-4C08-A905-27C2B55E54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E638349-1DC9-4614-A504-CDD562A384A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AE39D-6D82-4EF2-ABB6-EAC0DDA405BA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2B704B7-94AA-4610-A074-E217163FEFBE}"/>
                </a:ext>
              </a:extLst>
            </p:cNvPr>
            <p:cNvSpPr/>
            <p:nvPr userDrawn="1"/>
          </p:nvSpPr>
          <p:spPr bwMode="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D2EBEECB-602B-4773-97C9-1401B9D84A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2248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40C9F1E-DE8F-4F19-980C-CEDA0F6A5E10}"/>
              </a:ext>
            </a:extLst>
          </p:cNvPr>
          <p:cNvGrpSpPr/>
          <p:nvPr userDrawn="1"/>
        </p:nvGrpSpPr>
        <p:grpSpPr bwMode="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230C868-ECB0-45C6-9882-DA9EB1E444A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84CF372-22D1-4229-B419-BF1E425D6447}"/>
                </a:ext>
              </a:extLst>
            </p:cNvPr>
            <p:cNvSpPr/>
            <p:nvPr userDrawn="1"/>
          </p:nvSpPr>
          <p:spPr bwMode="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8BFB3B5-A5DD-47E5-B1C4-A55BE95D9BB2}"/>
                </a:ext>
              </a:extLst>
            </p:cNvPr>
            <p:cNvSpPr/>
            <p:nvPr userDrawn="1"/>
          </p:nvSpPr>
          <p:spPr bwMode="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9D143F05-7946-40E0-B5B1-887E01A3B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25152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FCDA7BC-E91B-47AC-82B0-95CCC7AF36A2}"/>
              </a:ext>
            </a:extLst>
          </p:cNvPr>
          <p:cNvGrpSpPr/>
          <p:nvPr userDrawn="1"/>
        </p:nvGrpSpPr>
        <p:grpSpPr bwMode="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DA32B86-52B9-4EEF-98F8-2BE593479384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4E7FA8B-B146-4238-AC39-F199850FB0A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599D2D1-62F5-491D-9347-B31E3AA1CA2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84B9C3A-2679-43C8-993F-D3452B8FAE8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2337773-2949-4E4C-ACB7-A18ABF111BE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C4961035-5969-4795-B572-023EA7F86EF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E324DF48-8C4E-4840-A606-AB37B0E49D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97223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47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D98380-35E6-45B2-96C2-D4EA2DB02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420946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Logo, company name&#10;&#10;Description automatically generated">
            <a:extLst>
              <a:ext uri="{FF2B5EF4-FFF2-40B4-BE49-F238E27FC236}">
                <a16:creationId xmlns:a16="http://schemas.microsoft.com/office/drawing/2014/main" id="{8CF4D193-5FED-4C74-B2F8-EF074AA2CF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gray">
          <a:xfrm>
            <a:off x="234016" y="3867150"/>
            <a:ext cx="309973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</a:t>
            </a:r>
            <a:r>
              <a:rPr lang="en-US" sz="600" kern="1200" baseline="0" dirty="0" err="1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Atos|Syntel</a:t>
            </a: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 are registered trademarks of the Atos group.  </a:t>
            </a:r>
            <a:b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</a:b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June 2021. © 2021 Atos. Confidential information owned by Atos, to be used by the recipient only. This document, or any part of it, may not be reproduced, copied, circulated and/or distributed nor quoted without prior written approval from Atos.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6B184E1-4C6D-46A1-95DB-5392215EAC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F96E0D4-918A-4FAB-9997-756286E3C9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4CA3B924-5A8F-4360-80E0-7160E1409037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DD00D2A-AC24-465C-A5DE-2D256C65778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8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inv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inv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inv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inv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inv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F0483CE8-D572-4C1C-B725-A9028B9DC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060760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inv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740C3A6-AF7E-47D2-8CE0-48EDCAF6C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160035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slideLayout" Target="../slideLayouts/slideLayout66.xml"/><Relationship Id="rId39" Type="http://schemas.openxmlformats.org/officeDocument/2006/relationships/theme" Target="../theme/theme2.xml"/><Relationship Id="rId21" Type="http://schemas.openxmlformats.org/officeDocument/2006/relationships/slideLayout" Target="../slideLayouts/slideLayout61.xml"/><Relationship Id="rId34" Type="http://schemas.openxmlformats.org/officeDocument/2006/relationships/slideLayout" Target="../slideLayouts/slideLayout74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slideLayout" Target="../slideLayouts/slideLayout65.xml"/><Relationship Id="rId33" Type="http://schemas.openxmlformats.org/officeDocument/2006/relationships/slideLayout" Target="../slideLayouts/slideLayout73.xml"/><Relationship Id="rId38" Type="http://schemas.openxmlformats.org/officeDocument/2006/relationships/slideLayout" Target="../slideLayouts/slideLayout78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29" Type="http://schemas.openxmlformats.org/officeDocument/2006/relationships/slideLayout" Target="../slideLayouts/slideLayout69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slideLayout" Target="../slideLayouts/slideLayout64.xml"/><Relationship Id="rId32" Type="http://schemas.openxmlformats.org/officeDocument/2006/relationships/slideLayout" Target="../slideLayouts/slideLayout72.xml"/><Relationship Id="rId37" Type="http://schemas.openxmlformats.org/officeDocument/2006/relationships/slideLayout" Target="../slideLayouts/slideLayout77.xml"/><Relationship Id="rId40" Type="http://schemas.openxmlformats.org/officeDocument/2006/relationships/image" Target="../media/image1.emf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slideLayout" Target="../slideLayouts/slideLayout63.xml"/><Relationship Id="rId28" Type="http://schemas.openxmlformats.org/officeDocument/2006/relationships/slideLayout" Target="../slideLayouts/slideLayout68.xml"/><Relationship Id="rId36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31" Type="http://schemas.openxmlformats.org/officeDocument/2006/relationships/slideLayout" Target="../slideLayouts/slideLayout71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slideLayout" Target="../slideLayouts/slideLayout62.xml"/><Relationship Id="rId27" Type="http://schemas.openxmlformats.org/officeDocument/2006/relationships/slideLayout" Target="../slideLayouts/slideLayout67.xml"/><Relationship Id="rId30" Type="http://schemas.openxmlformats.org/officeDocument/2006/relationships/slideLayout" Target="../slideLayouts/slideLayout70.xml"/><Relationship Id="rId35" Type="http://schemas.openxmlformats.org/officeDocument/2006/relationships/slideLayout" Target="../slideLayouts/slideLayout75.xml"/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inv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inv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7" name="AddCustomFooter#1">
            <a:extLst>
              <a:ext uri="{FF2B5EF4-FFF2-40B4-BE49-F238E27FC236}">
                <a16:creationId xmlns:a16="http://schemas.microsoft.com/office/drawing/2014/main" id="{BDAEE61B-9235-485F-BA6C-E5EF1BE1AEA2}"/>
              </a:ext>
            </a:extLst>
          </p:cNvPr>
          <p:cNvSpPr txBox="1"/>
          <p:nvPr userDrawn="1"/>
        </p:nvSpPr>
        <p:spPr bwMode="invGray">
          <a:xfrm>
            <a:off x="320675" y="4799110"/>
            <a:ext cx="1824217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 23/03/2022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307CCE6-7C43-409C-83D3-3EE49DAA06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62955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723" r:id="rId8"/>
    <p:sldLayoutId id="2147483718" r:id="rId9"/>
    <p:sldLayoutId id="2147483724" r:id="rId10"/>
    <p:sldLayoutId id="2147483708" r:id="rId11"/>
    <p:sldLayoutId id="2147483713" r:id="rId12"/>
    <p:sldLayoutId id="2147483714" r:id="rId13"/>
    <p:sldLayoutId id="2147483725" r:id="rId14"/>
    <p:sldLayoutId id="2147483726" r:id="rId15"/>
    <p:sldLayoutId id="2147483727" r:id="rId16"/>
    <p:sldLayoutId id="2147483728" r:id="rId17"/>
    <p:sldLayoutId id="2147483729" r:id="rId18"/>
    <p:sldLayoutId id="2147483730" r:id="rId19"/>
    <p:sldLayoutId id="2147483731" r:id="rId20"/>
    <p:sldLayoutId id="2147483732" r:id="rId21"/>
    <p:sldLayoutId id="2147483733" r:id="rId22"/>
    <p:sldLayoutId id="2147483734" r:id="rId23"/>
    <p:sldLayoutId id="2147483735" r:id="rId24"/>
    <p:sldLayoutId id="2147483736" r:id="rId25"/>
    <p:sldLayoutId id="2147483737" r:id="rId26"/>
    <p:sldLayoutId id="2147483738" r:id="rId27"/>
    <p:sldLayoutId id="2147483739" r:id="rId28"/>
    <p:sldLayoutId id="2147483740" r:id="rId29"/>
    <p:sldLayoutId id="2147483741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761" r:id="rId39"/>
    <p:sldLayoutId id="2147483762" r:id="rId4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8" name="AddCustomFooter#1">
            <a:extLst>
              <a:ext uri="{FF2B5EF4-FFF2-40B4-BE49-F238E27FC236}">
                <a16:creationId xmlns:a16="http://schemas.microsoft.com/office/drawing/2014/main" id="{F8FC1E6B-5BE1-494E-87FB-535F7C407DF3}"/>
              </a:ext>
            </a:extLst>
          </p:cNvPr>
          <p:cNvSpPr txBox="1"/>
          <p:nvPr userDrawn="1"/>
        </p:nvSpPr>
        <p:spPr>
          <a:xfrm>
            <a:off x="320675" y="4799110"/>
            <a:ext cx="1785745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|12/09/2023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E7936-A2E9-4413-BB73-C319BE10CD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731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2" r:id="rId2"/>
    <p:sldLayoutId id="2147483659" r:id="rId3"/>
    <p:sldLayoutId id="2147483660" r:id="rId4"/>
    <p:sldLayoutId id="2147483663" r:id="rId5"/>
    <p:sldLayoutId id="2147483664" r:id="rId6"/>
    <p:sldLayoutId id="2147483665" r:id="rId7"/>
    <p:sldLayoutId id="2147483742" r:id="rId8"/>
    <p:sldLayoutId id="2147483719" r:id="rId9"/>
    <p:sldLayoutId id="2147483743" r:id="rId10"/>
    <p:sldLayoutId id="2147483720" r:id="rId11"/>
    <p:sldLayoutId id="2147483721" r:id="rId12"/>
    <p:sldLayoutId id="2147483722" r:id="rId13"/>
    <p:sldLayoutId id="2147483744" r:id="rId14"/>
    <p:sldLayoutId id="2147483745" r:id="rId15"/>
    <p:sldLayoutId id="2147483746" r:id="rId16"/>
    <p:sldLayoutId id="2147483747" r:id="rId17"/>
    <p:sldLayoutId id="2147483748" r:id="rId18"/>
    <p:sldLayoutId id="2147483749" r:id="rId19"/>
    <p:sldLayoutId id="2147483750" r:id="rId20"/>
    <p:sldLayoutId id="2147483751" r:id="rId21"/>
    <p:sldLayoutId id="2147483752" r:id="rId22"/>
    <p:sldLayoutId id="2147483753" r:id="rId23"/>
    <p:sldLayoutId id="2147483754" r:id="rId24"/>
    <p:sldLayoutId id="2147483755" r:id="rId25"/>
    <p:sldLayoutId id="2147483756" r:id="rId26"/>
    <p:sldLayoutId id="2147483757" r:id="rId27"/>
    <p:sldLayoutId id="2147483758" r:id="rId28"/>
    <p:sldLayoutId id="2147483759" r:id="rId29"/>
    <p:sldLayoutId id="2147483760" r:id="rId30"/>
    <p:sldLayoutId id="2147483666" r:id="rId31"/>
    <p:sldLayoutId id="2147483667" r:id="rId32"/>
    <p:sldLayoutId id="2147483668" r:id="rId33"/>
    <p:sldLayoutId id="2147483669" r:id="rId34"/>
    <p:sldLayoutId id="2147483670" r:id="rId35"/>
    <p:sldLayoutId id="2147483671" r:id="rId36"/>
    <p:sldLayoutId id="2147483672" r:id="rId37"/>
    <p:sldLayoutId id="2147483661" r:id="rId3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hakib.belafdil@atos.ne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BF0818A-A388-43F9-9539-B4F8FB2A9E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8775" y="1276350"/>
            <a:ext cx="4823067" cy="1704242"/>
          </a:xfrm>
        </p:spPr>
        <p:txBody>
          <a:bodyPr anchor="ctr"/>
          <a:lstStyle/>
          <a:p>
            <a:pPr lvl="0"/>
            <a:r>
              <a:rPr lang="fr-FR" dirty="0"/>
              <a:t>Thèse CIFRE – LPI</a:t>
            </a:r>
          </a:p>
          <a:p>
            <a:r>
              <a:rPr lang="fr-FR" dirty="0"/>
              <a:t>Réunion d’avancement 7</a:t>
            </a:r>
          </a:p>
          <a:p>
            <a:pPr lvl="0"/>
            <a:endParaRPr lang="fr-FR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D5AF4A3-3E2D-432B-83C5-67B93C497B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Reihan MAZOUZ &amp; Chakib BELAFDIL</a:t>
            </a:r>
          </a:p>
          <a:p>
            <a:r>
              <a:rPr lang="fr-FR" dirty="0"/>
              <a:t>14/09/2023</a:t>
            </a:r>
          </a:p>
        </p:txBody>
      </p:sp>
    </p:spTree>
    <p:extLst>
      <p:ext uri="{BB962C8B-B14F-4D97-AF65-F5344CB8AC3E}">
        <p14:creationId xmlns:p14="http://schemas.microsoft.com/office/powerpoint/2010/main" val="123506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73117A8-95EA-40CC-A99C-8C17A0D7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854998"/>
            <a:ext cx="8573500" cy="3808442"/>
          </a:xfrm>
        </p:spPr>
        <p:txBody>
          <a:bodyPr/>
          <a:lstStyle/>
          <a:p>
            <a:pPr lvl="1"/>
            <a:r>
              <a:rPr lang="fr-FR" sz="1800" dirty="0"/>
              <a:t>Contrat AVANTIX/ONERA : attente signature de l’ONERA</a:t>
            </a:r>
          </a:p>
          <a:p>
            <a:pPr marL="493776" lvl="3" indent="0">
              <a:buNone/>
            </a:pPr>
            <a:endParaRPr lang="fr-FR" sz="1600" dirty="0">
              <a:sym typeface="Wingdings" panose="05000000000000000000" pitchFamily="2" charset="2"/>
            </a:endParaRPr>
          </a:p>
          <a:p>
            <a:pPr lvl="1"/>
            <a:r>
              <a:rPr lang="fr-FR" sz="1800" dirty="0">
                <a:sym typeface="Wingdings" panose="05000000000000000000" pitchFamily="2" charset="2"/>
              </a:rPr>
              <a:t>Réunion plénière AVANTIX/L2S/ONERA/DGA : septembre-octobre 2023</a:t>
            </a:r>
            <a:endParaRPr lang="fr-FR" sz="1600" b="1" u="sng" dirty="0">
              <a:sym typeface="Wingdings" panose="05000000000000000000" pitchFamily="2" charset="2"/>
            </a:endParaRPr>
          </a:p>
          <a:p>
            <a:pPr lvl="1"/>
            <a:endParaRPr lang="fr-FR" sz="1600" b="1" u="sng" dirty="0">
              <a:sym typeface="Wingdings" panose="05000000000000000000" pitchFamily="2" charset="2"/>
            </a:endParaRPr>
          </a:p>
          <a:p>
            <a:pPr lvl="1"/>
            <a:r>
              <a:rPr lang="fr-FR" sz="1800" dirty="0">
                <a:sym typeface="Wingdings" panose="05000000000000000000" pitchFamily="2" charset="2"/>
              </a:rPr>
              <a:t>Inscription en thèse 2023-2024 : Comité de suivi + présentation de thèse par poster 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168DE4E-3C45-427D-9A14-D0C39C966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d’avancement de la thèse : Administration / Partenariat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6C3560-BC20-4EFE-898C-9F2083261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2757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CD94897-E66D-40C5-BB6E-682386812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664017"/>
            <a:ext cx="7170898" cy="4023183"/>
          </a:xfrm>
        </p:spPr>
        <p:txBody>
          <a:bodyPr/>
          <a:lstStyle/>
          <a:p>
            <a:r>
              <a:rPr lang="fr-FR" sz="1800" b="1" dirty="0"/>
              <a:t>Disposer d’un simulateur  </a:t>
            </a:r>
          </a:p>
          <a:p>
            <a:r>
              <a:rPr lang="fr-FR" sz="1800" dirty="0"/>
              <a:t>Disposer d’une base de données de signaux radars LPI</a:t>
            </a:r>
          </a:p>
          <a:p>
            <a:r>
              <a:rPr lang="fr-FR" sz="1800" dirty="0"/>
              <a:t>Appliquer un premier algorithme de détection</a:t>
            </a:r>
          </a:p>
          <a:p>
            <a:endParaRPr lang="fr-FR" sz="1800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176B72C-A824-455E-98DE-0EF53981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fixées lors de la dernière réunion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3D9DC1D-1457-4A13-9341-F7BAFCD4F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6117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40" y="579245"/>
            <a:ext cx="7333360" cy="3927955"/>
          </a:xfrm>
        </p:spPr>
        <p:txBody>
          <a:bodyPr/>
          <a:lstStyle/>
          <a:p>
            <a:r>
              <a:rPr lang="fr-FR" dirty="0"/>
              <a:t>Sous proposition de l’ONERA : considérer que ce qui n’est pas détectable par un détecteur par seuil classique est LPI</a:t>
            </a:r>
          </a:p>
          <a:p>
            <a:r>
              <a:rPr lang="fr-FR" dirty="0"/>
              <a:t>Conception d’une première version de détecteur radar par seuil sur les niveaux d’intensités de l’image T/F </a:t>
            </a:r>
          </a:p>
          <a:p>
            <a:r>
              <a:rPr lang="fr-FR" dirty="0"/>
              <a:t>Conception d’un second détecteur par corrélation (détection optimale)</a:t>
            </a:r>
          </a:p>
          <a:p>
            <a:r>
              <a:rPr lang="fr-FR" dirty="0"/>
              <a:t>Sur le simulateur </a:t>
            </a:r>
          </a:p>
          <a:p>
            <a:pPr lvl="1"/>
            <a:r>
              <a:rPr lang="fr-FR" dirty="0"/>
              <a:t>Ajout de la vitesse de propagation des ondes</a:t>
            </a:r>
          </a:p>
          <a:p>
            <a:pPr lvl="1"/>
            <a:r>
              <a:rPr lang="fr-FR" dirty="0"/>
              <a:t>parallélisation des acquisitions pour chaque transmetteur </a:t>
            </a:r>
          </a:p>
          <a:p>
            <a:pPr lvl="1"/>
            <a:r>
              <a:rPr lang="fr-FR" dirty="0"/>
              <a:t>tests unitaires</a:t>
            </a:r>
          </a:p>
          <a:p>
            <a:pPr lvl="1"/>
            <a:r>
              <a:rPr lang="fr-FR" dirty="0"/>
              <a:t>Simplifications des classes (</a:t>
            </a:r>
            <a:r>
              <a:rPr lang="fr-FR" dirty="0" err="1"/>
              <a:t>SyntheticPulse</a:t>
            </a:r>
            <a:r>
              <a:rPr lang="fr-FR" dirty="0"/>
              <a:t>, </a:t>
            </a:r>
            <a:r>
              <a:rPr lang="fr-FR" dirty="0" err="1"/>
              <a:t>Transmiter</a:t>
            </a:r>
            <a:r>
              <a:rPr lang="fr-FR" dirty="0"/>
              <a:t>, </a:t>
            </a:r>
            <a:r>
              <a:rPr lang="fr-FR" dirty="0" err="1"/>
              <a:t>Environment</a:t>
            </a:r>
            <a:r>
              <a:rPr lang="fr-FR" dirty="0"/>
              <a:t>) et création d’une classe parent </a:t>
            </a:r>
            <a:r>
              <a:rPr lang="fr-FR" dirty="0" err="1"/>
              <a:t>ReceptorTools</a:t>
            </a:r>
            <a:endParaRPr lang="fr-FR" dirty="0"/>
          </a:p>
          <a:p>
            <a:pPr lvl="1"/>
            <a:r>
              <a:rPr lang="fr-FR" dirty="0"/>
              <a:t>Intégration de l’ERP et de la distance directement lors de la génération de l’impulsion afin d’obtenir son amplitude lors de la réception </a:t>
            </a:r>
          </a:p>
          <a:p>
            <a:r>
              <a:rPr lang="fr-FR" dirty="0"/>
              <a:t>Mise à jour du tableau des sous modes</a:t>
            </a:r>
          </a:p>
          <a:p>
            <a:r>
              <a:rPr lang="fr-FR" dirty="0"/>
              <a:t>Simulation et stockage de la donnée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Travaux réalisés depuis la dernière réunion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2037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40" y="579245"/>
            <a:ext cx="8067760" cy="3870355"/>
          </a:xfrm>
        </p:spPr>
        <p:txBody>
          <a:bodyPr/>
          <a:lstStyle/>
          <a:p>
            <a:r>
              <a:rPr lang="fr-FR" sz="1800" dirty="0"/>
              <a:t>Formaliser (mettre sous équation) le contexte, les problématiques et les solutions envisagées</a:t>
            </a:r>
          </a:p>
          <a:p>
            <a:r>
              <a:rPr lang="fr-FR" sz="1800" dirty="0"/>
              <a:t>Implémenter un algorithme de détection par seuil sur image TF plus pertinent </a:t>
            </a:r>
          </a:p>
          <a:p>
            <a:r>
              <a:rPr lang="fr-FR" sz="1800" dirty="0"/>
              <a:t>Formaliser les fonctions d’estimations d’erreur de détection et de classification </a:t>
            </a:r>
          </a:p>
          <a:p>
            <a:r>
              <a:rPr lang="fr-FR" sz="1800" dirty="0"/>
              <a:t>Migrer le code sur le serveur, entraîner et tester l’algorithme yolov8</a:t>
            </a:r>
          </a:p>
          <a:p>
            <a:endParaRPr lang="fr-FR" sz="1800" dirty="0"/>
          </a:p>
          <a:p>
            <a:endParaRPr lang="fr-FR" sz="18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Travaux envisagés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988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CFCAD-1BE3-40DD-B40E-5A25F5D306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Thank you!</a:t>
            </a:r>
            <a:endParaRPr lang="fr-F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EA5DB-31FF-4BA3-AFB6-96A448FF52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For more information </a:t>
            </a:r>
            <a:r>
              <a:rPr lang="fr-FR" dirty="0" err="1"/>
              <a:t>please</a:t>
            </a:r>
            <a:r>
              <a:rPr lang="fr-FR" dirty="0"/>
              <a:t> contact:</a:t>
            </a:r>
            <a:br>
              <a:rPr lang="fr-FR" dirty="0"/>
            </a:br>
            <a:br>
              <a:rPr lang="fr-FR" dirty="0"/>
            </a:br>
            <a:r>
              <a:rPr lang="fr-FR" dirty="0">
                <a:hlinkClick r:id="rId3"/>
              </a:rPr>
              <a:t>chakib.belafdil@atos.net</a:t>
            </a:r>
            <a:endParaRPr lang="fr-FR" dirty="0"/>
          </a:p>
          <a:p>
            <a:r>
              <a:rPr lang="fr-FR" dirty="0">
                <a:hlinkClick r:id="rId3"/>
              </a:rPr>
              <a:t>reihan.mazouz@atos.net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4849243"/>
      </p:ext>
    </p:extLst>
  </p:cSld>
  <p:clrMapOvr>
    <a:masterClrMapping/>
  </p:clrMapOvr>
</p:sld>
</file>

<file path=ppt/theme/theme1.xml><?xml version="1.0" encoding="utf-8"?>
<a:theme xmlns:a="http://schemas.openxmlformats.org/drawingml/2006/main" name="Group_Internal_Dark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6D7E0381-BBC0-4570-93EE-ED8DD04953A4}"/>
    </a:ext>
  </a:extLst>
</a:theme>
</file>

<file path=ppt/theme/theme2.xml><?xml version="1.0" encoding="utf-8"?>
<a:theme xmlns:a="http://schemas.openxmlformats.org/drawingml/2006/main" name="Group_Internal_Light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3F89D9C5-605C-4A07-9B66-A25C88F3A2B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E3153D1C17EA4FA58EB3933779421E" ma:contentTypeVersion="10" ma:contentTypeDescription="Create a new document." ma:contentTypeScope="" ma:versionID="e12e16cc0f461eb7b8edf7d559e4de8f">
  <xsd:schema xmlns:xsd="http://www.w3.org/2001/XMLSchema" xmlns:xs="http://www.w3.org/2001/XMLSchema" xmlns:p="http://schemas.microsoft.com/office/2006/metadata/properties" xmlns:ns3="b7e6d112-2fff-4841-acf5-273291970e80" targetNamespace="http://schemas.microsoft.com/office/2006/metadata/properties" ma:root="true" ma:fieldsID="b147bed9931089b65c7322c6bb732b03" ns3:_="">
    <xsd:import namespace="b7e6d112-2fff-4841-acf5-273291970e8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6d112-2fff-4841-acf5-273291970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6DB011-430E-4D9A-8AF5-2D81EFC952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e6d112-2fff-4841-acf5-273291970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E1D823-2AB1-49A5-B6C8-5FB3CA2DA65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7e6d112-2fff-4841-acf5-273291970e8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13DC483-3B2F-4E13-BF16-9980D18F96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Group_Internal_Dark</Template>
  <TotalTime>17915</TotalTime>
  <Words>289</Words>
  <Application>Microsoft Office PowerPoint</Application>
  <PresentationFormat>Affichage à l'écran (16:9)</PresentationFormat>
  <Paragraphs>47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5" baseType="lpstr">
      <vt:lpstr>Arial</vt:lpstr>
      <vt:lpstr>Calibri</vt:lpstr>
      <vt:lpstr>Lucida Sans Unicode</vt:lpstr>
      <vt:lpstr>Raleway Light</vt:lpstr>
      <vt:lpstr>Raleway Medium</vt:lpstr>
      <vt:lpstr>Raleway SemiBold</vt:lpstr>
      <vt:lpstr>Verdana</vt:lpstr>
      <vt:lpstr>Group_Internal_Dark</vt:lpstr>
      <vt:lpstr>Group_Internal_Light</vt:lpstr>
      <vt:lpstr>Présentation PowerPoint</vt:lpstr>
      <vt:lpstr>Etat d’avancement de la thèse : Administration / Partenariat</vt:lpstr>
      <vt:lpstr>Objectifs fixées lors de la dernière réunion</vt:lpstr>
      <vt:lpstr>Travaux réalisés depuis la dernière réunion</vt:lpstr>
      <vt:lpstr>Travaux envisagés</vt:lpstr>
      <vt:lpstr>Thank you!</vt:lpstr>
    </vt:vector>
  </TitlesOfParts>
  <Company>Atos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a790121</dc:creator>
  <cp:lastModifiedBy>REIHAN MAZOUZ</cp:lastModifiedBy>
  <cp:revision>447</cp:revision>
  <cp:lastPrinted>2021-05-24T10:03:02Z</cp:lastPrinted>
  <dcterms:created xsi:type="dcterms:W3CDTF">2022-03-18T12:26:49Z</dcterms:created>
  <dcterms:modified xsi:type="dcterms:W3CDTF">2023-09-14T13:55:19Z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um">
    <vt:lpwstr>dd/mm/yyyy</vt:lpwstr>
  </property>
  <property fmtid="{D5CDD505-2E9C-101B-9397-08002B2CF9AE}" pid="3" name="Author">
    <vt:lpwstr/>
  </property>
  <property fmtid="{D5CDD505-2E9C-101B-9397-08002B2CF9AE}" pid="4" name="GBU">
    <vt:lpwstr/>
  </property>
  <property fmtid="{D5CDD505-2E9C-101B-9397-08002B2CF9AE}" pid="5" name="Division">
    <vt:lpwstr/>
  </property>
  <property fmtid="{D5CDD505-2E9C-101B-9397-08002B2CF9AE}" pid="6" name="Department">
    <vt:lpwstr/>
  </property>
  <property fmtid="{D5CDD505-2E9C-101B-9397-08002B2CF9AE}" pid="7" name="Classification">
    <vt:lpwstr>© Atos - For internal use</vt:lpwstr>
  </property>
  <property fmtid="{D5CDD505-2E9C-101B-9397-08002B2CF9AE}" pid="8" name="MSIP_Label_112e00b9-34e2-4b26-a577-af1fd0f9f7ee_Enabled">
    <vt:lpwstr>True</vt:lpwstr>
  </property>
  <property fmtid="{D5CDD505-2E9C-101B-9397-08002B2CF9AE}" pid="9" name="MSIP_Label_112e00b9-34e2-4b26-a577-af1fd0f9f7ee_SiteId">
    <vt:lpwstr>33440fc6-b7c7-412c-bb73-0e70b0198d5a</vt:lpwstr>
  </property>
  <property fmtid="{D5CDD505-2E9C-101B-9397-08002B2CF9AE}" pid="10" name="MSIP_Label_112e00b9-34e2-4b26-a577-af1fd0f9f7ee_Owner">
    <vt:lpwstr>ronald.katoen@atos.net</vt:lpwstr>
  </property>
  <property fmtid="{D5CDD505-2E9C-101B-9397-08002B2CF9AE}" pid="11" name="MSIP_Label_112e00b9-34e2-4b26-a577-af1fd0f9f7ee_SetDate">
    <vt:lpwstr>2020-09-08T16:01:58.7598788Z</vt:lpwstr>
  </property>
  <property fmtid="{D5CDD505-2E9C-101B-9397-08002B2CF9AE}" pid="12" name="MSIP_Label_112e00b9-34e2-4b26-a577-af1fd0f9f7ee_Name">
    <vt:lpwstr>Atos For Internal Use</vt:lpwstr>
  </property>
  <property fmtid="{D5CDD505-2E9C-101B-9397-08002B2CF9AE}" pid="13" name="MSIP_Label_112e00b9-34e2-4b26-a577-af1fd0f9f7ee_Application">
    <vt:lpwstr>Microsoft Azure Information Protection</vt:lpwstr>
  </property>
  <property fmtid="{D5CDD505-2E9C-101B-9397-08002B2CF9AE}" pid="14" name="MSIP_Label_112e00b9-34e2-4b26-a577-af1fd0f9f7ee_ActionId">
    <vt:lpwstr>424a2b52-4f02-48d3-8062-821fe1e37dac</vt:lpwstr>
  </property>
  <property fmtid="{D5CDD505-2E9C-101B-9397-08002B2CF9AE}" pid="15" name="MSIP_Label_112e00b9-34e2-4b26-a577-af1fd0f9f7ee_Extended_MSFT_Method">
    <vt:lpwstr>Automatic</vt:lpwstr>
  </property>
  <property fmtid="{D5CDD505-2E9C-101B-9397-08002B2CF9AE}" pid="16" name="MSIP_Label_e463cba9-5f6c-478d-9329-7b2295e4e8ed_Enabled">
    <vt:lpwstr>True</vt:lpwstr>
  </property>
  <property fmtid="{D5CDD505-2E9C-101B-9397-08002B2CF9AE}" pid="17" name="MSIP_Label_e463cba9-5f6c-478d-9329-7b2295e4e8ed_SiteId">
    <vt:lpwstr>33440fc6-b7c7-412c-bb73-0e70b0198d5a</vt:lpwstr>
  </property>
  <property fmtid="{D5CDD505-2E9C-101B-9397-08002B2CF9AE}" pid="18" name="MSIP_Label_e463cba9-5f6c-478d-9329-7b2295e4e8ed_SetDate">
    <vt:lpwstr>2020-09-08T16:01:58.7598788Z</vt:lpwstr>
  </property>
  <property fmtid="{D5CDD505-2E9C-101B-9397-08002B2CF9AE}" pid="19" name="MSIP_Label_e463cba9-5f6c-478d-9329-7b2295e4e8ed_Name">
    <vt:lpwstr>Atos For Internal Use - All Employees</vt:lpwstr>
  </property>
  <property fmtid="{D5CDD505-2E9C-101B-9397-08002B2CF9AE}" pid="20" name="MSIP_Label_e463cba9-5f6c-478d-9329-7b2295e4e8ed_ActionId">
    <vt:lpwstr>424a2b52-4f02-48d3-8062-821fe1e37dac</vt:lpwstr>
  </property>
  <property fmtid="{D5CDD505-2E9C-101B-9397-08002B2CF9AE}" pid="21" name="MSIP_Label_e463cba9-5f6c-478d-9329-7b2295e4e8ed_Extended_MSFT_Method">
    <vt:lpwstr>Automatic</vt:lpwstr>
  </property>
  <property fmtid="{D5CDD505-2E9C-101B-9397-08002B2CF9AE}" pid="22" name="Sensitivity">
    <vt:lpwstr>Atos For Internal Use Atos For Internal Use - All Employees</vt:lpwstr>
  </property>
  <property fmtid="{D5CDD505-2E9C-101B-9397-08002B2CF9AE}" pid="23" name="ContentTypeId">
    <vt:lpwstr>0x01010001E3153D1C17EA4FA58EB3933779421E</vt:lpwstr>
  </property>
</Properties>
</file>