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8" r:id="rId2"/>
    <p:sldId id="270" r:id="rId3"/>
    <p:sldId id="263" r:id="rId4"/>
    <p:sldId id="264" r:id="rId5"/>
    <p:sldId id="265" r:id="rId6"/>
    <p:sldId id="266" r:id="rId7"/>
    <p:sldId id="260" r:id="rId8"/>
    <p:sldId id="262" r:id="rId9"/>
    <p:sldId id="261" r:id="rId10"/>
    <p:sldId id="257" r:id="rId11"/>
    <p:sldId id="258" r:id="rId12"/>
    <p:sldId id="259" r:id="rId13"/>
    <p:sldId id="271" r:id="rId14"/>
    <p:sldId id="267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20239B-63FF-4324-80EB-0E065F5E997D}" type="datetimeFigureOut">
              <a:rPr lang="fr-FR" smtClean="0"/>
              <a:t>29/05/2024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C32D9-57FD-4244-A0AF-EC22D5CEFD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278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603BC6-D230-48D2-A9CA-A54420F4ACA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9294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41B3C8-D59D-E8EC-1268-760D290F04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0CE461-C599-2146-FE1A-B0EE66D1B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75D0CA-EF6A-9C05-FA18-866804137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BDED9D-30A1-73FB-46EE-AD237B064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A1FCCBB-B219-B03C-6C97-C0B40B93C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342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685619-B4CE-B95F-EF2F-D797ED01C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6AA39E2-E460-E328-EB22-8B14F89B13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A54BCB9-94DE-877E-411A-59D013DAB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1CDA1A-6BBB-A6FC-9535-1928EAFAF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DCC3A55-7731-84D2-8617-AA51ED466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896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2C31470-49BC-13CB-9053-0E659EDD5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08C03DB-59AB-98FE-B599-DB0C69B66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BB1FA94-8672-6728-8723-D3E48069F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0F8977-3ABA-6A7F-896C-DDACF08A3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DB0BF7-9C5C-7405-0809-AE0E48437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35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text onl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80064" y="2564904"/>
            <a:ext cx="11079128" cy="1536171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3200" b="0" baseline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dirty="0"/>
              <a:t>EDIT THE TITLE </a:t>
            </a:r>
            <a:br>
              <a:rPr lang="en-US" dirty="0"/>
            </a:br>
            <a:r>
              <a:rPr lang="en-US" dirty="0"/>
              <a:t>IN MONTSERRAT LIGHT</a:t>
            </a:r>
            <a:br>
              <a:rPr lang="en-US" dirty="0"/>
            </a:br>
            <a:r>
              <a:rPr lang="en-US" dirty="0"/>
              <a:t>(ALL CAPS)</a:t>
            </a:r>
            <a:endParaRPr lang="nl-N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0064" y="4101075"/>
            <a:ext cx="11082925" cy="148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133" b="0" baseline="0">
                <a:solidFill>
                  <a:schemeClr val="bg1"/>
                </a:solidFill>
                <a:latin typeface="Montserrat" panose="00000500000000000000" pitchFamily="2" charset="0"/>
                <a:ea typeface="Verdana" pitchFamily="34" charset="0"/>
                <a:cs typeface="Verdana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Sub </a:t>
            </a:r>
            <a:r>
              <a:rPr lang="nl-NL" dirty="0" err="1"/>
              <a:t>title</a:t>
            </a:r>
            <a:r>
              <a:rPr lang="nl-NL" dirty="0"/>
              <a:t> in Montserrat </a:t>
            </a:r>
          </a:p>
        </p:txBody>
      </p:sp>
      <p:sp>
        <p:nvSpPr>
          <p:cNvPr id="10" name="AddClassification"/>
          <p:cNvSpPr txBox="1">
            <a:spLocks noChangeArrowheads="1"/>
          </p:cNvSpPr>
          <p:nvPr userDrawn="1"/>
        </p:nvSpPr>
        <p:spPr bwMode="auto">
          <a:xfrm>
            <a:off x="9274994" y="6225097"/>
            <a:ext cx="2024913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Lucida Sans Unicod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ucida Sans Unicod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ucida Sans Unicode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ucida Sans Unicode" pitchFamily="34" charset="0"/>
              </a:defRPr>
            </a:lvl9pPr>
          </a:lstStyle>
          <a:p>
            <a:pPr algn="ctr"/>
            <a:r>
              <a:rPr lang="en-US" sz="1067" b="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© </a:t>
            </a:r>
            <a:r>
              <a:rPr lang="en-US" sz="1067" b="0" dirty="0" err="1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Avantix</a:t>
            </a:r>
            <a:r>
              <a:rPr lang="en-US" sz="1067" b="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 – for</a:t>
            </a:r>
            <a:r>
              <a:rPr lang="en-US" sz="1067" b="0" baseline="0" dirty="0">
                <a:solidFill>
                  <a:schemeClr val="bg1"/>
                </a:solidFill>
                <a:latin typeface="Montserrat Light" panose="00000400000000000000" pitchFamily="2" charset="0"/>
                <a:ea typeface="Verdana" pitchFamily="34" charset="0"/>
                <a:cs typeface="Verdana" pitchFamily="34" charset="0"/>
              </a:rPr>
              <a:t> internal use </a:t>
            </a:r>
            <a:endParaRPr lang="en-US" sz="1067" b="0" dirty="0">
              <a:solidFill>
                <a:schemeClr val="bg1"/>
              </a:solidFill>
              <a:latin typeface="Montserrat Light" panose="00000400000000000000" pitchFamily="2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44" y="836713"/>
            <a:ext cx="4222504" cy="42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295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531E35-41F5-80EC-A314-E7321CF3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6498FC-DCA9-770A-B7B1-A5F0D5B2E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0A3066-1C0C-51B1-BE71-25737545A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C1E10A-9F76-2D3F-2A05-F12F17436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AB47DF-288A-A99B-FCFF-66AB3F974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862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FB3A1E-239E-1479-7732-DC7E8C110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62E162D-1DF5-4DFF-97BC-BCC9A0BA6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26E4B86-BB2B-852A-3CE7-B0F5BACA9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7EE289-26A0-63C2-6996-CD3162A1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85CD844-CE9F-91A4-3592-0DB1367A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54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06D321-D4F5-FAB0-508B-FF67C4BF7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BD3AFC-461A-E2F0-939E-02E712D9D0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F70A53F-2E46-AAA2-E7F5-F686DB28A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761B12-05B2-43CA-E876-ABFC94B24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B64A8B-1418-B17D-F8B7-FF0BB95D6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D069428-1D36-7EBE-BDA6-433A83DF5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954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C4881-E010-8B82-7C55-66FD61277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8AD6CB-4F83-EC96-DB95-33B10CCD4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BB1F9F9-25C9-238E-D22D-FD08C5D69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3027AA7-BFDC-CF7A-DC39-168657DB5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DA61962-1973-8CC4-375C-36B88ABB6A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A16B12F-870C-FE0A-E826-DC0502F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0130A0E-76FD-1B37-BBC8-9D4CE9F94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08A0178-D3A0-BB65-3F12-20CAE4C43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38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BC27FB-684C-4F89-C8FD-CB90A698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F98A6E0-CEE8-ED74-BF69-75B8E9CBD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E2DC052-BE78-CB3F-4CB6-5BA100ACD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208BD63-D93F-AFB5-CA17-3CB174102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8033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1BED471-C6FA-B175-BE9C-7A9ED9337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D43B94-E58E-D45F-07B2-764E16873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F6CCF6-0594-2539-D8BF-3ABF8ADEF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5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54CDFE-5D58-CD40-1E75-DE39139CE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E00586-8F84-3E53-F447-B22FAC85F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5F306B-8F27-E432-C757-059E5F282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0E5BA6-7A44-EDB7-4F86-AE2581004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7A0012-65DB-6E9B-16F9-5A7C272F6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C6C817-7EB4-FE3D-6673-B1A0DE931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3684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D56C14-00CE-56C6-D728-B12FCC1A2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3D1C408-172B-2D61-0275-044F72C94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16C7AC4-3B17-C1F9-4768-AD90D4222D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7E7079F-7CAA-EDA1-7883-5A9E81ED8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D1B750-05AD-9B57-3184-88A5429A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58B0C48-0C39-443D-EE66-C9FBEA0F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999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3976F8A-910D-1DF7-1C3B-832F84884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58EB0A-38D8-AED1-5201-7058CBF5B2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095311-09F1-D908-6061-031D7DF57B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69B93-97A2-4807-90A7-316EC19E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AC2433-97D7-7BC0-5AB5-D6A9A3022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595C30-CAE4-0B79-1719-865565899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F408EE-03F6-4805-AA94-CE23DB6FAE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064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>
                <a:latin typeface="Montserrat Light" panose="00000400000000000000" pitchFamily="2" charset="0"/>
              </a:rPr>
              <a:t>Avancement Simulateur IQ</a:t>
            </a:r>
          </a:p>
        </p:txBody>
      </p:sp>
      <p:sp>
        <p:nvSpPr>
          <p:cNvPr id="5" name="Sous-titre 4">
            <a:extLst>
              <a:ext uri="{FF2B5EF4-FFF2-40B4-BE49-F238E27FC236}">
                <a16:creationId xmlns:a16="http://schemas.microsoft.com/office/drawing/2014/main" id="{274E10EC-96B8-5E04-2C6F-629B265048B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0928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13D939B-D807-D194-9213-04890E2D2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54" y="819168"/>
            <a:ext cx="10060465" cy="6038832"/>
          </a:xfrm>
          <a:prstGeom prst="rect">
            <a:avLst/>
          </a:prstGeom>
        </p:spPr>
      </p:pic>
      <p:sp>
        <p:nvSpPr>
          <p:cNvPr id="6" name="Accolade ouvrante 5">
            <a:extLst>
              <a:ext uri="{FF2B5EF4-FFF2-40B4-BE49-F238E27FC236}">
                <a16:creationId xmlns:a16="http://schemas.microsoft.com/office/drawing/2014/main" id="{6D3F6125-E6B9-126B-F6C3-C4294845B3E0}"/>
              </a:ext>
            </a:extLst>
          </p:cNvPr>
          <p:cNvSpPr/>
          <p:nvPr/>
        </p:nvSpPr>
        <p:spPr>
          <a:xfrm flipH="1">
            <a:off x="8435787" y="1631577"/>
            <a:ext cx="215153" cy="2958353"/>
          </a:xfrm>
          <a:prstGeom prst="lef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Accolade ouvrante 6">
            <a:extLst>
              <a:ext uri="{FF2B5EF4-FFF2-40B4-BE49-F238E27FC236}">
                <a16:creationId xmlns:a16="http://schemas.microsoft.com/office/drawing/2014/main" id="{1CB0B6D1-B166-27ED-26A0-9D840EA0B7D4}"/>
              </a:ext>
            </a:extLst>
          </p:cNvPr>
          <p:cNvSpPr/>
          <p:nvPr/>
        </p:nvSpPr>
        <p:spPr>
          <a:xfrm flipH="1">
            <a:off x="8650939" y="2288241"/>
            <a:ext cx="215154" cy="1504113"/>
          </a:xfrm>
          <a:prstGeom prst="leftBrace">
            <a:avLst/>
          </a:prstGeom>
          <a:noFill/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Accolade ouvrante 7">
            <a:extLst>
              <a:ext uri="{FF2B5EF4-FFF2-40B4-BE49-F238E27FC236}">
                <a16:creationId xmlns:a16="http://schemas.microsoft.com/office/drawing/2014/main" id="{35E4A7E8-BC0E-1972-4F04-E6DC3AC0FDF2}"/>
              </a:ext>
            </a:extLst>
          </p:cNvPr>
          <p:cNvSpPr/>
          <p:nvPr/>
        </p:nvSpPr>
        <p:spPr>
          <a:xfrm flipH="1">
            <a:off x="8866093" y="2676943"/>
            <a:ext cx="152400" cy="672649"/>
          </a:xfrm>
          <a:prstGeom prst="leftBrace">
            <a:avLst/>
          </a:prstGeom>
          <a:noFill/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Accolade ouvrante 8">
            <a:extLst>
              <a:ext uri="{FF2B5EF4-FFF2-40B4-BE49-F238E27FC236}">
                <a16:creationId xmlns:a16="http://schemas.microsoft.com/office/drawing/2014/main" id="{1A9FB63E-E380-B0A2-A2E9-BA9CFCF4884E}"/>
              </a:ext>
            </a:extLst>
          </p:cNvPr>
          <p:cNvSpPr/>
          <p:nvPr/>
        </p:nvSpPr>
        <p:spPr>
          <a:xfrm flipH="1">
            <a:off x="9018493" y="2839453"/>
            <a:ext cx="152400" cy="298383"/>
          </a:xfrm>
          <a:prstGeom prst="leftBrace">
            <a:avLst/>
          </a:prstGeom>
          <a:noFill/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C4D1C4DD-7671-2E4D-4631-D0DE37818FF5}"/>
              </a:ext>
            </a:extLst>
          </p:cNvPr>
          <p:cNvCxnSpPr>
            <a:cxnSpLocks/>
          </p:cNvCxnSpPr>
          <p:nvPr/>
        </p:nvCxnSpPr>
        <p:spPr>
          <a:xfrm flipH="1">
            <a:off x="4004109" y="1612279"/>
            <a:ext cx="4360245" cy="13763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3AF47A1-D99F-D844-DAFC-0D0E834C1E27}"/>
              </a:ext>
            </a:extLst>
          </p:cNvPr>
          <p:cNvCxnSpPr>
            <a:cxnSpLocks/>
          </p:cNvCxnSpPr>
          <p:nvPr/>
        </p:nvCxnSpPr>
        <p:spPr>
          <a:xfrm flipH="1">
            <a:off x="4039825" y="4557538"/>
            <a:ext cx="4360245" cy="137636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D11B35B2-5A75-FEE8-ACEC-728DC596D908}"/>
              </a:ext>
            </a:extLst>
          </p:cNvPr>
          <p:cNvCxnSpPr>
            <a:cxnSpLocks/>
          </p:cNvCxnSpPr>
          <p:nvPr/>
        </p:nvCxnSpPr>
        <p:spPr>
          <a:xfrm flipH="1">
            <a:off x="4036238" y="2352114"/>
            <a:ext cx="4360245" cy="13763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7176979-F832-383B-3A4B-FDB0449EA308}"/>
              </a:ext>
            </a:extLst>
          </p:cNvPr>
          <p:cNvCxnSpPr>
            <a:cxnSpLocks/>
          </p:cNvCxnSpPr>
          <p:nvPr/>
        </p:nvCxnSpPr>
        <p:spPr>
          <a:xfrm flipH="1">
            <a:off x="4004108" y="3833407"/>
            <a:ext cx="4360245" cy="137636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61C204B-2A32-14FD-FDA4-3836B7E438C2}"/>
              </a:ext>
            </a:extLst>
          </p:cNvPr>
          <p:cNvCxnSpPr>
            <a:cxnSpLocks/>
          </p:cNvCxnSpPr>
          <p:nvPr/>
        </p:nvCxnSpPr>
        <p:spPr>
          <a:xfrm flipH="1">
            <a:off x="4006559" y="2724616"/>
            <a:ext cx="4360245" cy="137636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98D606A-8EDE-63DA-2833-CF925D13142D}"/>
              </a:ext>
            </a:extLst>
          </p:cNvPr>
          <p:cNvCxnSpPr>
            <a:cxnSpLocks/>
          </p:cNvCxnSpPr>
          <p:nvPr/>
        </p:nvCxnSpPr>
        <p:spPr>
          <a:xfrm flipH="1">
            <a:off x="4033832" y="3454532"/>
            <a:ext cx="4360245" cy="137636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C9C7E69-B323-EB9F-4416-680111C98B5B}"/>
              </a:ext>
            </a:extLst>
          </p:cNvPr>
          <p:cNvCxnSpPr>
            <a:cxnSpLocks/>
          </p:cNvCxnSpPr>
          <p:nvPr/>
        </p:nvCxnSpPr>
        <p:spPr>
          <a:xfrm flipH="1">
            <a:off x="4022603" y="2904288"/>
            <a:ext cx="4360245" cy="137636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85FC7CFD-F341-F880-E246-E178DC0FBFDE}"/>
              </a:ext>
            </a:extLst>
          </p:cNvPr>
          <p:cNvCxnSpPr>
            <a:cxnSpLocks/>
          </p:cNvCxnSpPr>
          <p:nvPr/>
        </p:nvCxnSpPr>
        <p:spPr>
          <a:xfrm flipH="1">
            <a:off x="4030626" y="3258815"/>
            <a:ext cx="4360245" cy="137636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291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A622428-17FC-CD34-3E36-1CFEEB459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30" y="532723"/>
            <a:ext cx="5547841" cy="45495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DAE7B78-8A04-24D8-2270-034E9F748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463" y="780394"/>
            <a:ext cx="5296359" cy="405419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5214DCD-9EFA-0A87-C2BC-416B4F97EF18}"/>
              </a:ext>
            </a:extLst>
          </p:cNvPr>
          <p:cNvSpPr txBox="1"/>
          <p:nvPr/>
        </p:nvSpPr>
        <p:spPr>
          <a:xfrm>
            <a:off x="367553" y="0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Zoom sur un s </a:t>
            </a: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law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faible SNR</a:t>
            </a:r>
          </a:p>
        </p:txBody>
      </p:sp>
    </p:spTree>
    <p:extLst>
      <p:ext uri="{BB962C8B-B14F-4D97-AF65-F5344CB8AC3E}">
        <p14:creationId xmlns:p14="http://schemas.microsoft.com/office/powerpoint/2010/main" val="3265864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6059497-C135-4734-41DA-0F6E999CE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9" y="271758"/>
            <a:ext cx="5303980" cy="416088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499160C-5418-9806-EE80-9DEC4EBC6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484" y="119345"/>
            <a:ext cx="5799323" cy="431329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6C9827F-D679-88A0-5ADD-ADB05BBBE7FE}"/>
              </a:ext>
            </a:extLst>
          </p:cNvPr>
          <p:cNvSpPr txBox="1"/>
          <p:nvPr/>
        </p:nvSpPr>
        <p:spPr>
          <a:xfrm>
            <a:off x="375385" y="4803006"/>
            <a:ext cx="10943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C’est un cas limite mais l’algo de détection  de début/fin s’en sort à peu près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On doit filtrer très fort pour que ça marche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Comme la </a:t>
            </a:r>
            <a:r>
              <a:rPr lang="fr-FR" dirty="0" err="1"/>
              <a:t>bbox</a:t>
            </a:r>
            <a:r>
              <a:rPr lang="fr-FR" dirty="0"/>
              <a:t> n’est pas parfaite, on perd de l’info</a:t>
            </a:r>
          </a:p>
        </p:txBody>
      </p:sp>
    </p:spTree>
    <p:extLst>
      <p:ext uri="{BB962C8B-B14F-4D97-AF65-F5344CB8AC3E}">
        <p14:creationId xmlns:p14="http://schemas.microsoft.com/office/powerpoint/2010/main" val="2729161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98443F-2026-B1E0-81CC-02D8D5CC5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Défaut de YOLO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279C1B-9820-90EA-E9C1-D69F04155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Bbox trop courtes</a:t>
            </a:r>
          </a:p>
          <a:p>
            <a:r>
              <a:rPr lang="fr-FR" dirty="0"/>
              <a:t>Multi détection</a:t>
            </a:r>
          </a:p>
          <a:p>
            <a:r>
              <a:rPr lang="fr-FR" dirty="0" err="1"/>
              <a:t>Chirps</a:t>
            </a:r>
            <a:r>
              <a:rPr lang="fr-FR" dirty="0"/>
              <a:t> linéaires encadrés avec une mauvaise pente </a:t>
            </a:r>
          </a:p>
          <a:p>
            <a:r>
              <a:rPr lang="fr-FR" dirty="0"/>
              <a:t>Largeur de </a:t>
            </a:r>
            <a:r>
              <a:rPr lang="fr-FR" dirty="0" err="1"/>
              <a:t>bbox</a:t>
            </a:r>
            <a:r>
              <a:rPr lang="fr-FR" dirty="0"/>
              <a:t> pas très consistantes</a:t>
            </a:r>
          </a:p>
          <a:p>
            <a:r>
              <a:rPr lang="fr-FR" dirty="0"/>
              <a:t>Centrage bon mais pas parfait</a:t>
            </a:r>
          </a:p>
        </p:txBody>
      </p:sp>
    </p:spTree>
    <p:extLst>
      <p:ext uri="{BB962C8B-B14F-4D97-AF65-F5344CB8AC3E}">
        <p14:creationId xmlns:p14="http://schemas.microsoft.com/office/powerpoint/2010/main" val="270274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576C2D-FDEA-8575-E400-42317DCE1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TODO </a:t>
            </a: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2092EB-3165-D2F3-F3D0-791D01EDA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Mieux gérer les </a:t>
            </a:r>
            <a:r>
              <a:rPr lang="fr-FR" dirty="0" err="1"/>
              <a:t>bbox</a:t>
            </a:r>
            <a:r>
              <a:rPr lang="fr-FR" dirty="0"/>
              <a:t> courtes à fort angle (ne pas passer tout de suite sur les </a:t>
            </a:r>
            <a:r>
              <a:rPr lang="fr-FR" dirty="0" err="1"/>
              <a:t>parallélogrames</a:t>
            </a:r>
            <a:r>
              <a:rPr lang="fr-FR" dirty="0"/>
              <a:t>)</a:t>
            </a:r>
          </a:p>
          <a:p>
            <a:r>
              <a:rPr lang="fr-FR" dirty="0"/>
              <a:t>Régler le seuil de </a:t>
            </a:r>
            <a:r>
              <a:rPr lang="fr-FR" dirty="0" err="1"/>
              <a:t>dé-duplication</a:t>
            </a:r>
            <a:r>
              <a:rPr lang="fr-FR" dirty="0"/>
              <a:t> de </a:t>
            </a:r>
            <a:r>
              <a:rPr lang="fr-FR" dirty="0" err="1"/>
              <a:t>bbox</a:t>
            </a:r>
            <a:r>
              <a:rPr lang="fr-FR" dirty="0"/>
              <a:t> multi-</a:t>
            </a:r>
            <a:r>
              <a:rPr lang="fr-FR" dirty="0" err="1"/>
              <a:t>nperseg</a:t>
            </a:r>
            <a:endParaRPr lang="fr-FR" dirty="0"/>
          </a:p>
          <a:p>
            <a:r>
              <a:rPr lang="fr-FR" dirty="0"/>
              <a:t>Refaire une passe sur les </a:t>
            </a:r>
            <a:r>
              <a:rPr lang="fr-FR" dirty="0" err="1"/>
              <a:t>iq</a:t>
            </a:r>
            <a:r>
              <a:rPr lang="fr-FR" dirty="0"/>
              <a:t> en en temporel  après avoir trouvé les params pour refiltrer autour</a:t>
            </a:r>
          </a:p>
          <a:p>
            <a:r>
              <a:rPr lang="fr-FR" dirty="0"/>
              <a:t>Refaire une passe sur HE (j’ai trouvé un bug)</a:t>
            </a:r>
          </a:p>
          <a:p>
            <a:r>
              <a:rPr lang="fr-FR" dirty="0"/>
              <a:t>Ca vaut le coup de réfléchir à une première identification des params sur le spectrogramme avant de passer en </a:t>
            </a:r>
            <a:r>
              <a:rPr lang="fr-FR" dirty="0" err="1"/>
              <a:t>iq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13464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DEFF43-1C59-A28D-A973-2F2D86682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30" y="1165412"/>
            <a:ext cx="9141259" cy="537353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A0B38C5-F23B-7DA0-3B05-F5C7C00B97BC}"/>
              </a:ext>
            </a:extLst>
          </p:cNvPr>
          <p:cNvSpPr txBox="1"/>
          <p:nvPr/>
        </p:nvSpPr>
        <p:spPr>
          <a:xfrm>
            <a:off x="600635" y="349624"/>
            <a:ext cx="11456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/>
              <a:t>Algo de fusion fini</a:t>
            </a:r>
          </a:p>
        </p:txBody>
      </p:sp>
    </p:spTree>
    <p:extLst>
      <p:ext uri="{BB962C8B-B14F-4D97-AF65-F5344CB8AC3E}">
        <p14:creationId xmlns:p14="http://schemas.microsoft.com/office/powerpoint/2010/main" val="2996677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BD63A5-8D3C-A6FC-9311-971D8EAFE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9368BC-F68A-EAE5-F366-70E374719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4" y="820078"/>
            <a:ext cx="10435914" cy="603792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48679AF-2C12-362D-13A8-D540402FD3B3}"/>
              </a:ext>
            </a:extLst>
          </p:cNvPr>
          <p:cNvSpPr txBox="1"/>
          <p:nvPr/>
        </p:nvSpPr>
        <p:spPr>
          <a:xfrm>
            <a:off x="600635" y="349624"/>
            <a:ext cx="11456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err="1"/>
              <a:t>nperseg</a:t>
            </a:r>
            <a:r>
              <a:rPr lang="fr-FR" sz="3000" dirty="0"/>
              <a:t> = 128</a:t>
            </a:r>
          </a:p>
        </p:txBody>
      </p:sp>
    </p:spTree>
    <p:extLst>
      <p:ext uri="{BB962C8B-B14F-4D97-AF65-F5344CB8AC3E}">
        <p14:creationId xmlns:p14="http://schemas.microsoft.com/office/powerpoint/2010/main" val="3693064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B6410A-F2A1-EE8E-9344-042912FC4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197" y="1124654"/>
            <a:ext cx="9367980" cy="573334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6740821-B811-A12E-C016-83E7994E2500}"/>
              </a:ext>
            </a:extLst>
          </p:cNvPr>
          <p:cNvSpPr txBox="1"/>
          <p:nvPr/>
        </p:nvSpPr>
        <p:spPr>
          <a:xfrm>
            <a:off x="600635" y="349624"/>
            <a:ext cx="11456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/>
              <a:t>zoom</a:t>
            </a:r>
          </a:p>
        </p:txBody>
      </p:sp>
    </p:spTree>
    <p:extLst>
      <p:ext uri="{BB962C8B-B14F-4D97-AF65-F5344CB8AC3E}">
        <p14:creationId xmlns:p14="http://schemas.microsoft.com/office/powerpoint/2010/main" val="3707537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ACF9D2-1E3B-B27D-AE98-8384D32BC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CF0FBD-3C8D-BD34-7640-0B58E9C44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24758B-7BE0-9BFF-C09E-1B7CDAE20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1037"/>
            <a:ext cx="12192000" cy="589586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4EBA30F-2CCC-0120-9C36-F8B89CA8BF01}"/>
              </a:ext>
            </a:extLst>
          </p:cNvPr>
          <p:cNvSpPr txBox="1"/>
          <p:nvPr/>
        </p:nvSpPr>
        <p:spPr>
          <a:xfrm>
            <a:off x="600635" y="349624"/>
            <a:ext cx="11456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err="1"/>
              <a:t>nperseg</a:t>
            </a:r>
            <a:r>
              <a:rPr lang="fr-FR" sz="3000" dirty="0"/>
              <a:t> = 256</a:t>
            </a:r>
          </a:p>
        </p:txBody>
      </p:sp>
    </p:spTree>
    <p:extLst>
      <p:ext uri="{BB962C8B-B14F-4D97-AF65-F5344CB8AC3E}">
        <p14:creationId xmlns:p14="http://schemas.microsoft.com/office/powerpoint/2010/main" val="3829143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4555E86-7098-B9B0-6EA3-6F95B0352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363"/>
            <a:ext cx="10748682" cy="564531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9144430-6E2F-2136-1E6D-0B2C007A4F95}"/>
              </a:ext>
            </a:extLst>
          </p:cNvPr>
          <p:cNvSpPr txBox="1"/>
          <p:nvPr/>
        </p:nvSpPr>
        <p:spPr>
          <a:xfrm>
            <a:off x="600635" y="349624"/>
            <a:ext cx="11456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err="1"/>
              <a:t>nperseg</a:t>
            </a:r>
            <a:r>
              <a:rPr lang="fr-FR" sz="3000" dirty="0"/>
              <a:t> = 512</a:t>
            </a:r>
          </a:p>
        </p:txBody>
      </p:sp>
    </p:spTree>
    <p:extLst>
      <p:ext uri="{BB962C8B-B14F-4D97-AF65-F5344CB8AC3E}">
        <p14:creationId xmlns:p14="http://schemas.microsoft.com/office/powerpoint/2010/main" val="2985155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7138752-082D-65D2-8666-1259DEB31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34" y="854552"/>
            <a:ext cx="10222608" cy="600344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17EB05D-D2BE-E1F9-0B14-C606F581093C}"/>
              </a:ext>
            </a:extLst>
          </p:cNvPr>
          <p:cNvSpPr txBox="1"/>
          <p:nvPr/>
        </p:nvSpPr>
        <p:spPr>
          <a:xfrm>
            <a:off x="950259" y="485220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000" dirty="0" err="1"/>
              <a:t>Feature</a:t>
            </a:r>
            <a:r>
              <a:rPr lang="fr-FR" sz="3000" dirty="0"/>
              <a:t> extraction, </a:t>
            </a:r>
            <a:r>
              <a:rPr lang="fr-FR" sz="3000" dirty="0" err="1"/>
              <a:t>nperseg</a:t>
            </a:r>
            <a:r>
              <a:rPr lang="fr-FR" sz="3000" dirty="0"/>
              <a:t> = 128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4BA5D68-AA51-14B4-F5E7-15608476BFCD}"/>
              </a:ext>
            </a:extLst>
          </p:cNvPr>
          <p:cNvSpPr txBox="1"/>
          <p:nvPr/>
        </p:nvSpPr>
        <p:spPr>
          <a:xfrm>
            <a:off x="10094259" y="1344706"/>
            <a:ext cx="1308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accent2"/>
                </a:solidFill>
              </a:rPr>
              <a:t>Chirp</a:t>
            </a:r>
            <a:r>
              <a:rPr lang="fr-FR" dirty="0">
                <a:solidFill>
                  <a:schemeClr val="accent2"/>
                </a:solidFill>
              </a:rPr>
              <a:t> lin</a:t>
            </a:r>
          </a:p>
          <a:p>
            <a:r>
              <a:rPr lang="fr-FR" dirty="0" err="1">
                <a:solidFill>
                  <a:srgbClr val="FF0000"/>
                </a:solidFill>
              </a:rPr>
              <a:t>Chirp</a:t>
            </a:r>
            <a:r>
              <a:rPr lang="fr-FR" dirty="0">
                <a:solidFill>
                  <a:srgbClr val="FF0000"/>
                </a:solidFill>
              </a:rPr>
              <a:t> S</a:t>
            </a:r>
          </a:p>
          <a:p>
            <a:r>
              <a:rPr lang="fr-FR" dirty="0" err="1">
                <a:solidFill>
                  <a:schemeClr val="accent1">
                    <a:lumMod val="75000"/>
                  </a:schemeClr>
                </a:solidFill>
              </a:rPr>
              <a:t>Pmod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fr-FR" dirty="0"/>
              <a:t>no mod</a:t>
            </a:r>
          </a:p>
        </p:txBody>
      </p:sp>
    </p:spTree>
    <p:extLst>
      <p:ext uri="{BB962C8B-B14F-4D97-AF65-F5344CB8AC3E}">
        <p14:creationId xmlns:p14="http://schemas.microsoft.com/office/powerpoint/2010/main" val="2112491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C8E38A0-745D-E4EE-7C0D-FB0698BFF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20" y="0"/>
            <a:ext cx="1117496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FB010D4-BE81-EA2E-335D-990DB44498C0}"/>
              </a:ext>
            </a:extLst>
          </p:cNvPr>
          <p:cNvSpPr txBox="1"/>
          <p:nvPr/>
        </p:nvSpPr>
        <p:spPr>
          <a:xfrm>
            <a:off x="403411" y="0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extraction, </a:t>
            </a: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nperseg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256</a:t>
            </a:r>
          </a:p>
        </p:txBody>
      </p:sp>
    </p:spTree>
    <p:extLst>
      <p:ext uri="{BB962C8B-B14F-4D97-AF65-F5344CB8AC3E}">
        <p14:creationId xmlns:p14="http://schemas.microsoft.com/office/powerpoint/2010/main" val="2827573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9BC9FEBF-28A2-2686-F3F5-AA2EBE9F0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20" y="0"/>
            <a:ext cx="11615159" cy="6858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690705B-BAB6-5D46-96E0-B82555720262}"/>
              </a:ext>
            </a:extLst>
          </p:cNvPr>
          <p:cNvSpPr txBox="1"/>
          <p:nvPr/>
        </p:nvSpPr>
        <p:spPr>
          <a:xfrm>
            <a:off x="367553" y="0"/>
            <a:ext cx="6096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extraction, </a:t>
            </a:r>
            <a:r>
              <a:rPr kumimoji="0" lang="fr-FR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nperseg</a:t>
            </a:r>
            <a:r>
              <a:rPr kumimoji="0" lang="fr-FR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512</a:t>
            </a:r>
          </a:p>
        </p:txBody>
      </p:sp>
    </p:spTree>
    <p:extLst>
      <p:ext uri="{BB962C8B-B14F-4D97-AF65-F5344CB8AC3E}">
        <p14:creationId xmlns:p14="http://schemas.microsoft.com/office/powerpoint/2010/main" val="9038786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</TotalTime>
  <Words>191</Words>
  <Application>Microsoft Office PowerPoint</Application>
  <PresentationFormat>Grand écran</PresentationFormat>
  <Paragraphs>30</Paragraphs>
  <Slides>14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Montserrat</vt:lpstr>
      <vt:lpstr>Montserrat Light</vt:lpstr>
      <vt:lpstr>Thème Office</vt:lpstr>
      <vt:lpstr>Avancement Simulateur IQ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Défaut de YOLO </vt:lpstr>
      <vt:lpstr>TODO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FRANCOIS VERDEIL</dc:creator>
  <cp:lastModifiedBy>FRANCOIS VERDEIL</cp:lastModifiedBy>
  <cp:revision>4</cp:revision>
  <dcterms:created xsi:type="dcterms:W3CDTF">2024-05-28T14:37:11Z</dcterms:created>
  <dcterms:modified xsi:type="dcterms:W3CDTF">2024-05-29T08:19:48Z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cb69475-382c-4c7a-b21d-8ca64eeef1bd_Enabled">
    <vt:lpwstr>true</vt:lpwstr>
  </property>
  <property fmtid="{D5CDD505-2E9C-101B-9397-08002B2CF9AE}" pid="3" name="MSIP_Label_ecb69475-382c-4c7a-b21d-8ca64eeef1bd_SetDate">
    <vt:lpwstr>2024-05-28T16:44:56Z</vt:lpwstr>
  </property>
  <property fmtid="{D5CDD505-2E9C-101B-9397-08002B2CF9AE}" pid="4" name="MSIP_Label_ecb69475-382c-4c7a-b21d-8ca64eeef1bd_Method">
    <vt:lpwstr>Standard</vt:lpwstr>
  </property>
  <property fmtid="{D5CDD505-2E9C-101B-9397-08002B2CF9AE}" pid="5" name="MSIP_Label_ecb69475-382c-4c7a-b21d-8ca64eeef1bd_Name">
    <vt:lpwstr>Eviden For Internal Use - All Employees</vt:lpwstr>
  </property>
  <property fmtid="{D5CDD505-2E9C-101B-9397-08002B2CF9AE}" pid="6" name="MSIP_Label_ecb69475-382c-4c7a-b21d-8ca64eeef1bd_SiteId">
    <vt:lpwstr>7d1c7785-2d8a-437d-b842-1ed5d8fbe00a</vt:lpwstr>
  </property>
  <property fmtid="{D5CDD505-2E9C-101B-9397-08002B2CF9AE}" pid="7" name="MSIP_Label_ecb69475-382c-4c7a-b21d-8ca64eeef1bd_ActionId">
    <vt:lpwstr>330e40bc-19e7-4d7c-8382-21c9fad09b16</vt:lpwstr>
  </property>
  <property fmtid="{D5CDD505-2E9C-101B-9397-08002B2CF9AE}" pid="8" name="MSIP_Label_ecb69475-382c-4c7a-b21d-8ca64eeef1bd_ContentBits">
    <vt:lpwstr>0</vt:lpwstr>
  </property>
</Properties>
</file>