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57" r:id="rId3"/>
    <p:sldId id="538" r:id="rId4"/>
    <p:sldId id="546" r:id="rId5"/>
    <p:sldId id="545" r:id="rId6"/>
    <p:sldId id="547" r:id="rId7"/>
    <p:sldId id="548" r:id="rId8"/>
    <p:sldId id="549" r:id="rId9"/>
    <p:sldId id="550" r:id="rId10"/>
    <p:sldId id="551" r:id="rId11"/>
    <p:sldId id="552" r:id="rId12"/>
    <p:sldId id="553" r:id="rId13"/>
    <p:sldId id="262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93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EF5F8-858D-489E-A828-0A60C132834E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2DB37-CD7A-4509-A067-579B62691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131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03BC6-D230-48D2-A9CA-A54420F4ACA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294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03BC6-D230-48D2-A9CA-A54420F4ACA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15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562CDB-5C2F-2CA0-A06B-CD10D753B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768D4B-2ACC-5BA3-8070-8F1702F20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6AE2C9-3FCD-3B12-8196-3BBA79EBD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6587-4FFD-4850-945F-B230775A2DCD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3D8679-3FE7-DF4B-31A9-A16A4CBE1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458532-1562-E77E-12D7-34FC01818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9436-4B2C-4483-896F-CBC2525F89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56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A9B844-AA00-59E6-7959-615B678D3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3A465F-74AA-66FE-056D-9B28CCE6F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9D7EFE-EC70-0FEC-2BC0-F53D70B97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6587-4FFD-4850-945F-B230775A2DCD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CC6DF1-B011-EBEE-BABD-F380C049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B67BCB-C1F1-4791-3580-3DD12180F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9436-4B2C-4483-896F-CBC2525F89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6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5ABEF7C-C164-CEC6-E6FF-7D1EE6F0F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B3A1860-E66F-4E65-99D2-278883025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CC101F-77A2-57A0-B6E4-91FAD782A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6587-4FFD-4850-945F-B230775A2DCD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552088-0729-B3C4-AC56-157C35D73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145A9E-B585-D348-673C-0BBABEDF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9436-4B2C-4483-896F-CBC2525F89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744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text onl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0064" y="2564904"/>
            <a:ext cx="11079128" cy="153617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 b="0" baseline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EDIT THE TITLE </a:t>
            </a:r>
            <a:br>
              <a:rPr lang="en-US" dirty="0"/>
            </a:br>
            <a:r>
              <a:rPr lang="en-US" dirty="0"/>
              <a:t>IN MONTSERRAT LIGHT</a:t>
            </a:r>
            <a:br>
              <a:rPr lang="en-US" dirty="0"/>
            </a:br>
            <a:r>
              <a:rPr lang="en-US" dirty="0"/>
              <a:t>(ALL CAPS)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0064" y="4101075"/>
            <a:ext cx="11082925" cy="148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133" b="0" baseline="0">
                <a:solidFill>
                  <a:schemeClr val="bg1"/>
                </a:solidFill>
                <a:latin typeface="Montserrat" panose="00000500000000000000" pitchFamily="2" charset="0"/>
                <a:ea typeface="Verdana" pitchFamily="34" charset="0"/>
                <a:cs typeface="Verdana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Sub </a:t>
            </a:r>
            <a:r>
              <a:rPr lang="nl-NL" dirty="0" err="1"/>
              <a:t>title</a:t>
            </a:r>
            <a:r>
              <a:rPr lang="nl-NL" dirty="0"/>
              <a:t> in Montserrat 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9274994" y="6225097"/>
            <a:ext cx="2024913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US" sz="1067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© </a:t>
            </a:r>
            <a:r>
              <a:rPr lang="en-US" sz="1067" b="0" dirty="0" err="1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Avantix</a:t>
            </a:r>
            <a:r>
              <a:rPr lang="en-US" sz="1067" b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 – for</a:t>
            </a:r>
            <a:r>
              <a:rPr lang="en-US" sz="1067" b="0" baseline="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 internal use </a:t>
            </a:r>
            <a:endParaRPr lang="en-US" sz="1067" b="0" dirty="0">
              <a:solidFill>
                <a:schemeClr val="bg1"/>
              </a:solidFill>
              <a:latin typeface="Montserrat Light" panose="00000400000000000000" pitchFamily="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4" y="836713"/>
            <a:ext cx="4222504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57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2EACB-4390-4912-A586-3D58EFD9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0331F2-AC84-4507-B831-221AADCDA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A82180-4B69-4784-9A07-A14636C72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8A1830-69E3-487B-9FDA-71E49A63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17/01/2024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384AC2-E4AB-4003-A3FB-0E15C73E3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86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2CF0D5-39A4-426B-AF3D-1219D6BB5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237C35-7CD2-4D26-9A8F-E3C6A20B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20/09/2023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9C6628-6863-4007-9598-A2E4C0FD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15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00317DE-FEAF-486F-BF4B-C9C83D2D0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17/10/2023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3BEF8F-2EAE-429C-9C2C-3757D3E0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5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93E3E-0B56-22AB-BF79-39F4CD73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56CE51-E649-6DFE-CEF6-A916A0A17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030B74-55AF-D30A-2A34-1C21E141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06/12/2023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699F4C-4D1D-3D53-C0A9-73C85FC82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85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352651" y="2727061"/>
            <a:ext cx="6600000" cy="14700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r">
              <a:defRPr sz="3200" b="0" baseline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9360363" y="5846179"/>
            <a:ext cx="2592288" cy="84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r"/>
            <a:r>
              <a:rPr lang="en-US" sz="933" kern="1200" dirty="0">
                <a:solidFill>
                  <a:schemeClr val="bg1"/>
                </a:solidFill>
                <a:latin typeface="Montserrat Light" panose="00000400000000000000" pitchFamily="2" charset="0"/>
                <a:ea typeface="Verdana" pitchFamily="34" charset="0"/>
                <a:cs typeface="Verdana" pitchFamily="34" charset="0"/>
              </a:rPr>
              <a:t>AVANTIX.NET</a:t>
            </a:r>
            <a:endParaRPr lang="en-US" sz="933" dirty="0">
              <a:solidFill>
                <a:schemeClr val="bg1"/>
              </a:solidFill>
              <a:latin typeface="Montserrat Light" panose="00000400000000000000" pitchFamily="2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4" y="836713"/>
            <a:ext cx="4222504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3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8E3177-FE82-E78F-2B10-93617F630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144667-351D-28F3-3396-13B2554FB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4D28C9-62BE-A4FB-0A3D-4598CF3A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6587-4FFD-4850-945F-B230775A2DCD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74ABDB-2144-9290-E797-7CF0877FD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E4445F-60D0-2DDF-604C-5757C41D1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9436-4B2C-4483-896F-CBC2525F89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48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EB78C1-3BE3-1C1C-B607-9228733C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458104-B618-F051-BB97-AC2B58CAF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1F44B9-B183-A36C-02CE-E4394C2BE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6587-4FFD-4850-945F-B230775A2DCD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3002F8-F168-9788-05A7-B03C42D2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035D6E-D461-336F-4B89-27F78BD64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9436-4B2C-4483-896F-CBC2525F89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84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4CE707-1E5F-9434-B884-DC9ADD12C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3E11BB-E14F-EA57-EA00-5C996486DD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A48A03-945D-CCD4-8506-FF5DF2483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222BD1-D3D6-CED8-B026-D34759FB5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6587-4FFD-4850-945F-B230775A2DCD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84E8C0-2E79-67A9-CBED-BEEAEFCA2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E9B885-634A-E653-1683-6715997BB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9436-4B2C-4483-896F-CBC2525F89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52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BBD79C-D599-2C92-8051-F735DCC0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08E511-4896-0C8B-B137-72C1EC2DF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89D386-F48D-17F3-5478-5AA164781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48C6D5E-C30B-CC60-D62E-5350417246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E223502-620A-9278-E2BC-7DCF305523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056D0C0-8565-C9D4-6EA2-1D0C6454A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6587-4FFD-4850-945F-B230775A2DCD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FFCD27-0C99-D3B7-2FB1-E7538C1C8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1642B9E-842A-0247-7832-CAF40DFC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9436-4B2C-4483-896F-CBC2525F89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67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01AC82-4534-7602-C569-35CCC20AE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8533F4-496A-0A08-08CA-899C8DCF3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6587-4FFD-4850-945F-B230775A2DCD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1525F85-D575-BE57-586C-85B542BD0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C5BF49-A9E2-5E2B-1646-4F52AEB05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9436-4B2C-4483-896F-CBC2525F89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52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2FA39E-B247-8D3D-8394-099AC95CA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6587-4FFD-4850-945F-B230775A2DCD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6429373-C69B-C975-6556-F694DBCA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58786B-2498-51FE-2B02-CB21F4CB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9436-4B2C-4483-896F-CBC2525F89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61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693FC3-CCED-8A08-0FAC-33C78B7A5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6E1606-0B91-FE07-3338-6A9A3E9B5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AB865AB-FEEC-044D-8C17-AFA1C0CAE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2DE722-69D3-AA94-B3C3-38D6EA2B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6587-4FFD-4850-945F-B230775A2DCD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5DA167-F67C-23FF-2751-53A6754E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42D583-C1EF-8685-3772-B3A31242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9436-4B2C-4483-896F-CBC2525F89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04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2E9061-33F9-0D33-A659-D4FF672C7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0CC9274-5E70-DB23-5DC3-9A803FAA3F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8816DA-F406-D58D-FB95-F0ACA1985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02F6D2-E321-DC8D-C16B-E9752709D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6587-4FFD-4850-945F-B230775A2DCD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29E3C2-1444-1151-7565-41CA2527B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B635EC-51E1-11AC-79F1-A846D9BC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19436-4B2C-4483-896F-CBC2525F89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76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9C3C828-7118-EA75-4EED-01CB4275A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7AD01D-0EEE-BFF2-C3B3-89ED5D9EC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B9B3AE-B6A6-C6EF-B831-623AFF643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F6587-4FFD-4850-945F-B230775A2DCD}" type="datetimeFigureOut">
              <a:rPr lang="fr-FR" smtClean="0"/>
              <a:t>12/06/2024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4C04F7-A1F4-6CBF-08C9-93D1011A9B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B423C4-9C31-A2A0-701B-673357106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19436-4B2C-4483-896F-CBC2525F89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25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221BDF-C33F-406C-A3C0-188A9E9BC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000B22-FFAB-49FF-A06D-6467000E59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06/12/2023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90C840-7B14-4770-8879-6E7430283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6189-7D90-42B6-A979-88B1E50D13D9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ogner un rectangle avec un coin diagonal 6">
            <a:extLst>
              <a:ext uri="{FF2B5EF4-FFF2-40B4-BE49-F238E27FC236}">
                <a16:creationId xmlns:a16="http://schemas.microsoft.com/office/drawing/2014/main" id="{D6371CC0-BEE3-48D7-B534-DE9D97AEB58B}"/>
              </a:ext>
            </a:extLst>
          </p:cNvPr>
          <p:cNvSpPr/>
          <p:nvPr userDrawn="1"/>
        </p:nvSpPr>
        <p:spPr>
          <a:xfrm rot="10800000">
            <a:off x="107505" y="96857"/>
            <a:ext cx="11976644" cy="1095403"/>
          </a:xfrm>
          <a:prstGeom prst="snip2DiagRect">
            <a:avLst>
              <a:gd name="adj1" fmla="val 0"/>
              <a:gd name="adj2" fmla="val 50000"/>
            </a:avLst>
          </a:prstGeom>
          <a:gradFill>
            <a:gsLst>
              <a:gs pos="0">
                <a:schemeClr val="accent6"/>
              </a:gs>
              <a:gs pos="21000">
                <a:srgbClr val="393C3D"/>
              </a:gs>
              <a:gs pos="80000">
                <a:schemeClr val="accent6">
                  <a:lumMod val="93000"/>
                  <a:lumOff val="7000"/>
                </a:schemeClr>
              </a:gs>
              <a:gs pos="61000">
                <a:schemeClr val="accent6">
                  <a:lumMod val="75000"/>
                  <a:lumOff val="25000"/>
                </a:schemeClr>
              </a:gs>
              <a:gs pos="39000">
                <a:srgbClr val="585B5C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EF4218BF-3466-420B-B3EF-4E96B772202B}"/>
              </a:ext>
            </a:extLst>
          </p:cNvPr>
          <p:cNvSpPr/>
          <p:nvPr userDrawn="1"/>
        </p:nvSpPr>
        <p:spPr>
          <a:xfrm rot="13474234">
            <a:off x="-198824" y="905950"/>
            <a:ext cx="612655" cy="621908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3924193-A6DD-4BC4-8E16-945916EE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58"/>
            <a:ext cx="10515600" cy="1095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  <a:br>
              <a:rPr lang="fr-FR" dirty="0"/>
            </a:br>
            <a:r>
              <a:rPr lang="fr-FR" dirty="0"/>
              <a:t>Sous-titre</a:t>
            </a:r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1A6CB93-35B6-4D36-B2A5-D320AD3B0A2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0237" y="6488177"/>
            <a:ext cx="1151527" cy="11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5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bg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6"/>
        </a:buClr>
        <a:buSzPct val="90000"/>
        <a:buFont typeface="Franklin Gothic Medium Cond" panose="020B0606030402020204" pitchFamily="34" charset="0"/>
        <a:buChar char="►"/>
        <a:defRPr lang="fr-FR" sz="28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914377" indent="-457189" algn="l" defTabSz="914377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Franklin Gothic Medium Cond" panose="020B0606030402020204" pitchFamily="34" charset="0"/>
        <a:buChar char="–"/>
        <a:defRPr lang="fr-FR" sz="28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8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8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accent6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latin typeface="Montserrat Light" panose="00000400000000000000" pitchFamily="2" charset="0"/>
              </a:rPr>
              <a:t>Avancement Simulateur IQ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274E10EC-96B8-5E04-2C6F-629B265048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092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9677F593-0F26-184E-7596-E9BB19E65CE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fr-FR" dirty="0"/>
                  <a:t>Contraste fixe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300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≃30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9677F593-0F26-184E-7596-E9BB19E65C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b="-2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CE69E31-BBF7-63AA-38AE-DF6679996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20/09/2023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8BE75A-23EC-30C0-8383-EBAFBEE5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10</a:t>
            </a:fld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D281D8E-4161-4062-CADC-27EC3A7D1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68314"/>
            <a:ext cx="4633362" cy="390177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935599B-6B63-8BBC-ED74-3F2955682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34" y="1999728"/>
            <a:ext cx="4816257" cy="39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52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FA952E-D5D4-0A50-9DC7-1517C5624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Commentaire sur le </a:t>
            </a:r>
            <a:r>
              <a:rPr lang="fr-FR" dirty="0" err="1"/>
              <a:t>clipping</a:t>
            </a:r>
            <a:r>
              <a:rPr lang="fr-FR" dirty="0"/>
              <a:t>/contraste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F55C05D-1590-3504-189D-30FCDC047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20/09/2023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F3A789-10CE-F761-FFE1-7FC0519A0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11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6924273-1671-EC33-AE2F-47C29EF006FE}"/>
              </a:ext>
            </a:extLst>
          </p:cNvPr>
          <p:cNvSpPr txBox="1"/>
          <p:nvPr/>
        </p:nvSpPr>
        <p:spPr>
          <a:xfrm>
            <a:off x="482138" y="2202873"/>
            <a:ext cx="113884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Est-ce qu’on regarde plus loin que le premier décile pour estimer les seuils? (je pense non)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contraste adaptatif est mieux a l’</a:t>
            </a:r>
            <a:r>
              <a:rPr lang="fr-FR" dirty="0" err="1"/>
              <a:t>oeuil</a:t>
            </a:r>
            <a:r>
              <a:rPr lang="fr-FR" dirty="0"/>
              <a:t> mais sans doute moins bon pour YOLO (il faudrait vérifier)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Avec le contraste fixe, le seuil de </a:t>
            </a:r>
            <a:r>
              <a:rPr lang="fr-FR" dirty="0" err="1"/>
              <a:t>clipping</a:t>
            </a:r>
            <a:r>
              <a:rPr lang="fr-FR" dirty="0"/>
              <a:t> supérieur devient très important, il faut s’assurer qu’il est bien fixé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TODO élargissement des </a:t>
            </a:r>
            <a:r>
              <a:rPr lang="fr-FR" dirty="0" err="1"/>
              <a:t>bbox</a:t>
            </a:r>
            <a:r>
              <a:rPr lang="fr-FR" dirty="0"/>
              <a:t> sur le </a:t>
            </a:r>
            <a:r>
              <a:rPr lang="fr-FR" dirty="0" err="1"/>
              <a:t>spectro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0835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52651" y="2727061"/>
            <a:ext cx="6600000" cy="2526143"/>
          </a:xfrm>
        </p:spPr>
        <p:txBody>
          <a:bodyPr/>
          <a:lstStyle/>
          <a:p>
            <a:r>
              <a:rPr lang="en-US" dirty="0">
                <a:latin typeface="Montserrat" panose="00000500000000000000" pitchFamily="2" charset="0"/>
              </a:rPr>
              <a:t>MERCI</a:t>
            </a:r>
            <a:endParaRPr lang="fr-FR" sz="1467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597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BFEAA2-59AA-4A44-B43D-49417C09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95404"/>
          </a:xfrm>
        </p:spPr>
        <p:txBody>
          <a:bodyPr/>
          <a:lstStyle/>
          <a:p>
            <a:r>
              <a:rPr lang="fr-FR" dirty="0"/>
              <a:t>Fix du </a:t>
            </a:r>
            <a:r>
              <a:rPr lang="fr-FR" dirty="0" err="1"/>
              <a:t>labelizer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635F9A-533F-4AF2-BA93-C64A2D4A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C4A86189-7D90-42B6-A979-88B1E50D13D9}" type="slidenum">
              <a:rPr lang="en-US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 defTabSz="1219170"/>
              <a:t>2</a:t>
            </a:fld>
            <a:endParaRPr lang="en-US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F71B19E-2098-720A-63D5-611B5481E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782" y="2019334"/>
            <a:ext cx="5677392" cy="415326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9B96F8D-5508-7CCD-7D28-1F5A76BEE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676" y="1906819"/>
            <a:ext cx="5357324" cy="42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93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1B6B23-122A-CE21-3869-F6927169E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E9A0229-7030-C01E-B93A-C7DC8BFB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20/09/2023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DCB1CD-C0C0-E215-4A0E-86B68F835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3</a:t>
            </a:fld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597B403-A13F-6B2F-83FE-F2AA4F85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87" y="1450387"/>
            <a:ext cx="5464013" cy="420660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C8ADAFA-9380-E9D7-87DD-208EAD57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495" y="1329508"/>
            <a:ext cx="5380186" cy="41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67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9EFEBD-007C-2993-9AD0-DA7E46D6F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AD86F81-1D07-FD7D-3ECD-EDF02E6FA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20/09/2023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090544-01DB-FDED-DA7A-AD043D03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4</a:t>
            </a:fld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FFAE14E-69A3-EBEA-FC88-BA772E88D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31" y="1798131"/>
            <a:ext cx="5563082" cy="419136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65070C2-FFB2-6216-5F0C-A7737323D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643" y="1714303"/>
            <a:ext cx="5738357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0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B27C71-1A28-B025-413B-8DA962189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D3E844F-36F2-98D9-FFF9-B88D38068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20/09/2023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BD70E5-BAB2-81A5-32E2-56E7B2B8C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5</a:t>
            </a:fld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1C9870B-CFF3-0536-44A9-094C68A49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751" y="1533516"/>
            <a:ext cx="5624047" cy="420660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47ABE8C-B831-8750-5157-3FF9F62CD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38" y="1461119"/>
            <a:ext cx="5464013" cy="43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7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03DB3-011C-D7C8-57C3-A6E8BE98B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E681A25-6164-DCDE-3B00-4514D36F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20/09/2023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2DC924-82DD-0691-A858-93A016BC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6</a:t>
            </a:fld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DF234E3-8512-CDF1-0A00-4AFF5CD7B6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3" t="-9397" r="-3023" b="9397"/>
          <a:stretch/>
        </p:blipFill>
        <p:spPr>
          <a:xfrm>
            <a:off x="1254040" y="1480146"/>
            <a:ext cx="3299746" cy="451143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9F02D3E-6650-4166-4870-4C080DF47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672" y="1644324"/>
            <a:ext cx="5456393" cy="44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79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F2F77E-5136-B9E7-4479-46E255930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Système actuel (contraste adaptatif avec seuil)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3B56DD4-6034-CDF9-5F86-99DED7AFE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20/09/2023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9EDD8E-CBD8-CDDE-9DD5-A0EC9EA8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7</a:t>
            </a:fld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448CA20-4D8D-0E88-476E-17FEE171F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344" y="2324389"/>
            <a:ext cx="4724809" cy="393988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C66D1FF-5213-0273-58BE-64621118F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90" y="2461553"/>
            <a:ext cx="4884843" cy="38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07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0E388A7B-46E0-2EBA-F382-D86BAD99F30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fr-FR" dirty="0"/>
                  <a:t>Contraste fixe 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300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0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≃300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0E388A7B-46E0-2EBA-F382-D86BAD99F3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b="-2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AEE852-FF39-7705-E5A3-572AC468E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20/09/2023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C5CC66-9588-D886-3233-96682483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8</a:t>
            </a:fld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9E2E3CF-4111-8B3A-98B2-1B450DC6C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35" y="2274749"/>
            <a:ext cx="4915326" cy="38712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22B1C07-CBA2-90D9-EC22-E55F93B8E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483" y="2206163"/>
            <a:ext cx="4724809" cy="39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31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F5DB981A-1507-D105-82AD-AEA8164F773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fr-FR" dirty="0"/>
                  <a:t>Contraste fixe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800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≃80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F5DB981A-1507-D105-82AD-AEA8164F77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b="-2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54F5E57-A815-2516-32B2-9C16F4718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20/09/2023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D76603-B0BF-142E-89CB-5C1473177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6189-7D90-42B6-A979-88B1E50D13D9}" type="slidenum">
              <a:rPr lang="en-US" smtClean="0"/>
              <a:t>9</a:t>
            </a:fld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08DE692-C238-F124-B9F9-3A514A058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13" y="2219613"/>
            <a:ext cx="4709568" cy="391358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5F80702-A98C-61FF-F08E-24EC37102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837" y="2294835"/>
            <a:ext cx="4709568" cy="39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510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AVANTIX">
      <a:dk1>
        <a:srgbClr val="000000"/>
      </a:dk1>
      <a:lt1>
        <a:sysClr val="window" lastClr="FFFFFF"/>
      </a:lt1>
      <a:dk2>
        <a:srgbClr val="565A5C"/>
      </a:dk2>
      <a:lt2>
        <a:srgbClr val="A5ACAF"/>
      </a:lt2>
      <a:accent1>
        <a:srgbClr val="0062C8"/>
      </a:accent1>
      <a:accent2>
        <a:srgbClr val="AACAE6"/>
      </a:accent2>
      <a:accent3>
        <a:srgbClr val="83BFFF"/>
      </a:accent3>
      <a:accent4>
        <a:srgbClr val="45A0FF"/>
      </a:accent4>
      <a:accent5>
        <a:srgbClr val="2D679A"/>
      </a:accent5>
      <a:accent6>
        <a:srgbClr val="2B2D2E"/>
      </a:accent6>
      <a:hlink>
        <a:srgbClr val="2D679A"/>
      </a:hlink>
      <a:folHlink>
        <a:srgbClr val="0062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avantix moderne vierge" id="{66B8D725-9508-4418-B6DC-5CCE1E6D6BEB}" vid="{26289966-A0E7-4250-A7A2-969F24FFA46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129</Words>
  <Application>Microsoft Office PowerPoint</Application>
  <PresentationFormat>Grand écran</PresentationFormat>
  <Paragraphs>39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Franklin Gothic Medium Cond</vt:lpstr>
      <vt:lpstr>Montserrat</vt:lpstr>
      <vt:lpstr>Montserrat Light</vt:lpstr>
      <vt:lpstr>Thème Office</vt:lpstr>
      <vt:lpstr>1_Conception personnalisée</vt:lpstr>
      <vt:lpstr>Avancement Simulateur IQ</vt:lpstr>
      <vt:lpstr>Fix du labelizer</vt:lpstr>
      <vt:lpstr>Présentation PowerPoint</vt:lpstr>
      <vt:lpstr>Présentation PowerPoint</vt:lpstr>
      <vt:lpstr>Présentation PowerPoint</vt:lpstr>
      <vt:lpstr>Présentation PowerPoint</vt:lpstr>
      <vt:lpstr>Système actuel (contraste adaptatif avec seuil)</vt:lpstr>
      <vt:lpstr>Contraste fixe 3000d_1≃300σ^2</vt:lpstr>
      <vt:lpstr>Contraste fixe 800d_1≃80σ^2</vt:lpstr>
      <vt:lpstr>Contraste fixe 300d_1≃30σ^2</vt:lpstr>
      <vt:lpstr>Commentaire sur le clipping/contraste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Avancement Simulateur IQ</dc:title>
  <dc:creator>FRANCOIS VERDEIL</dc:creator>
  <cp:lastModifiedBy>FRANCOIS VERDEIL</cp:lastModifiedBy>
  <cp:revision>9</cp:revision>
  <dcterms:created xsi:type="dcterms:W3CDTF">2024-04-03T08:00:17Z</dcterms:created>
  <dcterms:modified xsi:type="dcterms:W3CDTF">2024-06-12T15:29:54Z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cb69475-382c-4c7a-b21d-8ca64eeef1bd_Enabled">
    <vt:lpwstr>true</vt:lpwstr>
  </property>
  <property fmtid="{D5CDD505-2E9C-101B-9397-08002B2CF9AE}" pid="3" name="MSIP_Label_ecb69475-382c-4c7a-b21d-8ca64eeef1bd_SetDate">
    <vt:lpwstr>2024-04-03T08:12:21Z</vt:lpwstr>
  </property>
  <property fmtid="{D5CDD505-2E9C-101B-9397-08002B2CF9AE}" pid="4" name="MSIP_Label_ecb69475-382c-4c7a-b21d-8ca64eeef1bd_Method">
    <vt:lpwstr>Standard</vt:lpwstr>
  </property>
  <property fmtid="{D5CDD505-2E9C-101B-9397-08002B2CF9AE}" pid="5" name="MSIP_Label_ecb69475-382c-4c7a-b21d-8ca64eeef1bd_Name">
    <vt:lpwstr>Eviden For Internal Use - All Employees</vt:lpwstr>
  </property>
  <property fmtid="{D5CDD505-2E9C-101B-9397-08002B2CF9AE}" pid="6" name="MSIP_Label_ecb69475-382c-4c7a-b21d-8ca64eeef1bd_SiteId">
    <vt:lpwstr>7d1c7785-2d8a-437d-b842-1ed5d8fbe00a</vt:lpwstr>
  </property>
  <property fmtid="{D5CDD505-2E9C-101B-9397-08002B2CF9AE}" pid="7" name="MSIP_Label_ecb69475-382c-4c7a-b21d-8ca64eeef1bd_ActionId">
    <vt:lpwstr>5889629c-5607-466d-8307-98c7066ba484</vt:lpwstr>
  </property>
  <property fmtid="{D5CDD505-2E9C-101B-9397-08002B2CF9AE}" pid="8" name="MSIP_Label_ecb69475-382c-4c7a-b21d-8ca64eeef1bd_ContentBits">
    <vt:lpwstr>0</vt:lpwstr>
  </property>
</Properties>
</file>