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5"/>
  </p:notesMasterIdLst>
  <p:sldIdLst>
    <p:sldId id="257" r:id="rId4"/>
    <p:sldId id="568" r:id="rId5"/>
    <p:sldId id="561" r:id="rId6"/>
    <p:sldId id="562" r:id="rId7"/>
    <p:sldId id="560" r:id="rId8"/>
    <p:sldId id="563" r:id="rId9"/>
    <p:sldId id="564" r:id="rId10"/>
    <p:sldId id="565" r:id="rId11"/>
    <p:sldId id="566" r:id="rId12"/>
    <p:sldId id="567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7D00-6193-4C8E-9EBE-88140F625F6E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55B1-844E-454D-BA48-237E70FA7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15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08E9C-84B3-8D9B-064A-8DB32C02E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750336-46E1-B90D-DAED-2D75F0E8E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11C463-C7AA-635E-E1C9-51D00F1E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CC5D4C-8C3F-2F1E-E807-992AF923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1C17B-1C34-2620-A03B-C3FC0F05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4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5B871-4E3F-18D4-3BF5-241AFC32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97BDF5-B727-9F15-0995-D7A9ABC11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2BE033-400D-30FD-B23B-18188CE1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19F20-2C0B-B944-DFB5-A3FF8BDB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567093-A9DD-A64A-1247-1FBD8F97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BC5D57-3C28-A7BA-ACD5-CB7D73948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C3EE94-4E82-9797-9CE4-5259CF8E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DE0E08-2D82-AA2A-648A-24B4C6F0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8EF45-17B7-3BD1-66FC-E83D2652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B6C05C-A50B-0F8B-605C-BFC73D6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1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64" y="2564904"/>
            <a:ext cx="11079128" cy="153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064" y="4101075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149" y="6143023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17/01/2024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9274994" y="6225097"/>
            <a:ext cx="202491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1067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1067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1067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20/09/2023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7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0CF47-C323-A6F9-728A-F61AE56B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39C1B-0D2F-6EF2-E6E2-851C36965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857DB-230B-D3C0-5E87-F04B05C0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E444-8393-4276-A5FC-FDC1AB71B299}" type="datetimeFigureOut">
              <a:rPr lang="fr-FR" smtClean="0"/>
              <a:t>02/07/2024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CC660-AFC6-223C-90A0-A1076934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CE1FC-C519-C6B5-DE53-5CFC0F13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0CF6-A7B6-4FCD-9435-7EE200DBF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299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64" y="2564904"/>
            <a:ext cx="11079128" cy="153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064" y="4101075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149" y="6143023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17/01/2024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9274994" y="6225097"/>
            <a:ext cx="202491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1067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1067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1067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3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52651" y="2727061"/>
            <a:ext cx="6600000" cy="14700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9360363" y="5846179"/>
            <a:ext cx="259228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933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933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EA2A6-F3EC-8488-54F0-63277367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6ABA1-F323-09C1-F829-A37322D8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EFBA6A-6592-536B-DC74-D9F31657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FD0E52-0C85-82D6-F217-6DF3E82E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FBF64-10DB-F802-5580-E8FEA6AB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8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0ED66-2A73-8F90-DCF6-AA9F0F41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BE1EE5-B69B-26D7-02C9-0A5803D19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F5BCE6-E555-3AF6-FA8F-ECE6B005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B4245-DE2A-C570-93D7-DDF0043D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F5865E-A967-1B9D-698F-4C90257E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7BD15-7D16-0E98-4A9F-D3843174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2B425-C93B-7A16-843E-D552CE31C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4D2DCE-F3C8-56FE-EB41-1CE59CE6B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88A58D-9F9F-863A-AEC5-B0447A83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E285C-DA03-A10C-8ED5-6BA502C6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C567E6-5022-C382-FA65-F0CD5221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92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75AAD-2804-7A19-7B27-FCD0E334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8B4CC-E437-16FB-260B-1AE6BBFFB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582CD5-3C69-F8DC-113C-40231613B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6D0446-A87E-75FD-B266-2E86CEC07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C03E68-C93F-F85B-434C-A7C1E019D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BC0A83-F2EB-88CD-7363-F457882C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8A4F8F-18A3-0642-0D31-F9E86AB6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1AEF17-C12A-F31D-B83F-CC86094B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61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A58EE-C455-ACF2-8E07-E6AF0602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11E98D-717F-9E87-DF22-D342DFBD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B5E8FE-A989-E98F-E869-C60D1380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674D6B-D1A7-20A6-C7C9-84F57B2C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47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82BA37-FF5F-6C54-FAE8-4A02293A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3A5548-8492-C047-0770-509DE467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26D8F-72E2-9576-50B2-979D6A1A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00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45AF2-9B7C-7D1E-3040-6C8CAA97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C54F5-E71D-D2A6-E099-B88D1D43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54B844-1CA7-9975-A8EB-72FBA96C3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CB1F71-0381-1C8F-1023-4D83CDFD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24E4BF-9E6A-D1CB-C7E7-9FD34C34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C64AB4-3374-E71E-F721-1DABCA59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0D3AA-438A-595E-1EBC-E4E17698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828810-DD2B-08C6-CC6F-9C36992BE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468569-24CF-EEE6-F9E0-14ED6F94E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8C852-AC7B-A5C6-9502-6EE376DD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8050B1-4722-8AB0-9186-5A3A3249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7FD3D1-4E2B-3695-9553-7FA40EA0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19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F4F32C-7068-E213-30DA-F543AA66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D1C28E-A1A1-768A-2D66-F6120EB1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87D597-2A3A-84BE-54B8-E22784350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1936-0B92-46E9-81DA-82FEFC576853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75CEA-4907-9E36-001E-21FB8F24D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68188-C8C4-2F28-7273-5E7EBEDD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CEB2-1E3F-4914-B6DF-F82141E3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2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107505" y="96857"/>
            <a:ext cx="11976644" cy="1095403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98824" y="905950"/>
            <a:ext cx="612655" cy="621908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58"/>
            <a:ext cx="10515600" cy="1095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37" y="6488177"/>
            <a:ext cx="1151527" cy="1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914377" indent="-457189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Avancement Simulateur IQ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2753F-7DC2-8398-C27B-FB70DA86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resultats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AA0FF-533B-ACD8-E45C-399C97B3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5152CB9-7C42-43DE-A327-B138707225C1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F3BCB-C42F-5C05-3FD5-04E2A38A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14F0D-B43E-8817-D696-67C2AF1D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10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41DFD2-472B-D489-6D02-04F92FAE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700809"/>
            <a:ext cx="5944115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52651" y="2727061"/>
            <a:ext cx="6600000" cy="252614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467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3887B-47BE-0BD0-6674-A72B18E1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CA309-6195-A1B3-AF08-33117C3A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1949" cy="4351339"/>
          </a:xfrm>
        </p:spPr>
        <p:txBody>
          <a:bodyPr>
            <a:normAutofit/>
          </a:bodyPr>
          <a:lstStyle/>
          <a:p>
            <a:r>
              <a:rPr lang="fr-FR" dirty="0"/>
              <a:t>Merge du code</a:t>
            </a:r>
          </a:p>
          <a:p>
            <a:r>
              <a:rPr lang="fr-FR" dirty="0"/>
              <a:t>Petite </a:t>
            </a:r>
            <a:r>
              <a:rPr lang="fr-FR" dirty="0" err="1"/>
              <a:t>optim</a:t>
            </a:r>
            <a:r>
              <a:rPr lang="fr-FR" dirty="0"/>
              <a:t> du code</a:t>
            </a:r>
          </a:p>
          <a:p>
            <a:r>
              <a:rPr lang="fr-FR" dirty="0"/>
              <a:t>profiling</a:t>
            </a:r>
          </a:p>
          <a:p>
            <a:r>
              <a:rPr lang="fr-FR" dirty="0"/>
              <a:t>Meilleure estimation de la DI</a:t>
            </a:r>
          </a:p>
          <a:p>
            <a:r>
              <a:rPr lang="fr-FR" dirty="0"/>
              <a:t>Analyse auto des résultats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2E7DE-2089-C71A-D606-12FAAFE3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2C43D-BFF2-4730-9D2E-B3E7EFB1F8D8}" type="datetime1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DFCAF7-6D12-64CF-5F40-45DED0C2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EA1B5C-8C69-E2CC-B01E-150B4208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B0CF6-A7B6-4FCD-9435-7EE200DBF05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9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3887B-47BE-0BD0-6674-A72B18E1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09CA309-6195-A1B3-AF08-33117C3AFC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601949" cy="4351339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J’affiche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r>
                  <a:rPr lang="fr-FR" dirty="0"/>
                  <a:t>Représente le PS entre le signal et son estimée</a:t>
                </a:r>
              </a:p>
              <a:p>
                <a:r>
                  <a:rPr lang="fr-FR" dirty="0"/>
                  <a:t>Contient de l’information sur le module et la phase</a:t>
                </a:r>
              </a:p>
              <a:p>
                <a:r>
                  <a:rPr lang="fr-FR" dirty="0"/>
                  <a:t>Le module est un détecteur de mensonge pour la phase</a:t>
                </a:r>
              </a:p>
              <a:p>
                <a:r>
                  <a:rPr lang="fr-FR" dirty="0"/>
                  <a:t>Avec une moyenne glissante et un seuil on peut sans doute avoir une meilleure estimée de la fin du signal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09CA309-6195-A1B3-AF08-33117C3AF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601949" cy="4351339"/>
              </a:xfrm>
              <a:blipFill>
                <a:blip r:embed="rId2"/>
                <a:stretch>
                  <a:fillRect l="-1479" t="-1681" r="-27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2E7DE-2089-C71A-D606-12FAAFE3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0C2C43D-BFF2-4730-9D2E-B3E7EFB1F8D8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DFCAF7-6D12-64CF-5F40-45DED0C2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EA1B5C-8C69-E2CC-B01E-150B4208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3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4F45FF-EAAE-5789-D8DD-40DCB5CD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442" y="0"/>
            <a:ext cx="4619559" cy="35017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5965B6-DFF0-1E44-B1E1-53FCA6F2F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84" y="3501797"/>
            <a:ext cx="4427336" cy="32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C9503-7BEF-545C-60D0-7A00FE66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7DD2AF-DAA2-EB45-6B57-6BBB7CA1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CA5B350-8F64-4625-A478-15CE6EF1656E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4D29CD-38F1-B464-F89E-552EAFA2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8FE69-B3EA-D626-B940-813A6335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4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714728-1599-9A8D-3700-2DDE922A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988840"/>
            <a:ext cx="5284163" cy="3784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E4D6D9-B617-B05D-8032-CCD65C44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820350"/>
            <a:ext cx="5568619" cy="4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A6ECB-6AFC-34E6-61A8-56A93FB1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385CD-F825-7E95-D148-75792724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08787"/>
            <a:ext cx="10515600" cy="435133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0,1% </a:t>
            </a:r>
            <a:r>
              <a:rPr lang="fr-FR" dirty="0" err="1"/>
              <a:t>sxx</a:t>
            </a:r>
            <a:endParaRPr lang="fr-FR" dirty="0"/>
          </a:p>
          <a:p>
            <a:r>
              <a:rPr lang="fr-FR" dirty="0"/>
              <a:t>2,9% inférence</a:t>
            </a:r>
          </a:p>
          <a:p>
            <a:r>
              <a:rPr lang="fr-FR" dirty="0"/>
              <a:t>9% merge</a:t>
            </a:r>
          </a:p>
          <a:p>
            <a:r>
              <a:rPr lang="fr-FR" dirty="0"/>
              <a:t>88% FE</a:t>
            </a:r>
          </a:p>
          <a:p>
            <a:pPr lvl="1"/>
            <a:r>
              <a:rPr lang="fr-FR" dirty="0"/>
              <a:t>31,5% filtrage (7+24,5)</a:t>
            </a:r>
          </a:p>
          <a:p>
            <a:pPr lvl="1"/>
            <a:r>
              <a:rPr lang="fr-FR" dirty="0"/>
              <a:t>14% adéquation no-mod (</a:t>
            </a:r>
            <a:r>
              <a:rPr lang="fr-FR" dirty="0" err="1"/>
              <a:t>fft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12% </a:t>
            </a:r>
            <a:r>
              <a:rPr lang="fr-FR" dirty="0" err="1"/>
              <a:t>ridge</a:t>
            </a:r>
            <a:r>
              <a:rPr lang="fr-FR" dirty="0"/>
              <a:t> (fait dans le merge)</a:t>
            </a:r>
          </a:p>
          <a:p>
            <a:pPr lvl="1"/>
            <a:r>
              <a:rPr lang="fr-FR" dirty="0"/>
              <a:t>11,1% de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(2,6+8,5)</a:t>
            </a:r>
          </a:p>
          <a:p>
            <a:pPr lvl="1"/>
            <a:r>
              <a:rPr lang="fr-FR" dirty="0"/>
              <a:t>9% adéquation S-</a:t>
            </a:r>
            <a:r>
              <a:rPr lang="fr-FR" dirty="0" err="1"/>
              <a:t>law</a:t>
            </a:r>
            <a:endParaRPr lang="fr-FR" dirty="0"/>
          </a:p>
          <a:p>
            <a:pPr lvl="1"/>
            <a:r>
              <a:rPr lang="fr-FR" dirty="0"/>
              <a:t>7,3% adéquation </a:t>
            </a:r>
            <a:r>
              <a:rPr lang="fr-FR" dirty="0" err="1"/>
              <a:t>chirp</a:t>
            </a:r>
            <a:r>
              <a:rPr lang="fr-FR" dirty="0"/>
              <a:t>-lin</a:t>
            </a:r>
          </a:p>
          <a:p>
            <a:pPr lvl="1"/>
            <a:r>
              <a:rPr lang="fr-FR" dirty="0"/>
              <a:t>5% fine tuning</a:t>
            </a:r>
          </a:p>
          <a:p>
            <a:pPr lvl="1"/>
            <a:r>
              <a:rPr lang="fr-FR" dirty="0"/>
              <a:t>1,2% de phase </a:t>
            </a:r>
            <a:r>
              <a:rPr lang="fr-FR" dirty="0" err="1"/>
              <a:t>unwrapping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998FE-9928-0831-B706-F8BCCBAF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2DF1E9B5-BE5C-4424-AEE6-5EB95DD42525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F64E3-4296-EAF0-E34D-BD2FB9FA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0ACA4E-4AC7-E08E-1C93-471FBC0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5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965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2DCDE-5E2B-345C-A38C-5320785B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6DC01A-5157-50E9-3392-BEB9ECC2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072A0D1-E507-4EDD-BC68-90AC50757A2E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798E7-F8FE-3A7A-68BD-A8853DDD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8E8759-E191-2B45-5AE9-BF2676E9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6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F755A9-0489-D07A-BDFC-DE14994B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87" y="1284025"/>
            <a:ext cx="8401853" cy="50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1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D041F-EBB7-AA09-644F-2E318B7E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Algo de comparaison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15F571-2553-6701-2E07-750B5B195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toutes les vraies </a:t>
            </a:r>
            <a:r>
              <a:rPr lang="fr-FR" dirty="0" err="1"/>
              <a:t>pdw</a:t>
            </a:r>
            <a:endParaRPr lang="fr-FR" dirty="0"/>
          </a:p>
          <a:p>
            <a:pPr lvl="1"/>
            <a:r>
              <a:rPr lang="fr-FR" dirty="0"/>
              <a:t>on regarde les </a:t>
            </a:r>
            <a:r>
              <a:rPr lang="fr-FR" dirty="0" err="1"/>
              <a:t>toa+pw</a:t>
            </a:r>
            <a:r>
              <a:rPr lang="fr-FR" dirty="0"/>
              <a:t>/2, </a:t>
            </a:r>
            <a:r>
              <a:rPr lang="fr-FR" dirty="0" err="1"/>
              <a:t>fc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On crée des tableaux d’erreur  de type, TOA, </a:t>
            </a:r>
            <a:r>
              <a:rPr lang="fr-FR" dirty="0" err="1"/>
              <a:t>pw</a:t>
            </a:r>
            <a:r>
              <a:rPr lang="fr-FR" dirty="0"/>
              <a:t>, </a:t>
            </a:r>
            <a:r>
              <a:rPr lang="fr-FR" dirty="0" err="1"/>
              <a:t>fc</a:t>
            </a:r>
            <a:endParaRPr lang="fr-FR" dirty="0"/>
          </a:p>
          <a:p>
            <a:r>
              <a:rPr lang="fr-FR" dirty="0"/>
              <a:t>on parcourt toutes les </a:t>
            </a:r>
            <a:r>
              <a:rPr lang="fr-FR" dirty="0" err="1"/>
              <a:t>pdw</a:t>
            </a:r>
            <a:r>
              <a:rPr lang="fr-FR" dirty="0"/>
              <a:t> trouvées</a:t>
            </a:r>
          </a:p>
          <a:p>
            <a:pPr lvl="1"/>
            <a:r>
              <a:rPr lang="fr-FR" dirty="0"/>
              <a:t>on regarde de quelle vraie </a:t>
            </a:r>
            <a:r>
              <a:rPr lang="fr-FR" dirty="0" err="1"/>
              <a:t>pdw</a:t>
            </a:r>
            <a:r>
              <a:rPr lang="fr-FR" dirty="0"/>
              <a:t> elles sont les plus proches en temps/</a:t>
            </a:r>
            <a:r>
              <a:rPr lang="fr-FR" dirty="0" err="1"/>
              <a:t>dt_rec</a:t>
            </a:r>
            <a:r>
              <a:rPr lang="fr-FR" dirty="0"/>
              <a:t> + fréquence/</a:t>
            </a:r>
            <a:r>
              <a:rPr lang="fr-FR" dirty="0" err="1"/>
              <a:t>fs</a:t>
            </a:r>
            <a:endParaRPr lang="fr-FR" dirty="0"/>
          </a:p>
          <a:p>
            <a:pPr lvl="1"/>
            <a:r>
              <a:rPr lang="fr-FR" dirty="0"/>
              <a:t>Dans le tableau des vraies </a:t>
            </a:r>
            <a:r>
              <a:rPr lang="fr-FR" dirty="0" err="1"/>
              <a:t>pdw</a:t>
            </a:r>
            <a:r>
              <a:rPr lang="fr-FR" dirty="0"/>
              <a:t>, on update les erreurs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1E41CE-F26A-4FBF-3190-D2ECEED0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E8D3B6B-9B88-420C-986A-C18D8DC3DFEF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1541E-8D95-EAFD-2B5C-06B03F89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F79605-7A1F-8F93-0F50-390A3ADF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7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81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448DD-9D4E-3A77-C6D2-50868C58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resultats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F159B1-F1BA-9A51-3D6A-A14FEF58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85% des impulsions de plus de 6dB de SNR trouvées</a:t>
            </a:r>
          </a:p>
          <a:p>
            <a:r>
              <a:rPr lang="fr-FR" dirty="0"/>
              <a:t>Parmi eux, 92% de classe exacte</a:t>
            </a:r>
          </a:p>
          <a:p>
            <a:r>
              <a:rPr lang="fr-FR" dirty="0"/>
              <a:t>11% des impulsions trouvées ont fini à la poubelle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7A6CD8-D519-277C-E943-16993367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6E2C0B5-3855-49C8-9144-C6566657CC95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47F61-6A50-E568-F1CB-D0FA0213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C5E604-EE71-7834-3139-7E292235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8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64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F9C8C-0E72-D2C1-8811-1955434E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resultats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B065B-2E57-8BAD-8567-FDB55BDF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6657094-47EE-4D91-9C8B-48D2EDDE50D7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02/07/2024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E8583-0732-85B5-985F-CFEED917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EDA42-D7CF-365D-61E8-07DEBA8F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9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C1F741-AD81-2C18-980C-D2842746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1706567"/>
            <a:ext cx="5952660" cy="41354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8D147D-C4A4-3490-AD6F-F3327134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551237"/>
            <a:ext cx="6066045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3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Grand écran</PresentationFormat>
  <Paragraphs>63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Franklin Gothic Medium Cond</vt:lpstr>
      <vt:lpstr>Montserrat</vt:lpstr>
      <vt:lpstr>Montserrat Light</vt:lpstr>
      <vt:lpstr>Thème Office</vt:lpstr>
      <vt:lpstr>1_Conception personnalisée</vt:lpstr>
      <vt:lpstr>1_Thème Office</vt:lpstr>
      <vt:lpstr>Avancement Simulateur IQ</vt:lpstr>
      <vt:lpstr>activité</vt:lpstr>
      <vt:lpstr>DI</vt:lpstr>
      <vt:lpstr>DI</vt:lpstr>
      <vt:lpstr>profiling</vt:lpstr>
      <vt:lpstr>Présentation PowerPoint</vt:lpstr>
      <vt:lpstr>Algo de comparaison</vt:lpstr>
      <vt:lpstr>resultats</vt:lpstr>
      <vt:lpstr>resultats</vt:lpstr>
      <vt:lpstr>resultats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Avancement Simulateur IQ</dc:title>
  <dc:creator>FRANCOIS VERDEIL</dc:creator>
  <cp:lastModifiedBy>FRANCOIS VERDEIL</cp:lastModifiedBy>
  <cp:revision>1</cp:revision>
  <dcterms:created xsi:type="dcterms:W3CDTF">2024-07-02T13:57:36Z</dcterms:created>
  <dcterms:modified xsi:type="dcterms:W3CDTF">2024-07-02T13:59:49Z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b69475-382c-4c7a-b21d-8ca64eeef1bd_Enabled">
    <vt:lpwstr>true</vt:lpwstr>
  </property>
  <property fmtid="{D5CDD505-2E9C-101B-9397-08002B2CF9AE}" pid="3" name="MSIP_Label_ecb69475-382c-4c7a-b21d-8ca64eeef1bd_SetDate">
    <vt:lpwstr>2024-07-02T13:59:49Z</vt:lpwstr>
  </property>
  <property fmtid="{D5CDD505-2E9C-101B-9397-08002B2CF9AE}" pid="4" name="MSIP_Label_ecb69475-382c-4c7a-b21d-8ca64eeef1bd_Method">
    <vt:lpwstr>Standard</vt:lpwstr>
  </property>
  <property fmtid="{D5CDD505-2E9C-101B-9397-08002B2CF9AE}" pid="5" name="MSIP_Label_ecb69475-382c-4c7a-b21d-8ca64eeef1bd_Name">
    <vt:lpwstr>Eviden For Internal Use - All Employees</vt:lpwstr>
  </property>
  <property fmtid="{D5CDD505-2E9C-101B-9397-08002B2CF9AE}" pid="6" name="MSIP_Label_ecb69475-382c-4c7a-b21d-8ca64eeef1bd_SiteId">
    <vt:lpwstr>7d1c7785-2d8a-437d-b842-1ed5d8fbe00a</vt:lpwstr>
  </property>
  <property fmtid="{D5CDD505-2E9C-101B-9397-08002B2CF9AE}" pid="7" name="MSIP_Label_ecb69475-382c-4c7a-b21d-8ca64eeef1bd_ActionId">
    <vt:lpwstr>db487abf-2702-48f7-8290-a5700201dc29</vt:lpwstr>
  </property>
  <property fmtid="{D5CDD505-2E9C-101B-9397-08002B2CF9AE}" pid="8" name="MSIP_Label_ecb69475-382c-4c7a-b21d-8ca64eeef1bd_ContentBits">
    <vt:lpwstr>0</vt:lpwstr>
  </property>
</Properties>
</file>