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4"/>
  </p:notesMasterIdLst>
  <p:handoutMasterIdLst>
    <p:handoutMasterId r:id="rId15"/>
  </p:handoutMasterIdLst>
  <p:sldIdLst>
    <p:sldId id="257" r:id="rId7"/>
    <p:sldId id="387" r:id="rId8"/>
    <p:sldId id="399" r:id="rId9"/>
    <p:sldId id="406" r:id="rId10"/>
    <p:sldId id="408" r:id="rId11"/>
    <p:sldId id="407" r:id="rId12"/>
    <p:sldId id="40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Medium Cond" panose="020B0606030402020204" pitchFamily="3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530" autoAdjust="0"/>
  </p:normalViewPr>
  <p:slideViewPr>
    <p:cSldViewPr>
      <p:cViewPr varScale="1">
        <p:scale>
          <a:sx n="107" d="100"/>
          <a:sy n="107" d="100"/>
        </p:scale>
        <p:origin x="7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point d’avancement je vais discuter du SISO décodeur, brique indispensable à la chaine turbo et ensuite des 2 chaines turbo que l’on a pu évaluer, la première que nous avons implémenté nous-même et la seconde issue d’un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open-source.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montrant que la seconde fonctionne mieux, nous vous proposons une nouvelle chaine turbo basé sur un égaliseur basé sur un treillis.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8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19/02/2024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mensuelle 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 et planning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19/02/2024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Contrat de collaboration AVANTIX/ONERA : En cours de signature côté ONERA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Échéance des publications en traitement de signal et radar : mi-mars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Présentation du sujet de thèse à l’ONERA 05-07/02/2024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88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19/02/2024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73058-9134-EF50-3F1C-D5BF086F2145}"/>
              </a:ext>
            </a:extLst>
          </p:cNvPr>
          <p:cNvSpPr txBox="1"/>
          <p:nvPr/>
        </p:nvSpPr>
        <p:spPr>
          <a:xfrm>
            <a:off x="692113" y="1059582"/>
            <a:ext cx="7759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sur la définition du LPI sur une STFT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Considérer les dimensions de la STFT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Considérer le rapport de DSP sur une case de STFT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7CE892-5529-87F7-49C1-A8E13F31FCCE}"/>
              </a:ext>
            </a:extLst>
          </p:cNvPr>
          <p:cNvSpPr txBox="1"/>
          <p:nvPr/>
        </p:nvSpPr>
        <p:spPr>
          <a:xfrm>
            <a:off x="628650" y="2242090"/>
            <a:ext cx="7696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Détecteur conventionnel par GLRT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Lecture bibliographique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Calcul théorique de la probabilité de détection en fonction d’une fausse alarme fixée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Deux algorithmes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GLRT sur une résolution temps fréquence puis algorithme de regroupement par densité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GLRT sur n points temps fréquences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3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E5E81-9B43-A414-3267-AB7CADA9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57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90650-0D4C-B82B-A89B-9D0FD52E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58809BEB-7B75-4D92-F61F-1D118D37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19/02/2024</a:t>
            </a:r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5571BB-9AF9-55D2-3DAE-B1821CFCF697}"/>
              </a:ext>
            </a:extLst>
          </p:cNvPr>
          <p:cNvSpPr txBox="1"/>
          <p:nvPr/>
        </p:nvSpPr>
        <p:spPr>
          <a:xfrm>
            <a:off x="827584" y="113159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document : </a:t>
            </a:r>
            <a:r>
              <a:rPr lang="fr-FR" sz="1200" dirty="0">
                <a:solidFill>
                  <a:schemeClr val="accent4"/>
                </a:solidFill>
              </a:rPr>
              <a:t>"\\srv-filer01.global.ad\AFFAIRES_TELECOM\1-10-ANR-2201\CLASSEUR_AFFAIRE\1CLIENT___07_Réunions-Avancement\documents partagés thèse LPI\Conventional_TF_detector.pdf"</a:t>
            </a:r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9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E5E81-9B43-A414-3267-AB7CADA9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57"/>
            <a:ext cx="7886700" cy="821553"/>
          </a:xfrm>
        </p:spPr>
        <p:txBody>
          <a:bodyPr/>
          <a:lstStyle/>
          <a:p>
            <a:r>
              <a:rPr lang="fr-FR" dirty="0"/>
              <a:t>Travaux réalisés depuis la dernière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90650-0D4C-B82B-A89B-9D0FD52E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58809BEB-7B75-4D92-F61F-1D118D37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19/02/2024</a:t>
            </a:r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5571BB-9AF9-55D2-3DAE-B1821CFCF697}"/>
              </a:ext>
            </a:extLst>
          </p:cNvPr>
          <p:cNvSpPr txBox="1"/>
          <p:nvPr/>
        </p:nvSpPr>
        <p:spPr>
          <a:xfrm>
            <a:off x="827584" y="113159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document : </a:t>
            </a:r>
            <a:r>
              <a:rPr lang="fr-FR" sz="1200" dirty="0">
                <a:solidFill>
                  <a:schemeClr val="accent4"/>
                </a:solidFill>
              </a:rPr>
              <a:t>"\\srv-filer01.global.ad\AFFAIRES_TELECOM\1-10-ANR-2201\CLASSEUR_AFFAIRE\1CLIENT___07_Réunions-Avancement\documents partagés thèse LPI\poster_jdd_onera_rm.pdf"</a:t>
            </a:r>
            <a:endParaRPr lang="fr-F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7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19/02/2024</a:t>
            </a:r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D5457-85CA-6AB3-B93E-55E19EF93FED}"/>
              </a:ext>
            </a:extLst>
          </p:cNvPr>
          <p:cNvSpPr txBox="1"/>
          <p:nvPr/>
        </p:nvSpPr>
        <p:spPr>
          <a:xfrm>
            <a:off x="683568" y="120359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Ecrire un papier pour une conférence internationale en traitement du signal d’ici début mars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Analyse numérique des résultats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Comparaison avec le détecteur Yolov8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Suppression de l’hypothèse d’indépendance des cellules de bruit de STFT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Regarder le détecteur de Thales	</a:t>
            </a:r>
          </a:p>
        </p:txBody>
      </p:sp>
    </p:spTree>
    <p:extLst>
      <p:ext uri="{BB962C8B-B14F-4D97-AF65-F5344CB8AC3E}">
        <p14:creationId xmlns:p14="http://schemas.microsoft.com/office/powerpoint/2010/main" val="328072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E099-B9A5-6A58-EE28-504C7E150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41459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17524</TotalTime>
  <Words>331</Words>
  <Application>Microsoft Office PowerPoint</Application>
  <PresentationFormat>Affichage à l'écran (16:9)</PresentationFormat>
  <Paragraphs>47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Montserrat Light</vt:lpstr>
      <vt:lpstr>Montserrat</vt:lpstr>
      <vt:lpstr>Franklin Gothic Medium Cond</vt:lpstr>
      <vt:lpstr>Arial</vt:lpstr>
      <vt:lpstr>Calibri</vt:lpstr>
      <vt:lpstr>Thème Office</vt:lpstr>
      <vt:lpstr>1_Conception personnalisée</vt:lpstr>
      <vt:lpstr>Réunion mensuelle  </vt:lpstr>
      <vt:lpstr>Administratif et planning</vt:lpstr>
      <vt:lpstr>Travaux réalisés depuis la dernière réunion</vt:lpstr>
      <vt:lpstr>Travaux réalisés depuis la dernière réunion</vt:lpstr>
      <vt:lpstr>Travaux réalisés depuis la dernière réunion</vt:lpstr>
      <vt:lpstr>Objectifs court terme</vt:lpstr>
      <vt:lpstr>Fin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640</cp:revision>
  <dcterms:created xsi:type="dcterms:W3CDTF">2017-07-20T09:59:09Z</dcterms:created>
  <dcterms:modified xsi:type="dcterms:W3CDTF">2024-03-13T13:54:56Z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2024-02-19T13:38:06Z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0209f120-786c-4d88-89a8-c903057e4967</vt:lpwstr>
  </property>
  <property fmtid="{D5CDD505-2E9C-101B-9397-08002B2CF9AE}" pid="22" name="MSIP_Label_ecb69475-382c-4c7a-b21d-8ca64eeef1bd_ContentBits">
    <vt:lpwstr>0</vt:lpwstr>
  </property>
</Properties>
</file>