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15"/>
  </p:notesMasterIdLst>
  <p:handoutMasterIdLst>
    <p:handoutMasterId r:id="rId16"/>
  </p:handoutMasterIdLst>
  <p:sldIdLst>
    <p:sldId id="257" r:id="rId7"/>
    <p:sldId id="646" r:id="rId8"/>
    <p:sldId id="649" r:id="rId9"/>
    <p:sldId id="648" r:id="rId10"/>
    <p:sldId id="650" r:id="rId11"/>
    <p:sldId id="651" r:id="rId12"/>
    <p:sldId id="647" r:id="rId13"/>
    <p:sldId id="26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Franklin Gothic Medium Cond" panose="020B0606030402020204" pitchFamily="3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Light" panose="00000400000000000000" pitchFamily="2" charset="0"/>
      <p:regular r:id="rId27"/>
      <p: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5297" autoAdjust="0"/>
  </p:normalViewPr>
  <p:slideViewPr>
    <p:cSldViewPr>
      <p:cViewPr varScale="1">
        <p:scale>
          <a:sx n="110" d="100"/>
          <a:sy n="110" d="100"/>
        </p:scale>
        <p:origin x="93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014488" y="2045295"/>
            <a:ext cx="4950000" cy="11025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7020272" y="4384634"/>
            <a:ext cx="1944216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700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70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20/09/2023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formes d’ondes radar modulées non –linéairement en fréquence (NLFM)</a:t>
            </a:r>
            <a:endParaRPr lang="fr-FR" dirty="0">
              <a:latin typeface="Montserrat Light" panose="00000400000000000000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06/05/2024</a:t>
            </a:r>
          </a:p>
          <a:p>
            <a:endParaRPr lang="fr-FR" dirty="0"/>
          </a:p>
          <a:p>
            <a:r>
              <a:rPr lang="fr-FR" dirty="0" err="1"/>
              <a:t>Reihan</a:t>
            </a:r>
            <a:r>
              <a:rPr lang="fr-FR" dirty="0"/>
              <a:t> </a:t>
            </a:r>
            <a:r>
              <a:rPr lang="fr-FR" dirty="0" err="1"/>
              <a:t>Mazouz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des NLFM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Lobes secondaires naturellement bas (pas de nécessité d’utiliser une fonction/fenêtre de réduction des lobes secondaires) [5]</a:t>
            </a:r>
          </a:p>
          <a:p>
            <a:r>
              <a:rPr lang="fr-FR" dirty="0"/>
              <a:t>Difficilement caractérisable et classifiable contrairement aux LFM [3,5]</a:t>
            </a:r>
          </a:p>
          <a:p>
            <a:r>
              <a:rPr lang="fr-FR" dirty="0"/>
              <a:t>Les lobes secondaires faibles permettent d’obtenir une meilleur résolution 	que les LFM [1,2,4]</a:t>
            </a:r>
          </a:p>
          <a:p>
            <a:r>
              <a:rPr lang="fr-FR" dirty="0"/>
              <a:t>Plus difficile à intercepter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0C01-02E1-C2B5-F67D-A7D0E6D7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NLFM pour le radar ?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6C3D89ED-446B-5A86-16E4-C11220F747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Selon [3], un signal NLFM est considéré comme intéressant pour le radar si : </a:t>
                </a:r>
              </a:p>
              <a:p>
                <a:pPr lvl="1"/>
                <a:r>
                  <a:rPr lang="fr-FR" dirty="0"/>
                  <a:t>Il a un faible PSLR (Peak </a:t>
                </a:r>
                <a:r>
                  <a:rPr lang="fr-FR" dirty="0" err="1"/>
                  <a:t>Side</a:t>
                </a:r>
                <a:r>
                  <a:rPr lang="fr-FR" dirty="0"/>
                  <a:t> Lobe Ratio)</a:t>
                </a:r>
              </a:p>
              <a:p>
                <a:pPr lvl="1"/>
                <a:r>
                  <a:rPr lang="fr-FR" dirty="0"/>
                  <a:t>Il a un faible ISLR (</a:t>
                </a:r>
                <a:r>
                  <a:rPr lang="fr-FR" dirty="0" err="1"/>
                  <a:t>Intergrated</a:t>
                </a:r>
                <a:r>
                  <a:rPr lang="fr-FR" dirty="0"/>
                  <a:t> </a:t>
                </a:r>
                <a:r>
                  <a:rPr lang="fr-FR" dirty="0" err="1"/>
                  <a:t>Side</a:t>
                </a:r>
                <a:r>
                  <a:rPr lang="fr-FR" dirty="0"/>
                  <a:t> Lobe Ratio)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𝑀𝐿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𝑁𝐿𝐹𝑀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&lt;2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𝑀𝐿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𝐿𝐹𝑀</m:t>
                        </m:r>
                      </m:sub>
                    </m:sSub>
                  </m:oMath>
                </a14:m>
                <a:r>
                  <a:rPr lang="fr-FR" dirty="0"/>
                  <a:t> où MLW = Main Lobe </a:t>
                </a:r>
                <a:r>
                  <a:rPr lang="fr-FR" dirty="0" err="1"/>
                  <a:t>Width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b="0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est croissante </a:t>
                </a:r>
                <a:r>
                  <a:rPr lang="fr-FR" dirty="0" err="1"/>
                  <a:t>monotiquement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Il ne serait pas utile d’avoir un ordre maximal &gt; 11 (pour l’approximation polynomial de f)</a:t>
                </a:r>
              </a:p>
            </p:txBody>
          </p:sp>
        </mc:Choice>
        <mc:Fallback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6C3D89ED-446B-5A86-16E4-C11220F74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41" t="-2243" r="-1082" b="-1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3FAAD-FD2A-F036-3A29-FD1CE9F9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A9028-1918-5241-CBC8-A00E069CD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4C683-B428-8926-6ACE-16FEAF44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types de NLFM avec de bonnes propriétés radar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C725D0A-49E7-2FEB-FEFB-A5809827F8E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Piece Wise Linear Frequency Modulations [2]</a:t>
                </a:r>
              </a:p>
              <a:p>
                <a:r>
                  <a:rPr lang="en-US" dirty="0"/>
                  <a:t>Tangent-based SNLFM [1,2,3,4]</a:t>
                </a:r>
              </a:p>
              <a:p>
                <a:r>
                  <a:rPr lang="en-US" dirty="0"/>
                  <a:t>Price NLFM [1,3]</a:t>
                </a:r>
              </a:p>
              <a:p>
                <a:r>
                  <a:rPr lang="en-US" dirty="0"/>
                  <a:t>Sinusoid-based SNLFM [4]</a:t>
                </a:r>
              </a:p>
              <a:p>
                <a:r>
                  <a:rPr lang="en-US" dirty="0"/>
                  <a:t>Cook NLFMs [3,6]</a:t>
                </a:r>
              </a:p>
              <a:p>
                <a:r>
                  <a:rPr lang="en-US" dirty="0"/>
                  <a:t>ATEFM (</a:t>
                </a:r>
                <a:r>
                  <a:rPr lang="en-US" dirty="0" err="1"/>
                  <a:t>Asymetric</a:t>
                </a:r>
                <a:r>
                  <a:rPr lang="en-US" dirty="0"/>
                  <a:t> time exponentiated FM) </a:t>
                </a:r>
              </a:p>
              <a:p>
                <a:r>
                  <a:rPr lang="en-US" dirty="0" err="1"/>
                  <a:t>Autres</a:t>
                </a:r>
                <a:r>
                  <a:rPr lang="en-US" dirty="0"/>
                  <a:t> </a:t>
                </a:r>
                <a:r>
                  <a:rPr lang="en-US" dirty="0" err="1"/>
                  <a:t>signaux</a:t>
                </a:r>
                <a:r>
                  <a:rPr lang="en-US" dirty="0"/>
                  <a:t> dans Ω (</a:t>
                </a:r>
                <a:r>
                  <a:rPr lang="en-US" dirty="0" err="1"/>
                  <a:t>l’ensemble</a:t>
                </a:r>
                <a:r>
                  <a:rPr lang="en-US" dirty="0"/>
                  <a:t> des NLFM </a:t>
                </a:r>
                <a:r>
                  <a:rPr lang="en-US" dirty="0" err="1"/>
                  <a:t>vérifiant</a:t>
                </a:r>
                <a:r>
                  <a:rPr lang="en-US" dirty="0"/>
                  <a:t> </a:t>
                </a:r>
                <a:r>
                  <a:rPr lang="en-US" dirty="0" err="1"/>
                  <a:t>certaines</a:t>
                </a:r>
                <a:r>
                  <a:rPr lang="en-US" dirty="0"/>
                  <a:t> </a:t>
                </a:r>
                <a:r>
                  <a:rPr lang="en-US" dirty="0" err="1"/>
                  <a:t>propriétées</a:t>
                </a:r>
                <a:r>
                  <a:rPr lang="en-US" dirty="0"/>
                  <a:t> de slide 4)  </a:t>
                </a:r>
                <a:r>
                  <a:rPr lang="en-US" dirty="0" err="1"/>
                  <a:t>dont</a:t>
                </a:r>
                <a:r>
                  <a:rPr lang="en-US" dirty="0"/>
                  <a:t> la </a:t>
                </a:r>
                <a:r>
                  <a:rPr lang="en-US" dirty="0" err="1"/>
                  <a:t>fréquence</a:t>
                </a:r>
                <a:r>
                  <a:rPr lang="en-US" dirty="0"/>
                  <a:t> </a:t>
                </a:r>
                <a:r>
                  <a:rPr lang="en-US" dirty="0" err="1"/>
                  <a:t>s’écrirait</a:t>
                </a:r>
                <a:r>
                  <a:rPr lang="en-US" dirty="0"/>
                  <a:t> </a:t>
                </a:r>
                <a:r>
                  <a:rPr lang="en-US" dirty="0" err="1"/>
                  <a:t>comme</a:t>
                </a:r>
                <a:r>
                  <a:rPr lang="en-US" dirty="0"/>
                  <a:t> : 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=1,3,5,..,11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 [3]</a:t>
                </a:r>
              </a:p>
              <a:p>
                <a:pPr marL="342900" lvl="1" indent="0">
                  <a:buNone/>
                </a:pPr>
                <a:r>
                  <a:rPr lang="en-US" dirty="0" err="1"/>
                  <a:t>Où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est</a:t>
                </a:r>
                <a:r>
                  <a:rPr lang="en-US" dirty="0"/>
                  <a:t> un </a:t>
                </a:r>
                <a:r>
                  <a:rPr lang="en-US" dirty="0" err="1"/>
                  <a:t>facteur</a:t>
                </a:r>
                <a:r>
                  <a:rPr lang="en-US" dirty="0"/>
                  <a:t> sur la </a:t>
                </a:r>
                <a:r>
                  <a:rPr lang="en-US" dirty="0" err="1"/>
                  <a:t>largeur</a:t>
                </a:r>
                <a:r>
                  <a:rPr lang="en-US" dirty="0"/>
                  <a:t> de </a:t>
                </a:r>
                <a:r>
                  <a:rPr lang="en-US" dirty="0" err="1"/>
                  <a:t>bande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la durée du signal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ses</a:t>
                </a:r>
                <a:r>
                  <a:rPr lang="en-US" dirty="0"/>
                  <a:t> coefficients </a:t>
                </a:r>
                <a:r>
                  <a:rPr lang="en-US" dirty="0" err="1"/>
                  <a:t>polynomiaux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0C725D0A-49E7-2FEB-FEFB-A5809827F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64" t="-3551" b="-7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54206-6B58-CE4D-6D29-EB424CAA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4E758C-4D15-3ECB-2D82-357C152F6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2E80A-5BAE-94FB-190A-0D72259C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des S-NLFM [4]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BBAFA73F-F4CF-3D9B-EBC4-76D3FF36ADE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fr-FR" dirty="0"/>
                  <a:t>La fréquence instantanée du moment initial est égal à celui final 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(0)=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r>
                  <a:rPr lang="fr-FR" dirty="0"/>
                  <a:t>La fréquence </a:t>
                </a:r>
                <a:r>
                  <a:rPr lang="fr-FR" dirty="0" err="1"/>
                  <a:t>instannée</a:t>
                </a:r>
                <a:r>
                  <a:rPr lang="fr-FR" dirty="0"/>
                  <a:t> est symétrique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 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)= − 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 dirty="0" err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Algorithme : </a:t>
                </a:r>
              </a:p>
              <a:p>
                <a:r>
                  <a:rPr lang="fr-FR" dirty="0" err="1"/>
                  <a:t>Débruitage</a:t>
                </a:r>
                <a:r>
                  <a:rPr lang="fr-FR" dirty="0"/>
                  <a:t> (FFT shift, filtre sur les fréquences, FTT inverse)</a:t>
                </a:r>
              </a:p>
              <a:p>
                <a:r>
                  <a:rPr lang="fr-FR" dirty="0"/>
                  <a:t>Estimation de T et B fait lors de la détection (par signal </a:t>
                </a:r>
                <a:r>
                  <a:rPr lang="fr-FR" dirty="0" err="1"/>
                  <a:t>arrival</a:t>
                </a:r>
                <a:r>
                  <a:rPr lang="fr-FR" dirty="0"/>
                  <a:t> time estimation </a:t>
                </a:r>
                <a:r>
                  <a:rPr lang="fr-FR" dirty="0" err="1"/>
                  <a:t>algorithm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Calculer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dirty="0"/>
                  <a:t>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𝐵𝑡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Calculer la partir gauche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dirty="0"/>
                  <a:t>) et droite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/>
                  <a:t>)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pour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puis détection si 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≤0,1</m:t>
                    </m:r>
                  </m:oMath>
                </a14:m>
                <a:endParaRPr lang="fr-FR" b="0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0,9&lt;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&lt;1,1</m:t>
                    </m:r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0,5&lt;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&lt;1,5</m:t>
                    </m:r>
                  </m:oMath>
                </a14:m>
                <a:r>
                  <a:rPr lang="fr-FR" dirty="0"/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 est la régression linéaire appliquée 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en 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𝑚𝑒𝑎𝑛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𝑜𝑢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&lt;0,5 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texte 2">
                <a:extLst>
                  <a:ext uri="{FF2B5EF4-FFF2-40B4-BE49-F238E27FC236}">
                    <a16:creationId xmlns:a16="http://schemas.microsoft.com/office/drawing/2014/main" id="{BBAFA73F-F4CF-3D9B-EBC4-76D3FF36A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1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60199D-2E08-80BD-A0E0-C8A310E1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C3E5FA-E9F4-C7C1-2693-1289499BE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CB90B-BA79-55A9-F600-49C09F8E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 et classification des NLFM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158EA3-7B0E-FFE0-2624-5F2AAF93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F48E9B-B3A7-9BCB-90D2-D05111C2F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1DE8DF-AAF2-C439-4D97-C7FACF4E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86" y="1010277"/>
            <a:ext cx="3353091" cy="37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9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9B318-A469-B082-BF9A-EE20BDBB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bibliography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6EF2-588E-1479-B5F4-5220CEB97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[1] M. </a:t>
            </a:r>
            <a:r>
              <a:rPr lang="fr-FR" dirty="0" err="1"/>
              <a:t>Widyantara</a:t>
            </a:r>
            <a:r>
              <a:rPr lang="fr-FR" dirty="0"/>
              <a:t>, </a:t>
            </a:r>
            <a:r>
              <a:rPr lang="fr-FR" dirty="0" err="1"/>
              <a:t>Sugihartono</a:t>
            </a:r>
            <a:r>
              <a:rPr lang="fr-FR" dirty="0"/>
              <a:t>, F. </a:t>
            </a:r>
            <a:r>
              <a:rPr lang="fr-FR" dirty="0" err="1"/>
              <a:t>Suratman</a:t>
            </a:r>
            <a:r>
              <a:rPr lang="fr-FR" dirty="0"/>
              <a:t>, S. </a:t>
            </a:r>
            <a:r>
              <a:rPr lang="fr-FR" dirty="0" err="1"/>
              <a:t>Widodo</a:t>
            </a:r>
            <a:r>
              <a:rPr lang="fr-FR" dirty="0"/>
              <a:t>, P. Daud, “</a:t>
            </a:r>
            <a:r>
              <a:rPr lang="en-US" dirty="0"/>
              <a:t>Analysis of Non Linear Frequency Modulation (NLFM) Waveforms for Pulse Compression Radar”, </a:t>
            </a:r>
            <a:r>
              <a:rPr lang="nn-NO" dirty="0"/>
              <a:t>Jurnal Elektronika dan Telekomunikasi (JET), Vol. 18, No. 1, August 2018, pp. 27-34 </a:t>
            </a:r>
            <a:endParaRPr lang="fr-FR" dirty="0"/>
          </a:p>
          <a:p>
            <a:r>
              <a:rPr lang="fr-FR" dirty="0"/>
              <a:t>[2] R. </a:t>
            </a:r>
            <a:r>
              <a:rPr lang="fr-FR" dirty="0" err="1"/>
              <a:t>Jeevanmai</a:t>
            </a:r>
            <a:r>
              <a:rPr lang="fr-FR" dirty="0"/>
              <a:t> and N. D. Rani, “</a:t>
            </a:r>
            <a:r>
              <a:rPr lang="fr-FR" dirty="0" err="1"/>
              <a:t>Sidelobe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modulated</a:t>
            </a:r>
            <a:r>
              <a:rPr lang="fr-FR" dirty="0"/>
              <a:t> pulse compression techniques in radar” Int. J. </a:t>
            </a:r>
            <a:r>
              <a:rPr lang="fr-FR" dirty="0" err="1"/>
              <a:t>Latest</a:t>
            </a:r>
            <a:r>
              <a:rPr lang="fr-FR" dirty="0"/>
              <a:t> Trends Eng. Tech., vol. 7, no. 3, pp.171-179, 2013.</a:t>
            </a:r>
          </a:p>
          <a:p>
            <a:r>
              <a:rPr lang="fr-FR" dirty="0"/>
              <a:t>[3] S. Alphonse, G. Williamson, “</a:t>
            </a:r>
            <a:r>
              <a:rPr lang="en-US" dirty="0"/>
              <a:t>Evaluation of a class of NLFM radar </a:t>
            </a:r>
            <a:r>
              <a:rPr lang="fr-FR" dirty="0" err="1"/>
              <a:t>signals</a:t>
            </a:r>
            <a:r>
              <a:rPr lang="fr-FR" dirty="0"/>
              <a:t>”, </a:t>
            </a:r>
            <a:r>
              <a:rPr lang="en-US" dirty="0"/>
              <a:t>EURASIP Journal on Advances in Signal, 2019</a:t>
            </a:r>
          </a:p>
          <a:p>
            <a:r>
              <a:rPr lang="fr-FR" dirty="0"/>
              <a:t>[4] </a:t>
            </a:r>
            <a:r>
              <a:rPr lang="fr-FR" dirty="0" err="1"/>
              <a:t>J.Song</a:t>
            </a:r>
            <a:r>
              <a:rPr lang="fr-FR" dirty="0"/>
              <a:t>, </a:t>
            </a:r>
            <a:r>
              <a:rPr lang="fr-FR" dirty="0" err="1"/>
              <a:t>Y.Gao</a:t>
            </a:r>
            <a:r>
              <a:rPr lang="fr-FR" dirty="0"/>
              <a:t>, </a:t>
            </a:r>
            <a:r>
              <a:rPr lang="fr-FR" dirty="0" err="1"/>
              <a:t>D.Gao</a:t>
            </a:r>
            <a:r>
              <a:rPr lang="fr-FR" dirty="0"/>
              <a:t>, « </a:t>
            </a:r>
            <a:r>
              <a:rPr lang="en-US" dirty="0"/>
              <a:t> Analysis and Detection of S-Shaped NLFM Signal Based </a:t>
            </a:r>
            <a:r>
              <a:rPr lang="fr-FR" dirty="0"/>
              <a:t>on </a:t>
            </a:r>
            <a:r>
              <a:rPr lang="fr-FR" dirty="0" err="1"/>
              <a:t>Instantaneous</a:t>
            </a:r>
            <a:r>
              <a:rPr lang="fr-FR" dirty="0"/>
              <a:t> Frequency  », </a:t>
            </a:r>
            <a:r>
              <a:rPr lang="en-US" dirty="0"/>
              <a:t>of the signal phase of sinusoid based and tangent based </a:t>
            </a:r>
            <a:r>
              <a:rPr lang="en-US" dirty="0" err="1"/>
              <a:t>SJournal</a:t>
            </a:r>
            <a:r>
              <a:rPr lang="en-US" dirty="0"/>
              <a:t> of Communications Vol. 10, No. 12, December 2015</a:t>
            </a:r>
          </a:p>
          <a:p>
            <a:r>
              <a:rPr lang="fr-FR" dirty="0"/>
              <a:t>[5] E. </a:t>
            </a:r>
            <a:r>
              <a:rPr lang="fr-FR" dirty="0" err="1"/>
              <a:t>Swiercz</a:t>
            </a:r>
            <a:r>
              <a:rPr lang="fr-FR" dirty="0"/>
              <a:t>, D. </a:t>
            </a:r>
            <a:r>
              <a:rPr lang="fr-FR" dirty="0" err="1"/>
              <a:t>Janczak</a:t>
            </a:r>
            <a:r>
              <a:rPr lang="fr-FR" dirty="0"/>
              <a:t>, K. </a:t>
            </a:r>
            <a:r>
              <a:rPr lang="fr-FR" dirty="0" err="1"/>
              <a:t>Konopko</a:t>
            </a:r>
            <a:r>
              <a:rPr lang="fr-FR" dirty="0"/>
              <a:t>, « </a:t>
            </a:r>
            <a:r>
              <a:rPr lang="en-US" dirty="0"/>
              <a:t> Estimation and Classification of NLFM Signals Based on the </a:t>
            </a:r>
            <a:r>
              <a:rPr lang="fr-FR" dirty="0"/>
              <a:t>Time–</a:t>
            </a:r>
            <a:r>
              <a:rPr lang="fr-FR" dirty="0" err="1"/>
              <a:t>Chirp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 » </a:t>
            </a:r>
            <a:r>
              <a:rPr lang="fr-FR" dirty="0" err="1"/>
              <a:t>Sensors</a:t>
            </a:r>
            <a:r>
              <a:rPr lang="fr-FR" dirty="0"/>
              <a:t> 2022, 22, 8104 </a:t>
            </a:r>
          </a:p>
          <a:p>
            <a:r>
              <a:rPr lang="fr-FR" dirty="0"/>
              <a:t>[6] </a:t>
            </a:r>
            <a:r>
              <a:rPr lang="fr-FR" dirty="0" err="1"/>
              <a:t>C.Cook</a:t>
            </a:r>
            <a:r>
              <a:rPr lang="fr-FR" dirty="0"/>
              <a:t>, « </a:t>
            </a:r>
            <a:r>
              <a:rPr lang="en-US" dirty="0"/>
              <a:t> A Class of Nonlinear FM Pulse </a:t>
            </a:r>
            <a:r>
              <a:rPr lang="fr-FR" dirty="0"/>
              <a:t>Compression </a:t>
            </a:r>
            <a:r>
              <a:rPr lang="fr-FR" dirty="0" err="1"/>
              <a:t>Signals</a:t>
            </a:r>
            <a:r>
              <a:rPr lang="fr-FR" dirty="0"/>
              <a:t> »</a:t>
            </a:r>
            <a:r>
              <a:rPr lang="en-US" dirty="0"/>
              <a:t> Proceedings of the IEEE, vol. 52, no. 11, pp. 1369-1371, Nov. 1964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73990-A03E-86E8-999B-3FE648B0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AC42A7-BB43-A9A7-4FEA-440F475DE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14488" y="2045295"/>
            <a:ext cx="4950000" cy="189460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B9A657-8BE4-4834-A7FF-9454E74198CA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0f062c3-34a3-4002-961a-d18b02cc46cf"/>
    <ds:schemaRef ds:uri="9f8a6267-8cf8-4a72-bbe6-b904dc3b7ebf"/>
    <ds:schemaRef ds:uri="f873d230-a37f-418b-9a94-7cfa6e2977ad"/>
  </ds:schemaRefs>
</ds:datastoreItem>
</file>

<file path=customXml/itemProps2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46969</TotalTime>
  <Words>690</Words>
  <Application>Microsoft Office PowerPoint</Application>
  <PresentationFormat>Affichage à l'écran (16:9)</PresentationFormat>
  <Paragraphs>64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Montserrat Light</vt:lpstr>
      <vt:lpstr>Calibri</vt:lpstr>
      <vt:lpstr>Cambria Math</vt:lpstr>
      <vt:lpstr>Montserrat</vt:lpstr>
      <vt:lpstr>Franklin Gothic Medium Cond</vt:lpstr>
      <vt:lpstr>Arial</vt:lpstr>
      <vt:lpstr>Thème Office</vt:lpstr>
      <vt:lpstr>1_Conception personnalisée</vt:lpstr>
      <vt:lpstr>Les formes d’ondes radar modulées non –linéairement en fréquence (NLFM)</vt:lpstr>
      <vt:lpstr>Avantages des NLFM</vt:lpstr>
      <vt:lpstr>NLFM pour le radar ?  </vt:lpstr>
      <vt:lpstr>Les différents types de NLFM avec de bonnes propriétés radar</vt:lpstr>
      <vt:lpstr>Classification des S-NLFM [4]</vt:lpstr>
      <vt:lpstr>Caractérisation et classification des NLFM</vt:lpstr>
      <vt:lpstr>bibliography</vt:lpstr>
      <vt:lpstr>MERCI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Documents généraux</dc:title>
  <dc:creator>Clara Wyler</dc:creator>
  <cp:lastModifiedBy>REIHAN MAZOUZ</cp:lastModifiedBy>
  <cp:revision>1180</cp:revision>
  <dcterms:created xsi:type="dcterms:W3CDTF">2017-07-20T09:59:09Z</dcterms:created>
  <dcterms:modified xsi:type="dcterms:W3CDTF">2024-05-14T08:41:41Z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2023-11-20T16:09:29Z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265ea382-be0c-4e2a-b9e7-6df1ef189ec2</vt:lpwstr>
  </property>
  <property fmtid="{D5CDD505-2E9C-101B-9397-08002B2CF9AE}" pid="22" name="MSIP_Label_ecb69475-382c-4c7a-b21d-8ca64eeef1bd_ContentBits">
    <vt:lpwstr>0</vt:lpwstr>
  </property>
</Properties>
</file>