
<file path=[Content_Types].xml><?xml version="1.0" encoding="utf-8"?>
<Types xmlns="http://schemas.openxmlformats.org/package/2006/content-types">
  <Default Extension="gif" ContentType="image/gif"/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40" d="100"/>
          <a:sy n="40" d="100"/>
        </p:scale>
        <p:origin x="6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317653-E06B-C22D-18A8-3D66BE7F7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8F90-DF8E-6395-947A-DFD779D77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56A96-F6CC-47C5-29C5-4EA0AE6A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CF925A-C806-D082-7396-3FB16AD44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745C42-80EE-1539-C11E-1A171887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24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5A6B6D-3C44-2482-894C-9F393CF2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6946D9-2779-D7DB-F09D-E72B996ED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1C003E-EA51-E21D-530B-FC50FFD39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A4E86F-53F5-BCBE-9359-F64C9C61E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CFD917-EC5E-5EF9-1062-3CA8E905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74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D903DDB-D966-13F8-17B9-990195DF6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8DC396-E34B-F7BD-60B8-F24BE3442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52D87C-171B-4EC6-A9E2-146B18C94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E8510-39D8-FA00-CF1E-C9EB8DFFE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0BD11A-E28B-3770-159A-2E7BF3F7B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10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0F83D-AF9F-5745-D1DD-4EB5F02A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EE425C-FF5B-B52D-5669-590E62A3B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A4315E-0B04-D280-07B9-A130AF918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A760CF-51E9-387C-C0CA-37EF8D090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008C63-DD1D-F6D1-B17E-30C0EF47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41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CD4E3-A046-0617-78E3-81EEF382D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868C28-B11E-EE9A-DBF1-F7CE57B62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B96CD3-F2F6-41C4-A27D-63C045C9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AF9D6B-C58F-914C-8BC7-AEF83224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FB152F-F263-7D8A-461F-3DCCEDDA6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37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CEAFF-AC4B-C593-7046-A644C8FD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137FFA-254E-AC41-3079-B995E5EF3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5E42528-F37E-032B-29E1-84753E605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466E14-8563-54C4-9E7B-1AF479B0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165061-B7BF-A825-369C-0C6A64345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40F9B2-D9CD-4169-6F65-A902A9CE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49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7B8B0E-495B-815E-7E8D-A63988CD7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60323C-9462-937E-EEDD-839840268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A7A39D-5042-F707-2BED-A9EFFEE03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19D980-D019-073B-796B-E0D832137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BD4086B-ACFD-36BE-C212-52F851B01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55877DD-75E7-C0EF-86E2-69C2A241D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87C39DE-ECD1-25E4-A001-1322158B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425EE4F-81A6-3313-8F13-04D55285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49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50C52-6FB8-6DD4-7074-8860DFE8D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74E2D1-EC8D-49CB-DD01-891AA78D0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E658A5-9FCB-2870-F792-9B2BD747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0B97CA6-5640-A8B6-2DAA-E9E115E5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48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003826F-0DFA-D931-B5C7-F1848FE78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E51C29-D69A-E87E-4EFF-42C9976B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89B14B-6EC0-3FED-429C-236A15C2F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40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657462-AA78-AE25-0B8D-D7E085B6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45CFB3-5520-EA4D-357F-9FD495319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0FFDEB-BBE3-F20A-B53A-CF8694AB1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B2A129-094F-CB22-BE68-2915184D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531095-4A79-0EFF-234D-2712DC07F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9E115D-BA25-E116-CCFB-7CDC16E1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58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45EC41-5261-00BE-FD4E-B13CF2F76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4CDAFCC-F65D-5D0E-377C-097BBC4F5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4C4B00-3D8C-5525-53A8-BB60BB4CB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37A08B-9DCF-3E2C-78EF-80ED0AAE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920F7D-64FD-25EE-D372-0F886C3B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1A4ED7-B50B-C617-BA97-0F37DEA3F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3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7F88FCC-D4EB-0F04-9A30-6DC57A857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EDFD63-3B95-0C07-7793-1A2A0D30B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50AD7D-E359-46E3-4A1A-122495B19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BD502B-8E10-4BDC-BAC0-79000006F1B4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87E59C-BC7E-711F-CFE8-673750C01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5845E-6926-76CF-B909-73D6407B1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BAD0D-0C67-4D42-BCC1-ABA813CAA3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7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2E2393-7E3A-6E17-DA30-50368F89C3D2}"/>
              </a:ext>
            </a:extLst>
          </p:cNvPr>
          <p:cNvSpPr/>
          <p:nvPr/>
        </p:nvSpPr>
        <p:spPr>
          <a:xfrm>
            <a:off x="696686" y="344384"/>
            <a:ext cx="253340" cy="1096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4AB837-1C1D-0064-A363-7FB73AB4B7A1}"/>
              </a:ext>
            </a:extLst>
          </p:cNvPr>
          <p:cNvSpPr/>
          <p:nvPr/>
        </p:nvSpPr>
        <p:spPr>
          <a:xfrm>
            <a:off x="395845" y="1904011"/>
            <a:ext cx="843148" cy="8035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2EAC7-B310-C83F-7511-9938B3DFA1CD}"/>
              </a:ext>
            </a:extLst>
          </p:cNvPr>
          <p:cNvSpPr/>
          <p:nvPr/>
        </p:nvSpPr>
        <p:spPr>
          <a:xfrm>
            <a:off x="49481" y="3299362"/>
            <a:ext cx="1535875" cy="314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CE2599E-F43C-EB0F-574C-3B3140315703}"/>
              </a:ext>
            </a:extLst>
          </p:cNvPr>
          <p:cNvSpPr txBox="1"/>
          <p:nvPr/>
        </p:nvSpPr>
        <p:spPr>
          <a:xfrm>
            <a:off x="626500" y="15521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A60C632-D764-FC5A-0703-7BA4A8115F78}"/>
              </a:ext>
            </a:extLst>
          </p:cNvPr>
          <p:cNvSpPr txBox="1"/>
          <p:nvPr/>
        </p:nvSpPr>
        <p:spPr>
          <a:xfrm>
            <a:off x="626500" y="2818802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9F1A9297-91F4-DA36-04A1-14A4E9611610}"/>
              </a:ext>
            </a:extLst>
          </p:cNvPr>
          <p:cNvSpPr/>
          <p:nvPr/>
        </p:nvSpPr>
        <p:spPr>
          <a:xfrm>
            <a:off x="1650716" y="2192977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8742750-3AA7-7FFB-695C-ADB4239C0BBA}"/>
              </a:ext>
            </a:extLst>
          </p:cNvPr>
          <p:cNvSpPr/>
          <p:nvPr/>
        </p:nvSpPr>
        <p:spPr>
          <a:xfrm>
            <a:off x="2185106" y="2105890"/>
            <a:ext cx="767938" cy="399803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/>
              <a:t>ConvBranch</a:t>
            </a:r>
            <a:endParaRPr lang="fr-FR" sz="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09AA99-DAA0-9841-2261-44EDF62EC75B}"/>
              </a:ext>
            </a:extLst>
          </p:cNvPr>
          <p:cNvSpPr/>
          <p:nvPr/>
        </p:nvSpPr>
        <p:spPr>
          <a:xfrm>
            <a:off x="8158450" y="839188"/>
            <a:ext cx="407261" cy="16625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F886FF-EA92-38E4-D250-55566FC3583B}"/>
              </a:ext>
            </a:extLst>
          </p:cNvPr>
          <p:cNvSpPr/>
          <p:nvPr/>
        </p:nvSpPr>
        <p:spPr>
          <a:xfrm>
            <a:off x="8161036" y="3316184"/>
            <a:ext cx="443346" cy="16625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E979D2-FC82-DAEF-925B-958DCE34521B}"/>
              </a:ext>
            </a:extLst>
          </p:cNvPr>
          <p:cNvSpPr/>
          <p:nvPr/>
        </p:nvSpPr>
        <p:spPr>
          <a:xfrm>
            <a:off x="8161035" y="2139538"/>
            <a:ext cx="443346" cy="16625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16343913-6572-1800-C49D-7EC0BEDC74CB}"/>
              </a:ext>
            </a:extLst>
          </p:cNvPr>
          <p:cNvSpPr/>
          <p:nvPr/>
        </p:nvSpPr>
        <p:spPr>
          <a:xfrm>
            <a:off x="3044088" y="2198910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99CCC0ED-38AD-E44A-5F20-DE773DD29B3B}"/>
              </a:ext>
            </a:extLst>
          </p:cNvPr>
          <p:cNvSpPr/>
          <p:nvPr/>
        </p:nvSpPr>
        <p:spPr>
          <a:xfrm>
            <a:off x="3361814" y="2124652"/>
            <a:ext cx="767937" cy="3781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Rolling1</a:t>
            </a:r>
          </a:p>
        </p:txBody>
      </p:sp>
      <p:sp>
        <p:nvSpPr>
          <p:cNvPr id="25" name="Flèche : droite 24">
            <a:extLst>
              <a:ext uri="{FF2B5EF4-FFF2-40B4-BE49-F238E27FC236}">
                <a16:creationId xmlns:a16="http://schemas.microsoft.com/office/drawing/2014/main" id="{61108064-A381-73D9-BAF5-972BF33972A4}"/>
              </a:ext>
            </a:extLst>
          </p:cNvPr>
          <p:cNvSpPr/>
          <p:nvPr/>
        </p:nvSpPr>
        <p:spPr>
          <a:xfrm>
            <a:off x="6374103" y="2218882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B4A2158-6FD3-48A3-788B-AC213EAEB321}"/>
              </a:ext>
            </a:extLst>
          </p:cNvPr>
          <p:cNvSpPr/>
          <p:nvPr/>
        </p:nvSpPr>
        <p:spPr>
          <a:xfrm>
            <a:off x="8404479" y="839188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769CA326-98D4-E6C1-D67C-57C9F380DCDD}"/>
              </a:ext>
            </a:extLst>
          </p:cNvPr>
          <p:cNvSpPr/>
          <p:nvPr/>
        </p:nvSpPr>
        <p:spPr>
          <a:xfrm>
            <a:off x="8513336" y="2105890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41D9CF1-4038-DE67-F3A5-72916208CB91}"/>
              </a:ext>
            </a:extLst>
          </p:cNvPr>
          <p:cNvSpPr/>
          <p:nvPr/>
        </p:nvSpPr>
        <p:spPr>
          <a:xfrm>
            <a:off x="8968400" y="2018805"/>
            <a:ext cx="704454" cy="39980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/>
              <a:t>Concat</a:t>
            </a:r>
            <a:endParaRPr lang="fr-FR" sz="1100" dirty="0"/>
          </a:p>
        </p:txBody>
      </p:sp>
      <p:sp>
        <p:nvSpPr>
          <p:cNvPr id="32" name="Flèche : droite 31">
            <a:extLst>
              <a:ext uri="{FF2B5EF4-FFF2-40B4-BE49-F238E27FC236}">
                <a16:creationId xmlns:a16="http://schemas.microsoft.com/office/drawing/2014/main" id="{36A47BBB-6A02-B814-435F-2C4E0D6C4687}"/>
              </a:ext>
            </a:extLst>
          </p:cNvPr>
          <p:cNvSpPr/>
          <p:nvPr/>
        </p:nvSpPr>
        <p:spPr>
          <a:xfrm>
            <a:off x="9765878" y="2105890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3" name="Modèle 3D 32" descr="Cube">
                <a:extLst>
                  <a:ext uri="{FF2B5EF4-FFF2-40B4-BE49-F238E27FC236}">
                    <a16:creationId xmlns:a16="http://schemas.microsoft.com/office/drawing/2014/main" id="{994F6362-BEB4-B9A5-C403-8BB43BB46E7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61721974"/>
                  </p:ext>
                </p:extLst>
              </p:nvPr>
            </p:nvGraphicFramePr>
            <p:xfrm>
              <a:off x="10209224" y="1118017"/>
              <a:ext cx="1779131" cy="197574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779131" cy="1975746"/>
                    </a:xfrm>
                    <a:prstGeom prst="rect">
                      <a:avLst/>
                    </a:prstGeom>
                  </am3d:spPr>
                  <am3d:camera>
                    <am3d:pos x="0" y="0" z="81469193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0529" d="1000000"/>
                    <am3d:preTrans dx="0" dy="-17999995" dz="5866"/>
                    <am3d:scale>
                      <am3d:sx n="1000000" d="1000000"/>
                      <am3d:sy n="1000000" d="1000000"/>
                      <am3d:sz n="1000000" d="1000000"/>
                    </am3d:scale>
                    <am3d:rot ax="1326863" ay="-1722727" az="-681833"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2085787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3" name="Modèle 3D 32" descr="Cube">
                <a:extLst>
                  <a:ext uri="{FF2B5EF4-FFF2-40B4-BE49-F238E27FC236}">
                    <a16:creationId xmlns:a16="http://schemas.microsoft.com/office/drawing/2014/main" id="{994F6362-BEB4-B9A5-C403-8BB43BB46E7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209224" y="1118017"/>
                <a:ext cx="1779131" cy="1975746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FB9C94C7-ADB9-9026-FB95-F8A799333AB6}"/>
              </a:ext>
            </a:extLst>
          </p:cNvPr>
          <p:cNvSpPr/>
          <p:nvPr/>
        </p:nvSpPr>
        <p:spPr>
          <a:xfrm rot="5400000">
            <a:off x="10872413" y="3249878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9304511C-301F-F845-466C-62EC60FAF605}"/>
              </a:ext>
            </a:extLst>
          </p:cNvPr>
          <p:cNvSpPr/>
          <p:nvPr/>
        </p:nvSpPr>
        <p:spPr>
          <a:xfrm>
            <a:off x="10710117" y="3659577"/>
            <a:ext cx="767938" cy="399803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/>
              <a:t>ConvAgg</a:t>
            </a:r>
            <a:endParaRPr lang="fr-FR" sz="1100" dirty="0"/>
          </a:p>
        </p:txBody>
      </p:sp>
      <p:sp>
        <p:nvSpPr>
          <p:cNvPr id="36" name="Flèche : droite 35">
            <a:extLst>
              <a:ext uri="{FF2B5EF4-FFF2-40B4-BE49-F238E27FC236}">
                <a16:creationId xmlns:a16="http://schemas.microsoft.com/office/drawing/2014/main" id="{F607EC89-8674-8DD7-D5DB-5B0FD84FC846}"/>
              </a:ext>
            </a:extLst>
          </p:cNvPr>
          <p:cNvSpPr/>
          <p:nvPr/>
        </p:nvSpPr>
        <p:spPr>
          <a:xfrm rot="5400000">
            <a:off x="10872413" y="4256071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F6EBBB02-1DFE-17B3-9FEA-6F9789112981}"/>
              </a:ext>
            </a:extLst>
          </p:cNvPr>
          <p:cNvSpPr/>
          <p:nvPr/>
        </p:nvSpPr>
        <p:spPr>
          <a:xfrm>
            <a:off x="10634906" y="4662074"/>
            <a:ext cx="918359" cy="39980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/>
              <a:t>Threshold</a:t>
            </a:r>
            <a:endParaRPr lang="fr-FR" sz="11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319E573-8842-E84F-E2E4-60A6F3703A26}"/>
              </a:ext>
            </a:extLst>
          </p:cNvPr>
          <p:cNvSpPr/>
          <p:nvPr/>
        </p:nvSpPr>
        <p:spPr>
          <a:xfrm>
            <a:off x="10326148" y="5627691"/>
            <a:ext cx="1535874" cy="10964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 : droite 38">
            <a:extLst>
              <a:ext uri="{FF2B5EF4-FFF2-40B4-BE49-F238E27FC236}">
                <a16:creationId xmlns:a16="http://schemas.microsoft.com/office/drawing/2014/main" id="{E6148E17-EEE7-BE5C-3665-DBB5B3A71885}"/>
              </a:ext>
            </a:extLst>
          </p:cNvPr>
          <p:cNvSpPr/>
          <p:nvPr/>
        </p:nvSpPr>
        <p:spPr>
          <a:xfrm rot="5400000">
            <a:off x="10872413" y="5261536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4AB970A-E394-DBDE-AE64-3CA413C25377}"/>
              </a:ext>
            </a:extLst>
          </p:cNvPr>
          <p:cNvSpPr txBox="1"/>
          <p:nvPr/>
        </p:nvSpPr>
        <p:spPr>
          <a:xfrm>
            <a:off x="7946004" y="5991269"/>
            <a:ext cx="1670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Matrice binaire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4E6C6F65-30DD-FC41-D5A0-B1BE15C00EB4}"/>
              </a:ext>
            </a:extLst>
          </p:cNvPr>
          <p:cNvCxnSpPr>
            <a:cxnSpLocks/>
          </p:cNvCxnSpPr>
          <p:nvPr/>
        </p:nvCxnSpPr>
        <p:spPr>
          <a:xfrm>
            <a:off x="49481" y="3779921"/>
            <a:ext cx="153587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409C0F86-01BE-F84F-CCAE-C248C7D2BB15}"/>
              </a:ext>
            </a:extLst>
          </p:cNvPr>
          <p:cNvSpPr txBox="1"/>
          <p:nvPr/>
        </p:nvSpPr>
        <p:spPr>
          <a:xfrm>
            <a:off x="421217" y="3779921"/>
            <a:ext cx="1057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Max résolution temporelle</a:t>
            </a: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B889175F-DF26-0B68-D2DF-52842E961DC5}"/>
              </a:ext>
            </a:extLst>
          </p:cNvPr>
          <p:cNvCxnSpPr>
            <a:cxnSpLocks/>
          </p:cNvCxnSpPr>
          <p:nvPr/>
        </p:nvCxnSpPr>
        <p:spPr>
          <a:xfrm>
            <a:off x="539793" y="344384"/>
            <a:ext cx="0" cy="10964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86A4E2BB-72B4-E8EC-B2F3-D14CE9AD343E}"/>
              </a:ext>
            </a:extLst>
          </p:cNvPr>
          <p:cNvSpPr txBox="1"/>
          <p:nvPr/>
        </p:nvSpPr>
        <p:spPr>
          <a:xfrm>
            <a:off x="0" y="-12185"/>
            <a:ext cx="749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Max résolution fréquentielle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41FDEAB5-66E3-6E51-596A-9130E5C9025C}"/>
              </a:ext>
            </a:extLst>
          </p:cNvPr>
          <p:cNvCxnSpPr>
            <a:cxnSpLocks/>
          </p:cNvCxnSpPr>
          <p:nvPr/>
        </p:nvCxnSpPr>
        <p:spPr>
          <a:xfrm flipH="1">
            <a:off x="11225122" y="1715597"/>
            <a:ext cx="53751" cy="142542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66A68180-7D2F-53D6-69DA-379BF8EA89EC}"/>
              </a:ext>
            </a:extLst>
          </p:cNvPr>
          <p:cNvCxnSpPr>
            <a:cxnSpLocks/>
          </p:cNvCxnSpPr>
          <p:nvPr/>
        </p:nvCxnSpPr>
        <p:spPr>
          <a:xfrm flipH="1" flipV="1">
            <a:off x="10178156" y="1343648"/>
            <a:ext cx="1575775" cy="1321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04154BAF-896A-F7FF-5BA2-B6EDCBDE28E2}"/>
              </a:ext>
            </a:extLst>
          </p:cNvPr>
          <p:cNvCxnSpPr>
            <a:cxnSpLocks/>
          </p:cNvCxnSpPr>
          <p:nvPr/>
        </p:nvCxnSpPr>
        <p:spPr>
          <a:xfrm flipH="1">
            <a:off x="11405206" y="2505693"/>
            <a:ext cx="456816" cy="6036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AA028342-99A4-0037-D187-55D347CD4E0E}"/>
              </a:ext>
            </a:extLst>
          </p:cNvPr>
          <p:cNvSpPr txBox="1"/>
          <p:nvPr/>
        </p:nvSpPr>
        <p:spPr>
          <a:xfrm>
            <a:off x="11454862" y="2948115"/>
            <a:ext cx="767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Somme des Ci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FBE07DC-1CC6-EA04-F424-B4FED6D5279D}"/>
              </a:ext>
            </a:extLst>
          </p:cNvPr>
          <p:cNvSpPr txBox="1"/>
          <p:nvPr/>
        </p:nvSpPr>
        <p:spPr>
          <a:xfrm>
            <a:off x="10974367" y="2223799"/>
            <a:ext cx="3113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H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2714AECE-03F2-C94D-08F0-46BB4DD45D27}"/>
              </a:ext>
            </a:extLst>
          </p:cNvPr>
          <p:cNvSpPr txBox="1"/>
          <p:nvPr/>
        </p:nvSpPr>
        <p:spPr>
          <a:xfrm>
            <a:off x="10862072" y="1095531"/>
            <a:ext cx="34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W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26758683-B05A-9FA3-AD9F-7A938F2F13C5}"/>
              </a:ext>
            </a:extLst>
          </p:cNvPr>
          <p:cNvSpPr txBox="1"/>
          <p:nvPr/>
        </p:nvSpPr>
        <p:spPr>
          <a:xfrm>
            <a:off x="42355" y="2182903"/>
            <a:ext cx="317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Hi</a:t>
            </a:r>
          </a:p>
        </p:txBody>
      </p: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882F9566-2978-87FB-AA9D-76E5AB9CC73F}"/>
              </a:ext>
            </a:extLst>
          </p:cNvPr>
          <p:cNvCxnSpPr>
            <a:cxnSpLocks/>
          </p:cNvCxnSpPr>
          <p:nvPr/>
        </p:nvCxnSpPr>
        <p:spPr>
          <a:xfrm>
            <a:off x="315204" y="1921432"/>
            <a:ext cx="0" cy="7940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42BCB73B-43E7-883A-1E12-EC65FFB7CBE6}"/>
              </a:ext>
            </a:extLst>
          </p:cNvPr>
          <p:cNvCxnSpPr>
            <a:cxnSpLocks/>
          </p:cNvCxnSpPr>
          <p:nvPr/>
        </p:nvCxnSpPr>
        <p:spPr>
          <a:xfrm flipH="1">
            <a:off x="374958" y="2791847"/>
            <a:ext cx="82779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ZoneTexte 56">
            <a:extLst>
              <a:ext uri="{FF2B5EF4-FFF2-40B4-BE49-F238E27FC236}">
                <a16:creationId xmlns:a16="http://schemas.microsoft.com/office/drawing/2014/main" id="{8E008F57-F0A2-D4AB-D269-635AA2B7A7BF}"/>
              </a:ext>
            </a:extLst>
          </p:cNvPr>
          <p:cNvSpPr txBox="1"/>
          <p:nvPr/>
        </p:nvSpPr>
        <p:spPr>
          <a:xfrm>
            <a:off x="612725" y="2737125"/>
            <a:ext cx="3369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Wi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F767DFAA-A54E-4333-05B8-D5CEA59C3F3E}"/>
              </a:ext>
            </a:extLst>
          </p:cNvPr>
          <p:cNvSpPr/>
          <p:nvPr/>
        </p:nvSpPr>
        <p:spPr>
          <a:xfrm>
            <a:off x="4442816" y="2137015"/>
            <a:ext cx="714617" cy="37811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err="1"/>
              <a:t>Resample</a:t>
            </a:r>
            <a:endParaRPr lang="fr-FR" sz="700" dirty="0"/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FCA03FFB-595E-5728-7633-E4E0876C43BC}"/>
              </a:ext>
            </a:extLst>
          </p:cNvPr>
          <p:cNvSpPr/>
          <p:nvPr/>
        </p:nvSpPr>
        <p:spPr>
          <a:xfrm>
            <a:off x="5513142" y="2150695"/>
            <a:ext cx="767937" cy="3781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Rolling2</a:t>
            </a:r>
          </a:p>
        </p:txBody>
      </p:sp>
      <p:sp>
        <p:nvSpPr>
          <p:cNvPr id="62" name="Flèche : droite 61">
            <a:extLst>
              <a:ext uri="{FF2B5EF4-FFF2-40B4-BE49-F238E27FC236}">
                <a16:creationId xmlns:a16="http://schemas.microsoft.com/office/drawing/2014/main" id="{484B3976-A528-D5F2-2AB2-EC078E506C44}"/>
              </a:ext>
            </a:extLst>
          </p:cNvPr>
          <p:cNvSpPr/>
          <p:nvPr/>
        </p:nvSpPr>
        <p:spPr>
          <a:xfrm>
            <a:off x="4190871" y="2202677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Flèche : droite 62">
            <a:extLst>
              <a:ext uri="{FF2B5EF4-FFF2-40B4-BE49-F238E27FC236}">
                <a16:creationId xmlns:a16="http://schemas.microsoft.com/office/drawing/2014/main" id="{3912F7F8-B94B-1CE5-9C68-7509CD97598B}"/>
              </a:ext>
            </a:extLst>
          </p:cNvPr>
          <p:cNvSpPr/>
          <p:nvPr/>
        </p:nvSpPr>
        <p:spPr>
          <a:xfrm>
            <a:off x="5221946" y="2226936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Flèche : droite 71">
            <a:extLst>
              <a:ext uri="{FF2B5EF4-FFF2-40B4-BE49-F238E27FC236}">
                <a16:creationId xmlns:a16="http://schemas.microsoft.com/office/drawing/2014/main" id="{2682FF23-530B-88BF-2024-63B3C4A50A85}"/>
              </a:ext>
            </a:extLst>
          </p:cNvPr>
          <p:cNvSpPr/>
          <p:nvPr/>
        </p:nvSpPr>
        <p:spPr>
          <a:xfrm>
            <a:off x="1624880" y="754113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Rectangle : coins arrondis 72">
            <a:extLst>
              <a:ext uri="{FF2B5EF4-FFF2-40B4-BE49-F238E27FC236}">
                <a16:creationId xmlns:a16="http://schemas.microsoft.com/office/drawing/2014/main" id="{91571BF0-1ABF-EC68-C676-3734426B5C08}"/>
              </a:ext>
            </a:extLst>
          </p:cNvPr>
          <p:cNvSpPr/>
          <p:nvPr/>
        </p:nvSpPr>
        <p:spPr>
          <a:xfrm>
            <a:off x="2159270" y="667026"/>
            <a:ext cx="767938" cy="399803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/>
              <a:t>ConvBranch</a:t>
            </a:r>
            <a:endParaRPr lang="fr-FR" sz="800" dirty="0"/>
          </a:p>
        </p:txBody>
      </p:sp>
      <p:sp>
        <p:nvSpPr>
          <p:cNvPr id="74" name="Flèche : droite 73">
            <a:extLst>
              <a:ext uri="{FF2B5EF4-FFF2-40B4-BE49-F238E27FC236}">
                <a16:creationId xmlns:a16="http://schemas.microsoft.com/office/drawing/2014/main" id="{DAB041A9-05A8-1D80-540A-D5C572BA7316}"/>
              </a:ext>
            </a:extLst>
          </p:cNvPr>
          <p:cNvSpPr/>
          <p:nvPr/>
        </p:nvSpPr>
        <p:spPr>
          <a:xfrm>
            <a:off x="3018252" y="760046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Rectangle : coins arrondis 74">
            <a:extLst>
              <a:ext uri="{FF2B5EF4-FFF2-40B4-BE49-F238E27FC236}">
                <a16:creationId xmlns:a16="http://schemas.microsoft.com/office/drawing/2014/main" id="{83BBE64C-6501-0EEE-EF56-D12B92879B87}"/>
              </a:ext>
            </a:extLst>
          </p:cNvPr>
          <p:cNvSpPr/>
          <p:nvPr/>
        </p:nvSpPr>
        <p:spPr>
          <a:xfrm>
            <a:off x="3335978" y="685788"/>
            <a:ext cx="767937" cy="3781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Rolling1</a:t>
            </a:r>
          </a:p>
        </p:txBody>
      </p:sp>
      <p:sp>
        <p:nvSpPr>
          <p:cNvPr id="76" name="Flèche : droite 75">
            <a:extLst>
              <a:ext uri="{FF2B5EF4-FFF2-40B4-BE49-F238E27FC236}">
                <a16:creationId xmlns:a16="http://schemas.microsoft.com/office/drawing/2014/main" id="{9F653C8E-FCDA-1E5E-E82C-C6CAD48128CA}"/>
              </a:ext>
            </a:extLst>
          </p:cNvPr>
          <p:cNvSpPr/>
          <p:nvPr/>
        </p:nvSpPr>
        <p:spPr>
          <a:xfrm>
            <a:off x="6348267" y="780018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 : coins arrondis 76">
            <a:extLst>
              <a:ext uri="{FF2B5EF4-FFF2-40B4-BE49-F238E27FC236}">
                <a16:creationId xmlns:a16="http://schemas.microsoft.com/office/drawing/2014/main" id="{DF8CE849-F034-A1CC-C040-D997F742DD6C}"/>
              </a:ext>
            </a:extLst>
          </p:cNvPr>
          <p:cNvSpPr/>
          <p:nvPr/>
        </p:nvSpPr>
        <p:spPr>
          <a:xfrm>
            <a:off x="4416980" y="698151"/>
            <a:ext cx="714617" cy="37811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err="1"/>
              <a:t>Resample</a:t>
            </a:r>
            <a:endParaRPr lang="fr-FR" sz="700" dirty="0"/>
          </a:p>
        </p:txBody>
      </p:sp>
      <p:sp>
        <p:nvSpPr>
          <p:cNvPr id="78" name="Rectangle : coins arrondis 77">
            <a:extLst>
              <a:ext uri="{FF2B5EF4-FFF2-40B4-BE49-F238E27FC236}">
                <a16:creationId xmlns:a16="http://schemas.microsoft.com/office/drawing/2014/main" id="{DF463C77-5C7C-54EC-B7D9-4C4346C083B9}"/>
              </a:ext>
            </a:extLst>
          </p:cNvPr>
          <p:cNvSpPr/>
          <p:nvPr/>
        </p:nvSpPr>
        <p:spPr>
          <a:xfrm>
            <a:off x="5487306" y="711831"/>
            <a:ext cx="767937" cy="3781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Rolling2</a:t>
            </a:r>
          </a:p>
        </p:txBody>
      </p:sp>
      <p:sp>
        <p:nvSpPr>
          <p:cNvPr id="79" name="Flèche : droite 78">
            <a:extLst>
              <a:ext uri="{FF2B5EF4-FFF2-40B4-BE49-F238E27FC236}">
                <a16:creationId xmlns:a16="http://schemas.microsoft.com/office/drawing/2014/main" id="{82BE6612-C01F-0656-032A-86E4876CE135}"/>
              </a:ext>
            </a:extLst>
          </p:cNvPr>
          <p:cNvSpPr/>
          <p:nvPr/>
        </p:nvSpPr>
        <p:spPr>
          <a:xfrm>
            <a:off x="4165035" y="763813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lèche : droite 79">
            <a:extLst>
              <a:ext uri="{FF2B5EF4-FFF2-40B4-BE49-F238E27FC236}">
                <a16:creationId xmlns:a16="http://schemas.microsoft.com/office/drawing/2014/main" id="{694AF8AC-60D0-0177-DF95-6FB1F0C1C5E7}"/>
              </a:ext>
            </a:extLst>
          </p:cNvPr>
          <p:cNvSpPr/>
          <p:nvPr/>
        </p:nvSpPr>
        <p:spPr>
          <a:xfrm>
            <a:off x="5196110" y="788072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lèche : droite 80">
            <a:extLst>
              <a:ext uri="{FF2B5EF4-FFF2-40B4-BE49-F238E27FC236}">
                <a16:creationId xmlns:a16="http://schemas.microsoft.com/office/drawing/2014/main" id="{634C552B-9B4D-D0DD-4D69-EA102F8644D2}"/>
              </a:ext>
            </a:extLst>
          </p:cNvPr>
          <p:cNvSpPr/>
          <p:nvPr/>
        </p:nvSpPr>
        <p:spPr>
          <a:xfrm>
            <a:off x="1641879" y="3367687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Rectangle : coins arrondis 81">
            <a:extLst>
              <a:ext uri="{FF2B5EF4-FFF2-40B4-BE49-F238E27FC236}">
                <a16:creationId xmlns:a16="http://schemas.microsoft.com/office/drawing/2014/main" id="{2D6AEE6E-2808-DA9E-874D-250978DCC94A}"/>
              </a:ext>
            </a:extLst>
          </p:cNvPr>
          <p:cNvSpPr/>
          <p:nvPr/>
        </p:nvSpPr>
        <p:spPr>
          <a:xfrm>
            <a:off x="2176269" y="3280600"/>
            <a:ext cx="767938" cy="399803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/>
              <a:t>ConvBranch</a:t>
            </a:r>
            <a:endParaRPr lang="fr-FR" sz="800" dirty="0"/>
          </a:p>
        </p:txBody>
      </p:sp>
      <p:sp>
        <p:nvSpPr>
          <p:cNvPr id="83" name="Flèche : droite 82">
            <a:extLst>
              <a:ext uri="{FF2B5EF4-FFF2-40B4-BE49-F238E27FC236}">
                <a16:creationId xmlns:a16="http://schemas.microsoft.com/office/drawing/2014/main" id="{F4D12568-D767-D10F-AEDD-DCA433B7E78C}"/>
              </a:ext>
            </a:extLst>
          </p:cNvPr>
          <p:cNvSpPr/>
          <p:nvPr/>
        </p:nvSpPr>
        <p:spPr>
          <a:xfrm>
            <a:off x="3035251" y="3373620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Rectangle : coins arrondis 83">
            <a:extLst>
              <a:ext uri="{FF2B5EF4-FFF2-40B4-BE49-F238E27FC236}">
                <a16:creationId xmlns:a16="http://schemas.microsoft.com/office/drawing/2014/main" id="{0BD29808-F9F8-CABB-59F0-C2852C892227}"/>
              </a:ext>
            </a:extLst>
          </p:cNvPr>
          <p:cNvSpPr/>
          <p:nvPr/>
        </p:nvSpPr>
        <p:spPr>
          <a:xfrm>
            <a:off x="3352977" y="3299362"/>
            <a:ext cx="767937" cy="3781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Rolling1</a:t>
            </a:r>
          </a:p>
        </p:txBody>
      </p:sp>
      <p:sp>
        <p:nvSpPr>
          <p:cNvPr id="85" name="Flèche : droite 84">
            <a:extLst>
              <a:ext uri="{FF2B5EF4-FFF2-40B4-BE49-F238E27FC236}">
                <a16:creationId xmlns:a16="http://schemas.microsoft.com/office/drawing/2014/main" id="{555E0AB3-0CCD-38F4-DA94-98DE0A80C649}"/>
              </a:ext>
            </a:extLst>
          </p:cNvPr>
          <p:cNvSpPr/>
          <p:nvPr/>
        </p:nvSpPr>
        <p:spPr>
          <a:xfrm>
            <a:off x="6365266" y="3393592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Rectangle : coins arrondis 85">
            <a:extLst>
              <a:ext uri="{FF2B5EF4-FFF2-40B4-BE49-F238E27FC236}">
                <a16:creationId xmlns:a16="http://schemas.microsoft.com/office/drawing/2014/main" id="{8CF42DDE-845B-6D9E-D71D-AF978EC6D9F0}"/>
              </a:ext>
            </a:extLst>
          </p:cNvPr>
          <p:cNvSpPr/>
          <p:nvPr/>
        </p:nvSpPr>
        <p:spPr>
          <a:xfrm>
            <a:off x="4433979" y="3311725"/>
            <a:ext cx="714617" cy="37811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err="1"/>
              <a:t>Resample</a:t>
            </a:r>
            <a:endParaRPr lang="fr-FR" sz="700" dirty="0"/>
          </a:p>
        </p:txBody>
      </p:sp>
      <p:sp>
        <p:nvSpPr>
          <p:cNvPr id="87" name="Rectangle : coins arrondis 86">
            <a:extLst>
              <a:ext uri="{FF2B5EF4-FFF2-40B4-BE49-F238E27FC236}">
                <a16:creationId xmlns:a16="http://schemas.microsoft.com/office/drawing/2014/main" id="{4565A16B-2B0E-7D5D-AC0C-1E2F1CB8E0A1}"/>
              </a:ext>
            </a:extLst>
          </p:cNvPr>
          <p:cNvSpPr/>
          <p:nvPr/>
        </p:nvSpPr>
        <p:spPr>
          <a:xfrm>
            <a:off x="5504305" y="3325405"/>
            <a:ext cx="767937" cy="3781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Rolling2</a:t>
            </a:r>
          </a:p>
        </p:txBody>
      </p:sp>
      <p:sp>
        <p:nvSpPr>
          <p:cNvPr id="88" name="Flèche : droite 87">
            <a:extLst>
              <a:ext uri="{FF2B5EF4-FFF2-40B4-BE49-F238E27FC236}">
                <a16:creationId xmlns:a16="http://schemas.microsoft.com/office/drawing/2014/main" id="{CFD12F4A-269D-D44C-A624-B53AA81F1956}"/>
              </a:ext>
            </a:extLst>
          </p:cNvPr>
          <p:cNvSpPr/>
          <p:nvPr/>
        </p:nvSpPr>
        <p:spPr>
          <a:xfrm>
            <a:off x="4182034" y="3377387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Flèche : droite 88">
            <a:extLst>
              <a:ext uri="{FF2B5EF4-FFF2-40B4-BE49-F238E27FC236}">
                <a16:creationId xmlns:a16="http://schemas.microsoft.com/office/drawing/2014/main" id="{BE293523-2F59-2EA1-5591-76EDB7BE697E}"/>
              </a:ext>
            </a:extLst>
          </p:cNvPr>
          <p:cNvSpPr/>
          <p:nvPr/>
        </p:nvSpPr>
        <p:spPr>
          <a:xfrm>
            <a:off x="5213109" y="3401646"/>
            <a:ext cx="226682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92" name="Modèle 3D 91" descr="Cube">
                <a:extLst>
                  <a:ext uri="{FF2B5EF4-FFF2-40B4-BE49-F238E27FC236}">
                    <a16:creationId xmlns:a16="http://schemas.microsoft.com/office/drawing/2014/main" id="{02A70340-CD98-1C93-948F-D00238809DC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0567620"/>
                  </p:ext>
                </p:extLst>
              </p:nvPr>
            </p:nvGraphicFramePr>
            <p:xfrm>
              <a:off x="6842521" y="94987"/>
              <a:ext cx="1340285" cy="1488402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340285" cy="1488402"/>
                    </a:xfrm>
                    <a:prstGeom prst="rect">
                      <a:avLst/>
                    </a:prstGeom>
                  </am3d:spPr>
                  <am3d:camera>
                    <am3d:pos x="0" y="0" z="81469193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0529" d="1000000"/>
                    <am3d:preTrans dx="0" dy="-17999995" dz="5866"/>
                    <am3d:scale>
                      <am3d:sx n="1000000" d="1000000"/>
                      <am3d:sy n="1000000" d="1000000"/>
                      <am3d:sz n="1000000" d="1000000"/>
                    </am3d:scale>
                    <am3d:rot ax="1326863" ay="-1722727" az="-681833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1571300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92" name="Modèle 3D 91" descr="Cube">
                <a:extLst>
                  <a:ext uri="{FF2B5EF4-FFF2-40B4-BE49-F238E27FC236}">
                    <a16:creationId xmlns:a16="http://schemas.microsoft.com/office/drawing/2014/main" id="{02A70340-CD98-1C93-948F-D00238809DC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42521" y="94987"/>
                <a:ext cx="1340285" cy="14884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93" name="Modèle 3D 92" descr="Cube">
                <a:extLst>
                  <a:ext uri="{FF2B5EF4-FFF2-40B4-BE49-F238E27FC236}">
                    <a16:creationId xmlns:a16="http://schemas.microsoft.com/office/drawing/2014/main" id="{9A44DA73-382C-A0B7-63D7-45C51FB5A60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37729394"/>
                  </p:ext>
                </p:extLst>
              </p:nvPr>
            </p:nvGraphicFramePr>
            <p:xfrm>
              <a:off x="6868357" y="1468380"/>
              <a:ext cx="1340285" cy="1488402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340285" cy="1488402"/>
                    </a:xfrm>
                    <a:prstGeom prst="rect">
                      <a:avLst/>
                    </a:prstGeom>
                  </am3d:spPr>
                  <am3d:camera>
                    <am3d:pos x="0" y="0" z="81469193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0529" d="1000000"/>
                    <am3d:preTrans dx="0" dy="-17999995" dz="5866"/>
                    <am3d:scale>
                      <am3d:sx n="1000000" d="1000000"/>
                      <am3d:sy n="1000000" d="1000000"/>
                      <am3d:sz n="1000000" d="1000000"/>
                    </am3d:scale>
                    <am3d:rot ax="1326863" ay="-1722727" az="-681833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1571300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93" name="Modèle 3D 92" descr="Cube">
                <a:extLst>
                  <a:ext uri="{FF2B5EF4-FFF2-40B4-BE49-F238E27FC236}">
                    <a16:creationId xmlns:a16="http://schemas.microsoft.com/office/drawing/2014/main" id="{9A44DA73-382C-A0B7-63D7-45C51FB5A60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68357" y="1468380"/>
                <a:ext cx="1340285" cy="14884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94" name="Modèle 3D 93" descr="Cube">
                <a:extLst>
                  <a:ext uri="{FF2B5EF4-FFF2-40B4-BE49-F238E27FC236}">
                    <a16:creationId xmlns:a16="http://schemas.microsoft.com/office/drawing/2014/main" id="{D586B48D-D57B-5C61-3F38-836C78220BA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82330169"/>
                  </p:ext>
                </p:extLst>
              </p:nvPr>
            </p:nvGraphicFramePr>
            <p:xfrm>
              <a:off x="6879603" y="2744217"/>
              <a:ext cx="1340285" cy="1488402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340285" cy="1488402"/>
                    </a:xfrm>
                    <a:prstGeom prst="rect">
                      <a:avLst/>
                    </a:prstGeom>
                  </am3d:spPr>
                  <am3d:camera>
                    <am3d:pos x="0" y="0" z="81469193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0529" d="1000000"/>
                    <am3d:preTrans dx="0" dy="-17999995" dz="5866"/>
                    <am3d:scale>
                      <am3d:sx n="1000000" d="1000000"/>
                      <am3d:sy n="1000000" d="1000000"/>
                      <am3d:sz n="1000000" d="1000000"/>
                    </am3d:scale>
                    <am3d:rot ax="1326863" ay="-1722727" az="-681833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1571300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94" name="Modèle 3D 93" descr="Cube">
                <a:extLst>
                  <a:ext uri="{FF2B5EF4-FFF2-40B4-BE49-F238E27FC236}">
                    <a16:creationId xmlns:a16="http://schemas.microsoft.com/office/drawing/2014/main" id="{D586B48D-D57B-5C61-3F38-836C78220BA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79603" y="2744217"/>
                <a:ext cx="1340285" cy="1488402"/>
              </a:xfrm>
              <a:prstGeom prst="rect">
                <a:avLst/>
              </a:prstGeom>
            </p:spPr>
          </p:pic>
        </mc:Fallback>
      </mc:AlternateContent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EB35C459-110A-866F-E745-EB6FB9D9B564}"/>
              </a:ext>
            </a:extLst>
          </p:cNvPr>
          <p:cNvCxnSpPr>
            <a:cxnSpLocks/>
          </p:cNvCxnSpPr>
          <p:nvPr/>
        </p:nvCxnSpPr>
        <p:spPr>
          <a:xfrm flipH="1">
            <a:off x="7772782" y="2436714"/>
            <a:ext cx="335916" cy="488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ZoneTexte 96">
            <a:extLst>
              <a:ext uri="{FF2B5EF4-FFF2-40B4-BE49-F238E27FC236}">
                <a16:creationId xmlns:a16="http://schemas.microsoft.com/office/drawing/2014/main" id="{D67C9E03-E3C6-D02D-3B73-F664D7DA12B1}"/>
              </a:ext>
            </a:extLst>
          </p:cNvPr>
          <p:cNvSpPr txBox="1"/>
          <p:nvPr/>
        </p:nvSpPr>
        <p:spPr>
          <a:xfrm>
            <a:off x="7922021" y="2648548"/>
            <a:ext cx="3227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Ci</a:t>
            </a:r>
          </a:p>
        </p:txBody>
      </p:sp>
    </p:spTree>
    <p:extLst>
      <p:ext uri="{BB962C8B-B14F-4D97-AF65-F5344CB8AC3E}">
        <p14:creationId xmlns:p14="http://schemas.microsoft.com/office/powerpoint/2010/main" val="255628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gnaux électriques">
            <a:extLst>
              <a:ext uri="{FF2B5EF4-FFF2-40B4-BE49-F238E27FC236}">
                <a16:creationId xmlns:a16="http://schemas.microsoft.com/office/drawing/2014/main" id="{4AFBF680-DCFF-7BDA-9043-9288F01AD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7" y="1520057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0E5432E-217D-17C8-9259-9944C5CF50A5}"/>
              </a:ext>
            </a:extLst>
          </p:cNvPr>
          <p:cNvSpPr/>
          <p:nvPr/>
        </p:nvSpPr>
        <p:spPr>
          <a:xfrm>
            <a:off x="779815" y="1705367"/>
            <a:ext cx="535197" cy="16625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88D23D-71D9-7306-327C-945E8565375B}"/>
              </a:ext>
            </a:extLst>
          </p:cNvPr>
          <p:cNvSpPr/>
          <p:nvPr/>
        </p:nvSpPr>
        <p:spPr>
          <a:xfrm>
            <a:off x="818487" y="4190890"/>
            <a:ext cx="534388" cy="15772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CA5A0A-18DA-27A5-D435-3FE55CE80ED1}"/>
              </a:ext>
            </a:extLst>
          </p:cNvPr>
          <p:cNvSpPr/>
          <p:nvPr/>
        </p:nvSpPr>
        <p:spPr>
          <a:xfrm>
            <a:off x="1135159" y="1705367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5BD27429-3F51-D855-6738-CA7219CC2DCE}"/>
              </a:ext>
            </a:extLst>
          </p:cNvPr>
          <p:cNvSpPr/>
          <p:nvPr/>
        </p:nvSpPr>
        <p:spPr>
          <a:xfrm>
            <a:off x="825727" y="2886044"/>
            <a:ext cx="851883" cy="290422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Picture 2" descr="Signaux électriques">
            <a:extLst>
              <a:ext uri="{FF2B5EF4-FFF2-40B4-BE49-F238E27FC236}">
                <a16:creationId xmlns:a16="http://schemas.microsoft.com/office/drawing/2014/main" id="{E578D216-49F9-B228-CAFB-CAFF0FD3E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59" y="2793337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Signaux électriques">
            <a:extLst>
              <a:ext uri="{FF2B5EF4-FFF2-40B4-BE49-F238E27FC236}">
                <a16:creationId xmlns:a16="http://schemas.microsoft.com/office/drawing/2014/main" id="{2C2B02C6-F0AC-1180-BB40-3A436502E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7" y="4028145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60AF9249-8052-4FE6-AF12-2F3D69F93A54}"/>
              </a:ext>
            </a:extLst>
          </p:cNvPr>
          <p:cNvSpPr/>
          <p:nvPr/>
        </p:nvSpPr>
        <p:spPr>
          <a:xfrm>
            <a:off x="1695490" y="2806319"/>
            <a:ext cx="1141424" cy="48557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Cross-Corr</a:t>
            </a:r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3187E4BA-30E1-A64F-2A4F-A374137AE9B8}"/>
              </a:ext>
            </a:extLst>
          </p:cNvPr>
          <p:cNvSpPr/>
          <p:nvPr/>
        </p:nvSpPr>
        <p:spPr>
          <a:xfrm>
            <a:off x="2895470" y="2934275"/>
            <a:ext cx="443346" cy="225631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Picture 2" descr="Signaux électriques">
            <a:extLst>
              <a:ext uri="{FF2B5EF4-FFF2-40B4-BE49-F238E27FC236}">
                <a16:creationId xmlns:a16="http://schemas.microsoft.com/office/drawing/2014/main" id="{8A1384F2-2D76-6466-D154-3BCB8908A0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163" y="2800304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904E54B7-A3D1-8255-42A4-2042B85C1EA9}"/>
              </a:ext>
            </a:extLst>
          </p:cNvPr>
          <p:cNvSpPr/>
          <p:nvPr/>
        </p:nvSpPr>
        <p:spPr>
          <a:xfrm>
            <a:off x="4559599" y="2806319"/>
            <a:ext cx="1141424" cy="48557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Détection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8E38C13F-0BE7-9B38-EED5-92A8D8B0ED40}"/>
              </a:ext>
            </a:extLst>
          </p:cNvPr>
          <p:cNvSpPr/>
          <p:nvPr/>
        </p:nvSpPr>
        <p:spPr>
          <a:xfrm>
            <a:off x="3999710" y="2887730"/>
            <a:ext cx="509517" cy="281604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 : droite 24">
            <a:extLst>
              <a:ext uri="{FF2B5EF4-FFF2-40B4-BE49-F238E27FC236}">
                <a16:creationId xmlns:a16="http://schemas.microsoft.com/office/drawing/2014/main" id="{284DAD28-92C9-9BD7-54CC-10534E92A1BA}"/>
              </a:ext>
            </a:extLst>
          </p:cNvPr>
          <p:cNvSpPr/>
          <p:nvPr/>
        </p:nvSpPr>
        <p:spPr>
          <a:xfrm>
            <a:off x="5788920" y="2886045"/>
            <a:ext cx="600735" cy="292332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3C04467-2790-3671-7D30-8A9585815505}"/>
              </a:ext>
            </a:extLst>
          </p:cNvPr>
          <p:cNvSpPr txBox="1"/>
          <p:nvPr/>
        </p:nvSpPr>
        <p:spPr>
          <a:xfrm>
            <a:off x="6389656" y="2828018"/>
            <a:ext cx="1339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…, </a:t>
            </a:r>
            <a:r>
              <a:rPr lang="fr-FR" dirty="0" err="1"/>
              <a:t>PDWi</a:t>
            </a:r>
            <a:r>
              <a:rPr lang="fr-FR" dirty="0"/>
              <a:t>, …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B8EC2A5-57CA-B4A3-7781-3773C6222CB0}"/>
              </a:ext>
            </a:extLst>
          </p:cNvPr>
          <p:cNvSpPr/>
          <p:nvPr/>
        </p:nvSpPr>
        <p:spPr>
          <a:xfrm>
            <a:off x="8353208" y="2798937"/>
            <a:ext cx="1141424" cy="48557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IA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4B5C28CE-65E6-4FEB-7DD1-5160523C334B}"/>
              </a:ext>
            </a:extLst>
          </p:cNvPr>
          <p:cNvSpPr/>
          <p:nvPr/>
        </p:nvSpPr>
        <p:spPr>
          <a:xfrm>
            <a:off x="7758394" y="2886045"/>
            <a:ext cx="565802" cy="273862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AA24F230-0789-495E-F0BB-21C884AA8653}"/>
              </a:ext>
            </a:extLst>
          </p:cNvPr>
          <p:cNvSpPr/>
          <p:nvPr/>
        </p:nvSpPr>
        <p:spPr>
          <a:xfrm>
            <a:off x="9598601" y="2893349"/>
            <a:ext cx="477294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BBAA40D-D5C3-1694-8A29-D2E6C4A7A59E}"/>
              </a:ext>
            </a:extLst>
          </p:cNvPr>
          <p:cNvCxnSpPr>
            <a:cxnSpLocks/>
          </p:cNvCxnSpPr>
          <p:nvPr/>
        </p:nvCxnSpPr>
        <p:spPr>
          <a:xfrm flipV="1">
            <a:off x="10839295" y="3228206"/>
            <a:ext cx="0" cy="257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02B0ED54-3015-AB5D-49C7-F03F90694974}"/>
              </a:ext>
            </a:extLst>
          </p:cNvPr>
          <p:cNvSpPr txBox="1"/>
          <p:nvPr/>
        </p:nvSpPr>
        <p:spPr>
          <a:xfrm>
            <a:off x="10417504" y="3407257"/>
            <a:ext cx="8586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solidFill>
                  <a:srgbClr val="0070C0"/>
                </a:solidFill>
              </a:rPr>
              <a:t>EmitterB</a:t>
            </a:r>
            <a:endParaRPr lang="fr-FR" sz="1400" dirty="0">
              <a:solidFill>
                <a:srgbClr val="0070C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214E7EB-E00D-3E64-8F9B-4D4F81F4543D}"/>
              </a:ext>
            </a:extLst>
          </p:cNvPr>
          <p:cNvSpPr txBox="1"/>
          <p:nvPr/>
        </p:nvSpPr>
        <p:spPr>
          <a:xfrm>
            <a:off x="10163893" y="2854570"/>
            <a:ext cx="1347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…, </a:t>
            </a:r>
            <a:r>
              <a:rPr lang="fr-FR" dirty="0" err="1"/>
              <a:t>PDWi</a:t>
            </a:r>
            <a:r>
              <a:rPr lang="fr-FR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314196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Signaux électriques">
            <a:extLst>
              <a:ext uri="{FF2B5EF4-FFF2-40B4-BE49-F238E27FC236}">
                <a16:creationId xmlns:a16="http://schemas.microsoft.com/office/drawing/2014/main" id="{EB8559A5-0D01-199E-6BE7-8C142DE18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71" y="1738083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AD11A94F-5F09-E198-B1C0-FE09E46A7BDE}"/>
              </a:ext>
            </a:extLst>
          </p:cNvPr>
          <p:cNvSpPr/>
          <p:nvPr/>
        </p:nvSpPr>
        <p:spPr>
          <a:xfrm>
            <a:off x="721074" y="1918957"/>
            <a:ext cx="315820" cy="205188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8B96215-CFF9-350A-11A8-7C603D44A466}"/>
              </a:ext>
            </a:extLst>
          </p:cNvPr>
          <p:cNvSpPr/>
          <p:nvPr/>
        </p:nvSpPr>
        <p:spPr>
          <a:xfrm>
            <a:off x="721073" y="4395953"/>
            <a:ext cx="315821" cy="16251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5EF8FD-89BB-805B-486F-17F73E69AC50}"/>
              </a:ext>
            </a:extLst>
          </p:cNvPr>
          <p:cNvSpPr/>
          <p:nvPr/>
        </p:nvSpPr>
        <p:spPr>
          <a:xfrm>
            <a:off x="869418" y="1915217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 : droite 39">
            <a:extLst>
              <a:ext uri="{FF2B5EF4-FFF2-40B4-BE49-F238E27FC236}">
                <a16:creationId xmlns:a16="http://schemas.microsoft.com/office/drawing/2014/main" id="{949082C9-C4EF-9012-1A76-9BFC92A96987}"/>
              </a:ext>
            </a:extLst>
          </p:cNvPr>
          <p:cNvSpPr/>
          <p:nvPr/>
        </p:nvSpPr>
        <p:spPr>
          <a:xfrm>
            <a:off x="750541" y="3130598"/>
            <a:ext cx="608265" cy="320954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Picture 2" descr="Signaux électriques">
            <a:extLst>
              <a:ext uri="{FF2B5EF4-FFF2-40B4-BE49-F238E27FC236}">
                <a16:creationId xmlns:a16="http://schemas.microsoft.com/office/drawing/2014/main" id="{113DA19F-BF5B-3C98-2825-A2D435A3F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82" y="3024460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Signaux électriques">
            <a:extLst>
              <a:ext uri="{FF2B5EF4-FFF2-40B4-BE49-F238E27FC236}">
                <a16:creationId xmlns:a16="http://schemas.microsoft.com/office/drawing/2014/main" id="{B8989DCE-1966-5847-211A-F9F8CB6BA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17" y="4241735"/>
            <a:ext cx="535196" cy="4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B8A256D-F1D3-C591-DE93-D67B76152414}"/>
              </a:ext>
            </a:extLst>
          </p:cNvPr>
          <p:cNvSpPr/>
          <p:nvPr/>
        </p:nvSpPr>
        <p:spPr>
          <a:xfrm>
            <a:off x="1381161" y="3051397"/>
            <a:ext cx="1141424" cy="48557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Détection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0CB449D-818B-6638-5D8A-CBC10245B53C}"/>
              </a:ext>
            </a:extLst>
          </p:cNvPr>
          <p:cNvSpPr/>
          <p:nvPr/>
        </p:nvSpPr>
        <p:spPr>
          <a:xfrm>
            <a:off x="2677506" y="1881162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Flèche : droite 48">
            <a:extLst>
              <a:ext uri="{FF2B5EF4-FFF2-40B4-BE49-F238E27FC236}">
                <a16:creationId xmlns:a16="http://schemas.microsoft.com/office/drawing/2014/main" id="{7189DE6B-E208-D9B2-17C1-1385AA09C0CC}"/>
              </a:ext>
            </a:extLst>
          </p:cNvPr>
          <p:cNvSpPr/>
          <p:nvPr/>
        </p:nvSpPr>
        <p:spPr>
          <a:xfrm>
            <a:off x="2727745" y="1803033"/>
            <a:ext cx="516137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lèche : droite 49">
            <a:extLst>
              <a:ext uri="{FF2B5EF4-FFF2-40B4-BE49-F238E27FC236}">
                <a16:creationId xmlns:a16="http://schemas.microsoft.com/office/drawing/2014/main" id="{0CAB961E-0FD9-E1B7-6A63-9A131DE157FB}"/>
              </a:ext>
            </a:extLst>
          </p:cNvPr>
          <p:cNvSpPr/>
          <p:nvPr/>
        </p:nvSpPr>
        <p:spPr>
          <a:xfrm>
            <a:off x="2727745" y="4265355"/>
            <a:ext cx="535196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lèche : droite 50">
            <a:extLst>
              <a:ext uri="{FF2B5EF4-FFF2-40B4-BE49-F238E27FC236}">
                <a16:creationId xmlns:a16="http://schemas.microsoft.com/office/drawing/2014/main" id="{7427BC1D-69C2-E93A-6C75-D61FA2985C0D}"/>
              </a:ext>
            </a:extLst>
          </p:cNvPr>
          <p:cNvSpPr/>
          <p:nvPr/>
        </p:nvSpPr>
        <p:spPr>
          <a:xfrm>
            <a:off x="2571543" y="3122483"/>
            <a:ext cx="632388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EA666A16-C801-3E34-5A54-1AC8E829BBC5}"/>
              </a:ext>
            </a:extLst>
          </p:cNvPr>
          <p:cNvSpPr txBox="1"/>
          <p:nvPr/>
        </p:nvSpPr>
        <p:spPr>
          <a:xfrm>
            <a:off x="3190702" y="1803033"/>
            <a:ext cx="2571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PDW_1_1, … PDW_1_n1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173A255B-AB1E-F0A9-B441-DA4C3C3FC4E4}"/>
              </a:ext>
            </a:extLst>
          </p:cNvPr>
          <p:cNvSpPr txBox="1"/>
          <p:nvPr/>
        </p:nvSpPr>
        <p:spPr>
          <a:xfrm>
            <a:off x="3170797" y="3096627"/>
            <a:ext cx="2364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PDW_i_1, … </a:t>
            </a:r>
            <a:r>
              <a:rPr lang="fr-FR" dirty="0" err="1"/>
              <a:t>PDW_i_ni</a:t>
            </a:r>
            <a:endParaRPr lang="fr-FR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A17761E8-A6FA-F801-F171-2CAD6F245037}"/>
              </a:ext>
            </a:extLst>
          </p:cNvPr>
          <p:cNvSpPr txBox="1"/>
          <p:nvPr/>
        </p:nvSpPr>
        <p:spPr>
          <a:xfrm>
            <a:off x="3244357" y="4205214"/>
            <a:ext cx="2582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PDW_N_1, … </a:t>
            </a:r>
            <a:r>
              <a:rPr lang="fr-FR" dirty="0" err="1"/>
              <a:t>PDW_N_ni</a:t>
            </a:r>
            <a:endParaRPr lang="fr-FR" dirty="0"/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65E6614A-7D52-F134-6795-5ABE1B301943}"/>
              </a:ext>
            </a:extLst>
          </p:cNvPr>
          <p:cNvSpPr/>
          <p:nvPr/>
        </p:nvSpPr>
        <p:spPr>
          <a:xfrm>
            <a:off x="6442462" y="2995526"/>
            <a:ext cx="559439" cy="534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IA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471059-CDC5-2FC5-900B-7ED19FAC4A9A}"/>
              </a:ext>
            </a:extLst>
          </p:cNvPr>
          <p:cNvSpPr/>
          <p:nvPr/>
        </p:nvSpPr>
        <p:spPr>
          <a:xfrm>
            <a:off x="5741847" y="1838788"/>
            <a:ext cx="315820" cy="205188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D29D35-E36D-CD37-6D0E-A437DB9C16BF}"/>
              </a:ext>
            </a:extLst>
          </p:cNvPr>
          <p:cNvSpPr/>
          <p:nvPr/>
        </p:nvSpPr>
        <p:spPr>
          <a:xfrm>
            <a:off x="5741846" y="4315784"/>
            <a:ext cx="315821" cy="16251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9F32CB-4342-93B3-0188-ADEB1EAD67F8}"/>
              </a:ext>
            </a:extLst>
          </p:cNvPr>
          <p:cNvSpPr/>
          <p:nvPr/>
        </p:nvSpPr>
        <p:spPr>
          <a:xfrm>
            <a:off x="5890191" y="1835048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 : droite 23">
            <a:extLst>
              <a:ext uri="{FF2B5EF4-FFF2-40B4-BE49-F238E27FC236}">
                <a16:creationId xmlns:a16="http://schemas.microsoft.com/office/drawing/2014/main" id="{0FC3D438-3B09-203C-0DAF-9E8CA0169B87}"/>
              </a:ext>
            </a:extLst>
          </p:cNvPr>
          <p:cNvSpPr/>
          <p:nvPr/>
        </p:nvSpPr>
        <p:spPr>
          <a:xfrm>
            <a:off x="5771314" y="3100877"/>
            <a:ext cx="608265" cy="320954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BD37FA8-2A1E-AFEF-4B92-23E8B4820755}"/>
              </a:ext>
            </a:extLst>
          </p:cNvPr>
          <p:cNvSpPr/>
          <p:nvPr/>
        </p:nvSpPr>
        <p:spPr>
          <a:xfrm>
            <a:off x="7171745" y="1816212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 : droite 31">
            <a:extLst>
              <a:ext uri="{FF2B5EF4-FFF2-40B4-BE49-F238E27FC236}">
                <a16:creationId xmlns:a16="http://schemas.microsoft.com/office/drawing/2014/main" id="{392C4A02-433D-2E19-3E7A-2F4436A1BBD9}"/>
              </a:ext>
            </a:extLst>
          </p:cNvPr>
          <p:cNvSpPr/>
          <p:nvPr/>
        </p:nvSpPr>
        <p:spPr>
          <a:xfrm>
            <a:off x="7221984" y="1738083"/>
            <a:ext cx="516137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 : droite 32">
            <a:extLst>
              <a:ext uri="{FF2B5EF4-FFF2-40B4-BE49-F238E27FC236}">
                <a16:creationId xmlns:a16="http://schemas.microsoft.com/office/drawing/2014/main" id="{59EA54DC-1973-94EC-AECD-5484FD1FD32E}"/>
              </a:ext>
            </a:extLst>
          </p:cNvPr>
          <p:cNvSpPr/>
          <p:nvPr/>
        </p:nvSpPr>
        <p:spPr>
          <a:xfrm>
            <a:off x="7221984" y="4200405"/>
            <a:ext cx="535196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0120E1F3-D158-4376-EB2D-8A703752A267}"/>
              </a:ext>
            </a:extLst>
          </p:cNvPr>
          <p:cNvSpPr/>
          <p:nvPr/>
        </p:nvSpPr>
        <p:spPr>
          <a:xfrm>
            <a:off x="7065782" y="3057533"/>
            <a:ext cx="632388" cy="33718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70340BD-98B8-2D41-AD3A-D18A82ED83B2}"/>
              </a:ext>
            </a:extLst>
          </p:cNvPr>
          <p:cNvSpPr txBox="1"/>
          <p:nvPr/>
        </p:nvSpPr>
        <p:spPr>
          <a:xfrm>
            <a:off x="7698170" y="3096627"/>
            <a:ext cx="10134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… </a:t>
            </a:r>
            <a:r>
              <a:rPr lang="fr-FR" sz="1100" dirty="0" err="1"/>
              <a:t>PDW_i_j</a:t>
            </a:r>
            <a:r>
              <a:rPr lang="fr-FR" sz="1100" dirty="0"/>
              <a:t>, …</a:t>
            </a: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79F187A4-B4C9-4635-11F1-0F971B82BC3C}"/>
              </a:ext>
            </a:extLst>
          </p:cNvPr>
          <p:cNvCxnSpPr>
            <a:cxnSpLocks/>
          </p:cNvCxnSpPr>
          <p:nvPr/>
        </p:nvCxnSpPr>
        <p:spPr>
          <a:xfrm flipV="1">
            <a:off x="8112519" y="3330747"/>
            <a:ext cx="0" cy="257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ZoneTexte 59">
            <a:extLst>
              <a:ext uri="{FF2B5EF4-FFF2-40B4-BE49-F238E27FC236}">
                <a16:creationId xmlns:a16="http://schemas.microsoft.com/office/drawing/2014/main" id="{7C0A7549-21FE-46DA-7B48-C312EDDD25B5}"/>
              </a:ext>
            </a:extLst>
          </p:cNvPr>
          <p:cNvSpPr txBox="1"/>
          <p:nvPr/>
        </p:nvSpPr>
        <p:spPr>
          <a:xfrm>
            <a:off x="7772074" y="3569742"/>
            <a:ext cx="712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 err="1">
                <a:solidFill>
                  <a:srgbClr val="0070C0"/>
                </a:solidFill>
              </a:rPr>
              <a:t>EmitterB</a:t>
            </a:r>
            <a:endParaRPr lang="fr-FR" sz="1050" dirty="0">
              <a:solidFill>
                <a:srgbClr val="0070C0"/>
              </a:solidFill>
            </a:endParaRPr>
          </a:p>
        </p:txBody>
      </p:sp>
      <p:sp>
        <p:nvSpPr>
          <p:cNvPr id="1031" name="Rectangle 1030">
            <a:extLst>
              <a:ext uri="{FF2B5EF4-FFF2-40B4-BE49-F238E27FC236}">
                <a16:creationId xmlns:a16="http://schemas.microsoft.com/office/drawing/2014/main" id="{0BB4A64A-A107-47DE-A0AA-E29437A48EBA}"/>
              </a:ext>
            </a:extLst>
          </p:cNvPr>
          <p:cNvSpPr/>
          <p:nvPr/>
        </p:nvSpPr>
        <p:spPr>
          <a:xfrm>
            <a:off x="8588460" y="1838788"/>
            <a:ext cx="315820" cy="205188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2" name="Rectangle 1031">
            <a:extLst>
              <a:ext uri="{FF2B5EF4-FFF2-40B4-BE49-F238E27FC236}">
                <a16:creationId xmlns:a16="http://schemas.microsoft.com/office/drawing/2014/main" id="{0F281D1D-05A8-4F20-B5E1-670B3D64CDE8}"/>
              </a:ext>
            </a:extLst>
          </p:cNvPr>
          <p:cNvSpPr/>
          <p:nvPr/>
        </p:nvSpPr>
        <p:spPr>
          <a:xfrm>
            <a:off x="8588459" y="4315784"/>
            <a:ext cx="315821" cy="16251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7A3CEAD-4C34-F7C7-3078-76080A67A1DB}"/>
              </a:ext>
            </a:extLst>
          </p:cNvPr>
          <p:cNvSpPr/>
          <p:nvPr/>
        </p:nvSpPr>
        <p:spPr>
          <a:xfrm>
            <a:off x="8736804" y="1835048"/>
            <a:ext cx="217715" cy="264324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4" name="Flèche : droite 1033">
            <a:extLst>
              <a:ext uri="{FF2B5EF4-FFF2-40B4-BE49-F238E27FC236}">
                <a16:creationId xmlns:a16="http://schemas.microsoft.com/office/drawing/2014/main" id="{F5DDB784-E80C-4456-9888-A62FDC1BE768}"/>
              </a:ext>
            </a:extLst>
          </p:cNvPr>
          <p:cNvSpPr/>
          <p:nvPr/>
        </p:nvSpPr>
        <p:spPr>
          <a:xfrm>
            <a:off x="8617927" y="3100877"/>
            <a:ext cx="608265" cy="320954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5" name="Rectangle : coins arrondis 1034">
            <a:extLst>
              <a:ext uri="{FF2B5EF4-FFF2-40B4-BE49-F238E27FC236}">
                <a16:creationId xmlns:a16="http://schemas.microsoft.com/office/drawing/2014/main" id="{B3EDA4AA-BC53-1315-6384-AB8E5297AE14}"/>
              </a:ext>
            </a:extLst>
          </p:cNvPr>
          <p:cNvSpPr/>
          <p:nvPr/>
        </p:nvSpPr>
        <p:spPr>
          <a:xfrm>
            <a:off x="9251407" y="2981786"/>
            <a:ext cx="1283458" cy="559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Appairage / Vote majoritaire</a:t>
            </a:r>
          </a:p>
        </p:txBody>
      </p:sp>
      <p:sp>
        <p:nvSpPr>
          <p:cNvPr id="1036" name="Flèche : droite 1035">
            <a:extLst>
              <a:ext uri="{FF2B5EF4-FFF2-40B4-BE49-F238E27FC236}">
                <a16:creationId xmlns:a16="http://schemas.microsoft.com/office/drawing/2014/main" id="{B3290605-0F18-6D36-81AF-B7BDB82C0C3D}"/>
              </a:ext>
            </a:extLst>
          </p:cNvPr>
          <p:cNvSpPr/>
          <p:nvPr/>
        </p:nvSpPr>
        <p:spPr>
          <a:xfrm>
            <a:off x="10573758" y="3126270"/>
            <a:ext cx="402012" cy="320954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37" name="Connecteur droit avec flèche 1036">
            <a:extLst>
              <a:ext uri="{FF2B5EF4-FFF2-40B4-BE49-F238E27FC236}">
                <a16:creationId xmlns:a16="http://schemas.microsoft.com/office/drawing/2014/main" id="{EA791906-E9DC-4D1E-2670-300535CEC06B}"/>
              </a:ext>
            </a:extLst>
          </p:cNvPr>
          <p:cNvCxnSpPr>
            <a:cxnSpLocks/>
          </p:cNvCxnSpPr>
          <p:nvPr/>
        </p:nvCxnSpPr>
        <p:spPr>
          <a:xfrm flipV="1">
            <a:off x="11651172" y="3463972"/>
            <a:ext cx="0" cy="257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8" name="ZoneTexte 1037">
            <a:extLst>
              <a:ext uri="{FF2B5EF4-FFF2-40B4-BE49-F238E27FC236}">
                <a16:creationId xmlns:a16="http://schemas.microsoft.com/office/drawing/2014/main" id="{E008BAA6-D55F-C69C-D9C0-F6F483F5134E}"/>
              </a:ext>
            </a:extLst>
          </p:cNvPr>
          <p:cNvSpPr txBox="1"/>
          <p:nvPr/>
        </p:nvSpPr>
        <p:spPr>
          <a:xfrm>
            <a:off x="11229381" y="3643023"/>
            <a:ext cx="8554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solidFill>
                  <a:srgbClr val="0070C0"/>
                </a:solidFill>
              </a:rPr>
              <a:t>EmitterA</a:t>
            </a:r>
            <a:endParaRPr lang="fr-FR" sz="1400" dirty="0">
              <a:solidFill>
                <a:srgbClr val="0070C0"/>
              </a:solidFill>
            </a:endParaRPr>
          </a:p>
        </p:txBody>
      </p:sp>
      <p:sp>
        <p:nvSpPr>
          <p:cNvPr id="1039" name="ZoneTexte 1038">
            <a:extLst>
              <a:ext uri="{FF2B5EF4-FFF2-40B4-BE49-F238E27FC236}">
                <a16:creationId xmlns:a16="http://schemas.microsoft.com/office/drawing/2014/main" id="{4DDF8629-E5C2-102D-46BE-2B4BDB08252D}"/>
              </a:ext>
            </a:extLst>
          </p:cNvPr>
          <p:cNvSpPr txBox="1"/>
          <p:nvPr/>
        </p:nvSpPr>
        <p:spPr>
          <a:xfrm>
            <a:off x="10975770" y="3090336"/>
            <a:ext cx="1216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…, </a:t>
            </a:r>
            <a:r>
              <a:rPr lang="fr-FR" sz="1600" dirty="0" err="1"/>
              <a:t>PDWi</a:t>
            </a:r>
            <a:r>
              <a:rPr lang="fr-FR" sz="1600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21802158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99</Words>
  <Application>Microsoft Office PowerPoint</Application>
  <PresentationFormat>Grand écran</PresentationFormat>
  <Paragraphs>42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CHAKIB BELAFDIL</dc:creator>
  <cp:lastModifiedBy>CHAKIB BELAFDIL</cp:lastModifiedBy>
  <cp:revision>7</cp:revision>
  <dcterms:created xsi:type="dcterms:W3CDTF">2025-07-04T15:18:54Z</dcterms:created>
  <dcterms:modified xsi:type="dcterms:W3CDTF">2025-07-15T17:07:27Z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2025-07-04T15:30:57Z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b8fe9574-f764-49e8-9e0a-c6bf305bd487</vt:lpwstr>
  </property>
  <property fmtid="{D5CDD505-2E9C-101B-9397-08002B2CF9AE}" pid="8" name="MSIP_Label_e463cba9-5f6c-478d-9329-7b2295e4e8ed_ContentBits">
    <vt:lpwstr>0</vt:lpwstr>
  </property>
</Properties>
</file>