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0538A-A9FA-4167-839D-ED2D58C10A7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93B76-CBC0-4943-836D-3F6B3DDE40F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874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F93B76-CBC0-4943-836D-3F6B3DDE40F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216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850B0-704B-8816-5FBF-DE6B302495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B9D060-FCF8-8057-4AE4-DA948CB5FA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03A09-8129-CB90-EC97-25107F8AF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707A-3871-474B-BE36-F24BDEDAF1E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97D7B-8925-6BA7-BE47-C0E4B27C6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87328-DB01-2663-793F-CA8F96E19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6452-CCBD-4DC7-B7A2-14A76CEB876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8797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54EFC-86DC-F88B-AA03-B73B86BA8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7DED17-B38E-77C2-04A1-9E26753038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1BDC6-EF2E-9F5D-5559-40D5F5146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707A-3871-474B-BE36-F24BDEDAF1E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68CE8-3D85-7D81-B20A-0102E3D88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65FAF-C611-8CD2-5C90-2C215D104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6452-CCBD-4DC7-B7A2-14A76CEB876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4927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B73A1B-4FE0-C39D-5CB1-3F3120369A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9BAD06-A4DB-9C97-4242-5B0B82C404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6B2BBD-EDAC-E743-8C0B-E2550D70D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707A-3871-474B-BE36-F24BDEDAF1E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D8AE8-5BB6-C116-9D81-62612991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5B4C9-7E83-7DB8-B33C-8DC5E69F0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6452-CCBD-4DC7-B7A2-14A76CEB876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660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9C487-16D8-74B1-2D01-60C60C9A2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40B4F-E286-909B-D775-2D4F1683A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032D81-D4F9-82B3-2645-EE3D15DF0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707A-3871-474B-BE36-F24BDEDAF1E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5FC68-4638-2A45-2AFD-58EF666CD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E340B-2349-2FF6-2B81-F7F8ECE9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6452-CCBD-4DC7-B7A2-14A76CEB876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3958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8EA4E-03F0-58FD-DCC0-88D9B4936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BE098D-AA29-1A2D-6603-3ED946F0B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6C04D-A1A8-8BFB-242F-C3EDD0281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707A-3871-474B-BE36-F24BDEDAF1E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789EA-A75E-A2AC-1B78-FE37FE926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793CF-B394-6C75-8594-3F8CB823A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6452-CCBD-4DC7-B7A2-14A76CEB876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209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F6C0E-C37F-711B-0DF1-2C010295B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E21E8-4983-9262-C48E-A993D5F10E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C6C518-1044-45AD-48F6-A7DD26F7E0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DEA6B6-2010-27A9-03EB-330C1EDA5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707A-3871-474B-BE36-F24BDEDAF1E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647552-0D91-1F76-86AB-30D369773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EBE524-095C-505A-E698-18D2D488F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6452-CCBD-4DC7-B7A2-14A76CEB876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817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9CACB-F0BC-BEB7-8956-ADA77DA3A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9793F3-40B1-47A9-78C7-BA8848E61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864E7-60CB-14F4-8377-08ED226C48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463E94-5E48-E320-25F3-16147EA4C9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0CAE9C-B6BB-2BCC-9183-3DCB6383E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FE377C-09BC-7A85-4411-DE37399B6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707A-3871-474B-BE36-F24BDEDAF1E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A42C32-14C5-879A-5CF7-334B1EC33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3C4C0A-1F07-7F5D-576C-427605EEA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6452-CCBD-4DC7-B7A2-14A76CEB876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2084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2CFBB-02E4-D2BF-4051-FA832CFBD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E32FDE-D940-1C22-F873-A7A380B34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707A-3871-474B-BE36-F24BDEDAF1E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A77AE2-8FD9-2E89-60A2-B8072436F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538E63-3248-20A3-F305-FB9CAA0A4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6452-CCBD-4DC7-B7A2-14A76CEB876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6333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C6E743-6B6D-B193-165A-6494418BE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707A-3871-474B-BE36-F24BDEDAF1E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C50053-97C4-1E15-267E-30C74F662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C4491-3395-91C4-653B-9EFACE447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6452-CCBD-4DC7-B7A2-14A76CEB876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5797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E0564-CCF5-18BC-AF56-B250517AE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A8A86-F1E3-8B65-E07E-1CD3EE06A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0AB6F3-17DE-FB71-AB54-3827DE9052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2C9893-ECEE-908B-9B19-B3D182CF2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707A-3871-474B-BE36-F24BDEDAF1E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240305-20FF-53B6-7967-82E641F26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277A1-D06B-0575-8582-6375D7F1A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6452-CCBD-4DC7-B7A2-14A76CEB876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9646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CAA5E-8C4D-FAA0-7722-CBA612738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91CA60-8D0F-011C-F53D-7DF309D172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235B-B540-8328-13F7-4F3737D5FB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027D16-FA70-D531-D619-E1B46B9F3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707A-3871-474B-BE36-F24BDEDAF1E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479F8F-6606-77DE-9770-0863B6F88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821CB7-C14A-293E-E2DB-D9CA10094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6452-CCBD-4DC7-B7A2-14A76CEB876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34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D44EE3-2522-BFCF-F9CE-34014572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C4C0D5-1AF9-75D6-0FA3-60A8A2E95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D7995-BC00-B285-0C05-F80F26E2EA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4D707A-3871-474B-BE36-F24BDEDAF1E7}" type="datetimeFigureOut">
              <a:rPr lang="fr-FR" smtClean="0"/>
              <a:t>20/11/2025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92094D-8E9C-23CB-389E-836080F48C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02D02-43A5-F6A2-E160-EDE2C16A78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D16452-CCBD-4DC7-B7A2-14A76CEB876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2167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C6BFE69-F9BF-B028-8673-8351B8B0D495}"/>
              </a:ext>
            </a:extLst>
          </p:cNvPr>
          <p:cNvSpPr/>
          <p:nvPr/>
        </p:nvSpPr>
        <p:spPr>
          <a:xfrm>
            <a:off x="73152" y="444264"/>
            <a:ext cx="1636776" cy="3749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5g_fuzzer.cpp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071969-A5DB-8462-3445-FB34DB01225A}"/>
              </a:ext>
            </a:extLst>
          </p:cNvPr>
          <p:cNvSpPr/>
          <p:nvPr/>
        </p:nvSpPr>
        <p:spPr>
          <a:xfrm>
            <a:off x="3172968" y="506706"/>
            <a:ext cx="1755648" cy="374904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WDFitness.hpp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5B5366-1024-CE38-AE32-D9DD01D8701B}"/>
              </a:ext>
            </a:extLst>
          </p:cNvPr>
          <p:cNvSpPr txBox="1"/>
          <p:nvPr/>
        </p:nvSpPr>
        <p:spPr>
          <a:xfrm>
            <a:off x="73152" y="819168"/>
            <a:ext cx="2977896" cy="407803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900" dirty="0"/>
              <a:t>Fitness </a:t>
            </a:r>
            <a:r>
              <a:rPr lang="fr-FR" sz="900" dirty="0" err="1"/>
              <a:t>WDFitness</a:t>
            </a:r>
            <a:r>
              <a:rPr lang="fr-FR" sz="900" dirty="0"/>
              <a:t>;</a:t>
            </a:r>
          </a:p>
          <a:p>
            <a:r>
              <a:rPr lang="fr-FR" sz="900" dirty="0" err="1"/>
              <a:t>WDFitness.SetDefaultCallbacks</a:t>
            </a:r>
            <a:r>
              <a:rPr lang="fr-FR" sz="900" dirty="0"/>
              <a:t>(</a:t>
            </a:r>
            <a:r>
              <a:rPr lang="fr-FR" sz="900" dirty="0" err="1"/>
              <a:t>NRPacketLogger</a:t>
            </a:r>
            <a:r>
              <a:rPr lang="fr-FR" sz="900" dirty="0"/>
              <a:t>)</a:t>
            </a:r>
          </a:p>
          <a:p>
            <a:r>
              <a:rPr lang="fr-FR" sz="900" dirty="0" err="1"/>
              <a:t>WDFitness.init</a:t>
            </a:r>
            <a:r>
              <a:rPr lang="fr-FR" sz="900" dirty="0"/>
              <a:t>(</a:t>
            </a:r>
            <a:r>
              <a:rPr lang="fr-FR" sz="900" dirty="0" err="1"/>
              <a:t>StateMachine.TotalStatesLayers</a:t>
            </a:r>
            <a:r>
              <a:rPr lang="fr-FR" sz="900" dirty="0"/>
              <a:t>(), 5)</a:t>
            </a:r>
          </a:p>
          <a:p>
            <a:endParaRPr lang="fr-FR" sz="900" dirty="0"/>
          </a:p>
          <a:p>
            <a:pPr defTabSz="360000"/>
            <a:endParaRPr lang="fr-FR" sz="900" dirty="0"/>
          </a:p>
          <a:p>
            <a:r>
              <a:rPr lang="fr-FR" sz="900" dirty="0"/>
              <a:t> </a:t>
            </a:r>
            <a:r>
              <a:rPr lang="fr-FR" sz="900" dirty="0" err="1"/>
              <a:t>PacketHandler.SetPacketEventsHandler</a:t>
            </a:r>
            <a:r>
              <a:rPr lang="fr-FR" sz="900" dirty="0"/>
              <a:t>(</a:t>
            </a:r>
            <a:r>
              <a:rPr lang="fr-FR" sz="900" dirty="0" err="1"/>
              <a:t>handler_packet_events</a:t>
            </a:r>
            <a:r>
              <a:rPr lang="fr-FR" sz="900" dirty="0"/>
              <a:t>);</a:t>
            </a:r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r>
              <a:rPr lang="fr-FR" sz="900" b="1" dirty="0" err="1"/>
              <a:t>handler_packet_events</a:t>
            </a:r>
            <a:r>
              <a:rPr lang="fr-FR" sz="900" b="1" dirty="0"/>
              <a:t>():</a:t>
            </a:r>
          </a:p>
          <a:p>
            <a:r>
              <a:rPr lang="fr-FR" sz="900" dirty="0" err="1"/>
              <a:t>bool</a:t>
            </a:r>
            <a:r>
              <a:rPr lang="fr-FR" sz="900" dirty="0"/>
              <a:t> </a:t>
            </a:r>
            <a:r>
              <a:rPr lang="fr-FR" sz="900" dirty="0" err="1"/>
              <a:t>allow_iteration</a:t>
            </a:r>
            <a:r>
              <a:rPr lang="fr-FR" sz="900" dirty="0"/>
              <a:t>=</a:t>
            </a:r>
            <a:r>
              <a:rPr lang="fr-FR" sz="900" dirty="0" err="1"/>
              <a:t>true</a:t>
            </a:r>
            <a:r>
              <a:rPr lang="fr-FR" sz="900" dirty="0"/>
              <a:t>;</a:t>
            </a:r>
          </a:p>
          <a:p>
            <a:r>
              <a:rPr lang="fr-FR" sz="900" dirty="0"/>
              <a:t>switch(</a:t>
            </a:r>
            <a:r>
              <a:rPr lang="fr-FR" sz="900" dirty="0" err="1"/>
              <a:t>pkt_evt.evt</a:t>
            </a:r>
            <a:r>
              <a:rPr lang="fr-FR" sz="900" dirty="0"/>
              <a:t>)</a:t>
            </a:r>
          </a:p>
          <a:p>
            <a:r>
              <a:rPr lang="fr-FR" sz="900" dirty="0"/>
              <a:t>case MAC DL :</a:t>
            </a:r>
          </a:p>
          <a:p>
            <a:r>
              <a:rPr lang="fr-FR" sz="900" dirty="0"/>
              <a:t>    if (!</a:t>
            </a:r>
            <a:r>
              <a:rPr lang="fr-FR" sz="900" dirty="0" err="1"/>
              <a:t>allow_iteration</a:t>
            </a:r>
            <a:r>
              <a:rPr lang="fr-FR" sz="900" dirty="0"/>
              <a:t> &amp;&amp; </a:t>
            </a:r>
            <a:r>
              <a:rPr lang="fr-FR" sz="900" dirty="0" err="1"/>
              <a:t>pkt</a:t>
            </a:r>
            <a:r>
              <a:rPr lang="fr-FR" sz="900" dirty="0"/>
              <a:t>==</a:t>
            </a:r>
            <a:r>
              <a:rPr lang="fr-FR" sz="900" dirty="0" err="1"/>
              <a:t>RRCSetup</a:t>
            </a:r>
            <a:r>
              <a:rPr lang="fr-FR" sz="900" dirty="0"/>
              <a:t>):</a:t>
            </a:r>
          </a:p>
          <a:p>
            <a:r>
              <a:rPr lang="fr-FR" sz="900" dirty="0"/>
              <a:t>        </a:t>
            </a:r>
            <a:r>
              <a:rPr lang="fr-FR" sz="900" dirty="0" err="1"/>
              <a:t>allow_iteration</a:t>
            </a:r>
            <a:r>
              <a:rPr lang="fr-FR" sz="900" dirty="0"/>
              <a:t> = </a:t>
            </a:r>
            <a:r>
              <a:rPr lang="fr-FR" sz="900" dirty="0" err="1"/>
              <a:t>true</a:t>
            </a:r>
            <a:r>
              <a:rPr lang="fr-FR" sz="900" dirty="0"/>
              <a:t> </a:t>
            </a:r>
          </a:p>
          <a:p>
            <a:endParaRPr lang="fr-FR" sz="900" dirty="0"/>
          </a:p>
          <a:p>
            <a:r>
              <a:rPr lang="fr-FR" sz="900" dirty="0"/>
              <a:t>case MAC UL :</a:t>
            </a:r>
          </a:p>
          <a:p>
            <a:r>
              <a:rPr lang="fr-FR" sz="900" dirty="0"/>
              <a:t>    if (</a:t>
            </a:r>
            <a:r>
              <a:rPr lang="fr-FR" sz="900" dirty="0" err="1"/>
              <a:t>allow_iteration</a:t>
            </a:r>
            <a:r>
              <a:rPr lang="fr-FR" sz="900" dirty="0"/>
              <a:t> &amp;&amp; </a:t>
            </a:r>
            <a:r>
              <a:rPr lang="fr-FR" sz="900" dirty="0" err="1"/>
              <a:t>pkt</a:t>
            </a:r>
            <a:r>
              <a:rPr lang="fr-FR" sz="900" dirty="0"/>
              <a:t>==</a:t>
            </a:r>
            <a:r>
              <a:rPr lang="fr-FR" sz="900" dirty="0" err="1"/>
              <a:t>RRCSetupRequest</a:t>
            </a:r>
            <a:r>
              <a:rPr lang="fr-FR" sz="900" dirty="0"/>
              <a:t>):</a:t>
            </a:r>
          </a:p>
          <a:p>
            <a:r>
              <a:rPr lang="fr-FR" sz="900" dirty="0"/>
              <a:t>        </a:t>
            </a:r>
            <a:r>
              <a:rPr lang="fr-FR" sz="900" dirty="0" err="1"/>
              <a:t>allow_iteration</a:t>
            </a:r>
            <a:r>
              <a:rPr lang="fr-FR" sz="900" dirty="0"/>
              <a:t> = false</a:t>
            </a:r>
          </a:p>
          <a:p>
            <a:r>
              <a:rPr lang="fr-FR" sz="900" dirty="0"/>
              <a:t>        </a:t>
            </a:r>
            <a:r>
              <a:rPr lang="fr-FR" sz="900" dirty="0" err="1"/>
              <a:t>WDFitness.Iteration</a:t>
            </a:r>
            <a:r>
              <a:rPr lang="fr-FR" sz="900" dirty="0"/>
              <a:t>(</a:t>
            </a:r>
            <a:r>
              <a:rPr lang="fr-FR" sz="900" dirty="0" err="1"/>
              <a:t>StateMachine.stats_transitions</a:t>
            </a:r>
            <a:r>
              <a:rPr lang="fr-FR" sz="900" dirty="0"/>
              <a:t>)</a:t>
            </a:r>
          </a:p>
          <a:p>
            <a:endParaRPr lang="fr-FR" sz="1000" dirty="0"/>
          </a:p>
          <a:p>
            <a:endParaRPr lang="fr-FR" sz="1000" dirty="0"/>
          </a:p>
          <a:p>
            <a:endParaRPr lang="fr-FR" sz="1000" dirty="0"/>
          </a:p>
          <a:p>
            <a:endParaRPr lang="fr-FR" sz="1000" dirty="0"/>
          </a:p>
          <a:p>
            <a:endParaRPr lang="fr-FR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57A05D-68D1-2EBD-87F7-9361F0747274}"/>
              </a:ext>
            </a:extLst>
          </p:cNvPr>
          <p:cNvSpPr txBox="1"/>
          <p:nvPr/>
        </p:nvSpPr>
        <p:spPr>
          <a:xfrm>
            <a:off x="3172968" y="881610"/>
            <a:ext cx="4529328" cy="6047809"/>
          </a:xfrm>
          <a:prstGeom prst="rect">
            <a:avLst/>
          </a:prstGeom>
          <a:noFill/>
          <a:ln>
            <a:solidFill>
              <a:schemeClr val="tx2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900" dirty="0" err="1"/>
              <a:t>vector_double</a:t>
            </a:r>
            <a:r>
              <a:rPr lang="fr-FR" sz="900" dirty="0"/>
              <a:t> x </a:t>
            </a:r>
          </a:p>
          <a:p>
            <a:r>
              <a:rPr lang="fr-FR" sz="900" dirty="0" err="1"/>
              <a:t>sem_t</a:t>
            </a:r>
            <a:r>
              <a:rPr lang="fr-FR" sz="900" dirty="0"/>
              <a:t> _</a:t>
            </a:r>
            <a:r>
              <a:rPr lang="fr-FR" sz="900" dirty="0" err="1"/>
              <a:t>sem_iter</a:t>
            </a:r>
            <a:endParaRPr lang="fr-FR" sz="900" dirty="0"/>
          </a:p>
          <a:p>
            <a:r>
              <a:rPr lang="fr-FR" sz="900" dirty="0" err="1"/>
              <a:t>sem_t</a:t>
            </a:r>
            <a:r>
              <a:rPr lang="fr-FR" sz="900" dirty="0"/>
              <a:t> _</a:t>
            </a:r>
            <a:r>
              <a:rPr lang="fr-FR" sz="900" dirty="0" err="1"/>
              <a:t>iter_done</a:t>
            </a:r>
            <a:endParaRPr lang="fr-FR" sz="900" dirty="0"/>
          </a:p>
          <a:p>
            <a:r>
              <a:rPr lang="fr-FR" sz="900" dirty="0" err="1"/>
              <a:t>sem_t</a:t>
            </a:r>
            <a:r>
              <a:rPr lang="fr-FR" sz="900" dirty="0"/>
              <a:t> </a:t>
            </a:r>
            <a:r>
              <a:rPr lang="fr-FR" sz="900" dirty="0" err="1"/>
              <a:t>sem_thread_opt</a:t>
            </a:r>
            <a:endParaRPr lang="fr-FR" sz="900" dirty="0"/>
          </a:p>
          <a:p>
            <a:endParaRPr lang="fr-FR" sz="900" b="1" dirty="0"/>
          </a:p>
          <a:p>
            <a:r>
              <a:rPr lang="fr-FR" sz="900" dirty="0" err="1"/>
              <a:t>fitness_session_t</a:t>
            </a:r>
            <a:r>
              <a:rPr lang="fr-FR" sz="900" dirty="0"/>
              <a:t>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_session</a:t>
            </a:r>
          </a:p>
          <a:p>
            <a:endParaRPr lang="fr-FR" sz="900" b="1" dirty="0"/>
          </a:p>
          <a:p>
            <a:endParaRPr lang="fr-FR" sz="900" b="1" dirty="0"/>
          </a:p>
          <a:p>
            <a:r>
              <a:rPr lang="fr-FR" sz="900" b="1" dirty="0" err="1"/>
              <a:t>SetDefaultCallbacks</a:t>
            </a:r>
            <a:r>
              <a:rPr lang="fr-FR" sz="900" b="1" dirty="0"/>
              <a:t>(&amp; T </a:t>
            </a:r>
            <a:r>
              <a:rPr lang="fr-FR" sz="900" b="1" dirty="0" err="1"/>
              <a:t>LogSink</a:t>
            </a:r>
            <a:r>
              <a:rPr lang="fr-FR" sz="900" b="1" dirty="0"/>
              <a:t>):</a:t>
            </a:r>
          </a:p>
          <a:p>
            <a:r>
              <a:rPr lang="fr-FR" sz="900" dirty="0" err="1"/>
              <a:t>SetIterationCallback</a:t>
            </a:r>
            <a:r>
              <a:rPr lang="fr-FR" sz="900" dirty="0"/>
              <a:t>(</a:t>
            </a:r>
            <a:r>
              <a:rPr lang="fr-FR" sz="900" i="1" dirty="0"/>
              <a:t>lambda(</a:t>
            </a:r>
            <a:r>
              <a:rPr lang="fr-FR" sz="900" i="1" dirty="0" err="1"/>
              <a:t>StateMachine.ResetStats</a:t>
            </a:r>
            <a:r>
              <a:rPr lang="fr-FR" sz="900" i="1" dirty="0"/>
              <a:t>; </a:t>
            </a:r>
            <a:r>
              <a:rPr lang="fr-FR" sz="900" i="1" dirty="0" err="1"/>
              <a:t>LogSink.writeLog</a:t>
            </a:r>
            <a:r>
              <a:rPr lang="fr-FR" sz="900" i="1" dirty="0"/>
              <a:t>(« </a:t>
            </a:r>
            <a:r>
              <a:rPr lang="fr-FR" sz="900" i="1" dirty="0" err="1"/>
              <a:t>Iteration</a:t>
            </a:r>
            <a:r>
              <a:rPr lang="fr-FR" sz="900" i="1" dirty="0"/>
              <a:t> {}))</a:t>
            </a:r>
          </a:p>
          <a:p>
            <a:r>
              <a:rPr lang="fr-FR" sz="900" dirty="0" err="1"/>
              <a:t>SetStopConditionCallback</a:t>
            </a:r>
            <a:r>
              <a:rPr lang="fr-FR" sz="900" dirty="0"/>
              <a:t>(</a:t>
            </a:r>
            <a:r>
              <a:rPr lang="fr-FR" sz="900" dirty="0" err="1"/>
              <a:t>kill</a:t>
            </a:r>
            <a:r>
              <a:rPr lang="fr-FR" sz="900" dirty="0"/>
              <a:t>(</a:t>
            </a:r>
            <a:r>
              <a:rPr lang="fr-FR" sz="900" dirty="0" err="1"/>
              <a:t>getpid</a:t>
            </a:r>
            <a:r>
              <a:rPr lang="fr-FR" sz="900" dirty="0"/>
              <a:t>(), SIGUSR1)</a:t>
            </a:r>
          </a:p>
          <a:p>
            <a:endParaRPr lang="fr-FR" sz="900" b="1" dirty="0"/>
          </a:p>
          <a:p>
            <a:endParaRPr lang="fr-FR" sz="900" b="1" dirty="0"/>
          </a:p>
          <a:p>
            <a:r>
              <a:rPr lang="fr-FR" sz="900" b="1" dirty="0"/>
              <a:t>init(</a:t>
            </a:r>
            <a:r>
              <a:rPr lang="fr-FR" sz="900" b="1" dirty="0" err="1"/>
              <a:t>invidual_size</a:t>
            </a:r>
            <a:r>
              <a:rPr lang="fr-FR" sz="900" b="1" dirty="0"/>
              <a:t>=1, </a:t>
            </a:r>
            <a:r>
              <a:rPr lang="fr-FR" sz="900" b="1" dirty="0" err="1"/>
              <a:t>population_size</a:t>
            </a:r>
            <a:r>
              <a:rPr lang="fr-FR" sz="900" b="1" dirty="0"/>
              <a:t>=5, </a:t>
            </a:r>
            <a:r>
              <a:rPr lang="fr-FR" sz="900" b="1" dirty="0" err="1"/>
              <a:t>generation_size</a:t>
            </a:r>
            <a:r>
              <a:rPr lang="fr-FR" sz="900" b="1" dirty="0"/>
              <a:t>=200, </a:t>
            </a:r>
            <a:r>
              <a:rPr lang="fr-FR" sz="900" b="1" dirty="0" err="1"/>
              <a:t>maximization</a:t>
            </a:r>
            <a:r>
              <a:rPr lang="fr-FR" sz="900" b="1" dirty="0"/>
              <a:t>=</a:t>
            </a:r>
            <a:r>
              <a:rPr lang="fr-FR" sz="900" b="1" dirty="0" err="1"/>
              <a:t>true</a:t>
            </a:r>
            <a:r>
              <a:rPr lang="fr-FR" sz="900" b="1" dirty="0"/>
              <a:t>): </a:t>
            </a:r>
          </a:p>
          <a:p>
            <a:r>
              <a:rPr lang="fr-FR" sz="900" dirty="0" err="1"/>
              <a:t>sem_init</a:t>
            </a:r>
            <a:r>
              <a:rPr lang="fr-FR" sz="900" dirty="0"/>
              <a:t>(&amp;sem_iter,0,0)</a:t>
            </a:r>
          </a:p>
          <a:p>
            <a:r>
              <a:rPr lang="fr-FR" sz="900" dirty="0" err="1"/>
              <a:t>sem_init</a:t>
            </a:r>
            <a:r>
              <a:rPr lang="fr-FR" sz="900" dirty="0"/>
              <a:t>(&amp;sem_thread_opt,0,0)</a:t>
            </a:r>
          </a:p>
          <a:p>
            <a:r>
              <a:rPr lang="fr-FR" sz="900" dirty="0" err="1"/>
              <a:t>request_init_population</a:t>
            </a:r>
            <a:r>
              <a:rPr lang="fr-FR" sz="900" dirty="0"/>
              <a:t> = </a:t>
            </a:r>
            <a:r>
              <a:rPr lang="fr-FR" sz="900" dirty="0" err="1"/>
              <a:t>true</a:t>
            </a:r>
            <a:r>
              <a:rPr lang="fr-FR" sz="900" dirty="0"/>
              <a:t> </a:t>
            </a:r>
          </a:p>
          <a:p>
            <a:r>
              <a:rPr lang="en-US" sz="900" dirty="0"/>
              <a:t>_</a:t>
            </a:r>
            <a:r>
              <a:rPr lang="en-US" sz="900" dirty="0" err="1"/>
              <a:t>thread_opt</a:t>
            </a:r>
            <a:r>
              <a:rPr lang="en-US" sz="900" dirty="0"/>
              <a:t> = new thread(&amp;Fitness::</a:t>
            </a:r>
            <a:r>
              <a:rPr lang="en-US" sz="900" dirty="0" err="1"/>
              <a:t>problem_handle</a:t>
            </a:r>
            <a:r>
              <a:rPr lang="en-US" sz="900" dirty="0"/>
              <a:t>, this);</a:t>
            </a:r>
          </a:p>
          <a:p>
            <a:r>
              <a:rPr lang="en-US" sz="900" dirty="0" err="1"/>
              <a:t>pthread_setname_np</a:t>
            </a:r>
            <a:r>
              <a:rPr lang="en-US" sz="900" dirty="0"/>
              <a:t>(_</a:t>
            </a:r>
            <a:r>
              <a:rPr lang="en-US" sz="900" dirty="0" err="1"/>
              <a:t>thread_opt</a:t>
            </a:r>
            <a:r>
              <a:rPr lang="en-US" sz="900" dirty="0"/>
              <a:t>-&gt;</a:t>
            </a:r>
            <a:r>
              <a:rPr lang="en-US" sz="900" dirty="0" err="1"/>
              <a:t>native_handler</a:t>
            </a:r>
            <a:r>
              <a:rPr lang="en-US" sz="900" dirty="0"/>
              <a:t>(), "</a:t>
            </a:r>
            <a:r>
              <a:rPr lang="en-US" sz="900" dirty="0" err="1"/>
              <a:t>thread_optimizer</a:t>
            </a:r>
            <a:r>
              <a:rPr lang="en-US" sz="900" dirty="0"/>
              <a:t>");</a:t>
            </a:r>
          </a:p>
          <a:p>
            <a:r>
              <a:rPr lang="en-US" sz="900" dirty="0"/>
              <a:t>_</a:t>
            </a:r>
            <a:r>
              <a:rPr lang="en-US" sz="900" dirty="0" err="1"/>
              <a:t>thread_opt</a:t>
            </a:r>
            <a:r>
              <a:rPr lang="en-US" sz="900" dirty="0"/>
              <a:t>-&gt;detach();</a:t>
            </a:r>
          </a:p>
          <a:p>
            <a:r>
              <a:rPr lang="en-US" sz="900" dirty="0" err="1"/>
              <a:t>sem_wait</a:t>
            </a:r>
            <a:r>
              <a:rPr lang="en-US" sz="900" dirty="0"/>
              <a:t>(&amp;_</a:t>
            </a:r>
            <a:r>
              <a:rPr lang="en-US" sz="900" dirty="0" err="1"/>
              <a:t>sem_thread_opt</a:t>
            </a:r>
            <a:r>
              <a:rPr lang="en-US" sz="900" dirty="0"/>
              <a:t>);</a:t>
            </a:r>
            <a:endParaRPr lang="fr-FR" sz="900" dirty="0"/>
          </a:p>
          <a:p>
            <a:endParaRPr lang="fr-FR" sz="900" dirty="0"/>
          </a:p>
          <a:p>
            <a:r>
              <a:rPr lang="fr-FR" sz="900" dirty="0"/>
              <a:t>return </a:t>
            </a:r>
          </a:p>
          <a:p>
            <a:endParaRPr lang="fr-FR" sz="900" dirty="0"/>
          </a:p>
          <a:p>
            <a:endParaRPr lang="fr-FR" sz="900" dirty="0"/>
          </a:p>
          <a:p>
            <a:r>
              <a:rPr lang="fr-FR" sz="900" b="1" dirty="0" err="1"/>
              <a:t>Iteration</a:t>
            </a:r>
            <a:r>
              <a:rPr lang="fr-FR" sz="900" b="1" dirty="0"/>
              <a:t>(</a:t>
            </a:r>
            <a:r>
              <a:rPr lang="fr-FR" sz="900" b="1" dirty="0" err="1"/>
              <a:t>fitness_value</a:t>
            </a:r>
            <a:r>
              <a:rPr lang="fr-FR" sz="900" b="1" dirty="0"/>
              <a:t>):</a:t>
            </a:r>
          </a:p>
          <a:p>
            <a:r>
              <a:rPr lang="fr-FR" sz="900" dirty="0"/>
              <a:t>_</a:t>
            </a:r>
            <a:r>
              <a:rPr lang="fr-FR" sz="900" dirty="0" err="1"/>
              <a:t>current_fitness</a:t>
            </a:r>
            <a:r>
              <a:rPr lang="fr-FR" sz="900" dirty="0"/>
              <a:t> = </a:t>
            </a:r>
            <a:r>
              <a:rPr lang="fr-FR" sz="900" dirty="0" err="1"/>
              <a:t>fitness_value</a:t>
            </a:r>
            <a:r>
              <a:rPr lang="fr-FR" sz="900" dirty="0"/>
              <a:t> </a:t>
            </a:r>
          </a:p>
          <a:p>
            <a:r>
              <a:rPr lang="fr-FR" sz="900" dirty="0" err="1"/>
              <a:t>sem_post</a:t>
            </a:r>
            <a:r>
              <a:rPr lang="fr-FR" sz="900" dirty="0"/>
              <a:t>(&amp;</a:t>
            </a:r>
            <a:r>
              <a:rPr lang="fr-FR" sz="900" dirty="0" err="1"/>
              <a:t>sem_iter</a:t>
            </a:r>
            <a:r>
              <a:rPr lang="fr-FR" sz="900" dirty="0"/>
              <a:t>)</a:t>
            </a:r>
          </a:p>
          <a:p>
            <a:r>
              <a:rPr lang="fr-FR" sz="900" dirty="0" err="1"/>
              <a:t>sem_wait</a:t>
            </a:r>
            <a:r>
              <a:rPr lang="fr-FR" sz="900" dirty="0"/>
              <a:t>(&amp;</a:t>
            </a:r>
            <a:r>
              <a:rPr lang="fr-FR" sz="900" dirty="0" err="1"/>
              <a:t>iter_done</a:t>
            </a:r>
            <a:r>
              <a:rPr lang="fr-FR" sz="900" dirty="0"/>
              <a:t>)</a:t>
            </a:r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r>
              <a:rPr lang="fr-FR" sz="900" b="1" dirty="0" err="1"/>
              <a:t>update_session</a:t>
            </a:r>
            <a:r>
              <a:rPr lang="fr-FR" sz="900" b="1" dirty="0"/>
              <a:t>():</a:t>
            </a:r>
          </a:p>
          <a:p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_</a:t>
            </a:r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session.iterations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 = _</a:t>
            </a:r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iterations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_</a:t>
            </a:r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session.current_fitness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 = _</a:t>
            </a:r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current_fitness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_</a:t>
            </a:r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session.X.push_back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(x);</a:t>
            </a:r>
          </a:p>
          <a:p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_</a:t>
            </a:r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session.Y.push_back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({_</a:t>
            </a:r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current_fitness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 * _</a:t>
            </a:r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opt_signal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});</a:t>
            </a:r>
          </a:p>
          <a:p>
            <a:endParaRPr lang="fr-FR" sz="900" b="1" dirty="0"/>
          </a:p>
          <a:p>
            <a:endParaRPr lang="fr-FR" sz="900" b="1" dirty="0"/>
          </a:p>
          <a:p>
            <a:endParaRPr lang="fr-FR" sz="900" b="1" dirty="0"/>
          </a:p>
          <a:p>
            <a:endParaRPr lang="fr-FR" sz="900" b="1" dirty="0"/>
          </a:p>
          <a:p>
            <a:endParaRPr lang="fr-FR" sz="900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CC98E2-D88C-3580-4006-93E3451E02D4}"/>
              </a:ext>
            </a:extLst>
          </p:cNvPr>
          <p:cNvSpPr/>
          <p:nvPr/>
        </p:nvSpPr>
        <p:spPr>
          <a:xfrm>
            <a:off x="8144258" y="1525954"/>
            <a:ext cx="1490472" cy="294093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err="1">
                <a:solidFill>
                  <a:schemeClr val="tx1"/>
                </a:solidFill>
              </a:rPr>
              <a:t>thread_optimizer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A8A792-8CA5-030F-4550-DC40AD745053}"/>
              </a:ext>
            </a:extLst>
          </p:cNvPr>
          <p:cNvSpPr txBox="1"/>
          <p:nvPr/>
        </p:nvSpPr>
        <p:spPr>
          <a:xfrm>
            <a:off x="8144258" y="1820047"/>
            <a:ext cx="3779518" cy="4939814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900" dirty="0"/>
              <a:t>Memory copy of the Fitness </a:t>
            </a:r>
            <a:r>
              <a:rPr lang="fr-FR" sz="900" dirty="0" err="1"/>
              <a:t>object</a:t>
            </a:r>
            <a:r>
              <a:rPr lang="fr-FR" sz="900" dirty="0"/>
              <a:t>. </a:t>
            </a:r>
          </a:p>
          <a:p>
            <a:endParaRPr lang="fr-FR" sz="900" dirty="0"/>
          </a:p>
          <a:p>
            <a:r>
              <a:rPr lang="fr-FR" sz="900" b="1" dirty="0" err="1"/>
              <a:t>problem_handler</a:t>
            </a:r>
            <a:r>
              <a:rPr lang="fr-FR" sz="900" b="1" dirty="0"/>
              <a:t>():</a:t>
            </a:r>
          </a:p>
          <a:p>
            <a:r>
              <a:rPr lang="fr-FR" sz="900" dirty="0"/>
              <a:t>_p0 = new </a:t>
            </a:r>
            <a:r>
              <a:rPr lang="fr-FR" sz="900" dirty="0" err="1"/>
              <a:t>problem</a:t>
            </a:r>
            <a:r>
              <a:rPr lang="fr-FR" sz="900" dirty="0"/>
              <a:t>{</a:t>
            </a:r>
            <a:r>
              <a:rPr lang="fr-FR" sz="900" dirty="0" err="1"/>
              <a:t>problem_basic</a:t>
            </a:r>
            <a:r>
              <a:rPr lang="fr-FR" sz="900" dirty="0"/>
              <a:t>{</a:t>
            </a:r>
            <a:r>
              <a:rPr lang="fr-FR" sz="900" dirty="0" err="1"/>
              <a:t>this</a:t>
            </a:r>
            <a:r>
              <a:rPr lang="fr-FR" sz="900" dirty="0"/>
              <a:t>}};</a:t>
            </a:r>
          </a:p>
          <a:p>
            <a:r>
              <a:rPr lang="fr-FR" sz="900" dirty="0"/>
              <a:t>_algo = new </a:t>
            </a:r>
            <a:r>
              <a:rPr lang="fr-FR" sz="900" dirty="0" err="1"/>
              <a:t>algorithm</a:t>
            </a:r>
            <a:r>
              <a:rPr lang="fr-FR" sz="900" dirty="0"/>
              <a:t>{</a:t>
            </a:r>
            <a:r>
              <a:rPr lang="fr-FR" sz="900" dirty="0" err="1"/>
              <a:t>pso_gen</a:t>
            </a:r>
            <a:r>
              <a:rPr lang="fr-FR" sz="900" dirty="0"/>
              <a:t>(_</a:t>
            </a:r>
            <a:r>
              <a:rPr lang="fr-FR" sz="900" dirty="0" err="1"/>
              <a:t>generation_size</a:t>
            </a:r>
            <a:r>
              <a:rPr lang="fr-FR" sz="900" dirty="0"/>
              <a:t>)};</a:t>
            </a:r>
          </a:p>
          <a:p>
            <a:r>
              <a:rPr lang="fr-FR" sz="900" dirty="0"/>
              <a:t>_algo-&gt;</a:t>
            </a:r>
            <a:r>
              <a:rPr lang="fr-FR" sz="900" dirty="0" err="1"/>
              <a:t>extract</a:t>
            </a:r>
            <a:r>
              <a:rPr lang="fr-FR" sz="900" dirty="0"/>
              <a:t>&lt;</a:t>
            </a:r>
            <a:r>
              <a:rPr lang="fr-FR" sz="900" dirty="0" err="1"/>
              <a:t>pso_gen</a:t>
            </a:r>
            <a:r>
              <a:rPr lang="fr-FR" sz="900" dirty="0"/>
              <a:t>&gt;()-&gt;</a:t>
            </a:r>
            <a:r>
              <a:rPr lang="fr-FR" sz="900" dirty="0" err="1"/>
              <a:t>set_verbosity</a:t>
            </a:r>
            <a:r>
              <a:rPr lang="fr-FR" sz="900" dirty="0"/>
              <a:t>(1);</a:t>
            </a:r>
          </a:p>
          <a:p>
            <a:endParaRPr lang="fr-FR" sz="900" dirty="0"/>
          </a:p>
          <a:p>
            <a:r>
              <a:rPr lang="en-US" sz="900" dirty="0"/>
              <a:t> if (</a:t>
            </a:r>
            <a:r>
              <a:rPr lang="en-US" sz="900" dirty="0" err="1"/>
              <a:t>StateMachine.config.fuzzing.restore_session_on_startup</a:t>
            </a:r>
            <a:r>
              <a:rPr lang="en-US" sz="900" dirty="0"/>
              <a:t>) {</a:t>
            </a:r>
          </a:p>
          <a:p>
            <a:r>
              <a:rPr lang="en-US" sz="900" dirty="0"/>
              <a:t>            </a:t>
            </a:r>
            <a:r>
              <a:rPr lang="en-US" sz="900" dirty="0" err="1"/>
              <a:t>LoadSession</a:t>
            </a:r>
            <a:r>
              <a:rPr lang="en-US" sz="900" dirty="0"/>
              <a:t>();</a:t>
            </a:r>
          </a:p>
          <a:p>
            <a:r>
              <a:rPr lang="en-US" sz="900" dirty="0"/>
              <a:t>        }</a:t>
            </a:r>
            <a:endParaRPr lang="fr-FR" sz="900" dirty="0"/>
          </a:p>
          <a:p>
            <a:r>
              <a:rPr lang="fr-FR" sz="900" dirty="0"/>
              <a:t>_pop = population{*_p0, _</a:t>
            </a:r>
            <a:r>
              <a:rPr lang="fr-FR" sz="900" dirty="0" err="1"/>
              <a:t>population_size</a:t>
            </a:r>
            <a:r>
              <a:rPr lang="fr-FR" sz="900" dirty="0"/>
              <a:t>, _</a:t>
            </a:r>
            <a:r>
              <a:rPr lang="fr-FR" sz="900" dirty="0" err="1"/>
              <a:t>rand_seed</a:t>
            </a:r>
            <a:r>
              <a:rPr lang="fr-FR" sz="900" dirty="0"/>
              <a:t>};</a:t>
            </a:r>
          </a:p>
          <a:p>
            <a:r>
              <a:rPr lang="fr-FR" sz="900" dirty="0"/>
              <a:t> </a:t>
            </a:r>
            <a:r>
              <a:rPr lang="fr-FR" sz="900" dirty="0" err="1"/>
              <a:t>while</a:t>
            </a:r>
            <a:r>
              <a:rPr lang="fr-FR" sz="900" dirty="0"/>
              <a:t> (</a:t>
            </a:r>
            <a:r>
              <a:rPr lang="fr-FR" sz="900" dirty="0" err="1"/>
              <a:t>true</a:t>
            </a:r>
            <a:r>
              <a:rPr lang="fr-FR" sz="900" dirty="0"/>
              <a:t>) {</a:t>
            </a:r>
          </a:p>
          <a:p>
            <a:r>
              <a:rPr lang="fr-FR" sz="900" dirty="0"/>
              <a:t>            _pop = _algo-&gt;</a:t>
            </a:r>
            <a:r>
              <a:rPr lang="fr-FR" sz="900" dirty="0" err="1"/>
              <a:t>evolve</a:t>
            </a:r>
            <a:r>
              <a:rPr lang="fr-FR" sz="900" dirty="0"/>
              <a:t>(_pop);</a:t>
            </a:r>
          </a:p>
          <a:p>
            <a:r>
              <a:rPr lang="fr-FR" sz="900" dirty="0"/>
              <a:t>            </a:t>
            </a:r>
            <a:r>
              <a:rPr lang="fr-FR" sz="900" dirty="0" err="1"/>
              <a:t>puts</a:t>
            </a:r>
            <a:r>
              <a:rPr lang="fr-FR" sz="900" dirty="0"/>
              <a:t>("pop = algo-&gt;</a:t>
            </a:r>
            <a:r>
              <a:rPr lang="fr-FR" sz="900" dirty="0" err="1"/>
              <a:t>evolve</a:t>
            </a:r>
            <a:r>
              <a:rPr lang="fr-FR" sz="900" dirty="0"/>
              <a:t>(pop);");</a:t>
            </a:r>
          </a:p>
          <a:p>
            <a:r>
              <a:rPr lang="fr-FR" sz="900" dirty="0"/>
              <a:t>}</a:t>
            </a:r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226D94-C2F8-00AA-E92E-B8A64C803B10}"/>
              </a:ext>
            </a:extLst>
          </p:cNvPr>
          <p:cNvSpPr/>
          <p:nvPr/>
        </p:nvSpPr>
        <p:spPr>
          <a:xfrm>
            <a:off x="4850893" y="4253445"/>
            <a:ext cx="2304288" cy="1645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Sem release = first population </a:t>
            </a:r>
            <a:r>
              <a:rPr lang="fr-FR" sz="900" dirty="0" err="1"/>
              <a:t>generated</a:t>
            </a:r>
            <a:r>
              <a:rPr lang="fr-FR" sz="900" dirty="0"/>
              <a:t>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D3DE72-2496-0E0F-07E3-95B3E9A1C89F}"/>
              </a:ext>
            </a:extLst>
          </p:cNvPr>
          <p:cNvSpPr/>
          <p:nvPr/>
        </p:nvSpPr>
        <p:spPr>
          <a:xfrm>
            <a:off x="8022338" y="333403"/>
            <a:ext cx="1490472" cy="294093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Pagmo.hpp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BAB96C-0F4E-4767-282D-9E9ACC08C76B}"/>
              </a:ext>
            </a:extLst>
          </p:cNvPr>
          <p:cNvSpPr txBox="1"/>
          <p:nvPr/>
        </p:nvSpPr>
        <p:spPr>
          <a:xfrm>
            <a:off x="8022338" y="627496"/>
            <a:ext cx="3779518" cy="50783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900" dirty="0"/>
              <a:t>Population :</a:t>
            </a:r>
          </a:p>
          <a:p>
            <a:r>
              <a:rPr lang="fr-FR" sz="900" dirty="0" err="1"/>
              <a:t>constructor</a:t>
            </a:r>
            <a:r>
              <a:rPr lang="fr-FR" sz="900" dirty="0"/>
              <a:t> </a:t>
            </a:r>
            <a:r>
              <a:rPr lang="fr-FR" sz="900" dirty="0" err="1"/>
              <a:t>here</a:t>
            </a:r>
            <a:r>
              <a:rPr lang="fr-FR" sz="900" dirty="0"/>
              <a:t> </a:t>
            </a:r>
            <a:r>
              <a:rPr lang="fr-FR" sz="900" dirty="0" err="1"/>
              <a:t>seems</a:t>
            </a:r>
            <a:r>
              <a:rPr lang="fr-FR" sz="900" dirty="0"/>
              <a:t> to have </a:t>
            </a:r>
            <a:r>
              <a:rPr lang="fr-FR" sz="900" dirty="0" err="1"/>
              <a:t>access</a:t>
            </a:r>
            <a:r>
              <a:rPr lang="fr-FR" sz="900" dirty="0"/>
              <a:t> to the _</a:t>
            </a:r>
            <a:r>
              <a:rPr lang="fr-FR" sz="900" dirty="0" err="1"/>
              <a:t>sem_thread_opt</a:t>
            </a:r>
            <a:r>
              <a:rPr lang="fr-FR" sz="900" dirty="0"/>
              <a:t> </a:t>
            </a:r>
            <a:r>
              <a:rPr lang="fr-FR" sz="900" dirty="0" err="1"/>
              <a:t>semaphore</a:t>
            </a:r>
            <a:r>
              <a:rPr lang="fr-FR" sz="900" dirty="0"/>
              <a:t> and </a:t>
            </a:r>
            <a:r>
              <a:rPr lang="fr-FR" sz="900" dirty="0" err="1"/>
              <a:t>will</a:t>
            </a:r>
            <a:r>
              <a:rPr lang="fr-FR" sz="900" dirty="0"/>
              <a:t> release </a:t>
            </a:r>
            <a:r>
              <a:rPr lang="fr-FR" sz="900" dirty="0" err="1"/>
              <a:t>it</a:t>
            </a:r>
            <a:r>
              <a:rPr lang="fr-FR" sz="900" dirty="0"/>
              <a:t> </a:t>
            </a:r>
            <a:r>
              <a:rPr lang="fr-FR" sz="900" dirty="0" err="1"/>
              <a:t>when</a:t>
            </a:r>
            <a:r>
              <a:rPr lang="fr-FR" sz="900" dirty="0"/>
              <a:t> the population </a:t>
            </a:r>
            <a:r>
              <a:rPr lang="fr-FR" sz="900" dirty="0" err="1"/>
              <a:t>is</a:t>
            </a:r>
            <a:r>
              <a:rPr lang="fr-FR" sz="900" dirty="0"/>
              <a:t> </a:t>
            </a:r>
            <a:r>
              <a:rPr lang="fr-FR" sz="900" dirty="0" err="1"/>
              <a:t>created</a:t>
            </a:r>
            <a:r>
              <a:rPr lang="fr-FR" sz="900" dirty="0"/>
              <a:t>. 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7969D0B-556B-0B90-7A78-B5BD2DF6D9E3}"/>
              </a:ext>
            </a:extLst>
          </p:cNvPr>
          <p:cNvSpPr/>
          <p:nvPr/>
        </p:nvSpPr>
        <p:spPr>
          <a:xfrm>
            <a:off x="4453131" y="3541657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2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8F7B0BE-7C18-7E32-4096-01B6BADB5C53}"/>
              </a:ext>
            </a:extLst>
          </p:cNvPr>
          <p:cNvSpPr/>
          <p:nvPr/>
        </p:nvSpPr>
        <p:spPr>
          <a:xfrm>
            <a:off x="7997958" y="1240536"/>
            <a:ext cx="652266" cy="1645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release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C1C559D1-78B6-97B4-EC2D-BE420ACFE092}"/>
              </a:ext>
            </a:extLst>
          </p:cNvPr>
          <p:cNvSpPr/>
          <p:nvPr/>
        </p:nvSpPr>
        <p:spPr>
          <a:xfrm>
            <a:off x="7897374" y="398153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3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450491EA-4940-7B56-9C37-03B752E4BD26}"/>
              </a:ext>
            </a:extLst>
          </p:cNvPr>
          <p:cNvSpPr/>
          <p:nvPr/>
        </p:nvSpPr>
        <p:spPr>
          <a:xfrm>
            <a:off x="47241" y="1111776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1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FDAEB8B8-9DCE-4F6E-4DD7-CB00CA77753E}"/>
              </a:ext>
            </a:extLst>
          </p:cNvPr>
          <p:cNvSpPr/>
          <p:nvPr/>
        </p:nvSpPr>
        <p:spPr>
          <a:xfrm>
            <a:off x="3581402" y="3924261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A107BA1-4437-AF75-F9EC-30FE7AD5B1D1}"/>
              </a:ext>
            </a:extLst>
          </p:cNvPr>
          <p:cNvSpPr txBox="1"/>
          <p:nvPr/>
        </p:nvSpPr>
        <p:spPr>
          <a:xfrm>
            <a:off x="8215886" y="4335741"/>
            <a:ext cx="3361943" cy="2031325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900" dirty="0"/>
              <a:t>Fitness </a:t>
            </a:r>
            <a:r>
              <a:rPr lang="fr-FR" sz="900" dirty="0" err="1"/>
              <a:t>obj</a:t>
            </a:r>
            <a:r>
              <a:rPr lang="fr-FR" sz="900" dirty="0"/>
              <a:t> = </a:t>
            </a:r>
            <a:r>
              <a:rPr lang="fr-FR" sz="900" dirty="0" err="1"/>
              <a:t>this</a:t>
            </a:r>
            <a:endParaRPr lang="fr-FR" sz="900" dirty="0"/>
          </a:p>
          <a:p>
            <a:r>
              <a:rPr lang="en-US" sz="900" dirty="0"/>
              <a:t>obj-&gt;_iterations++;</a:t>
            </a:r>
          </a:p>
          <a:p>
            <a:r>
              <a:rPr lang="en-US" sz="900" dirty="0"/>
              <a:t>            if (obj-&gt;_enable)</a:t>
            </a:r>
          </a:p>
          <a:p>
            <a:r>
              <a:rPr lang="en-US" sz="900" dirty="0"/>
              <a:t>                obj-&gt;x = x; </a:t>
            </a:r>
          </a:p>
          <a:p>
            <a:r>
              <a:rPr lang="fr-FR" sz="900" dirty="0"/>
              <a:t>if (</a:t>
            </a:r>
            <a:r>
              <a:rPr lang="fr-FR" sz="900" dirty="0" err="1"/>
              <a:t>obj</a:t>
            </a:r>
            <a:r>
              <a:rPr lang="fr-FR" sz="900" dirty="0"/>
              <a:t>-&gt;_</a:t>
            </a:r>
            <a:r>
              <a:rPr lang="fr-FR" sz="900" dirty="0" err="1"/>
              <a:t>request_init_population</a:t>
            </a:r>
            <a:r>
              <a:rPr lang="fr-FR" sz="900" dirty="0"/>
              <a:t>) {</a:t>
            </a:r>
          </a:p>
          <a:p>
            <a:r>
              <a:rPr lang="fr-FR" sz="900" dirty="0"/>
              <a:t>                </a:t>
            </a:r>
            <a:r>
              <a:rPr lang="fr-FR" sz="900" dirty="0" err="1"/>
              <a:t>obj</a:t>
            </a:r>
            <a:r>
              <a:rPr lang="fr-FR" sz="900" dirty="0"/>
              <a:t>-&gt;_</a:t>
            </a:r>
            <a:r>
              <a:rPr lang="fr-FR" sz="900" dirty="0" err="1"/>
              <a:t>request_init_population</a:t>
            </a:r>
            <a:r>
              <a:rPr lang="fr-FR" sz="900" dirty="0"/>
              <a:t> = false;</a:t>
            </a:r>
          </a:p>
          <a:p>
            <a:r>
              <a:rPr lang="fr-FR" sz="900" dirty="0"/>
              <a:t>                // </a:t>
            </a:r>
            <a:r>
              <a:rPr lang="fr-FR" sz="900" dirty="0" err="1"/>
              <a:t>Indicate</a:t>
            </a:r>
            <a:r>
              <a:rPr lang="fr-FR" sz="900" dirty="0"/>
              <a:t> </a:t>
            </a:r>
            <a:r>
              <a:rPr lang="fr-FR" sz="900" dirty="0" err="1"/>
              <a:t>that</a:t>
            </a:r>
            <a:r>
              <a:rPr lang="fr-FR" sz="900" dirty="0"/>
              <a:t> the initial population </a:t>
            </a:r>
            <a:r>
              <a:rPr lang="fr-FR" sz="900" dirty="0" err="1"/>
              <a:t>is</a:t>
            </a:r>
            <a:r>
              <a:rPr lang="fr-FR" sz="900" dirty="0"/>
              <a:t> </a:t>
            </a:r>
            <a:r>
              <a:rPr lang="fr-FR" sz="900" dirty="0" err="1"/>
              <a:t>ready</a:t>
            </a:r>
            <a:r>
              <a:rPr lang="fr-FR" sz="900" dirty="0"/>
              <a:t> to </a:t>
            </a:r>
            <a:r>
              <a:rPr lang="fr-FR" sz="900" dirty="0" err="1"/>
              <a:t>be</a:t>
            </a:r>
            <a:r>
              <a:rPr lang="fr-FR" sz="900" dirty="0"/>
              <a:t> </a:t>
            </a:r>
            <a:r>
              <a:rPr lang="fr-FR" sz="900" dirty="0" err="1"/>
              <a:t>used</a:t>
            </a:r>
            <a:r>
              <a:rPr lang="fr-FR" sz="900" dirty="0"/>
              <a:t>.</a:t>
            </a:r>
          </a:p>
          <a:p>
            <a:r>
              <a:rPr lang="fr-FR" sz="900" dirty="0"/>
              <a:t>                </a:t>
            </a:r>
            <a:r>
              <a:rPr lang="fr-FR" sz="900" dirty="0" err="1"/>
              <a:t>sem_post</a:t>
            </a:r>
            <a:r>
              <a:rPr lang="fr-FR" sz="900" dirty="0"/>
              <a:t>(&amp;</a:t>
            </a:r>
            <a:r>
              <a:rPr lang="fr-FR" sz="900" dirty="0" err="1"/>
              <a:t>obj</a:t>
            </a:r>
            <a:r>
              <a:rPr lang="fr-FR" sz="900" dirty="0"/>
              <a:t>-&gt;_</a:t>
            </a:r>
            <a:r>
              <a:rPr lang="fr-FR" sz="900" dirty="0" err="1"/>
              <a:t>sem_thread_opt</a:t>
            </a:r>
            <a:r>
              <a:rPr lang="fr-FR" sz="900" dirty="0"/>
              <a:t>);</a:t>
            </a:r>
          </a:p>
          <a:p>
            <a:r>
              <a:rPr lang="fr-FR" sz="900" dirty="0"/>
              <a:t>            }</a:t>
            </a:r>
          </a:p>
          <a:p>
            <a:r>
              <a:rPr lang="fr-FR" sz="900" dirty="0"/>
              <a:t>            </a:t>
            </a:r>
            <a:r>
              <a:rPr lang="fr-FR" sz="900" dirty="0" err="1"/>
              <a:t>sem_post</a:t>
            </a:r>
            <a:r>
              <a:rPr lang="fr-FR" sz="900" dirty="0"/>
              <a:t>(&amp;</a:t>
            </a:r>
            <a:r>
              <a:rPr lang="fr-FR" sz="900" dirty="0" err="1"/>
              <a:t>obj</a:t>
            </a:r>
            <a:r>
              <a:rPr lang="fr-FR" sz="900" dirty="0"/>
              <a:t>-&gt;_</a:t>
            </a:r>
            <a:r>
              <a:rPr lang="fr-FR" sz="900" dirty="0" err="1"/>
              <a:t>iter_done</a:t>
            </a:r>
            <a:r>
              <a:rPr lang="fr-FR" sz="900" dirty="0"/>
              <a:t>);</a:t>
            </a:r>
          </a:p>
          <a:p>
            <a:r>
              <a:rPr lang="fr-FR" sz="900" dirty="0"/>
              <a:t>            // </a:t>
            </a:r>
            <a:r>
              <a:rPr lang="fr-FR" sz="900" dirty="0" err="1"/>
              <a:t>Wait</a:t>
            </a:r>
            <a:r>
              <a:rPr lang="fr-FR" sz="900" dirty="0"/>
              <a:t> </a:t>
            </a:r>
            <a:r>
              <a:rPr lang="fr-FR" sz="900" dirty="0" err="1"/>
              <a:t>cost</a:t>
            </a:r>
            <a:r>
              <a:rPr lang="fr-FR" sz="900" dirty="0"/>
              <a:t> </a:t>
            </a:r>
            <a:r>
              <a:rPr lang="fr-FR" sz="900" dirty="0" err="1"/>
              <a:t>function</a:t>
            </a:r>
            <a:r>
              <a:rPr lang="fr-FR" sz="900" dirty="0"/>
              <a:t> insertion </a:t>
            </a:r>
            <a:r>
              <a:rPr lang="fr-FR" sz="900" dirty="0" err="1"/>
              <a:t>from</a:t>
            </a:r>
            <a:r>
              <a:rPr lang="fr-FR" sz="900" dirty="0"/>
              <a:t> </a:t>
            </a:r>
            <a:r>
              <a:rPr lang="fr-FR" sz="900" dirty="0" err="1"/>
              <a:t>fuzzer</a:t>
            </a:r>
            <a:endParaRPr lang="fr-FR" sz="900" dirty="0"/>
          </a:p>
          <a:p>
            <a:r>
              <a:rPr lang="fr-FR" sz="900" dirty="0"/>
              <a:t>            </a:t>
            </a:r>
            <a:r>
              <a:rPr lang="fr-FR" sz="900" dirty="0" err="1"/>
              <a:t>sem_wait</a:t>
            </a:r>
            <a:r>
              <a:rPr lang="fr-FR" sz="900" dirty="0"/>
              <a:t>(&amp;</a:t>
            </a:r>
            <a:r>
              <a:rPr lang="fr-FR" sz="900" dirty="0" err="1"/>
              <a:t>obj</a:t>
            </a:r>
            <a:r>
              <a:rPr lang="fr-FR" sz="900" dirty="0"/>
              <a:t>-&gt;_</a:t>
            </a:r>
            <a:r>
              <a:rPr lang="fr-FR" sz="900" dirty="0" err="1"/>
              <a:t>sem_iter</a:t>
            </a:r>
            <a:r>
              <a:rPr lang="fr-FR" sz="900" dirty="0"/>
              <a:t>);</a:t>
            </a:r>
          </a:p>
          <a:p>
            <a:r>
              <a:rPr lang="en-US" sz="900" dirty="0"/>
              <a:t>if (obj-&gt;_enable) </a:t>
            </a:r>
          </a:p>
          <a:p>
            <a:r>
              <a:rPr lang="en-US" sz="900" dirty="0"/>
              <a:t>                obj-&gt;</a:t>
            </a:r>
            <a:r>
              <a:rPr lang="en-US" sz="900" dirty="0" err="1"/>
              <a:t>update_session</a:t>
            </a:r>
            <a:r>
              <a:rPr lang="en-US" sz="900" dirty="0"/>
              <a:t>();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32656FC-144A-2A23-528D-22C396260571}"/>
              </a:ext>
            </a:extLst>
          </p:cNvPr>
          <p:cNvSpPr/>
          <p:nvPr/>
        </p:nvSpPr>
        <p:spPr>
          <a:xfrm>
            <a:off x="8215886" y="4041648"/>
            <a:ext cx="1862325" cy="294093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>
                <a:solidFill>
                  <a:schemeClr val="tx1"/>
                </a:solidFill>
              </a:rPr>
              <a:t>WDFitness</a:t>
            </a:r>
            <a:r>
              <a:rPr lang="fr-FR" sz="1100" dirty="0">
                <a:solidFill>
                  <a:schemeClr val="tx1"/>
                </a:solidFill>
              </a:rPr>
              <a:t>::</a:t>
            </a:r>
            <a:r>
              <a:rPr lang="fr-FR" sz="1100" dirty="0" err="1">
                <a:solidFill>
                  <a:schemeClr val="tx1"/>
                </a:solidFill>
              </a:rPr>
              <a:t>problem_basic</a:t>
            </a: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4275970-AFB2-E58E-F67E-30D6208DB38A}"/>
              </a:ext>
            </a:extLst>
          </p:cNvPr>
          <p:cNvSpPr txBox="1"/>
          <p:nvPr/>
        </p:nvSpPr>
        <p:spPr>
          <a:xfrm>
            <a:off x="475489" y="5550408"/>
            <a:ext cx="1447802" cy="92333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uint32_t </a:t>
            </a:r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iterations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uint32_t </a:t>
            </a:r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current_fitness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uint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population_size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uint32_t </a:t>
            </a:r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random_seed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vector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&lt;</a:t>
            </a:r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vector_double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&gt; X; </a:t>
            </a:r>
          </a:p>
          <a:p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vector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&lt;</a:t>
            </a:r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</a:rPr>
              <a:t>vector_double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&gt; Y;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2AF1A72-0A7E-F5E7-E07B-2F9C6C60BBF7}"/>
              </a:ext>
            </a:extLst>
          </p:cNvPr>
          <p:cNvSpPr/>
          <p:nvPr/>
        </p:nvSpPr>
        <p:spPr>
          <a:xfrm>
            <a:off x="475488" y="5367528"/>
            <a:ext cx="1005840" cy="18518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>
                <a:solidFill>
                  <a:schemeClr val="accent5">
                    <a:lumMod val="75000"/>
                  </a:schemeClr>
                </a:solidFill>
              </a:rPr>
              <a:t>session_t</a:t>
            </a:r>
            <a:endParaRPr lang="fr-FR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891C6C0-4EB8-C610-5990-C45C1572675C}"/>
              </a:ext>
            </a:extLst>
          </p:cNvPr>
          <p:cNvSpPr/>
          <p:nvPr/>
        </p:nvSpPr>
        <p:spPr>
          <a:xfrm>
            <a:off x="3147061" y="2689521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1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A524C7D-715F-FA02-C2FA-6230CA095938}"/>
              </a:ext>
            </a:extLst>
          </p:cNvPr>
          <p:cNvSpPr/>
          <p:nvPr/>
        </p:nvSpPr>
        <p:spPr>
          <a:xfrm>
            <a:off x="8123688" y="2128378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2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10685821-9F29-A03E-C634-E058F3DD91C0}"/>
              </a:ext>
            </a:extLst>
          </p:cNvPr>
          <p:cNvSpPr/>
          <p:nvPr/>
        </p:nvSpPr>
        <p:spPr>
          <a:xfrm>
            <a:off x="8115302" y="2293878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3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EF63CE35-30EB-1C27-56AA-1304C43064D7}"/>
              </a:ext>
            </a:extLst>
          </p:cNvPr>
          <p:cNvSpPr/>
          <p:nvPr/>
        </p:nvSpPr>
        <p:spPr>
          <a:xfrm>
            <a:off x="8185408" y="4088853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3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ABB57EB-0DDA-1E62-F077-AB13D28803ED}"/>
              </a:ext>
            </a:extLst>
          </p:cNvPr>
          <p:cNvSpPr/>
          <p:nvPr/>
        </p:nvSpPr>
        <p:spPr>
          <a:xfrm>
            <a:off x="9221723" y="4787479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4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04223304-BD55-A394-5E9B-05340B5E64DD}"/>
              </a:ext>
            </a:extLst>
          </p:cNvPr>
          <p:cNvSpPr/>
          <p:nvPr/>
        </p:nvSpPr>
        <p:spPr>
          <a:xfrm>
            <a:off x="4078224" y="901250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4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39CDB856-69FD-2B2E-F8F4-13CD838FA173}"/>
              </a:ext>
            </a:extLst>
          </p:cNvPr>
          <p:cNvSpPr/>
          <p:nvPr/>
        </p:nvSpPr>
        <p:spPr>
          <a:xfrm>
            <a:off x="10462259" y="5333115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5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AB4867A1-22BD-65EA-54BB-1C6EA21ACAA9}"/>
              </a:ext>
            </a:extLst>
          </p:cNvPr>
          <p:cNvSpPr/>
          <p:nvPr/>
        </p:nvSpPr>
        <p:spPr>
          <a:xfrm>
            <a:off x="4800601" y="3676376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5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DD08C9E8-B340-3EEB-B7BA-EDA87A6CB62F}"/>
              </a:ext>
            </a:extLst>
          </p:cNvPr>
          <p:cNvSpPr/>
          <p:nvPr/>
        </p:nvSpPr>
        <p:spPr>
          <a:xfrm>
            <a:off x="665987" y="1820047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6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DF2ECEE-9AA2-C915-8985-C9B0B61FD7E2}"/>
              </a:ext>
            </a:extLst>
          </p:cNvPr>
          <p:cNvSpPr/>
          <p:nvPr/>
        </p:nvSpPr>
        <p:spPr>
          <a:xfrm>
            <a:off x="1207772" y="2689521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7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21CC53B0-73D9-A4C2-00A7-4A19E136B423}"/>
              </a:ext>
            </a:extLst>
          </p:cNvPr>
          <p:cNvSpPr/>
          <p:nvPr/>
        </p:nvSpPr>
        <p:spPr>
          <a:xfrm>
            <a:off x="915165" y="3346704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8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A93C4B3C-C584-3785-4A80-CADC4980A1C6}"/>
              </a:ext>
            </a:extLst>
          </p:cNvPr>
          <p:cNvSpPr/>
          <p:nvPr/>
        </p:nvSpPr>
        <p:spPr>
          <a:xfrm>
            <a:off x="3150873" y="4335741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8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69C4CED3-9AA8-CF7A-E866-1B2C7E92756A}"/>
              </a:ext>
            </a:extLst>
          </p:cNvPr>
          <p:cNvSpPr/>
          <p:nvPr/>
        </p:nvSpPr>
        <p:spPr>
          <a:xfrm>
            <a:off x="3151633" y="4622887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9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F4413D5-F909-356F-78DD-1E43661043E5}"/>
              </a:ext>
            </a:extLst>
          </p:cNvPr>
          <p:cNvSpPr/>
          <p:nvPr/>
        </p:nvSpPr>
        <p:spPr>
          <a:xfrm>
            <a:off x="9983725" y="5891487"/>
            <a:ext cx="100584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9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772C89BF-54C2-EC3A-FDAD-F605A040B7F7}"/>
              </a:ext>
            </a:extLst>
          </p:cNvPr>
          <p:cNvSpPr/>
          <p:nvPr/>
        </p:nvSpPr>
        <p:spPr>
          <a:xfrm>
            <a:off x="9883141" y="6170823"/>
            <a:ext cx="330707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10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C23A7A9D-C9DB-7059-A6C8-3E6506CD25EB}"/>
              </a:ext>
            </a:extLst>
          </p:cNvPr>
          <p:cNvSpPr/>
          <p:nvPr/>
        </p:nvSpPr>
        <p:spPr>
          <a:xfrm>
            <a:off x="4197096" y="5417990"/>
            <a:ext cx="330707" cy="16459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245340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706</Words>
  <Application>Microsoft Office PowerPoint</Application>
  <PresentationFormat>Widescreen</PresentationFormat>
  <Paragraphs>148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ANTOINE CHAPEL</dc:creator>
  <cp:lastModifiedBy>ANTOINE CHAPEL</cp:lastModifiedBy>
  <cp:revision>107</cp:revision>
  <dcterms:created xsi:type="dcterms:W3CDTF">2025-11-19T14:29:43Z</dcterms:created>
  <dcterms:modified xsi:type="dcterms:W3CDTF">2025-11-20T10:50:37Z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463cba9-5f6c-478d-9329-7b2295e4e8ed_Enabled">
    <vt:lpwstr>true</vt:lpwstr>
  </property>
  <property fmtid="{D5CDD505-2E9C-101B-9397-08002B2CF9AE}" pid="3" name="MSIP_Label_e463cba9-5f6c-478d-9329-7b2295e4e8ed_SetDate">
    <vt:lpwstr>2025-11-19T14:31:44Z</vt:lpwstr>
  </property>
  <property fmtid="{D5CDD505-2E9C-101B-9397-08002B2CF9AE}" pid="4" name="MSIP_Label_e463cba9-5f6c-478d-9329-7b2295e4e8ed_Method">
    <vt:lpwstr>Standard</vt:lpwstr>
  </property>
  <property fmtid="{D5CDD505-2E9C-101B-9397-08002B2CF9AE}" pid="5" name="MSIP_Label_e463cba9-5f6c-478d-9329-7b2295e4e8ed_Name">
    <vt:lpwstr>All Employees_2</vt:lpwstr>
  </property>
  <property fmtid="{D5CDD505-2E9C-101B-9397-08002B2CF9AE}" pid="6" name="MSIP_Label_e463cba9-5f6c-478d-9329-7b2295e4e8ed_SiteId">
    <vt:lpwstr>33440fc6-b7c7-412c-bb73-0e70b0198d5a</vt:lpwstr>
  </property>
  <property fmtid="{D5CDD505-2E9C-101B-9397-08002B2CF9AE}" pid="7" name="MSIP_Label_e463cba9-5f6c-478d-9329-7b2295e4e8ed_ActionId">
    <vt:lpwstr>7f53aaad-b0e0-41e8-a0ae-b5a37ba2674d</vt:lpwstr>
  </property>
  <property fmtid="{D5CDD505-2E9C-101B-9397-08002B2CF9AE}" pid="8" name="MSIP_Label_e463cba9-5f6c-478d-9329-7b2295e4e8ed_ContentBits">
    <vt:lpwstr>0</vt:lpwstr>
  </property>
  <property fmtid="{D5CDD505-2E9C-101B-9397-08002B2CF9AE}" pid="9" name="MSIP_Label_e463cba9-5f6c-478d-9329-7b2295e4e8ed_Tag">
    <vt:lpwstr>10, 3, 0, 1</vt:lpwstr>
  </property>
</Properties>
</file>