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D2B8A-BD44-DD2D-BD99-E6F2E2BF8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F852BF-5BAE-A8A5-D04B-609268866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B14C9-D37F-6DD7-7589-FE0030A45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A2FCD-D310-6920-8A48-513A04F7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9BCD0-F3C0-E5EF-0FF7-280CB18D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0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AA733-E7A2-47A5-4BE7-F22487E4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E7720-2373-8C93-ADDD-7A8EC7748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57085-9B32-A8E2-B964-69E0ED1F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3CCC0-F337-4456-1846-B6B71329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A3D7F-9FBE-AB87-59A8-4A81B7F62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80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CE451D-3391-18D0-14A3-2AB313EF3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DBD32C-E0BB-B89F-2703-379DB63ED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79AF2-6AB4-EC88-86B2-31EBF0879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FB168-7F86-D295-B727-E97B95C5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8C1CA-07EE-7E0A-7C02-52E9A6BA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03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4A7A5-91CE-2FA1-7510-4FCBA881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CCA10-A35F-E343-9A27-223510CDF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B98B9-0E03-CD60-9302-9A635FC4D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ED732-8FE0-CE83-28C0-B1F76DB81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0C685-2495-8DBA-E7DC-95627865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89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B9AC-5478-149A-4354-D338B34E9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44FA-7377-C121-292B-2C210841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49AD1-ED5B-CA41-9993-5A674518F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F4E9C-D23B-F199-353F-07AA1B88D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A4136-4CFB-FCCA-B283-9F171DB9D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29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2F752-01B6-EA90-5DB0-AAE4163E4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DCCE5-6F5D-D93F-D9C8-0B98A93CC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513D2-4142-69A0-DCD7-3A126B2F2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776F6-845A-49D7-8304-7A63913A0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30EB4-F55F-D665-C10F-379AB3353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95925-EA88-E3FB-580D-992137E3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39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780D2-2A84-744D-5F88-B52221BA3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98AE8-820B-B275-30C9-683FD7C14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550D2-0204-A005-3A5F-9FF3CFE1D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1EF63-77BA-1E80-C381-15CE5300B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EA0142-29A1-A79B-5985-9A2F8F1A00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75D41-703B-63EE-463C-705E319A2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AA9D-DCFE-BA4C-8578-42ACA891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0BF43A-CC61-55A9-A690-902E6473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58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9E469-9119-3511-AF31-401B7F9A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31FE6-8695-0CA4-1EFB-9CEDA68E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B0EAC-8174-B678-B6A9-C2DD79E03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95505-CA9D-DE42-3BDC-FF8A099F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6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DC25B-6EBC-AE7B-1078-125552E7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EBC72-0042-E37D-3C9D-08FDC8C7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3DB7D-0FB3-2BDF-D452-1F2FD080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68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2D89B-6FF8-9FBD-4CDB-950C82959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34DEB-3501-A107-13D0-EA3E3E634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E14D3-9936-B3A3-7FCF-71345F75E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4F97F-B4F1-D1CE-4152-2A7A0CCD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9C0CF-E477-C737-9BB6-4F06984FE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F3DB1-3975-35ED-8C9E-F63D8A94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45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6667-F535-36E6-B8F1-04B3B6AEB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2D6026-EAFD-C07A-15C9-2D4D503C5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2EF41-D7AB-53E4-3E7A-1BF373AEF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E5974-CD7E-F793-6B27-29DFC23B2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1E9E8-6BB2-AF1C-CF50-8C534944E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21543-1454-DC55-F973-10DEDE10B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4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0F836B-86B5-AB6B-72B6-2FBEB9F5A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54E00-3FC2-54C1-867B-4A7FEC047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7EFFE-153C-5726-3BDD-DF02C528E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F6451-4226-4C5D-BD0B-B7055AE4347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7AE9E-B1E4-999C-4E58-3421AD81A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3F81-1C60-2A3C-BE4A-5F287131C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E55E80-AE31-4EE4-88B2-3D77BC4FD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17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CD6B74-140F-2231-4C9C-AE3D726BFA5A}"/>
              </a:ext>
            </a:extLst>
          </p:cNvPr>
          <p:cNvSpPr/>
          <p:nvPr/>
        </p:nvSpPr>
        <p:spPr>
          <a:xfrm>
            <a:off x="287528" y="390821"/>
            <a:ext cx="1414272" cy="320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25322B-78D1-893D-A3DC-69CE741D867B}"/>
              </a:ext>
            </a:extLst>
          </p:cNvPr>
          <p:cNvSpPr txBox="1"/>
          <p:nvPr/>
        </p:nvSpPr>
        <p:spPr>
          <a:xfrm>
            <a:off x="287528" y="711200"/>
            <a:ext cx="4055872" cy="3485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Config &amp;conf = </a:t>
            </a:r>
            <a:r>
              <a:rPr lang="fr-FR" sz="1050" dirty="0" err="1"/>
              <a:t>StateMachine.config</a:t>
            </a:r>
            <a:r>
              <a:rPr lang="fr-FR" sz="1050" dirty="0"/>
              <a:t>; </a:t>
            </a:r>
          </a:p>
          <a:p>
            <a:r>
              <a:rPr lang="fr-FR" sz="1050" dirty="0"/>
              <a:t>…</a:t>
            </a:r>
          </a:p>
          <a:p>
            <a:r>
              <a:rPr lang="fr-FR" sz="1050" dirty="0"/>
              <a:t>Monitors </a:t>
            </a:r>
            <a:r>
              <a:rPr lang="fr-FR" sz="1050" dirty="0" err="1"/>
              <a:t>MonitorTarget</a:t>
            </a:r>
            <a:r>
              <a:rPr lang="fr-FR" sz="1050" dirty="0"/>
              <a:t> = new Monitors(); </a:t>
            </a:r>
          </a:p>
          <a:p>
            <a:r>
              <a:rPr lang="fr-FR" sz="1050" dirty="0"/>
              <a:t>…</a:t>
            </a:r>
          </a:p>
          <a:p>
            <a:r>
              <a:rPr lang="fr-FR" sz="1050" dirty="0"/>
              <a:t>If(</a:t>
            </a:r>
            <a:r>
              <a:rPr lang="fr-FR" sz="1050" dirty="0" err="1"/>
              <a:t>MonitorTarget.setup</a:t>
            </a:r>
            <a:r>
              <a:rPr lang="fr-FR" sz="1050" dirty="0"/>
              <a:t>(conf)){</a:t>
            </a:r>
          </a:p>
          <a:p>
            <a:r>
              <a:rPr lang="fr-FR" sz="1050" dirty="0" err="1"/>
              <a:t>MonitorTarget.SetCallback</a:t>
            </a:r>
            <a:r>
              <a:rPr lang="fr-FR" sz="1050" dirty="0"/>
              <a:t>(</a:t>
            </a:r>
            <a:r>
              <a:rPr lang="fr-FR" sz="1050" dirty="0" err="1"/>
              <a:t>log_monitor_program_str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MonitorTarget.SetCrashCallback</a:t>
            </a:r>
            <a:r>
              <a:rPr lang="fr-FR" sz="1050" dirty="0"/>
              <a:t>(</a:t>
            </a:r>
            <a:r>
              <a:rPr lang="fr-FR" sz="1050" dirty="0" err="1"/>
              <a:t>monitor_crash_callback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MonitorTarget.init</a:t>
            </a:r>
            <a:r>
              <a:rPr lang="fr-FR" sz="1050" dirty="0"/>
              <a:t>(conf);</a:t>
            </a:r>
          </a:p>
          <a:p>
            <a:r>
              <a:rPr lang="fr-FR" sz="1050" dirty="0" err="1"/>
              <a:t>MonitorTarget.printStatus</a:t>
            </a:r>
            <a:r>
              <a:rPr lang="fr-FR" sz="1050" dirty="0"/>
              <a:t>(); (</a:t>
            </a:r>
            <a:r>
              <a:rPr lang="fr-FR" sz="1050" dirty="0" err="1"/>
              <a:t>here</a:t>
            </a:r>
            <a:r>
              <a:rPr lang="fr-FR" sz="1050" dirty="0"/>
              <a:t> to </a:t>
            </a:r>
            <a:r>
              <a:rPr lang="fr-FR" sz="1050" dirty="0" err="1"/>
              <a:t>print</a:t>
            </a:r>
            <a:r>
              <a:rPr lang="fr-FR" sz="1050" dirty="0"/>
              <a:t> the </a:t>
            </a:r>
            <a:r>
              <a:rPr lang="fr-FR" sz="1050" dirty="0" err="1"/>
              <a:t>status</a:t>
            </a:r>
            <a:r>
              <a:rPr lang="fr-FR" sz="1050" dirty="0"/>
              <a:t> of the </a:t>
            </a:r>
            <a:r>
              <a:rPr lang="fr-FR" sz="1050" dirty="0" err="1"/>
              <a:t>device</a:t>
            </a:r>
            <a:r>
              <a:rPr lang="fr-FR" sz="1050" dirty="0"/>
              <a:t>)</a:t>
            </a:r>
          </a:p>
          <a:p>
            <a:r>
              <a:rPr lang="fr-FR" sz="1050" dirty="0"/>
              <a:t>}</a:t>
            </a:r>
          </a:p>
          <a:p>
            <a:r>
              <a:rPr lang="fr-FR" sz="1050" dirty="0"/>
              <a:t>…</a:t>
            </a:r>
          </a:p>
          <a:p>
            <a:endParaRPr lang="fr-FR" sz="1050" dirty="0"/>
          </a:p>
          <a:p>
            <a:endParaRPr lang="fr-FR" sz="1050" dirty="0"/>
          </a:p>
          <a:p>
            <a:r>
              <a:rPr lang="fr-FR" sz="1050" dirty="0" err="1"/>
              <a:t>log_monitor_program_str</a:t>
            </a:r>
            <a:r>
              <a:rPr lang="fr-FR" sz="1050" dirty="0"/>
              <a:t>() : </a:t>
            </a:r>
            <a:r>
              <a:rPr lang="fr-FR" sz="1050" dirty="0" err="1"/>
              <a:t>only</a:t>
            </a:r>
            <a:r>
              <a:rPr lang="fr-FR" sz="1050" dirty="0"/>
              <a:t> </a:t>
            </a:r>
            <a:r>
              <a:rPr lang="fr-FR" sz="1050" dirty="0" err="1"/>
              <a:t>fancy</a:t>
            </a:r>
            <a:r>
              <a:rPr lang="fr-FR" sz="1050" dirty="0"/>
              <a:t> log setup </a:t>
            </a:r>
          </a:p>
          <a:p>
            <a:endParaRPr lang="fr-FR" sz="1050" dirty="0"/>
          </a:p>
          <a:p>
            <a:r>
              <a:rPr lang="fr-FR" sz="1050" dirty="0" err="1"/>
              <a:t>monitor_crash_callback</a:t>
            </a:r>
            <a:r>
              <a:rPr lang="fr-FR" sz="1050" dirty="0"/>
              <a:t>() : </a:t>
            </a:r>
            <a:r>
              <a:rPr lang="fr-FR" sz="1050" dirty="0" err="1"/>
              <a:t>AnomalyReport.IndicateCrash</a:t>
            </a:r>
            <a:r>
              <a:rPr lang="fr-FR" sz="1050" dirty="0"/>
              <a:t>(format("[Crash] Crash </a:t>
            </a:r>
            <a:r>
              <a:rPr lang="fr-FR" sz="1050" dirty="0" err="1"/>
              <a:t>detected</a:t>
            </a:r>
            <a:r>
              <a:rPr lang="fr-FR" sz="1050" dirty="0"/>
              <a:t> at state \"{}\"", </a:t>
            </a:r>
            <a:r>
              <a:rPr lang="fr-FR" sz="1050" dirty="0" err="1"/>
              <a:t>StateMachine.GetCurrentStateName</a:t>
            </a:r>
            <a:r>
              <a:rPr lang="fr-FR" sz="1050" dirty="0"/>
              <a:t>()));</a:t>
            </a:r>
          </a:p>
          <a:p>
            <a:endParaRPr lang="fr-FR" sz="1050" dirty="0"/>
          </a:p>
          <a:p>
            <a:endParaRPr lang="fr-FR" sz="1050" dirty="0"/>
          </a:p>
          <a:p>
            <a:endParaRPr lang="fr-FR" sz="105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F672B6-9D39-E77B-DA33-89D55CF74D29}"/>
              </a:ext>
            </a:extLst>
          </p:cNvPr>
          <p:cNvSpPr/>
          <p:nvPr/>
        </p:nvSpPr>
        <p:spPr>
          <a:xfrm>
            <a:off x="8847328" y="126999"/>
            <a:ext cx="2472606" cy="44026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5gnr_gnb_config.json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213C1B-FA42-E40E-9E30-42D5FB8C7B8B}"/>
              </a:ext>
            </a:extLst>
          </p:cNvPr>
          <p:cNvSpPr txBox="1"/>
          <p:nvPr/>
        </p:nvSpPr>
        <p:spPr>
          <a:xfrm>
            <a:off x="8847329" y="567266"/>
            <a:ext cx="3243071" cy="316240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"Monitor": {</a:t>
            </a:r>
          </a:p>
          <a:p>
            <a:r>
              <a:rPr lang="fr-FR" sz="1050" dirty="0"/>
              <a:t>            "Enable":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PrintToStdout</a:t>
            </a:r>
            <a:r>
              <a:rPr lang="fr-FR" sz="1050" dirty="0"/>
              <a:t>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WaitExternalEvent</a:t>
            </a:r>
            <a:r>
              <a:rPr lang="fr-FR" sz="1050" dirty="0"/>
              <a:t>": false,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ActiveMonitorTypes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3 (</a:t>
            </a:r>
            <a:r>
              <a:rPr lang="fr-FR" sz="1050" dirty="0" err="1"/>
              <a:t>only</a:t>
            </a:r>
            <a:r>
              <a:rPr lang="fr-FR" sz="1050" dirty="0"/>
              <a:t> corresponds to ADB </a:t>
            </a:r>
            <a:r>
              <a:rPr lang="fr-FR" sz="1050" dirty="0" err="1"/>
              <a:t>used</a:t>
            </a:r>
            <a:r>
              <a:rPr lang="fr-FR" sz="1050" dirty="0"/>
              <a:t> in switch)</a:t>
            </a:r>
          </a:p>
          <a:p>
            <a:r>
              <a:rPr lang="fr-FR" sz="1050" dirty="0"/>
              <a:t>            ],…</a:t>
            </a:r>
          </a:p>
          <a:p>
            <a:r>
              <a:rPr lang="fr-FR" sz="1050" dirty="0"/>
              <a:t>"ADB": {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ADBDevice</a:t>
            </a:r>
            <a:r>
              <a:rPr lang="fr-FR" sz="1050" dirty="0"/>
              <a:t>": "UWEUW4XG8XCA8PWS",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ADBFilter</a:t>
            </a:r>
            <a:r>
              <a:rPr lang="fr-FR" sz="1050" dirty="0"/>
              <a:t>": "",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ADBMagicWords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ModemEvent</a:t>
            </a:r>
            <a:r>
              <a:rPr lang="fr-FR" sz="1050" dirty="0"/>
              <a:t>: </a:t>
            </a:r>
            <a:r>
              <a:rPr lang="fr-FR" sz="1050" dirty="0" err="1"/>
              <a:t>modem_failure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ModemRestartStats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"SOC </a:t>
            </a:r>
            <a:r>
              <a:rPr lang="fr-FR" sz="1050" dirty="0" err="1"/>
              <a:t>crashed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Unable</a:t>
            </a:r>
            <a:r>
              <a:rPr lang="fr-FR" sz="1050" dirty="0"/>
              <a:t> to wake SOC"</a:t>
            </a:r>
          </a:p>
          <a:p>
            <a:r>
              <a:rPr lang="fr-FR" sz="1050" dirty="0"/>
              <a:t>                ],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ADBProgram</a:t>
            </a:r>
            <a:r>
              <a:rPr lang="fr-FR" sz="1050" dirty="0"/>
              <a:t>": "</a:t>
            </a:r>
            <a:r>
              <a:rPr lang="fr-FR" sz="1050" dirty="0" err="1"/>
              <a:t>logcat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ADBSubSystem</a:t>
            </a:r>
            <a:r>
              <a:rPr lang="fr-FR" sz="1050" dirty="0"/>
              <a:t>": "</a:t>
            </a:r>
            <a:r>
              <a:rPr lang="fr-FR" sz="1050" dirty="0" err="1"/>
              <a:t>radio,crash,system,main</a:t>
            </a:r>
            <a:r>
              <a:rPr lang="fr-FR" sz="1050" dirty="0"/>
              <a:t>"</a:t>
            </a:r>
          </a:p>
          <a:p>
            <a:r>
              <a:rPr lang="fr-FR" sz="1050" dirty="0"/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4EC7D4-72ED-955A-6653-A368849B0A36}"/>
              </a:ext>
            </a:extLst>
          </p:cNvPr>
          <p:cNvSpPr/>
          <p:nvPr/>
        </p:nvSpPr>
        <p:spPr>
          <a:xfrm>
            <a:off x="4414518" y="390821"/>
            <a:ext cx="1571246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Monitors.hpp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BE5ACC-A5C7-4359-1A79-97315F9DF8DF}"/>
              </a:ext>
            </a:extLst>
          </p:cNvPr>
          <p:cNvSpPr txBox="1"/>
          <p:nvPr/>
        </p:nvSpPr>
        <p:spPr>
          <a:xfrm>
            <a:off x="4414518" y="711200"/>
            <a:ext cx="3404364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setup(conf):</a:t>
            </a:r>
          </a:p>
          <a:p>
            <a:r>
              <a:rPr lang="fr-FR" sz="1050" dirty="0"/>
              <a:t>If ADB new </a:t>
            </a:r>
            <a:r>
              <a:rPr lang="fr-FR" sz="1050" dirty="0" err="1"/>
              <a:t>MonitorADB</a:t>
            </a:r>
            <a:r>
              <a:rPr lang="fr-FR" sz="1050" dirty="0"/>
              <a:t>();</a:t>
            </a:r>
          </a:p>
          <a:p>
            <a:endParaRPr lang="fr-FR" sz="1050" dirty="0"/>
          </a:p>
          <a:p>
            <a:r>
              <a:rPr lang="fr-FR" sz="1050" dirty="0" err="1"/>
              <a:t>ADB.SetCallback</a:t>
            </a:r>
            <a:r>
              <a:rPr lang="fr-FR" sz="1050" dirty="0"/>
              <a:t>(</a:t>
            </a:r>
            <a:r>
              <a:rPr lang="fr-FR" sz="1050" dirty="0" err="1"/>
              <a:t>log_monitor_program_str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ADB.SetCrashCallback</a:t>
            </a:r>
            <a:r>
              <a:rPr lang="fr-FR" sz="1050" dirty="0"/>
              <a:t>(</a:t>
            </a:r>
            <a:r>
              <a:rPr lang="fr-FR" sz="1050" dirty="0" err="1"/>
              <a:t>monitor_crash_callback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ADB.init</a:t>
            </a:r>
            <a:r>
              <a:rPr lang="fr-FR" sz="1050" dirty="0"/>
              <a:t>(conf);</a:t>
            </a:r>
          </a:p>
          <a:p>
            <a:r>
              <a:rPr lang="fr-FR" sz="1050" dirty="0" err="1"/>
              <a:t>printStatus</a:t>
            </a:r>
            <a:r>
              <a:rPr lang="fr-FR" sz="1050" dirty="0"/>
              <a:t>();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E7094F-8D9E-AB44-8F34-D3A95A4B3C65}"/>
              </a:ext>
            </a:extLst>
          </p:cNvPr>
          <p:cNvSpPr/>
          <p:nvPr/>
        </p:nvSpPr>
        <p:spPr>
          <a:xfrm>
            <a:off x="4385226" y="2064322"/>
            <a:ext cx="1846072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MonitorADB.hpp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21351B-9DA7-4F7E-63DF-744665C16B1A}"/>
              </a:ext>
            </a:extLst>
          </p:cNvPr>
          <p:cNvSpPr txBox="1"/>
          <p:nvPr/>
        </p:nvSpPr>
        <p:spPr>
          <a:xfrm>
            <a:off x="4385226" y="2384701"/>
            <a:ext cx="3641005" cy="4455066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string *</a:t>
            </a:r>
            <a:r>
              <a:rPr lang="fr-FR" sz="1050" dirty="0" err="1"/>
              <a:t>Device</a:t>
            </a:r>
            <a:r>
              <a:rPr lang="fr-FR" sz="1050" dirty="0"/>
              <a:t>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r>
              <a:rPr lang="fr-FR" sz="1050" dirty="0"/>
              <a:t>string *Program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r>
              <a:rPr lang="fr-FR" sz="1050" dirty="0"/>
              <a:t>string *</a:t>
            </a:r>
            <a:r>
              <a:rPr lang="fr-FR" sz="1050" dirty="0" err="1"/>
              <a:t>Filter</a:t>
            </a:r>
            <a:r>
              <a:rPr lang="fr-FR" sz="1050" dirty="0"/>
              <a:t>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r>
              <a:rPr lang="fr-FR" sz="1050" dirty="0"/>
              <a:t>string *</a:t>
            </a:r>
            <a:r>
              <a:rPr lang="fr-FR" sz="1050" dirty="0" err="1"/>
              <a:t>SubSystem</a:t>
            </a:r>
            <a:r>
              <a:rPr lang="fr-FR" sz="1050" dirty="0"/>
              <a:t>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r>
              <a:rPr lang="fr-FR" sz="1050" dirty="0"/>
              <a:t>std::</a:t>
            </a:r>
            <a:r>
              <a:rPr lang="fr-FR" sz="1050" dirty="0" err="1"/>
              <a:t>vector</a:t>
            </a:r>
            <a:r>
              <a:rPr lang="fr-FR" sz="1050" dirty="0"/>
              <a:t>&lt;std::string&gt; </a:t>
            </a:r>
            <a:r>
              <a:rPr lang="fr-FR" sz="1050" dirty="0" err="1"/>
              <a:t>device_list</a:t>
            </a:r>
            <a:r>
              <a:rPr lang="fr-FR" sz="1050" dirty="0"/>
              <a:t>;</a:t>
            </a:r>
          </a:p>
          <a:p>
            <a:endParaRPr lang="fr-FR" sz="1050" dirty="0"/>
          </a:p>
          <a:p>
            <a:r>
              <a:rPr lang="fr-FR" sz="1050" dirty="0"/>
              <a:t>std::string </a:t>
            </a:r>
            <a:r>
              <a:rPr lang="fr-FR" sz="1050" dirty="0" err="1"/>
              <a:t>adb_buffer</a:t>
            </a:r>
            <a:r>
              <a:rPr lang="fr-FR" sz="1050" dirty="0"/>
              <a:t> = "";</a:t>
            </a:r>
          </a:p>
          <a:p>
            <a:r>
              <a:rPr lang="fr-FR" sz="1050" dirty="0" err="1"/>
              <a:t>vector</a:t>
            </a:r>
            <a:r>
              <a:rPr lang="fr-FR" sz="1050" dirty="0"/>
              <a:t>&lt;string&gt; *</a:t>
            </a:r>
            <a:r>
              <a:rPr lang="fr-FR" sz="1050" dirty="0" err="1"/>
              <a:t>MagicWords</a:t>
            </a:r>
            <a:r>
              <a:rPr lang="fr-FR" sz="1050" dirty="0"/>
              <a:t>;</a:t>
            </a:r>
          </a:p>
          <a:p>
            <a:r>
              <a:rPr lang="fr-FR" sz="1050" dirty="0" err="1"/>
              <a:t>ProcessRunner</a:t>
            </a:r>
            <a:r>
              <a:rPr lang="fr-FR" sz="1050" dirty="0"/>
              <a:t> </a:t>
            </a:r>
            <a:r>
              <a:rPr lang="fr-FR" sz="1050" dirty="0" err="1"/>
              <a:t>ADBProcess</a:t>
            </a:r>
            <a:r>
              <a:rPr lang="fr-FR" sz="1050" dirty="0"/>
              <a:t>;</a:t>
            </a:r>
          </a:p>
          <a:p>
            <a:endParaRPr lang="fr-FR" sz="1050" dirty="0"/>
          </a:p>
          <a:p>
            <a:r>
              <a:rPr lang="fr-FR" sz="1050" dirty="0" err="1"/>
              <a:t>function</a:t>
            </a:r>
            <a:r>
              <a:rPr lang="fr-FR" sz="1050" dirty="0"/>
              <a:t>&lt;</a:t>
            </a:r>
            <a:r>
              <a:rPr lang="fr-FR" sz="1050" dirty="0" err="1"/>
              <a:t>void</a:t>
            </a:r>
            <a:r>
              <a:rPr lang="fr-FR" sz="1050" dirty="0"/>
              <a:t>(string)&gt; </a:t>
            </a:r>
            <a:r>
              <a:rPr lang="fr-FR" sz="1050" dirty="0" err="1"/>
              <a:t>UserCallback</a:t>
            </a:r>
            <a:r>
              <a:rPr lang="fr-FR" sz="1050" dirty="0"/>
              <a:t>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r>
              <a:rPr lang="fr-FR" sz="1050" dirty="0" err="1"/>
              <a:t>function</a:t>
            </a:r>
            <a:r>
              <a:rPr lang="fr-FR" sz="1050" dirty="0"/>
              <a:t>&lt;</a:t>
            </a:r>
            <a:r>
              <a:rPr lang="fr-FR" sz="1050" dirty="0" err="1"/>
              <a:t>void</a:t>
            </a:r>
            <a:r>
              <a:rPr lang="fr-FR" sz="1050" dirty="0"/>
              <a:t>(</a:t>
            </a:r>
            <a:r>
              <a:rPr lang="fr-FR" sz="1050" dirty="0" err="1"/>
              <a:t>bool</a:t>
            </a:r>
            <a:r>
              <a:rPr lang="fr-FR" sz="1050" dirty="0"/>
              <a:t>)&gt; </a:t>
            </a:r>
            <a:r>
              <a:rPr lang="fr-FR" sz="1050" dirty="0" err="1"/>
              <a:t>UserCrashCallback</a:t>
            </a:r>
            <a:r>
              <a:rPr lang="fr-FR" sz="1050" dirty="0"/>
              <a:t> = </a:t>
            </a:r>
            <a:r>
              <a:rPr lang="fr-FR" sz="1050" dirty="0" err="1"/>
              <a:t>nullptr</a:t>
            </a:r>
            <a:r>
              <a:rPr lang="fr-FR" sz="1050" dirty="0"/>
              <a:t>;</a:t>
            </a:r>
          </a:p>
          <a:p>
            <a:endParaRPr lang="fr-FR" sz="1050" dirty="0"/>
          </a:p>
          <a:p>
            <a:r>
              <a:rPr lang="fr-FR" sz="1050" b="1" dirty="0" err="1"/>
              <a:t>SetCallback</a:t>
            </a:r>
            <a:r>
              <a:rPr lang="fr-FR" sz="1050" b="1" dirty="0"/>
              <a:t>(callback): </a:t>
            </a:r>
          </a:p>
          <a:p>
            <a:r>
              <a:rPr lang="fr-FR" sz="1050" dirty="0" err="1"/>
              <a:t>UserCallback</a:t>
            </a:r>
            <a:r>
              <a:rPr lang="fr-FR" sz="1050" dirty="0"/>
              <a:t>=callback</a:t>
            </a:r>
          </a:p>
          <a:p>
            <a:endParaRPr lang="fr-FR" sz="1050" dirty="0"/>
          </a:p>
          <a:p>
            <a:r>
              <a:rPr lang="fr-FR" sz="1050" b="1" dirty="0" err="1"/>
              <a:t>SetCrashCallbak</a:t>
            </a:r>
            <a:r>
              <a:rPr lang="fr-FR" sz="1050" b="1" dirty="0"/>
              <a:t>(callback):</a:t>
            </a:r>
          </a:p>
          <a:p>
            <a:r>
              <a:rPr lang="fr-FR" sz="1050" dirty="0" err="1"/>
              <a:t>UserCrashCallback</a:t>
            </a:r>
            <a:r>
              <a:rPr lang="fr-FR" sz="1050" dirty="0"/>
              <a:t> = callback</a:t>
            </a:r>
          </a:p>
          <a:p>
            <a:endParaRPr lang="fr-FR" sz="1050" dirty="0"/>
          </a:p>
          <a:p>
            <a:r>
              <a:rPr lang="fr-FR" sz="1050" b="1" dirty="0"/>
              <a:t>init(conf) : </a:t>
            </a:r>
          </a:p>
          <a:p>
            <a:r>
              <a:rPr lang="fr-FR" sz="1050" dirty="0" err="1"/>
              <a:t>Device</a:t>
            </a:r>
            <a:r>
              <a:rPr lang="fr-FR" sz="1050" dirty="0"/>
              <a:t> = &amp;</a:t>
            </a:r>
            <a:r>
              <a:rPr lang="fr-FR" sz="1050" dirty="0" err="1"/>
              <a:t>conf.monitor.adb.adb_device</a:t>
            </a:r>
            <a:r>
              <a:rPr lang="fr-FR" sz="1050" dirty="0"/>
              <a:t>;</a:t>
            </a:r>
          </a:p>
          <a:p>
            <a:r>
              <a:rPr lang="fr-FR" sz="1050" dirty="0"/>
              <a:t>Program = &amp;</a:t>
            </a:r>
            <a:r>
              <a:rPr lang="fr-FR" sz="1050" dirty="0" err="1"/>
              <a:t>conf.monitor.adb.adb_program</a:t>
            </a:r>
            <a:r>
              <a:rPr lang="fr-FR" sz="1050" dirty="0"/>
              <a:t>;</a:t>
            </a:r>
          </a:p>
          <a:p>
            <a:r>
              <a:rPr lang="fr-FR" sz="1050" dirty="0" err="1"/>
              <a:t>Filter</a:t>
            </a:r>
            <a:r>
              <a:rPr lang="fr-FR" sz="1050" dirty="0"/>
              <a:t> = &amp;</a:t>
            </a:r>
            <a:r>
              <a:rPr lang="fr-FR" sz="1050" dirty="0" err="1"/>
              <a:t>conf.monitor.adb.adb_filter</a:t>
            </a:r>
            <a:r>
              <a:rPr lang="fr-FR" sz="1050" dirty="0"/>
              <a:t>; = « »</a:t>
            </a:r>
          </a:p>
          <a:p>
            <a:r>
              <a:rPr lang="fr-FR" sz="1050" dirty="0" err="1"/>
              <a:t>SubSystem</a:t>
            </a:r>
            <a:r>
              <a:rPr lang="fr-FR" sz="1050" dirty="0"/>
              <a:t> = &amp;</a:t>
            </a:r>
            <a:r>
              <a:rPr lang="fr-FR" sz="1050" dirty="0" err="1"/>
              <a:t>conf.monitor.adb.adb_sub_system</a:t>
            </a:r>
            <a:r>
              <a:rPr lang="fr-FR" sz="1050" dirty="0"/>
              <a:t>;</a:t>
            </a:r>
          </a:p>
          <a:p>
            <a:r>
              <a:rPr lang="fr-FR" sz="1050" dirty="0"/>
              <a:t>enable = &amp;</a:t>
            </a:r>
            <a:r>
              <a:rPr lang="fr-FR" sz="1050" dirty="0" err="1"/>
              <a:t>conf.monitor.enable</a:t>
            </a:r>
            <a:r>
              <a:rPr lang="fr-FR" sz="1050" dirty="0"/>
              <a:t>;</a:t>
            </a:r>
          </a:p>
          <a:p>
            <a:r>
              <a:rPr lang="fr-FR" sz="1050" dirty="0" err="1"/>
              <a:t>MagicWords</a:t>
            </a:r>
            <a:r>
              <a:rPr lang="fr-FR" sz="1050" dirty="0"/>
              <a:t> = &amp;</a:t>
            </a:r>
            <a:r>
              <a:rPr lang="fr-FR" sz="1050" dirty="0" err="1"/>
              <a:t>conf.monitor.adb.adb_magic_words</a:t>
            </a:r>
            <a:r>
              <a:rPr lang="fr-FR" sz="1050" dirty="0"/>
              <a:t>;</a:t>
            </a:r>
          </a:p>
          <a:p>
            <a:r>
              <a:rPr lang="fr-FR" sz="1050" dirty="0"/>
              <a:t>return init();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5BEB19A-DF6B-90D0-32EC-1E7C32879963}"/>
              </a:ext>
            </a:extLst>
          </p:cNvPr>
          <p:cNvSpPr/>
          <p:nvPr/>
        </p:nvSpPr>
        <p:spPr>
          <a:xfrm>
            <a:off x="2108030" y="1395645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C171020-0D00-CA1E-3C8E-857585D070FB}"/>
              </a:ext>
            </a:extLst>
          </p:cNvPr>
          <p:cNvSpPr/>
          <p:nvPr/>
        </p:nvSpPr>
        <p:spPr>
          <a:xfrm>
            <a:off x="5244677" y="765283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A860ABA-3199-F694-F114-2C455623814C}"/>
              </a:ext>
            </a:extLst>
          </p:cNvPr>
          <p:cNvSpPr/>
          <p:nvPr/>
        </p:nvSpPr>
        <p:spPr>
          <a:xfrm>
            <a:off x="6013323" y="917419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B5354C3-8081-E49A-1C33-3CC33ABE62FF}"/>
              </a:ext>
            </a:extLst>
          </p:cNvPr>
          <p:cNvSpPr/>
          <p:nvPr/>
        </p:nvSpPr>
        <p:spPr>
          <a:xfrm>
            <a:off x="3521790" y="1577993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362507D-4DB9-C191-5F2F-276F5032F5D5}"/>
              </a:ext>
            </a:extLst>
          </p:cNvPr>
          <p:cNvSpPr/>
          <p:nvPr/>
        </p:nvSpPr>
        <p:spPr>
          <a:xfrm>
            <a:off x="7388691" y="1395645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9BD0714-1D53-AB7E-DE55-2228C705E508}"/>
              </a:ext>
            </a:extLst>
          </p:cNvPr>
          <p:cNvSpPr/>
          <p:nvPr/>
        </p:nvSpPr>
        <p:spPr>
          <a:xfrm>
            <a:off x="3805425" y="1714815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E98472D-295C-F42C-65B2-CB38DBF981A2}"/>
              </a:ext>
            </a:extLst>
          </p:cNvPr>
          <p:cNvSpPr/>
          <p:nvPr/>
        </p:nvSpPr>
        <p:spPr>
          <a:xfrm>
            <a:off x="1836077" y="1866201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4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B352493E-3624-478F-9236-6D7CD65F57A6}"/>
              </a:ext>
            </a:extLst>
          </p:cNvPr>
          <p:cNvCxnSpPr>
            <a:cxnSpLocks/>
          </p:cNvCxnSpPr>
          <p:nvPr/>
        </p:nvCxnSpPr>
        <p:spPr>
          <a:xfrm rot="5400000">
            <a:off x="7056968" y="3907367"/>
            <a:ext cx="2777067" cy="1820332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04CAB9C-14C7-B533-DB57-7111D54583C1}"/>
              </a:ext>
            </a:extLst>
          </p:cNvPr>
          <p:cNvCxnSpPr/>
          <p:nvPr/>
        </p:nvCxnSpPr>
        <p:spPr>
          <a:xfrm flipH="1">
            <a:off x="8576733" y="3242733"/>
            <a:ext cx="7196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606BD4-1A50-F018-FC84-B190589BDB93}"/>
              </a:ext>
            </a:extLst>
          </p:cNvPr>
          <p:cNvCxnSpPr>
            <a:cxnSpLocks/>
          </p:cNvCxnSpPr>
          <p:nvPr/>
        </p:nvCxnSpPr>
        <p:spPr>
          <a:xfrm>
            <a:off x="8585200" y="3251198"/>
            <a:ext cx="0" cy="2641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B2D9D91-A180-E907-5092-F0BE351B9516}"/>
              </a:ext>
            </a:extLst>
          </p:cNvPr>
          <p:cNvCxnSpPr>
            <a:cxnSpLocks/>
          </p:cNvCxnSpPr>
          <p:nvPr/>
        </p:nvCxnSpPr>
        <p:spPr>
          <a:xfrm flipH="1">
            <a:off x="7128173" y="5892800"/>
            <a:ext cx="14570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B3D7F6B-CDB8-675D-5615-DC0608D618EA}"/>
              </a:ext>
            </a:extLst>
          </p:cNvPr>
          <p:cNvSpPr txBox="1"/>
          <p:nvPr/>
        </p:nvSpPr>
        <p:spPr>
          <a:xfrm>
            <a:off x="4188532" y="-16761"/>
            <a:ext cx="2905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</a:rPr>
              <a:t>Monitor initialisation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0BF885B-41C5-B6B9-15FD-2CFF514FD8A7}"/>
              </a:ext>
            </a:extLst>
          </p:cNvPr>
          <p:cNvSpPr/>
          <p:nvPr/>
        </p:nvSpPr>
        <p:spPr>
          <a:xfrm>
            <a:off x="7132315" y="1254495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9CCF2E9-5BB0-0E53-BC3E-8BFD828F8150}"/>
              </a:ext>
            </a:extLst>
          </p:cNvPr>
          <p:cNvSpPr/>
          <p:nvPr/>
        </p:nvSpPr>
        <p:spPr>
          <a:xfrm>
            <a:off x="5895721" y="4543823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64D363D-2BFB-5332-A4B9-189AE22D275B}"/>
              </a:ext>
            </a:extLst>
          </p:cNvPr>
          <p:cNvSpPr/>
          <p:nvPr/>
        </p:nvSpPr>
        <p:spPr>
          <a:xfrm>
            <a:off x="6166395" y="5004477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8F72C7-C687-CA08-F932-D357D9B644D8}"/>
              </a:ext>
            </a:extLst>
          </p:cNvPr>
          <p:cNvSpPr/>
          <p:nvPr/>
        </p:nvSpPr>
        <p:spPr>
          <a:xfrm>
            <a:off x="5383867" y="1584915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4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97CA471-5F61-C254-AE74-7AFB4DC2BCCF}"/>
              </a:ext>
            </a:extLst>
          </p:cNvPr>
          <p:cNvSpPr/>
          <p:nvPr/>
        </p:nvSpPr>
        <p:spPr>
          <a:xfrm>
            <a:off x="5117507" y="5477211"/>
            <a:ext cx="127170" cy="1368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4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3E45334-C091-90CC-B1BE-5910026C384B}"/>
              </a:ext>
            </a:extLst>
          </p:cNvPr>
          <p:cNvGrpSpPr/>
          <p:nvPr/>
        </p:nvGrpSpPr>
        <p:grpSpPr>
          <a:xfrm>
            <a:off x="7662672" y="2254462"/>
            <a:ext cx="1633728" cy="4292642"/>
            <a:chOff x="7662672" y="2254462"/>
            <a:chExt cx="1633728" cy="4292642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E35535D-D9C4-FAF6-6126-5361FAF2A6B7}"/>
                </a:ext>
              </a:extLst>
            </p:cNvPr>
            <p:cNvCxnSpPr/>
            <p:nvPr/>
          </p:nvCxnSpPr>
          <p:spPr>
            <a:xfrm flipH="1">
              <a:off x="8348472" y="2254462"/>
              <a:ext cx="94792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7EF32A4-D886-5B61-CDF8-C3ACF608EB3D}"/>
                </a:ext>
              </a:extLst>
            </p:cNvPr>
            <p:cNvCxnSpPr>
              <a:cxnSpLocks/>
            </p:cNvCxnSpPr>
            <p:nvPr/>
          </p:nvCxnSpPr>
          <p:spPr>
            <a:xfrm>
              <a:off x="8348472" y="2254462"/>
              <a:ext cx="0" cy="42926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B1545AC-C4C9-1ABF-C132-17B6D97F8627}"/>
                </a:ext>
              </a:extLst>
            </p:cNvPr>
            <p:cNvCxnSpPr/>
            <p:nvPr/>
          </p:nvCxnSpPr>
          <p:spPr>
            <a:xfrm flipH="1">
              <a:off x="7662672" y="6547104"/>
              <a:ext cx="685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6373673-7629-BD76-898F-0FAA2D20372D}"/>
              </a:ext>
            </a:extLst>
          </p:cNvPr>
          <p:cNvGrpSpPr/>
          <p:nvPr/>
        </p:nvGrpSpPr>
        <p:grpSpPr>
          <a:xfrm>
            <a:off x="6931152" y="2003023"/>
            <a:ext cx="2424516" cy="3675401"/>
            <a:chOff x="6931152" y="2003023"/>
            <a:chExt cx="2424516" cy="3675401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E71C7FD-071A-9250-DC1C-616B5F9913A4}"/>
                </a:ext>
              </a:extLst>
            </p:cNvPr>
            <p:cNvCxnSpPr/>
            <p:nvPr/>
          </p:nvCxnSpPr>
          <p:spPr>
            <a:xfrm flipH="1">
              <a:off x="8156448" y="2003023"/>
              <a:ext cx="119922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9B507E7-E6C1-09DF-8AAF-C4218C34575B}"/>
                </a:ext>
              </a:extLst>
            </p:cNvPr>
            <p:cNvCxnSpPr/>
            <p:nvPr/>
          </p:nvCxnSpPr>
          <p:spPr>
            <a:xfrm>
              <a:off x="8156448" y="2003023"/>
              <a:ext cx="0" cy="36754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75EFC780-A6A2-6FE1-BEE0-B6C4C0A33023}"/>
                </a:ext>
              </a:extLst>
            </p:cNvPr>
            <p:cNvCxnSpPr/>
            <p:nvPr/>
          </p:nvCxnSpPr>
          <p:spPr>
            <a:xfrm flipH="1">
              <a:off x="6931152" y="5678424"/>
              <a:ext cx="122529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B1AD9613-6724-914D-C65B-ADB69DA0A4DA}"/>
              </a:ext>
            </a:extLst>
          </p:cNvPr>
          <p:cNvSpPr txBox="1"/>
          <p:nvPr/>
        </p:nvSpPr>
        <p:spPr>
          <a:xfrm>
            <a:off x="287527" y="4548939"/>
            <a:ext cx="3967480" cy="1384995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b="1" dirty="0"/>
              <a:t>init() : </a:t>
            </a:r>
          </a:p>
          <a:p>
            <a:r>
              <a:rPr lang="fr-FR" sz="1050" dirty="0"/>
              <a:t>return init(*</a:t>
            </a:r>
            <a:r>
              <a:rPr lang="fr-FR" sz="1050" dirty="0" err="1"/>
              <a:t>Device</a:t>
            </a:r>
            <a:r>
              <a:rPr lang="fr-FR" sz="1050" dirty="0"/>
              <a:t>, *Program, *</a:t>
            </a:r>
            <a:r>
              <a:rPr lang="fr-FR" sz="1050" dirty="0" err="1"/>
              <a:t>Filter</a:t>
            </a:r>
            <a:r>
              <a:rPr lang="fr-FR" sz="1050" dirty="0"/>
              <a:t>, *</a:t>
            </a:r>
            <a:r>
              <a:rPr lang="fr-FR" sz="1050" dirty="0" err="1"/>
              <a:t>SubSystem</a:t>
            </a:r>
            <a:r>
              <a:rPr lang="fr-FR" sz="1050" dirty="0"/>
              <a:t>);</a:t>
            </a:r>
          </a:p>
          <a:p>
            <a:endParaRPr lang="fr-FR" sz="1050" dirty="0"/>
          </a:p>
          <a:p>
            <a:endParaRPr lang="fr-FR" sz="1050" dirty="0"/>
          </a:p>
          <a:p>
            <a:r>
              <a:rPr lang="fr-FR" sz="1050" b="1" dirty="0"/>
              <a:t>Init(string &amp;</a:t>
            </a:r>
            <a:r>
              <a:rPr lang="fr-FR" sz="1050" b="1" dirty="0" err="1"/>
              <a:t>device</a:t>
            </a:r>
            <a:r>
              <a:rPr lang="fr-FR" sz="1050" b="1" dirty="0"/>
              <a:t>, string &amp;program, string &amp;</a:t>
            </a:r>
            <a:r>
              <a:rPr lang="fr-FR" sz="1050" b="1" dirty="0" err="1"/>
              <a:t>filter</a:t>
            </a:r>
            <a:r>
              <a:rPr lang="fr-FR" sz="1050" b="1" dirty="0"/>
              <a:t>, string &amp;</a:t>
            </a:r>
            <a:r>
              <a:rPr lang="fr-FR" sz="1050" b="1" dirty="0" err="1"/>
              <a:t>subsystem</a:t>
            </a:r>
            <a:r>
              <a:rPr lang="fr-FR" sz="1050" b="1" dirty="0"/>
              <a:t>): </a:t>
            </a:r>
          </a:p>
          <a:p>
            <a:r>
              <a:rPr lang="fr-FR" sz="1050" dirty="0" err="1"/>
              <a:t>ADBProcess.setup</a:t>
            </a:r>
            <a:r>
              <a:rPr lang="fr-FR" sz="1050" dirty="0"/>
              <a:t>("3rd-party/</a:t>
            </a:r>
            <a:r>
              <a:rPr lang="fr-FR" sz="1050" dirty="0" err="1"/>
              <a:t>adb</a:t>
            </a:r>
            <a:r>
              <a:rPr lang="fr-FR" sz="1050" dirty="0"/>
              <a:t>/</a:t>
            </a:r>
            <a:r>
              <a:rPr lang="fr-FR" sz="1050" dirty="0" err="1"/>
              <a:t>adb</a:t>
            </a:r>
            <a:r>
              <a:rPr lang="fr-FR" sz="1050" dirty="0"/>
              <a:t>», </a:t>
            </a:r>
            <a:r>
              <a:rPr lang="fr-FR" sz="1050" dirty="0" err="1"/>
              <a:t>ADBCallback</a:t>
            </a:r>
            <a:r>
              <a:rPr lang="fr-FR" sz="1050" dirty="0"/>
              <a:t>(bytes, n))</a:t>
            </a:r>
          </a:p>
          <a:p>
            <a:endParaRPr lang="fr-FR" sz="10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7FA3CBE-99F8-FCB2-F8F9-40AFC6CAB17E}"/>
              </a:ext>
            </a:extLst>
          </p:cNvPr>
          <p:cNvGrpSpPr/>
          <p:nvPr/>
        </p:nvGrpSpPr>
        <p:grpSpPr>
          <a:xfrm>
            <a:off x="3419856" y="4680645"/>
            <a:ext cx="994662" cy="2003619"/>
            <a:chOff x="3419856" y="4680645"/>
            <a:chExt cx="994662" cy="2003619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B4A1921-ABE3-1130-9961-271F12783226}"/>
                </a:ext>
              </a:extLst>
            </p:cNvPr>
            <p:cNvCxnSpPr/>
            <p:nvPr/>
          </p:nvCxnSpPr>
          <p:spPr>
            <a:xfrm flipH="1">
              <a:off x="4188532" y="6684264"/>
              <a:ext cx="22598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5C807E3-9B3C-AF52-39CC-85DDF7A6F203}"/>
                </a:ext>
              </a:extLst>
            </p:cNvPr>
            <p:cNvCxnSpPr/>
            <p:nvPr/>
          </p:nvCxnSpPr>
          <p:spPr>
            <a:xfrm flipV="1">
              <a:off x="4188532" y="4680645"/>
              <a:ext cx="0" cy="19944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EF4AB44F-ADF5-BE01-C8C5-26F2FEB25B4A}"/>
                </a:ext>
              </a:extLst>
            </p:cNvPr>
            <p:cNvCxnSpPr/>
            <p:nvPr/>
          </p:nvCxnSpPr>
          <p:spPr>
            <a:xfrm flipH="1">
              <a:off x="3419856" y="4680645"/>
              <a:ext cx="76867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A468395-922D-6C25-602D-1628C8DEE229}"/>
              </a:ext>
            </a:extLst>
          </p:cNvPr>
          <p:cNvCxnSpPr/>
          <p:nvPr/>
        </p:nvCxnSpPr>
        <p:spPr>
          <a:xfrm flipH="1">
            <a:off x="173736" y="4837176"/>
            <a:ext cx="11379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6951C48-4D73-52CD-3C8E-16EA03ED5A07}"/>
              </a:ext>
            </a:extLst>
          </p:cNvPr>
          <p:cNvCxnSpPr/>
          <p:nvPr/>
        </p:nvCxnSpPr>
        <p:spPr>
          <a:xfrm>
            <a:off x="173736" y="4830403"/>
            <a:ext cx="0" cy="4663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F431B63-2467-01CF-42C2-DCD12AA5E7E6}"/>
              </a:ext>
            </a:extLst>
          </p:cNvPr>
          <p:cNvCxnSpPr/>
          <p:nvPr/>
        </p:nvCxnSpPr>
        <p:spPr>
          <a:xfrm>
            <a:off x="173227" y="5296747"/>
            <a:ext cx="228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71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28CCB-1DC9-E5A4-EB84-AF9F74585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A59ACA-21AE-068F-9559-C5D9F3E7474A}"/>
              </a:ext>
            </a:extLst>
          </p:cNvPr>
          <p:cNvSpPr/>
          <p:nvPr/>
        </p:nvSpPr>
        <p:spPr>
          <a:xfrm>
            <a:off x="287528" y="390821"/>
            <a:ext cx="1414272" cy="320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8047F8-5795-5A7B-7EE4-1E6D1F7C4CF3}"/>
              </a:ext>
            </a:extLst>
          </p:cNvPr>
          <p:cNvSpPr txBox="1"/>
          <p:nvPr/>
        </p:nvSpPr>
        <p:spPr>
          <a:xfrm>
            <a:off x="287528" y="711200"/>
            <a:ext cx="4055872" cy="3485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Config &amp;conf = </a:t>
            </a:r>
            <a:r>
              <a:rPr lang="fr-FR" sz="1050" dirty="0" err="1"/>
              <a:t>StateMachine.config</a:t>
            </a:r>
            <a:r>
              <a:rPr lang="fr-FR" sz="1050" dirty="0"/>
              <a:t>; </a:t>
            </a:r>
          </a:p>
          <a:p>
            <a:r>
              <a:rPr lang="fr-FR" sz="1050" dirty="0"/>
              <a:t>…</a:t>
            </a:r>
          </a:p>
          <a:p>
            <a:r>
              <a:rPr lang="fr-FR" sz="1050" dirty="0"/>
              <a:t>Monitors </a:t>
            </a:r>
            <a:r>
              <a:rPr lang="fr-FR" sz="1050" dirty="0" err="1"/>
              <a:t>MonitorTarget</a:t>
            </a:r>
            <a:r>
              <a:rPr lang="fr-FR" sz="1050" dirty="0"/>
              <a:t> = new Monitors(); </a:t>
            </a:r>
          </a:p>
          <a:p>
            <a:r>
              <a:rPr lang="fr-FR" sz="1050" dirty="0"/>
              <a:t>…</a:t>
            </a:r>
          </a:p>
          <a:p>
            <a:r>
              <a:rPr lang="fr-FR" sz="1050" dirty="0"/>
              <a:t>If(</a:t>
            </a:r>
            <a:r>
              <a:rPr lang="fr-FR" sz="1050" dirty="0" err="1"/>
              <a:t>MonitorTarget.setup</a:t>
            </a:r>
            <a:r>
              <a:rPr lang="fr-FR" sz="1050" dirty="0"/>
              <a:t>(conf)){</a:t>
            </a:r>
          </a:p>
          <a:p>
            <a:r>
              <a:rPr lang="fr-FR" sz="1050" dirty="0" err="1"/>
              <a:t>MonitorTarget.SetCallback</a:t>
            </a:r>
            <a:r>
              <a:rPr lang="fr-FR" sz="1050" dirty="0"/>
              <a:t>(</a:t>
            </a:r>
            <a:r>
              <a:rPr lang="fr-FR" sz="1050" dirty="0" err="1"/>
              <a:t>log_monitor_program_str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MonitorTarget.SetCrashCallback</a:t>
            </a:r>
            <a:r>
              <a:rPr lang="fr-FR" sz="1050" dirty="0"/>
              <a:t>(</a:t>
            </a:r>
            <a:r>
              <a:rPr lang="fr-FR" sz="1050" dirty="0" err="1"/>
              <a:t>monitor_crash_callback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MonitorTarget.init</a:t>
            </a:r>
            <a:r>
              <a:rPr lang="fr-FR" sz="1050" dirty="0"/>
              <a:t>(conf);</a:t>
            </a:r>
          </a:p>
          <a:p>
            <a:r>
              <a:rPr lang="fr-FR" sz="1050" dirty="0" err="1"/>
              <a:t>MonitorTarget.printStatus</a:t>
            </a:r>
            <a:r>
              <a:rPr lang="fr-FR" sz="1050" dirty="0"/>
              <a:t>();</a:t>
            </a:r>
          </a:p>
          <a:p>
            <a:r>
              <a:rPr lang="fr-FR" sz="1050" dirty="0"/>
              <a:t>}</a:t>
            </a:r>
          </a:p>
          <a:p>
            <a:r>
              <a:rPr lang="fr-FR" sz="1050" dirty="0"/>
              <a:t>…</a:t>
            </a:r>
          </a:p>
          <a:p>
            <a:endParaRPr lang="fr-FR" sz="1050" dirty="0"/>
          </a:p>
          <a:p>
            <a:endParaRPr lang="fr-FR" sz="1050" dirty="0"/>
          </a:p>
          <a:p>
            <a:r>
              <a:rPr lang="fr-FR" sz="1050" dirty="0" err="1"/>
              <a:t>log_monitor_program_str</a:t>
            </a:r>
            <a:r>
              <a:rPr lang="fr-FR" sz="1050" dirty="0"/>
              <a:t> : </a:t>
            </a:r>
            <a:r>
              <a:rPr lang="fr-FR" sz="1050" dirty="0" err="1"/>
              <a:t>only</a:t>
            </a:r>
            <a:r>
              <a:rPr lang="fr-FR" sz="1050" dirty="0"/>
              <a:t> </a:t>
            </a:r>
            <a:r>
              <a:rPr lang="fr-FR" sz="1050" dirty="0" err="1"/>
              <a:t>fancy</a:t>
            </a:r>
            <a:r>
              <a:rPr lang="fr-FR" sz="1050" dirty="0"/>
              <a:t> log setup </a:t>
            </a:r>
          </a:p>
          <a:p>
            <a:endParaRPr lang="fr-FR" sz="1050" dirty="0"/>
          </a:p>
          <a:p>
            <a:r>
              <a:rPr lang="fr-FR" sz="1050" dirty="0" err="1"/>
              <a:t>monitor_crash_callback</a:t>
            </a:r>
            <a:r>
              <a:rPr lang="fr-FR" sz="1050" dirty="0"/>
              <a:t>() : </a:t>
            </a:r>
            <a:r>
              <a:rPr lang="fr-FR" sz="1050" dirty="0" err="1"/>
              <a:t>AnomalyReport.IndicateCrash</a:t>
            </a:r>
            <a:r>
              <a:rPr lang="fr-FR" sz="1050" dirty="0"/>
              <a:t>(format("[Crash] Crash </a:t>
            </a:r>
            <a:r>
              <a:rPr lang="fr-FR" sz="1050" dirty="0" err="1"/>
              <a:t>detected</a:t>
            </a:r>
            <a:r>
              <a:rPr lang="fr-FR" sz="1050" dirty="0"/>
              <a:t> at state \"{}\"", </a:t>
            </a:r>
            <a:r>
              <a:rPr lang="fr-FR" sz="1050" dirty="0" err="1"/>
              <a:t>StateMachine.GetCurrentStateName</a:t>
            </a:r>
            <a:r>
              <a:rPr lang="fr-FR" sz="1050" dirty="0"/>
              <a:t>()));</a:t>
            </a:r>
          </a:p>
          <a:p>
            <a:endParaRPr lang="fr-FR" sz="1050" dirty="0"/>
          </a:p>
          <a:p>
            <a:endParaRPr lang="fr-FR" sz="1050" dirty="0"/>
          </a:p>
          <a:p>
            <a:endParaRPr lang="fr-FR" sz="105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FFCEC8-4F5C-1354-1194-0D84191F61E2}"/>
              </a:ext>
            </a:extLst>
          </p:cNvPr>
          <p:cNvSpPr/>
          <p:nvPr/>
        </p:nvSpPr>
        <p:spPr>
          <a:xfrm>
            <a:off x="8847328" y="126999"/>
            <a:ext cx="2472606" cy="44026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5gnr_gnb_config.json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593B75-BBED-0E35-BDC4-7E4235B4F882}"/>
              </a:ext>
            </a:extLst>
          </p:cNvPr>
          <p:cNvSpPr txBox="1"/>
          <p:nvPr/>
        </p:nvSpPr>
        <p:spPr>
          <a:xfrm>
            <a:off x="8847329" y="567266"/>
            <a:ext cx="3243071" cy="316240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"Monitor": {</a:t>
            </a:r>
          </a:p>
          <a:p>
            <a:r>
              <a:rPr lang="fr-FR" sz="1050" dirty="0"/>
              <a:t>            "Enable":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PrintToStdout</a:t>
            </a:r>
            <a:r>
              <a:rPr lang="fr-FR" sz="1050" dirty="0"/>
              <a:t>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WaitExternalEvent</a:t>
            </a:r>
            <a:r>
              <a:rPr lang="fr-FR" sz="1050" dirty="0"/>
              <a:t>": false,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ActiveMonitorTypes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3 (</a:t>
            </a:r>
            <a:r>
              <a:rPr lang="fr-FR" sz="1050" dirty="0" err="1"/>
              <a:t>only</a:t>
            </a:r>
            <a:r>
              <a:rPr lang="fr-FR" sz="1050" dirty="0"/>
              <a:t> corresponds to ADB </a:t>
            </a:r>
            <a:r>
              <a:rPr lang="fr-FR" sz="1050" dirty="0" err="1"/>
              <a:t>used</a:t>
            </a:r>
            <a:r>
              <a:rPr lang="fr-FR" sz="1050" dirty="0"/>
              <a:t> in switch)</a:t>
            </a:r>
          </a:p>
          <a:p>
            <a:r>
              <a:rPr lang="fr-FR" sz="1050" dirty="0"/>
              <a:t>            ],…</a:t>
            </a:r>
          </a:p>
          <a:p>
            <a:r>
              <a:rPr lang="fr-FR" sz="1050" dirty="0"/>
              <a:t>"ADB": {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ADBDevice</a:t>
            </a:r>
            <a:r>
              <a:rPr lang="fr-FR" sz="1050" dirty="0"/>
              <a:t>": "UWEUW4XG8XCA8PWS",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ADBFilter</a:t>
            </a:r>
            <a:r>
              <a:rPr lang="fr-FR" sz="1050" dirty="0"/>
              <a:t>": "",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ADBMagicWords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ModemEvent</a:t>
            </a:r>
            <a:r>
              <a:rPr lang="fr-FR" sz="1050" dirty="0"/>
              <a:t>: </a:t>
            </a:r>
            <a:r>
              <a:rPr lang="fr-FR" sz="1050" dirty="0" err="1"/>
              <a:t>modem_failure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ModemRestartStats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"SOC </a:t>
            </a:r>
            <a:r>
              <a:rPr lang="fr-FR" sz="1050" dirty="0" err="1"/>
              <a:t>crashed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Unable</a:t>
            </a:r>
            <a:r>
              <a:rPr lang="fr-FR" sz="1050" dirty="0"/>
              <a:t> to wake SOC"</a:t>
            </a:r>
          </a:p>
          <a:p>
            <a:r>
              <a:rPr lang="fr-FR" sz="1050" dirty="0"/>
              <a:t>                ],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ADBProgram</a:t>
            </a:r>
            <a:r>
              <a:rPr lang="fr-FR" sz="1050" dirty="0"/>
              <a:t>": "</a:t>
            </a:r>
            <a:r>
              <a:rPr lang="fr-FR" sz="1050" dirty="0" err="1"/>
              <a:t>logcat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ADBSubSystem</a:t>
            </a:r>
            <a:r>
              <a:rPr lang="fr-FR" sz="1050" dirty="0"/>
              <a:t>": "</a:t>
            </a:r>
            <a:r>
              <a:rPr lang="fr-FR" sz="1050" dirty="0" err="1"/>
              <a:t>radio,crash,system,main</a:t>
            </a:r>
            <a:r>
              <a:rPr lang="fr-FR" sz="1050" dirty="0"/>
              <a:t>"</a:t>
            </a:r>
          </a:p>
          <a:p>
            <a:r>
              <a:rPr lang="fr-FR" sz="1050" dirty="0"/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A8F501-1F8D-57B0-5EFB-271676871B42}"/>
              </a:ext>
            </a:extLst>
          </p:cNvPr>
          <p:cNvSpPr/>
          <p:nvPr/>
        </p:nvSpPr>
        <p:spPr>
          <a:xfrm>
            <a:off x="4414518" y="390821"/>
            <a:ext cx="1571246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Monitors.hpp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D21775-7AD3-DBF6-1DB3-FE78391A02D8}"/>
              </a:ext>
            </a:extLst>
          </p:cNvPr>
          <p:cNvSpPr txBox="1"/>
          <p:nvPr/>
        </p:nvSpPr>
        <p:spPr>
          <a:xfrm>
            <a:off x="4414518" y="711200"/>
            <a:ext cx="3641005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setup(conf):</a:t>
            </a:r>
          </a:p>
          <a:p>
            <a:r>
              <a:rPr lang="fr-FR" sz="1050" dirty="0"/>
              <a:t>If ADB new </a:t>
            </a:r>
            <a:r>
              <a:rPr lang="fr-FR" sz="1050" dirty="0" err="1"/>
              <a:t>MonitorADB</a:t>
            </a:r>
            <a:r>
              <a:rPr lang="fr-FR" sz="1050" dirty="0"/>
              <a:t>();</a:t>
            </a:r>
          </a:p>
          <a:p>
            <a:endParaRPr lang="fr-FR" sz="1050" dirty="0"/>
          </a:p>
          <a:p>
            <a:r>
              <a:rPr lang="fr-FR" sz="1050" dirty="0" err="1"/>
              <a:t>SetCallback</a:t>
            </a:r>
            <a:r>
              <a:rPr lang="fr-FR" sz="1050" dirty="0"/>
              <a:t>(</a:t>
            </a:r>
            <a:r>
              <a:rPr lang="fr-FR" sz="1050" dirty="0" err="1"/>
              <a:t>log_monitor_program_str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SetCrashCallback</a:t>
            </a:r>
            <a:r>
              <a:rPr lang="fr-FR" sz="1050" dirty="0"/>
              <a:t>(</a:t>
            </a:r>
            <a:r>
              <a:rPr lang="fr-FR" sz="1050" dirty="0" err="1"/>
              <a:t>monitor_crash_callback</a:t>
            </a:r>
            <a:r>
              <a:rPr lang="fr-FR" sz="1050" dirty="0"/>
              <a:t>);</a:t>
            </a:r>
          </a:p>
          <a:p>
            <a:r>
              <a:rPr lang="fr-FR" sz="1050" dirty="0"/>
              <a:t>init(conf);</a:t>
            </a:r>
          </a:p>
          <a:p>
            <a:r>
              <a:rPr lang="fr-FR" sz="1050" dirty="0" err="1"/>
              <a:t>printStatus</a:t>
            </a:r>
            <a:r>
              <a:rPr lang="fr-FR" sz="1050" dirty="0"/>
              <a:t>();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CAE306-5A3D-99B0-356C-19F569C1A189}"/>
              </a:ext>
            </a:extLst>
          </p:cNvPr>
          <p:cNvSpPr/>
          <p:nvPr/>
        </p:nvSpPr>
        <p:spPr>
          <a:xfrm>
            <a:off x="1701799" y="5013665"/>
            <a:ext cx="1643041" cy="3203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customADB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BAF362-24EB-14B2-A4C0-E5ED816BA84F}"/>
              </a:ext>
            </a:extLst>
          </p:cNvPr>
          <p:cNvSpPr txBox="1"/>
          <p:nvPr/>
        </p:nvSpPr>
        <p:spPr>
          <a:xfrm>
            <a:off x="4355502" y="-16761"/>
            <a:ext cx="2571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</a:rPr>
              <a:t>Monitor </a:t>
            </a:r>
            <a:r>
              <a:rPr lang="fr-FR" sz="2400" dirty="0" err="1">
                <a:solidFill>
                  <a:srgbClr val="FF0000"/>
                </a:solidFill>
              </a:rPr>
              <a:t>execution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5DF536-EA9B-1972-80A0-5AAEE7A51B20}"/>
              </a:ext>
            </a:extLst>
          </p:cNvPr>
          <p:cNvSpPr txBox="1"/>
          <p:nvPr/>
        </p:nvSpPr>
        <p:spPr>
          <a:xfrm>
            <a:off x="1701800" y="5335397"/>
            <a:ext cx="1816440" cy="2539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Executed</a:t>
            </a:r>
            <a:r>
              <a:rPr lang="fr-FR" sz="1050" dirty="0"/>
              <a:t> in background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FD1576-5825-87B9-AF46-DAAAD409F086}"/>
              </a:ext>
            </a:extLst>
          </p:cNvPr>
          <p:cNvSpPr/>
          <p:nvPr/>
        </p:nvSpPr>
        <p:spPr>
          <a:xfrm>
            <a:off x="4616366" y="2299515"/>
            <a:ext cx="1846072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MonitorADB.hpp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0EED8B-CAF5-326A-FA49-4197F96F2AA9}"/>
              </a:ext>
            </a:extLst>
          </p:cNvPr>
          <p:cNvSpPr txBox="1"/>
          <p:nvPr/>
        </p:nvSpPr>
        <p:spPr>
          <a:xfrm>
            <a:off x="4616366" y="2619894"/>
            <a:ext cx="3967480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b="1" dirty="0" err="1"/>
              <a:t>ADBCallbak</a:t>
            </a:r>
            <a:r>
              <a:rPr lang="fr-FR" sz="1050" b="1" dirty="0"/>
              <a:t>(char* bytes, size n):</a:t>
            </a:r>
          </a:p>
          <a:p>
            <a:r>
              <a:rPr lang="fr-FR" sz="1050" dirty="0"/>
              <a:t>buffer = string(bytes)</a:t>
            </a:r>
          </a:p>
          <a:p>
            <a:r>
              <a:rPr lang="fr-FR" sz="1050" dirty="0"/>
              <a:t>If </a:t>
            </a:r>
            <a:r>
              <a:rPr lang="fr-FR" sz="1050" dirty="0" err="1"/>
              <a:t>buffer.contains</a:t>
            </a:r>
            <a:r>
              <a:rPr lang="fr-FR" sz="1050" dirty="0"/>
              <a:t>(</a:t>
            </a:r>
            <a:r>
              <a:rPr lang="fr-FR" sz="1050" dirty="0" err="1"/>
              <a:t>MagicWords</a:t>
            </a:r>
            <a:r>
              <a:rPr lang="fr-FR" sz="1050" dirty="0"/>
              <a:t>): </a:t>
            </a:r>
          </a:p>
          <a:p>
            <a:r>
              <a:rPr lang="fr-FR" sz="1050" dirty="0"/>
              <a:t>     </a:t>
            </a:r>
            <a:r>
              <a:rPr lang="fr-FR" sz="1050" dirty="0" err="1"/>
              <a:t>UserCrashCallback</a:t>
            </a:r>
            <a:r>
              <a:rPr lang="fr-FR" sz="1050" dirty="0"/>
              <a:t>()</a:t>
            </a:r>
          </a:p>
          <a:p>
            <a:r>
              <a:rPr lang="fr-FR" sz="1050" dirty="0" err="1"/>
              <a:t>vector</a:t>
            </a:r>
            <a:r>
              <a:rPr lang="fr-FR" sz="1050" dirty="0"/>
              <a:t>&lt;string&gt; </a:t>
            </a:r>
            <a:r>
              <a:rPr lang="fr-FR" sz="1050" dirty="0" err="1"/>
              <a:t>lines</a:t>
            </a:r>
            <a:r>
              <a:rPr lang="fr-FR" sz="1050" dirty="0"/>
              <a:t>;</a:t>
            </a:r>
          </a:p>
          <a:p>
            <a:r>
              <a:rPr lang="en-US" sz="1050" dirty="0" err="1"/>
              <a:t>strtk</a:t>
            </a:r>
            <a:r>
              <a:rPr lang="en-US" sz="1050" dirty="0"/>
              <a:t>::parse(</a:t>
            </a:r>
            <a:r>
              <a:rPr lang="en-US" sz="1050" dirty="0" err="1"/>
              <a:t>adb_buffer</a:t>
            </a:r>
            <a:r>
              <a:rPr lang="en-US" sz="1050" dirty="0"/>
              <a:t>, "\n", lines);</a:t>
            </a:r>
          </a:p>
          <a:p>
            <a:r>
              <a:rPr lang="en-US" sz="1050" dirty="0" err="1"/>
              <a:t>UserCallback</a:t>
            </a:r>
            <a:r>
              <a:rPr lang="en-US" sz="1050" dirty="0"/>
              <a:t>(lines)</a:t>
            </a:r>
            <a:endParaRPr lang="fr-FR" sz="1050" dirty="0"/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67831D8E-9BE2-7FD9-C7A1-EB92D7ADE0E9}"/>
              </a:ext>
            </a:extLst>
          </p:cNvPr>
          <p:cNvCxnSpPr>
            <a:cxnSpLocks/>
          </p:cNvCxnSpPr>
          <p:nvPr/>
        </p:nvCxnSpPr>
        <p:spPr>
          <a:xfrm rot="10800000">
            <a:off x="3154680" y="2880360"/>
            <a:ext cx="1636776" cy="3512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3615CC20-0A91-C1F6-14CD-3C9721413FD7}"/>
              </a:ext>
            </a:extLst>
          </p:cNvPr>
          <p:cNvCxnSpPr/>
          <p:nvPr/>
        </p:nvCxnSpPr>
        <p:spPr>
          <a:xfrm rot="10800000">
            <a:off x="3648960" y="3538728"/>
            <a:ext cx="967406" cy="19094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DD51A27-A3EB-3B2F-CA96-1CC6C6A7E3A0}"/>
              </a:ext>
            </a:extLst>
          </p:cNvPr>
          <p:cNvGrpSpPr/>
          <p:nvPr/>
        </p:nvGrpSpPr>
        <p:grpSpPr>
          <a:xfrm>
            <a:off x="3518240" y="2743200"/>
            <a:ext cx="1098126" cy="2719155"/>
            <a:chOff x="3518240" y="2743200"/>
            <a:chExt cx="1098126" cy="2719155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448E24A-FFCF-0246-4C3B-4D9F6BBF484D}"/>
                </a:ext>
              </a:extLst>
            </p:cNvPr>
            <p:cNvCxnSpPr>
              <a:stCxn id="3" idx="3"/>
            </p:cNvCxnSpPr>
            <p:nvPr/>
          </p:nvCxnSpPr>
          <p:spPr>
            <a:xfrm flipV="1">
              <a:off x="3518240" y="5458968"/>
              <a:ext cx="896278" cy="33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6CF2875-F76C-80C9-B5FE-1E2C0FAB8387}"/>
                </a:ext>
              </a:extLst>
            </p:cNvPr>
            <p:cNvCxnSpPr/>
            <p:nvPr/>
          </p:nvCxnSpPr>
          <p:spPr>
            <a:xfrm flipV="1">
              <a:off x="4414518" y="2743200"/>
              <a:ext cx="0" cy="271576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9B928B5A-D4A5-6F66-376E-23B2587EBC67}"/>
                </a:ext>
              </a:extLst>
            </p:cNvPr>
            <p:cNvCxnSpPr/>
            <p:nvPr/>
          </p:nvCxnSpPr>
          <p:spPr>
            <a:xfrm>
              <a:off x="4414518" y="2743200"/>
              <a:ext cx="2018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2512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FFE04-2797-C010-0587-96395266A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A98715-A9E3-8399-16AF-AF96EAF91786}"/>
              </a:ext>
            </a:extLst>
          </p:cNvPr>
          <p:cNvSpPr/>
          <p:nvPr/>
        </p:nvSpPr>
        <p:spPr>
          <a:xfrm>
            <a:off x="139191" y="498185"/>
            <a:ext cx="1414272" cy="320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B0600-F9EC-01BB-26FD-121CB73B8591}"/>
              </a:ext>
            </a:extLst>
          </p:cNvPr>
          <p:cNvSpPr txBox="1"/>
          <p:nvPr/>
        </p:nvSpPr>
        <p:spPr>
          <a:xfrm>
            <a:off x="139191" y="818564"/>
            <a:ext cx="4055872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NRPacketLogger.SetPostLogCallback</a:t>
            </a:r>
            <a:r>
              <a:rPr lang="fr-FR" sz="1050" dirty="0"/>
              <a:t>([&amp;](</a:t>
            </a:r>
            <a:r>
              <a:rPr lang="fr-FR" sz="1050" dirty="0" err="1"/>
              <a:t>const</a:t>
            </a:r>
            <a:r>
              <a:rPr lang="fr-FR" sz="1050" dirty="0"/>
              <a:t> string msg, </a:t>
            </a:r>
            <a:r>
              <a:rPr lang="fr-FR" sz="1050" dirty="0" err="1"/>
              <a:t>bool</a:t>
            </a:r>
            <a:r>
              <a:rPr lang="fr-FR" sz="1050" dirty="0"/>
              <a:t> </a:t>
            </a:r>
            <a:r>
              <a:rPr lang="fr-FR" sz="1050" dirty="0" err="1"/>
              <a:t>error</a:t>
            </a:r>
            <a:r>
              <a:rPr lang="fr-FR" sz="1050" dirty="0"/>
              <a:t>) {</a:t>
            </a:r>
          </a:p>
          <a:p>
            <a:r>
              <a:rPr lang="fr-FR" sz="1050" dirty="0"/>
              <a:t>        if (</a:t>
            </a:r>
            <a:r>
              <a:rPr lang="fr-FR" sz="1050" dirty="0" err="1"/>
              <a:t>conf.options.live_protocol_capture</a:t>
            </a:r>
            <a:r>
              <a:rPr lang="fr-FR" sz="1050" dirty="0"/>
              <a:t>)</a:t>
            </a:r>
          </a:p>
          <a:p>
            <a:r>
              <a:rPr lang="fr-FR" sz="1050" dirty="0"/>
              <a:t>            </a:t>
            </a:r>
            <a:r>
              <a:rPr lang="fr-FR" sz="1050" dirty="0" err="1"/>
              <a:t>WSPacketLogger.writeLog</a:t>
            </a:r>
            <a:r>
              <a:rPr lang="fr-FR" sz="1050" dirty="0"/>
              <a:t>(msg, </a:t>
            </a:r>
            <a:r>
              <a:rPr lang="fr-FR" sz="1050" dirty="0" err="1"/>
              <a:t>error</a:t>
            </a:r>
            <a:r>
              <a:rPr lang="fr-FR" sz="1050" dirty="0"/>
              <a:t>);</a:t>
            </a:r>
          </a:p>
          <a:p>
            <a:r>
              <a:rPr lang="fr-FR" sz="1050" dirty="0"/>
              <a:t>    })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F43D3-FB5F-5F1D-64A6-64B885C2E1C2}"/>
              </a:ext>
            </a:extLst>
          </p:cNvPr>
          <p:cNvSpPr/>
          <p:nvPr/>
        </p:nvSpPr>
        <p:spPr>
          <a:xfrm>
            <a:off x="8847328" y="126999"/>
            <a:ext cx="2472606" cy="44026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5gnr_gnb_config.json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417E6D-4A74-604A-F84C-733A6804333D}"/>
              </a:ext>
            </a:extLst>
          </p:cNvPr>
          <p:cNvSpPr txBox="1"/>
          <p:nvPr/>
        </p:nvSpPr>
        <p:spPr>
          <a:xfrm>
            <a:off x="8847329" y="567266"/>
            <a:ext cx="3243071" cy="316240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"Monitor": {</a:t>
            </a:r>
          </a:p>
          <a:p>
            <a:r>
              <a:rPr lang="fr-FR" sz="1050" dirty="0"/>
              <a:t>            "Enable":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PrintToStdout</a:t>
            </a:r>
            <a:r>
              <a:rPr lang="fr-FR" sz="1050" dirty="0"/>
              <a:t>": </a:t>
            </a:r>
            <a:r>
              <a:rPr lang="fr-FR" sz="1050" dirty="0" err="1"/>
              <a:t>true</a:t>
            </a:r>
            <a:r>
              <a:rPr lang="fr-FR" sz="1050" dirty="0"/>
              <a:t>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WaitExternalEvent</a:t>
            </a:r>
            <a:r>
              <a:rPr lang="fr-FR" sz="1050" dirty="0"/>
              <a:t>": false,</a:t>
            </a:r>
          </a:p>
          <a:p>
            <a:r>
              <a:rPr lang="fr-FR" sz="1050" dirty="0"/>
              <a:t>            "</a:t>
            </a:r>
            <a:r>
              <a:rPr lang="fr-FR" sz="1050" dirty="0" err="1"/>
              <a:t>ActiveMonitorTypes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3 (</a:t>
            </a:r>
            <a:r>
              <a:rPr lang="fr-FR" sz="1050" dirty="0" err="1"/>
              <a:t>only</a:t>
            </a:r>
            <a:r>
              <a:rPr lang="fr-FR" sz="1050" dirty="0"/>
              <a:t> corresponds to ADB </a:t>
            </a:r>
            <a:r>
              <a:rPr lang="fr-FR" sz="1050" dirty="0" err="1"/>
              <a:t>used</a:t>
            </a:r>
            <a:r>
              <a:rPr lang="fr-FR" sz="1050" dirty="0"/>
              <a:t> in switch)</a:t>
            </a:r>
          </a:p>
          <a:p>
            <a:r>
              <a:rPr lang="fr-FR" sz="1050" dirty="0"/>
              <a:t>            ],…</a:t>
            </a:r>
          </a:p>
          <a:p>
            <a:r>
              <a:rPr lang="fr-FR" sz="1050" dirty="0"/>
              <a:t>"ADB": {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ADBDevice</a:t>
            </a:r>
            <a:r>
              <a:rPr lang="fr-FR" sz="1050" dirty="0"/>
              <a:t>": "UWEUW4XG8XCA8PWS",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ADBFilter</a:t>
            </a:r>
            <a:r>
              <a:rPr lang="fr-FR" sz="1050" dirty="0"/>
              <a:t>": "",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ADBMagicWords</a:t>
            </a:r>
            <a:r>
              <a:rPr lang="fr-FR" sz="1050" dirty="0"/>
              <a:t>": [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ModemEvent</a:t>
            </a:r>
            <a:r>
              <a:rPr lang="fr-FR" sz="1050" dirty="0"/>
              <a:t>: </a:t>
            </a:r>
            <a:r>
              <a:rPr lang="fr-FR" sz="1050" dirty="0" err="1"/>
              <a:t>modem_failure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ModemRestartStats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"SOC </a:t>
            </a:r>
            <a:r>
              <a:rPr lang="fr-FR" sz="1050" dirty="0" err="1"/>
              <a:t>crashed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    "</a:t>
            </a:r>
            <a:r>
              <a:rPr lang="fr-FR" sz="1050" dirty="0" err="1"/>
              <a:t>Unable</a:t>
            </a:r>
            <a:r>
              <a:rPr lang="fr-FR" sz="1050" dirty="0"/>
              <a:t> to wake SOC"</a:t>
            </a:r>
          </a:p>
          <a:p>
            <a:r>
              <a:rPr lang="fr-FR" sz="1050" dirty="0"/>
              <a:t>                ],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ADBProgram</a:t>
            </a:r>
            <a:r>
              <a:rPr lang="fr-FR" sz="1050" dirty="0"/>
              <a:t>": "</a:t>
            </a:r>
            <a:r>
              <a:rPr lang="fr-FR" sz="1050" dirty="0" err="1"/>
              <a:t>logcat</a:t>
            </a:r>
            <a:r>
              <a:rPr lang="fr-FR" sz="1050" dirty="0"/>
              <a:t>",</a:t>
            </a:r>
          </a:p>
          <a:p>
            <a:r>
              <a:rPr lang="fr-FR" sz="1050" dirty="0"/>
              <a:t>                "</a:t>
            </a:r>
            <a:r>
              <a:rPr lang="fr-FR" sz="1050" dirty="0" err="1"/>
              <a:t>ADBSubSystem</a:t>
            </a:r>
            <a:r>
              <a:rPr lang="fr-FR" sz="1050" dirty="0"/>
              <a:t>": "</a:t>
            </a:r>
            <a:r>
              <a:rPr lang="fr-FR" sz="1050" dirty="0" err="1"/>
              <a:t>radio,crash,system,main</a:t>
            </a:r>
            <a:r>
              <a:rPr lang="fr-FR" sz="1050" dirty="0"/>
              <a:t>"</a:t>
            </a:r>
          </a:p>
          <a:p>
            <a:r>
              <a:rPr lang="fr-FR" sz="1050" dirty="0"/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57D531-EB9F-176D-EFB9-D5E2648C8060}"/>
              </a:ext>
            </a:extLst>
          </p:cNvPr>
          <p:cNvSpPr/>
          <p:nvPr/>
        </p:nvSpPr>
        <p:spPr>
          <a:xfrm>
            <a:off x="4414518" y="390821"/>
            <a:ext cx="1571246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Monitors.hpp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10802E-0BB5-06FB-B44C-3BECB5D15DC8}"/>
              </a:ext>
            </a:extLst>
          </p:cNvPr>
          <p:cNvSpPr txBox="1"/>
          <p:nvPr/>
        </p:nvSpPr>
        <p:spPr>
          <a:xfrm>
            <a:off x="4414518" y="711200"/>
            <a:ext cx="3641005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setup(conf):</a:t>
            </a:r>
          </a:p>
          <a:p>
            <a:r>
              <a:rPr lang="fr-FR" sz="1050" dirty="0"/>
              <a:t>If ADB new </a:t>
            </a:r>
            <a:r>
              <a:rPr lang="fr-FR" sz="1050" dirty="0" err="1"/>
              <a:t>MonitorADB</a:t>
            </a:r>
            <a:r>
              <a:rPr lang="fr-FR" sz="1050" dirty="0"/>
              <a:t>();</a:t>
            </a:r>
          </a:p>
          <a:p>
            <a:endParaRPr lang="fr-FR" sz="1050" dirty="0"/>
          </a:p>
          <a:p>
            <a:r>
              <a:rPr lang="fr-FR" sz="1050" dirty="0" err="1"/>
              <a:t>SetCallback</a:t>
            </a:r>
            <a:r>
              <a:rPr lang="fr-FR" sz="1050" dirty="0"/>
              <a:t>(</a:t>
            </a:r>
            <a:r>
              <a:rPr lang="fr-FR" sz="1050" dirty="0" err="1"/>
              <a:t>log_monitor_program_str</a:t>
            </a:r>
            <a:r>
              <a:rPr lang="fr-FR" sz="1050" dirty="0"/>
              <a:t>);</a:t>
            </a:r>
          </a:p>
          <a:p>
            <a:r>
              <a:rPr lang="fr-FR" sz="1050" dirty="0" err="1"/>
              <a:t>SetCrashCallback</a:t>
            </a:r>
            <a:r>
              <a:rPr lang="fr-FR" sz="1050" dirty="0"/>
              <a:t>(</a:t>
            </a:r>
            <a:r>
              <a:rPr lang="fr-FR" sz="1050" dirty="0" err="1"/>
              <a:t>monitor_crash_callback</a:t>
            </a:r>
            <a:r>
              <a:rPr lang="fr-FR" sz="1050" dirty="0"/>
              <a:t>);</a:t>
            </a:r>
          </a:p>
          <a:p>
            <a:r>
              <a:rPr lang="fr-FR" sz="1050" dirty="0"/>
              <a:t>init(conf);</a:t>
            </a:r>
          </a:p>
          <a:p>
            <a:r>
              <a:rPr lang="fr-FR" sz="1050" dirty="0" err="1"/>
              <a:t>printStatus</a:t>
            </a:r>
            <a:r>
              <a:rPr lang="fr-FR" sz="1050" dirty="0"/>
              <a:t>();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9B069E-6445-340F-F715-9A20D280659B}"/>
              </a:ext>
            </a:extLst>
          </p:cNvPr>
          <p:cNvSpPr/>
          <p:nvPr/>
        </p:nvSpPr>
        <p:spPr>
          <a:xfrm>
            <a:off x="706882" y="2384650"/>
            <a:ext cx="1643041" cy="3203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customADB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933D57C-5C07-2B5D-A629-841CF677C3EA}"/>
              </a:ext>
            </a:extLst>
          </p:cNvPr>
          <p:cNvSpPr txBox="1"/>
          <p:nvPr/>
        </p:nvSpPr>
        <p:spPr>
          <a:xfrm>
            <a:off x="4615449" y="-16761"/>
            <a:ext cx="2051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</a:rPr>
              <a:t>Crash </a:t>
            </a:r>
            <a:r>
              <a:rPr lang="fr-FR" sz="2400" dirty="0" err="1">
                <a:solidFill>
                  <a:srgbClr val="FF0000"/>
                </a:solidFill>
              </a:rPr>
              <a:t>Logging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021D9-6C24-6428-9FF7-E27E97D4B326}"/>
              </a:ext>
            </a:extLst>
          </p:cNvPr>
          <p:cNvSpPr txBox="1"/>
          <p:nvPr/>
        </p:nvSpPr>
        <p:spPr>
          <a:xfrm>
            <a:off x="706883" y="2706382"/>
            <a:ext cx="1816440" cy="2539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Executed</a:t>
            </a:r>
            <a:r>
              <a:rPr lang="fr-FR" sz="1050" dirty="0"/>
              <a:t> in background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D06F93-8285-3928-018A-FE44A396843D}"/>
              </a:ext>
            </a:extLst>
          </p:cNvPr>
          <p:cNvSpPr/>
          <p:nvPr/>
        </p:nvSpPr>
        <p:spPr>
          <a:xfrm>
            <a:off x="4616366" y="2299515"/>
            <a:ext cx="1846072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MonitorADB.hpp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0A853A-BFF8-A620-F3AA-8F68916305BF}"/>
              </a:ext>
            </a:extLst>
          </p:cNvPr>
          <p:cNvSpPr txBox="1"/>
          <p:nvPr/>
        </p:nvSpPr>
        <p:spPr>
          <a:xfrm>
            <a:off x="4616366" y="2619894"/>
            <a:ext cx="3967480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b="1" dirty="0" err="1"/>
              <a:t>ADBCallbak</a:t>
            </a:r>
            <a:r>
              <a:rPr lang="fr-FR" sz="1050" b="1" dirty="0"/>
              <a:t>(char* bytes, size n):</a:t>
            </a:r>
          </a:p>
          <a:p>
            <a:r>
              <a:rPr lang="fr-FR" sz="1050" dirty="0"/>
              <a:t>buffer = string(bytes)</a:t>
            </a:r>
          </a:p>
          <a:p>
            <a:r>
              <a:rPr lang="fr-FR" sz="1050" dirty="0"/>
              <a:t>If </a:t>
            </a:r>
            <a:r>
              <a:rPr lang="fr-FR" sz="1050" dirty="0" err="1"/>
              <a:t>buffer.contains</a:t>
            </a:r>
            <a:r>
              <a:rPr lang="fr-FR" sz="1050" dirty="0"/>
              <a:t>(</a:t>
            </a:r>
            <a:r>
              <a:rPr lang="fr-FR" sz="1050" dirty="0" err="1"/>
              <a:t>MagicWords</a:t>
            </a:r>
            <a:r>
              <a:rPr lang="fr-FR" sz="1050" dirty="0"/>
              <a:t>): </a:t>
            </a:r>
          </a:p>
          <a:p>
            <a:r>
              <a:rPr lang="fr-FR" sz="1050" dirty="0"/>
              <a:t>     </a:t>
            </a:r>
            <a:r>
              <a:rPr lang="fr-FR" sz="1050" dirty="0" err="1"/>
              <a:t>UserCrashCallback</a:t>
            </a:r>
            <a:r>
              <a:rPr lang="fr-FR" sz="1050" dirty="0"/>
              <a:t>()</a:t>
            </a:r>
          </a:p>
          <a:p>
            <a:r>
              <a:rPr lang="fr-FR" sz="1050" dirty="0" err="1"/>
              <a:t>vector</a:t>
            </a:r>
            <a:r>
              <a:rPr lang="fr-FR" sz="1050" dirty="0"/>
              <a:t>&lt;string&gt; </a:t>
            </a:r>
            <a:r>
              <a:rPr lang="fr-FR" sz="1050" dirty="0" err="1"/>
              <a:t>lines</a:t>
            </a:r>
            <a:r>
              <a:rPr lang="fr-FR" sz="1050" dirty="0"/>
              <a:t>;</a:t>
            </a:r>
          </a:p>
          <a:p>
            <a:r>
              <a:rPr lang="en-US" sz="1050" dirty="0" err="1"/>
              <a:t>strtk</a:t>
            </a:r>
            <a:r>
              <a:rPr lang="en-US" sz="1050" dirty="0"/>
              <a:t>::parse(</a:t>
            </a:r>
            <a:r>
              <a:rPr lang="en-US" sz="1050" dirty="0" err="1"/>
              <a:t>adb_buffer</a:t>
            </a:r>
            <a:r>
              <a:rPr lang="en-US" sz="1050" dirty="0"/>
              <a:t>, "\n", lines);</a:t>
            </a:r>
          </a:p>
          <a:p>
            <a:r>
              <a:rPr lang="en-US" sz="1050" dirty="0" err="1"/>
              <a:t>UserCallback</a:t>
            </a:r>
            <a:r>
              <a:rPr lang="en-US" sz="1050" dirty="0"/>
              <a:t>(lines)</a:t>
            </a:r>
            <a:endParaRPr lang="fr-FR" sz="105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83898F-AC53-2EE9-B3E9-176F26A4E0F8}"/>
              </a:ext>
            </a:extLst>
          </p:cNvPr>
          <p:cNvSpPr/>
          <p:nvPr/>
        </p:nvSpPr>
        <p:spPr>
          <a:xfrm>
            <a:off x="4706281" y="4603009"/>
            <a:ext cx="2105997" cy="32037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PacketLogger.hpp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10F351-EE28-7F4C-4225-348E0B1B6CA0}"/>
              </a:ext>
            </a:extLst>
          </p:cNvPr>
          <p:cNvSpPr txBox="1"/>
          <p:nvPr/>
        </p:nvSpPr>
        <p:spPr>
          <a:xfrm>
            <a:off x="4706282" y="4923388"/>
            <a:ext cx="2362030" cy="1223412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b="1" dirty="0" err="1"/>
              <a:t>writeLog</a:t>
            </a:r>
            <a:r>
              <a:rPr lang="fr-FR" sz="1050" b="1" dirty="0"/>
              <a:t>:</a:t>
            </a:r>
          </a:p>
          <a:p>
            <a:r>
              <a:rPr lang="fr-FR" sz="1050" dirty="0"/>
              <a:t>Msg = </a:t>
            </a:r>
            <a:r>
              <a:rPr lang="fr-FR" sz="1050" dirty="0" err="1"/>
              <a:t>PacketData</a:t>
            </a:r>
            <a:endParaRPr lang="fr-FR" sz="1050" dirty="0"/>
          </a:p>
          <a:p>
            <a:r>
              <a:rPr lang="fr-FR" sz="1050" dirty="0"/>
              <a:t>_</a:t>
            </a:r>
            <a:r>
              <a:rPr lang="fr-FR" sz="1050" dirty="0" err="1"/>
              <a:t>PacketData</a:t>
            </a:r>
            <a:r>
              <a:rPr lang="fr-FR" sz="1050" dirty="0"/>
              <a:t>[4] = 0xA;</a:t>
            </a:r>
          </a:p>
          <a:p>
            <a:r>
              <a:rPr lang="fr-FR" sz="1050" dirty="0"/>
              <a:t>if (</a:t>
            </a:r>
            <a:r>
              <a:rPr lang="fr-FR" sz="1050" dirty="0" err="1"/>
              <a:t>error</a:t>
            </a:r>
            <a:r>
              <a:rPr lang="fr-FR" sz="1050" dirty="0"/>
              <a:t>)</a:t>
            </a:r>
          </a:p>
          <a:p>
            <a:r>
              <a:rPr lang="fr-FR" sz="1050" dirty="0"/>
              <a:t>        _</a:t>
            </a:r>
            <a:r>
              <a:rPr lang="fr-FR" sz="1050" dirty="0" err="1"/>
              <a:t>PacketData</a:t>
            </a:r>
            <a:r>
              <a:rPr lang="fr-FR" sz="1050" dirty="0"/>
              <a:t>[5] = 0xFA;</a:t>
            </a:r>
          </a:p>
          <a:p>
            <a:r>
              <a:rPr lang="fr-FR" sz="1050" dirty="0" err="1"/>
              <a:t>else</a:t>
            </a:r>
            <a:endParaRPr lang="fr-FR" sz="1050" dirty="0"/>
          </a:p>
          <a:p>
            <a:r>
              <a:rPr lang="fr-FR" sz="1050" dirty="0"/>
              <a:t>        _</a:t>
            </a:r>
            <a:r>
              <a:rPr lang="fr-FR" sz="1050" dirty="0" err="1"/>
              <a:t>PacketData</a:t>
            </a:r>
            <a:r>
              <a:rPr lang="fr-FR" sz="1050" dirty="0"/>
              <a:t>[5] = 0xFC;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B356421-1B49-10FD-2647-EF225E4AADF6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3246120" y="1097280"/>
            <a:ext cx="1370246" cy="21343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ABA69AD-A189-4F9C-E752-D13E9DC9BE86}"/>
              </a:ext>
            </a:extLst>
          </p:cNvPr>
          <p:cNvSpPr/>
          <p:nvPr/>
        </p:nvSpPr>
        <p:spPr>
          <a:xfrm>
            <a:off x="2080427" y="3038518"/>
            <a:ext cx="173400" cy="193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1</a:t>
            </a:r>
            <a:endParaRPr lang="fr-FR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EC7383A-4393-A9F7-2A57-3EA18FBD95CA}"/>
              </a:ext>
            </a:extLst>
          </p:cNvPr>
          <p:cNvSpPr/>
          <p:nvPr/>
        </p:nvSpPr>
        <p:spPr>
          <a:xfrm>
            <a:off x="3722623" y="2239190"/>
            <a:ext cx="173400" cy="193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  <a:endParaRPr lang="fr-FR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B736865-E067-04D3-5F12-CC24E5CC3577}"/>
              </a:ext>
            </a:extLst>
          </p:cNvPr>
          <p:cNvCxnSpPr>
            <a:stCxn id="3" idx="3"/>
          </p:cNvCxnSpPr>
          <p:nvPr/>
        </p:nvCxnSpPr>
        <p:spPr>
          <a:xfrm>
            <a:off x="2523323" y="2833340"/>
            <a:ext cx="2277277" cy="3982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5E18E0A-F0B7-89C9-3D23-91942DC8E8D1}"/>
              </a:ext>
            </a:extLst>
          </p:cNvPr>
          <p:cNvGrpSpPr/>
          <p:nvPr/>
        </p:nvGrpSpPr>
        <p:grpSpPr>
          <a:xfrm>
            <a:off x="2896226" y="1435608"/>
            <a:ext cx="1652793" cy="3685032"/>
            <a:chOff x="2896226" y="1435608"/>
            <a:chExt cx="1652793" cy="3685032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44349A9-F37C-BCA5-2F84-59F1AB0FA2B4}"/>
                </a:ext>
              </a:extLst>
            </p:cNvPr>
            <p:cNvCxnSpPr/>
            <p:nvPr/>
          </p:nvCxnSpPr>
          <p:spPr>
            <a:xfrm>
              <a:off x="2916936" y="1435608"/>
              <a:ext cx="0" cy="36850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58E98A52-217F-F6FE-6BF4-EFC5D2B0F012}"/>
                </a:ext>
              </a:extLst>
            </p:cNvPr>
            <p:cNvCxnSpPr/>
            <p:nvPr/>
          </p:nvCxnSpPr>
          <p:spPr>
            <a:xfrm>
              <a:off x="2896226" y="5120640"/>
              <a:ext cx="16527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17143C4B-C61B-E233-DB44-293D550D6BC5}"/>
              </a:ext>
            </a:extLst>
          </p:cNvPr>
          <p:cNvSpPr/>
          <p:nvPr/>
        </p:nvSpPr>
        <p:spPr>
          <a:xfrm>
            <a:off x="2676817" y="1605884"/>
            <a:ext cx="173400" cy="1930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BEC1C0-8A74-71FD-E354-A980BC9CC99A}"/>
              </a:ext>
            </a:extLst>
          </p:cNvPr>
          <p:cNvSpPr txBox="1"/>
          <p:nvPr/>
        </p:nvSpPr>
        <p:spPr>
          <a:xfrm>
            <a:off x="139191" y="5016765"/>
            <a:ext cx="4567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Future modifications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We</a:t>
            </a:r>
            <a:r>
              <a:rPr lang="fr-FR" sz="1200" dirty="0"/>
              <a:t> </a:t>
            </a:r>
            <a:r>
              <a:rPr lang="fr-FR" sz="1200" dirty="0" err="1"/>
              <a:t>would</a:t>
            </a:r>
            <a:r>
              <a:rPr lang="fr-FR" sz="1200" dirty="0"/>
              <a:t> like to have the </a:t>
            </a:r>
            <a:r>
              <a:rPr lang="fr-FR" sz="1200" dirty="0" err="1"/>
              <a:t>corresponding</a:t>
            </a:r>
            <a:r>
              <a:rPr lang="fr-FR" sz="1200" dirty="0"/>
              <a:t> </a:t>
            </a:r>
            <a:r>
              <a:rPr lang="fr-FR" sz="1200" dirty="0" err="1"/>
              <a:t>MagicWord</a:t>
            </a:r>
            <a:r>
              <a:rPr lang="fr-FR" sz="1200" dirty="0"/>
              <a:t> </a:t>
            </a:r>
            <a:r>
              <a:rPr lang="fr-FR" sz="1200" dirty="0" err="1"/>
              <a:t>into</a:t>
            </a:r>
            <a:r>
              <a:rPr lang="fr-FR" sz="1200" dirty="0"/>
              <a:t> the </a:t>
            </a:r>
            <a:r>
              <a:rPr lang="fr-FR" sz="1200" dirty="0" err="1"/>
              <a:t>wireshark</a:t>
            </a:r>
            <a:r>
              <a:rPr lang="fr-FR" sz="1200" dirty="0"/>
              <a:t> capture : </a:t>
            </a:r>
            <a:r>
              <a:rPr lang="fr-FR" sz="1200" dirty="0" err="1"/>
              <a:t>is</a:t>
            </a:r>
            <a:r>
              <a:rPr lang="fr-FR" sz="1200" dirty="0"/>
              <a:t> msg </a:t>
            </a:r>
            <a:r>
              <a:rPr lang="fr-FR" sz="1200" dirty="0" err="1"/>
              <a:t>parameter</a:t>
            </a:r>
            <a:r>
              <a:rPr lang="fr-FR" sz="1200" dirty="0"/>
              <a:t> holding the correct string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Interesting</a:t>
            </a:r>
            <a:r>
              <a:rPr lang="fr-FR" sz="1200" dirty="0"/>
              <a:t> </a:t>
            </a:r>
            <a:r>
              <a:rPr lang="fr-FR" sz="1200" dirty="0" err="1"/>
              <a:t>thing</a:t>
            </a:r>
            <a:r>
              <a:rPr lang="fr-FR" sz="1200" dirty="0"/>
              <a:t> : for a crash, </a:t>
            </a:r>
            <a:r>
              <a:rPr lang="fr-FR" sz="1200" dirty="0" err="1"/>
              <a:t>sometimes</a:t>
            </a:r>
            <a:r>
              <a:rPr lang="fr-FR" sz="1200" dirty="0"/>
              <a:t> the value in the </a:t>
            </a:r>
            <a:r>
              <a:rPr lang="fr-FR" sz="1200" dirty="0" err="1"/>
              <a:t>packet</a:t>
            </a:r>
            <a:r>
              <a:rPr lang="fr-FR" sz="1200" dirty="0"/>
              <a:t> </a:t>
            </a:r>
            <a:r>
              <a:rPr lang="fr-FR" sz="1200" dirty="0" err="1"/>
              <a:t>is</a:t>
            </a:r>
            <a:r>
              <a:rPr lang="fr-FR" sz="1200" dirty="0"/>
              <a:t> 0xFC or 0xFA and </a:t>
            </a:r>
            <a:r>
              <a:rPr lang="fr-FR" sz="1200" dirty="0" err="1"/>
              <a:t>both</a:t>
            </a:r>
            <a:r>
              <a:rPr lang="fr-FR" sz="1200" dirty="0"/>
              <a:t> </a:t>
            </a:r>
            <a:r>
              <a:rPr lang="fr-FR" sz="1200" dirty="0" err="1"/>
              <a:t>seem</a:t>
            </a:r>
            <a:r>
              <a:rPr lang="fr-FR" sz="1200" dirty="0"/>
              <a:t> to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errors</a:t>
            </a:r>
            <a:r>
              <a:rPr lang="fr-FR" sz="1200" dirty="0"/>
              <a:t>.  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6099DD4-C91A-1E8A-10A0-BFDF3D149CF1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>
            <a:off x="7068312" y="5535094"/>
            <a:ext cx="261662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649B44A-37BD-07FB-6DAA-8A9CECDE655B}"/>
              </a:ext>
            </a:extLst>
          </p:cNvPr>
          <p:cNvSpPr/>
          <p:nvPr/>
        </p:nvSpPr>
        <p:spPr>
          <a:xfrm>
            <a:off x="9684935" y="5374904"/>
            <a:ext cx="2105997" cy="32037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output.pcap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18610E-81B0-2EE6-3225-D1BF68D05F90}"/>
              </a:ext>
            </a:extLst>
          </p:cNvPr>
          <p:cNvSpPr txBox="1"/>
          <p:nvPr/>
        </p:nvSpPr>
        <p:spPr>
          <a:xfrm>
            <a:off x="7272474" y="5217045"/>
            <a:ext cx="2208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Add</a:t>
            </a:r>
            <a:r>
              <a:rPr lang="fr-FR" sz="1200" dirty="0"/>
              <a:t> the </a:t>
            </a:r>
            <a:r>
              <a:rPr lang="fr-FR" sz="1200" dirty="0" err="1"/>
              <a:t>corresponding</a:t>
            </a:r>
            <a:r>
              <a:rPr lang="fr-FR" sz="1200" dirty="0"/>
              <a:t> </a:t>
            </a:r>
            <a:r>
              <a:rPr lang="fr-FR" sz="1200" dirty="0" err="1"/>
              <a:t>packet</a:t>
            </a:r>
            <a:r>
              <a:rPr lang="fr-F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82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1159</Words>
  <Application>Microsoft Office PowerPoint</Application>
  <PresentationFormat>Widescreen</PresentationFormat>
  <Paragraphs>210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66</cp:revision>
  <dcterms:created xsi:type="dcterms:W3CDTF">2025-11-14T14:03:01Z</dcterms:created>
  <dcterms:modified xsi:type="dcterms:W3CDTF">2025-11-18T10:59:34Z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2025-11-14T14:08:19Z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cd03ab02-ecc3-44af-9847-d2bcfa457109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