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7" r:id="rId3"/>
    <p:sldId id="268" r:id="rId4"/>
    <p:sldId id="274" r:id="rId5"/>
    <p:sldId id="270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8983" autoAdjust="0"/>
  </p:normalViewPr>
  <p:slideViewPr>
    <p:cSldViewPr snapToGrid="0">
      <p:cViewPr varScale="1">
        <p:scale>
          <a:sx n="85" d="100"/>
          <a:sy n="85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1D28C-C3F3-62B3-FCF1-B3E0B61D83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5CF0C9-8237-A9BC-D2B3-25ACD455F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0A80B3-6F9B-19C1-6C19-0F6A7228C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6F5AC9-6F96-6F8F-32A2-31FD4C36D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42AB8C-D6D9-02B6-D132-42F4E6274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4547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6D53B-D785-8FD2-A573-255E11800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FDBD14-CD0F-F3E0-1842-E4D771F4E3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65B60-D9C4-CCF2-08CD-547AE95F9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F9B1D-B496-18B9-DD86-4E4622463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8E66E0-21BC-2220-273F-CB11A911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5055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0D852-A4C2-44A2-DDF0-7AE94CC277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7EA0F6-B688-FC9E-7EE2-6C3329ED6C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D7F97-5B15-F1C7-2B23-C366AFB5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0E054-FD75-8184-8B83-938A42D80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B94AE-7E59-9DAB-730B-B2CF350A8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30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53120-E5FD-3BE8-A59D-A1F757D80F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178B7C-6E54-AE98-A25A-CB3C68ECB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1BE93-6B3A-B338-DA01-16B373AE4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83364-FCC4-D81E-940C-C25419FD4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8D572-D636-72A2-7A57-84D907C0A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351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8A6AA-0364-F445-8FB9-7F73C4530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F756A4-B951-2DDF-95B4-E19570FA1C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BF2C9-F031-6ECC-B3B8-5D2B17D30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0E489-7209-1C91-D157-9379BB2E5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46425-154A-F682-C34E-A93478FA0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924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80C1-5B84-6C12-4303-8536B5B18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74995-02CF-1A96-5FA0-9DF1CDF662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4EE9FE-B294-3E2F-C76E-9F84A4A7D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D64086-640C-D7E1-9075-2E5AEE72E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87D294-F63F-A6BF-E423-A923CFF94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D285D8-A897-65C4-E407-DAD099C53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4054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7050-6540-DFC2-905D-9EA82A00C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6ED6EB-F796-B199-F6C2-42592CDFC5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BB40CC-041F-5884-98A5-1C5E44F2A3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501759-92D0-7097-6419-8A0E1A671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F2B7EF-7CA5-BEC0-42C0-643E00FBE2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5D3C42-7693-1EF1-6F8A-CCF3E1B59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6B3F9A-C65F-6417-A193-74185CD1C0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12A89-5341-5B75-F8EA-14906B5C3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18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232E9-57E8-F294-BD13-0DA2BF79AC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AE10B2-3A8E-593E-D764-8EA3967FEA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CDBE2E-ECB0-A9CE-3AB6-DBBE915EB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56F263-900B-8D8C-70A9-2CBC59E6C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429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0C163A-D917-EC9F-63F9-6C520F7E0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83BFF0-4A61-D2E2-3062-D67C0A93F4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A94236-8607-B656-CD58-D7E66983C9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722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061B1-BAAC-570C-916D-B38E12FBB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DA180-0B66-7459-5EA8-0D0E19AF2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218746-9473-9AC8-0008-ACEAC9B957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39BB8B-7ACA-181E-73A6-9021670BE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37932F-A2E5-2C3C-3BE9-66B82565A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B0CD5B-2FE3-E8EF-BC1F-F9CFD9B04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0193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CA1F6-4F7F-2DAD-695D-4C996B36FA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C0B243-9088-0B94-85C5-2324567A31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4DBA5B-AC3D-632B-F5F1-2DC58DAEC9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0F74FB-8572-4294-B563-A728CCA9C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637D3B-7659-F1BF-80E5-D75E0C851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50E727-DAD7-629A-E5E9-E2B3E83950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912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EBE5FC-18E8-232F-57E6-5BE8E18F8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28A5F1-4409-3368-4EFD-032D1C208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813BF-E229-69BB-7FAE-87731F49E3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2DED53-598F-4DB3-A248-37D289EBE700}" type="datetimeFigureOut">
              <a:rPr lang="fr-FR" smtClean="0"/>
              <a:t>13/11/2025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D72817-A30B-58C7-1EC2-CD3B2E3FD0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31DC56-D05E-3A6F-C9ED-ECDD18243D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7E9C39-488B-4BC4-A5C3-6BD1C5E92DE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5123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667AF80-5B66-C091-61DE-3676E8B9792B}"/>
              </a:ext>
            </a:extLst>
          </p:cNvPr>
          <p:cNvSpPr txBox="1"/>
          <p:nvPr/>
        </p:nvSpPr>
        <p:spPr>
          <a:xfrm>
            <a:off x="5129784" y="3244334"/>
            <a:ext cx="1427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Fuzzing part </a:t>
            </a:r>
          </a:p>
        </p:txBody>
      </p:sp>
    </p:spTree>
    <p:extLst>
      <p:ext uri="{BB962C8B-B14F-4D97-AF65-F5344CB8AC3E}">
        <p14:creationId xmlns:p14="http://schemas.microsoft.com/office/powerpoint/2010/main" val="25436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DE2983-CB81-EAB6-C493-C2CE36AF2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5F77DA05-D1CA-F124-A66A-EC17F7BBDFBE}"/>
              </a:ext>
            </a:extLst>
          </p:cNvPr>
          <p:cNvSpPr/>
          <p:nvPr/>
        </p:nvSpPr>
        <p:spPr>
          <a:xfrm>
            <a:off x="189745" y="927333"/>
            <a:ext cx="2203704" cy="51206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5g_fuzzer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AE6A866-7DBB-7AD0-3C2B-A82F842786DA}"/>
              </a:ext>
            </a:extLst>
          </p:cNvPr>
          <p:cNvSpPr/>
          <p:nvPr/>
        </p:nvSpPr>
        <p:spPr>
          <a:xfrm>
            <a:off x="9570720" y="184666"/>
            <a:ext cx="569976" cy="18288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6ADB99C-B9A7-61E1-FC4A-3FE8DB493E88}"/>
              </a:ext>
            </a:extLst>
          </p:cNvPr>
          <p:cNvSpPr/>
          <p:nvPr/>
        </p:nvSpPr>
        <p:spPr>
          <a:xfrm>
            <a:off x="9570720" y="478439"/>
            <a:ext cx="569976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EA34DCE-3AC8-045A-7A63-59B06EC467BB}"/>
              </a:ext>
            </a:extLst>
          </p:cNvPr>
          <p:cNvSpPr txBox="1"/>
          <p:nvPr/>
        </p:nvSpPr>
        <p:spPr>
          <a:xfrm>
            <a:off x="10199932" y="149148"/>
            <a:ext cx="750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cpp</a:t>
            </a:r>
            <a:r>
              <a:rPr lang="fr-FR" sz="1200" dirty="0"/>
              <a:t>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40B1E4-86C5-5A54-714F-D4549C74AE5D}"/>
              </a:ext>
            </a:extLst>
          </p:cNvPr>
          <p:cNvSpPr txBox="1"/>
          <p:nvPr/>
        </p:nvSpPr>
        <p:spPr>
          <a:xfrm>
            <a:off x="10199932" y="422303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hpp</a:t>
            </a:r>
            <a:r>
              <a:rPr lang="fr-FR" sz="1200" dirty="0"/>
              <a:t> file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495599-CF40-E6BF-8C74-4C79848EB2AC}"/>
              </a:ext>
            </a:extLst>
          </p:cNvPr>
          <p:cNvSpPr txBox="1"/>
          <p:nvPr/>
        </p:nvSpPr>
        <p:spPr>
          <a:xfrm>
            <a:off x="189745" y="1439660"/>
            <a:ext cx="8405615" cy="869469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main(): </a:t>
            </a:r>
          </a:p>
          <a:p>
            <a:r>
              <a:rPr lang="fr-FR" sz="1000" dirty="0" err="1"/>
              <a:t>PacketHandler.AddPacketHandlerWithDriver</a:t>
            </a:r>
            <a:r>
              <a:rPr lang="fr-FR" sz="1000" dirty="0"/>
              <a:t>&lt;</a:t>
            </a:r>
            <a:r>
              <a:rPr lang="fr-FR" sz="1000" dirty="0" err="1"/>
              <a:t>SHMDriver</a:t>
            </a:r>
            <a:r>
              <a:rPr lang="fr-FR" sz="1000" dirty="0"/>
              <a:t>&gt;(Open5GSNAS_UL, </a:t>
            </a:r>
            <a:r>
              <a:rPr lang="fr-FR" sz="1000" b="1" dirty="0" err="1"/>
              <a:t>handler_nas</a:t>
            </a:r>
            <a:r>
              <a:rPr lang="fr-FR" sz="1000" dirty="0"/>
              <a:t>, WD_DIR_UL, WD_MODE_FAST, false, "proto:nas-5gs");</a:t>
            </a:r>
          </a:p>
          <a:p>
            <a:r>
              <a:rPr lang="fr-FR" sz="1000" b="1" i="1" dirty="0" err="1"/>
              <a:t>Add</a:t>
            </a:r>
            <a:r>
              <a:rPr lang="fr-FR" sz="1000" b="1" i="1" dirty="0"/>
              <a:t> all </a:t>
            </a:r>
            <a:r>
              <a:rPr lang="fr-FR" sz="1000" b="1" i="1" dirty="0" err="1"/>
              <a:t>different</a:t>
            </a:r>
            <a:r>
              <a:rPr lang="fr-FR" sz="1000" b="1" i="1" dirty="0"/>
              <a:t> </a:t>
            </a:r>
            <a:r>
              <a:rPr lang="fr-FR" sz="1000" b="1" i="1" dirty="0" err="1"/>
              <a:t>layers</a:t>
            </a:r>
            <a:r>
              <a:rPr lang="fr-FR" sz="1000" b="1" i="1" dirty="0"/>
              <a:t> to the </a:t>
            </a:r>
            <a:r>
              <a:rPr lang="fr-FR" sz="1000" b="1" i="1" dirty="0" err="1"/>
              <a:t>packet</a:t>
            </a:r>
            <a:r>
              <a:rPr lang="fr-FR" sz="1000" b="1" i="1" dirty="0"/>
              <a:t> handler </a:t>
            </a:r>
          </a:p>
          <a:p>
            <a:r>
              <a:rPr lang="fr-FR" sz="1000" dirty="0" err="1"/>
              <a:t>PacketHandler.SetPacketEventsHandler</a:t>
            </a:r>
            <a:r>
              <a:rPr lang="fr-FR" sz="1000" dirty="0"/>
              <a:t>(</a:t>
            </a:r>
            <a:r>
              <a:rPr lang="fr-FR" sz="1000" dirty="0" err="1"/>
              <a:t>handler_packet_events</a:t>
            </a:r>
            <a:r>
              <a:rPr lang="fr-FR" sz="1000" dirty="0"/>
              <a:t>);</a:t>
            </a:r>
          </a:p>
          <a:p>
            <a:r>
              <a:rPr lang="fr-FR" sz="1000" dirty="0" err="1"/>
              <a:t>PacketHandler.Run</a:t>
            </a:r>
            <a:r>
              <a:rPr lang="fr-FR" sz="1000" dirty="0"/>
              <a:t>()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675D07E-6778-A86A-C18B-BA463F1D6B0B}"/>
              </a:ext>
            </a:extLst>
          </p:cNvPr>
          <p:cNvSpPr/>
          <p:nvPr/>
        </p:nvSpPr>
        <p:spPr>
          <a:xfrm>
            <a:off x="6458644" y="3675165"/>
            <a:ext cx="2871216" cy="41043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chemeClr val="tx1"/>
                </a:solidFill>
              </a:rPr>
              <a:t>Framework [</a:t>
            </a:r>
            <a:r>
              <a:rPr lang="fr-FR" sz="1400" dirty="0" err="1">
                <a:solidFill>
                  <a:schemeClr val="tx1"/>
                </a:solidFill>
              </a:rPr>
              <a:t>WDPacketHandler</a:t>
            </a:r>
            <a:r>
              <a:rPr lang="fr-FR" sz="1400" dirty="0">
                <a:solidFill>
                  <a:schemeClr val="tx1"/>
                </a:solidFill>
              </a:rPr>
              <a:t>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9FD0E27-F687-F16F-9024-0F734A1C37EA}"/>
              </a:ext>
            </a:extLst>
          </p:cNvPr>
          <p:cNvSpPr txBox="1"/>
          <p:nvPr/>
        </p:nvSpPr>
        <p:spPr>
          <a:xfrm>
            <a:off x="6458644" y="4090663"/>
            <a:ext cx="4065896" cy="57708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- </a:t>
            </a:r>
            <a:r>
              <a:rPr lang="fr-FR" sz="1050" dirty="0" err="1"/>
              <a:t>vector</a:t>
            </a:r>
            <a:r>
              <a:rPr lang="fr-FR" sz="1050" dirty="0"/>
              <a:t>&lt;thread&gt; </a:t>
            </a:r>
            <a:r>
              <a:rPr lang="fr-FR" sz="1050" dirty="0" err="1"/>
              <a:t>threads_list</a:t>
            </a:r>
            <a:r>
              <a:rPr lang="fr-FR" sz="1050" dirty="0"/>
              <a:t>;</a:t>
            </a:r>
          </a:p>
          <a:p>
            <a:r>
              <a:rPr lang="fr-FR" sz="1050" dirty="0"/>
              <a:t>- </a:t>
            </a:r>
            <a:r>
              <a:rPr lang="fr-FR" sz="1050" dirty="0" err="1"/>
              <a:t>vector</a:t>
            </a:r>
            <a:r>
              <a:rPr lang="fr-FR" sz="1050" dirty="0"/>
              <a:t>&lt;</a:t>
            </a:r>
            <a:r>
              <a:rPr lang="fr-FR" sz="1050" dirty="0" err="1"/>
              <a:t>function</a:t>
            </a:r>
            <a:r>
              <a:rPr lang="fr-FR" sz="1050" dirty="0"/>
              <a:t>&lt;</a:t>
            </a:r>
            <a:r>
              <a:rPr lang="fr-FR" sz="1050" dirty="0" err="1"/>
              <a:t>bool</a:t>
            </a:r>
            <a:r>
              <a:rPr lang="fr-FR" sz="1050" dirty="0"/>
              <a:t>()&gt;&gt; </a:t>
            </a:r>
            <a:r>
              <a:rPr lang="fr-FR" sz="1050" dirty="0" err="1"/>
              <a:t>LauncherList</a:t>
            </a:r>
            <a:r>
              <a:rPr lang="fr-FR" sz="1050" dirty="0"/>
              <a:t>;</a:t>
            </a:r>
          </a:p>
          <a:p>
            <a:r>
              <a:rPr lang="fr-FR" sz="1050" dirty="0"/>
              <a:t>- </a:t>
            </a:r>
            <a:r>
              <a:rPr lang="fr-FR" sz="1050" dirty="0" err="1"/>
              <a:t>WDEventQueue</a:t>
            </a:r>
            <a:r>
              <a:rPr lang="fr-FR" sz="1050" dirty="0"/>
              <a:t>&lt;</a:t>
            </a:r>
            <a:r>
              <a:rPr lang="fr-FR" sz="1050" dirty="0" err="1"/>
              <a:t>pkt_evt_t</a:t>
            </a:r>
            <a:r>
              <a:rPr lang="fr-FR" sz="1050" dirty="0"/>
              <a:t>&gt; </a:t>
            </a:r>
            <a:r>
              <a:rPr lang="fr-FR" sz="1050" dirty="0" err="1"/>
              <a:t>PacketEventQueue</a:t>
            </a:r>
            <a:r>
              <a:rPr lang="fr-FR" sz="1050" dirty="0"/>
              <a:t>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7CE96EF-F262-033D-0E4E-994945DBFDFC}"/>
              </a:ext>
            </a:extLst>
          </p:cNvPr>
          <p:cNvSpPr txBox="1"/>
          <p:nvPr/>
        </p:nvSpPr>
        <p:spPr>
          <a:xfrm>
            <a:off x="6458644" y="4667744"/>
            <a:ext cx="5218244" cy="10618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b="1" dirty="0" err="1"/>
              <a:t>AddPacketHandlerWithDriver</a:t>
            </a:r>
            <a:r>
              <a:rPr lang="fr-FR" sz="1050" b="1" dirty="0"/>
              <a:t>()</a:t>
            </a:r>
            <a:r>
              <a:rPr lang="fr-FR" sz="1050" dirty="0"/>
              <a:t>: </a:t>
            </a:r>
          </a:p>
          <a:p>
            <a:r>
              <a:rPr lang="fr-FR" sz="1050" dirty="0" err="1"/>
              <a:t>Populates</a:t>
            </a:r>
            <a:r>
              <a:rPr lang="fr-FR" sz="1050" dirty="0"/>
              <a:t> </a:t>
            </a:r>
            <a:r>
              <a:rPr lang="fr-FR" sz="1050" dirty="0" err="1"/>
              <a:t>LauncherList</a:t>
            </a:r>
            <a:r>
              <a:rPr lang="fr-FR" sz="1050" dirty="0"/>
              <a:t> </a:t>
            </a:r>
            <a:r>
              <a:rPr lang="fr-FR" sz="1050" dirty="0" err="1"/>
              <a:t>with</a:t>
            </a:r>
            <a:r>
              <a:rPr lang="fr-FR" sz="1050" dirty="0"/>
              <a:t> lambda : (thread(</a:t>
            </a:r>
            <a:r>
              <a:rPr lang="fr-FR" sz="1050" dirty="0" err="1"/>
              <a:t>handler_startup_with_driver</a:t>
            </a:r>
            <a:r>
              <a:rPr lang="fr-FR" sz="1050" dirty="0"/>
              <a:t>, handler))</a:t>
            </a:r>
          </a:p>
          <a:p>
            <a:endParaRPr lang="fr-FR" sz="1050" dirty="0"/>
          </a:p>
          <a:p>
            <a:r>
              <a:rPr lang="fr-FR" sz="1050" b="1" dirty="0" err="1"/>
              <a:t>SetPacketEventHandler</a:t>
            </a:r>
            <a:r>
              <a:rPr lang="fr-FR" sz="1050" b="1" dirty="0"/>
              <a:t>(): </a:t>
            </a:r>
          </a:p>
          <a:p>
            <a:r>
              <a:rPr lang="fr-FR" sz="1050" dirty="0"/>
              <a:t>Set the </a:t>
            </a:r>
            <a:r>
              <a:rPr lang="fr-FR" sz="1050" dirty="0" err="1"/>
              <a:t>packet</a:t>
            </a:r>
            <a:r>
              <a:rPr lang="fr-FR" sz="1050" dirty="0"/>
              <a:t> </a:t>
            </a:r>
            <a:r>
              <a:rPr lang="fr-FR" sz="1050" dirty="0" err="1"/>
              <a:t>event</a:t>
            </a:r>
            <a:r>
              <a:rPr lang="fr-FR" sz="1050" dirty="0"/>
              <a:t> handler for the </a:t>
            </a:r>
            <a:r>
              <a:rPr lang="fr-FR" sz="1050" dirty="0" err="1"/>
              <a:t>packet</a:t>
            </a:r>
            <a:r>
              <a:rPr lang="fr-FR" sz="1050" dirty="0"/>
              <a:t> </a:t>
            </a:r>
            <a:r>
              <a:rPr lang="fr-FR" sz="1050" dirty="0" err="1"/>
              <a:t>event</a:t>
            </a:r>
            <a:r>
              <a:rPr lang="fr-FR" sz="1050" dirty="0"/>
              <a:t> queue (the handler </a:t>
            </a:r>
            <a:r>
              <a:rPr lang="fr-FR" sz="1050" dirty="0" err="1"/>
              <a:t>will</a:t>
            </a:r>
            <a:r>
              <a:rPr lang="fr-FR" sz="1050" dirty="0"/>
              <a:t> </a:t>
            </a:r>
            <a:r>
              <a:rPr lang="fr-FR" sz="1050" dirty="0" err="1"/>
              <a:t>be</a:t>
            </a:r>
            <a:r>
              <a:rPr lang="fr-FR" sz="1050" dirty="0"/>
              <a:t> </a:t>
            </a:r>
            <a:r>
              <a:rPr lang="fr-FR" sz="1050" dirty="0" err="1"/>
              <a:t>called</a:t>
            </a:r>
            <a:r>
              <a:rPr lang="fr-FR" sz="1050" dirty="0"/>
              <a:t> </a:t>
            </a:r>
            <a:r>
              <a:rPr lang="fr-FR" sz="1050" dirty="0" err="1"/>
              <a:t>each</a:t>
            </a:r>
            <a:r>
              <a:rPr lang="fr-FR" sz="1050" dirty="0"/>
              <a:t> time an </a:t>
            </a:r>
            <a:r>
              <a:rPr lang="fr-FR" sz="1050" dirty="0" err="1"/>
              <a:t>element</a:t>
            </a:r>
            <a:r>
              <a:rPr lang="fr-FR" sz="1050" dirty="0"/>
              <a:t> </a:t>
            </a:r>
            <a:r>
              <a:rPr lang="fr-FR" sz="1050" dirty="0" err="1"/>
              <a:t>is</a:t>
            </a:r>
            <a:r>
              <a:rPr lang="fr-FR" sz="1050" dirty="0"/>
              <a:t> </a:t>
            </a:r>
            <a:r>
              <a:rPr lang="fr-FR" sz="1050" dirty="0" err="1"/>
              <a:t>dequeued</a:t>
            </a:r>
            <a:r>
              <a:rPr lang="fr-FR" sz="1050" dirty="0"/>
              <a:t> </a:t>
            </a:r>
            <a:r>
              <a:rPr lang="fr-FR" sz="1050" dirty="0" err="1"/>
              <a:t>from</a:t>
            </a:r>
            <a:r>
              <a:rPr lang="fr-FR" sz="1050" dirty="0"/>
              <a:t> the queue)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99665AB-9CD7-E7B0-9BA9-A5B822E665CD}"/>
              </a:ext>
            </a:extLst>
          </p:cNvPr>
          <p:cNvSpPr txBox="1"/>
          <p:nvPr/>
        </p:nvSpPr>
        <p:spPr>
          <a:xfrm>
            <a:off x="4472414" y="5089"/>
            <a:ext cx="3247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/>
              <a:t>Fuzzer</a:t>
            </a:r>
            <a:r>
              <a:rPr lang="fr-FR" b="1" dirty="0"/>
              <a:t> Architecture </a:t>
            </a:r>
            <a:r>
              <a:rPr lang="fr-FR" b="1" dirty="0" err="1"/>
              <a:t>Overview</a:t>
            </a:r>
            <a:endParaRPr lang="fr-FR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8685DC8-51C3-7FF5-E2D4-01E3B25DF99F}"/>
              </a:ext>
            </a:extLst>
          </p:cNvPr>
          <p:cNvSpPr txBox="1"/>
          <p:nvPr/>
        </p:nvSpPr>
        <p:spPr>
          <a:xfrm>
            <a:off x="5280182" y="293773"/>
            <a:ext cx="1778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C00000"/>
                </a:solidFill>
              </a:rPr>
              <a:t>initialisation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153BA50A-CFDA-155B-5605-2B91FBDDF778}"/>
              </a:ext>
            </a:extLst>
          </p:cNvPr>
          <p:cNvGrpSpPr/>
          <p:nvPr/>
        </p:nvGrpSpPr>
        <p:grpSpPr>
          <a:xfrm>
            <a:off x="5614416" y="1810512"/>
            <a:ext cx="844228" cy="2999232"/>
            <a:chOff x="5614416" y="1810512"/>
            <a:chExt cx="844228" cy="2999232"/>
          </a:xfrm>
        </p:grpSpPr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E15C18CD-D7EC-7356-A985-A865BD66EE40}"/>
                </a:ext>
              </a:extLst>
            </p:cNvPr>
            <p:cNvCxnSpPr/>
            <p:nvPr/>
          </p:nvCxnSpPr>
          <p:spPr>
            <a:xfrm>
              <a:off x="5614416" y="1810512"/>
              <a:ext cx="0" cy="299923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9D833B31-737A-CDE7-0FA8-987D11AB7739}"/>
                </a:ext>
              </a:extLst>
            </p:cNvPr>
            <p:cNvCxnSpPr/>
            <p:nvPr/>
          </p:nvCxnSpPr>
          <p:spPr>
            <a:xfrm>
              <a:off x="5614416" y="4809744"/>
              <a:ext cx="84422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323D44BD-DD28-E176-407A-1D16EADFB589}"/>
              </a:ext>
            </a:extLst>
          </p:cNvPr>
          <p:cNvCxnSpPr>
            <a:cxnSpLocks/>
            <a:endCxn id="49" idx="3"/>
          </p:cNvCxnSpPr>
          <p:nvPr/>
        </p:nvCxnSpPr>
        <p:spPr>
          <a:xfrm flipH="1" flipV="1">
            <a:off x="4858069" y="4092449"/>
            <a:ext cx="1600575" cy="30742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9" name="Picture 48">
            <a:extLst>
              <a:ext uri="{FF2B5EF4-FFF2-40B4-BE49-F238E27FC236}">
                <a16:creationId xmlns:a16="http://schemas.microsoft.com/office/drawing/2014/main" id="{847614EB-345D-731F-D62A-30128D5799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0853" y="3616132"/>
            <a:ext cx="3877216" cy="952633"/>
          </a:xfrm>
          <a:prstGeom prst="rect">
            <a:avLst/>
          </a:prstGeom>
        </p:spPr>
      </p:pic>
      <p:grpSp>
        <p:nvGrpSpPr>
          <p:cNvPr id="61" name="Group 60">
            <a:extLst>
              <a:ext uri="{FF2B5EF4-FFF2-40B4-BE49-F238E27FC236}">
                <a16:creationId xmlns:a16="http://schemas.microsoft.com/office/drawing/2014/main" id="{AF95FC8E-E1D2-6CC9-3ED9-41216DA23BB4}"/>
              </a:ext>
            </a:extLst>
          </p:cNvPr>
          <p:cNvGrpSpPr/>
          <p:nvPr/>
        </p:nvGrpSpPr>
        <p:grpSpPr>
          <a:xfrm>
            <a:off x="4187952" y="2048256"/>
            <a:ext cx="2270692" cy="3410712"/>
            <a:chOff x="4187952" y="2048256"/>
            <a:chExt cx="2270692" cy="3410712"/>
          </a:xfrm>
        </p:grpSpPr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BA75AB86-3E77-1C3C-54BF-07313A4AEB9A}"/>
                </a:ext>
              </a:extLst>
            </p:cNvPr>
            <p:cNvCxnSpPr>
              <a:cxnSpLocks/>
            </p:cNvCxnSpPr>
            <p:nvPr/>
          </p:nvCxnSpPr>
          <p:spPr>
            <a:xfrm>
              <a:off x="4187952" y="2048256"/>
              <a:ext cx="907861" cy="0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0BDBD717-D1B1-AA54-059C-ADFB3DC2C11D}"/>
                </a:ext>
              </a:extLst>
            </p:cNvPr>
            <p:cNvCxnSpPr>
              <a:cxnSpLocks/>
            </p:cNvCxnSpPr>
            <p:nvPr/>
          </p:nvCxnSpPr>
          <p:spPr>
            <a:xfrm>
              <a:off x="5095813" y="2048256"/>
              <a:ext cx="0" cy="3410712"/>
            </a:xfrm>
            <a:prstGeom prst="line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4CF2003C-4095-C5BA-88BD-AB1159E70242}"/>
                </a:ext>
              </a:extLst>
            </p:cNvPr>
            <p:cNvCxnSpPr/>
            <p:nvPr/>
          </p:nvCxnSpPr>
          <p:spPr>
            <a:xfrm>
              <a:off x="5095813" y="5458968"/>
              <a:ext cx="1362831" cy="0"/>
            </a:xfrm>
            <a:prstGeom prst="straightConnector1">
              <a:avLst/>
            </a:prstGeom>
            <a:ln>
              <a:solidFill>
                <a:schemeClr val="accent2">
                  <a:lumMod val="75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7D218B7D-EA53-257D-D5FC-58D442D1C96E}"/>
              </a:ext>
            </a:extLst>
          </p:cNvPr>
          <p:cNvCxnSpPr>
            <a:cxnSpLocks/>
          </p:cNvCxnSpPr>
          <p:nvPr/>
        </p:nvCxnSpPr>
        <p:spPr>
          <a:xfrm rot="10800000" flipV="1">
            <a:off x="4187952" y="4225214"/>
            <a:ext cx="2162628" cy="1426464"/>
          </a:xfrm>
          <a:prstGeom prst="bentConnector3">
            <a:avLst>
              <a:gd name="adj1" fmla="val 42389"/>
            </a:avLst>
          </a:prstGeom>
          <a:ln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0" name="Picture 69">
            <a:extLst>
              <a:ext uri="{FF2B5EF4-FFF2-40B4-BE49-F238E27FC236}">
                <a16:creationId xmlns:a16="http://schemas.microsoft.com/office/drawing/2014/main" id="{0D128F75-E64A-6F39-2AE7-C267073406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57020" y="4938446"/>
            <a:ext cx="2676899" cy="1086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564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AEC5F6-F9CA-F247-A8FD-76ED969F22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11C2FACF-88B2-C8DE-24A5-DAAB434C7EAC}"/>
              </a:ext>
            </a:extLst>
          </p:cNvPr>
          <p:cNvSpPr/>
          <p:nvPr/>
        </p:nvSpPr>
        <p:spPr>
          <a:xfrm>
            <a:off x="134881" y="111514"/>
            <a:ext cx="2203704" cy="51206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5g_fuzzer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C44C8B-D05B-0179-0BB6-6173EC05F93B}"/>
              </a:ext>
            </a:extLst>
          </p:cNvPr>
          <p:cNvSpPr/>
          <p:nvPr/>
        </p:nvSpPr>
        <p:spPr>
          <a:xfrm>
            <a:off x="9570720" y="184666"/>
            <a:ext cx="569976" cy="18288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F1A007-082E-6496-1609-28F54F1D6A23}"/>
              </a:ext>
            </a:extLst>
          </p:cNvPr>
          <p:cNvSpPr/>
          <p:nvPr/>
        </p:nvSpPr>
        <p:spPr>
          <a:xfrm>
            <a:off x="9570720" y="478439"/>
            <a:ext cx="569976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130CA43-D55A-FEBF-23D5-CBE87DDA7F2A}"/>
              </a:ext>
            </a:extLst>
          </p:cNvPr>
          <p:cNvSpPr txBox="1"/>
          <p:nvPr/>
        </p:nvSpPr>
        <p:spPr>
          <a:xfrm>
            <a:off x="10199932" y="149148"/>
            <a:ext cx="750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cpp</a:t>
            </a:r>
            <a:r>
              <a:rPr lang="fr-FR" sz="1200" dirty="0"/>
              <a:t>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BAF3A8-D273-A925-82D9-8A29FED158D0}"/>
              </a:ext>
            </a:extLst>
          </p:cNvPr>
          <p:cNvSpPr txBox="1"/>
          <p:nvPr/>
        </p:nvSpPr>
        <p:spPr>
          <a:xfrm>
            <a:off x="10199932" y="422303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hpp</a:t>
            </a:r>
            <a:r>
              <a:rPr lang="fr-FR" sz="1200" dirty="0"/>
              <a:t> file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FBD43BF-696B-53A8-CC73-CEEA8FF38032}"/>
              </a:ext>
            </a:extLst>
          </p:cNvPr>
          <p:cNvSpPr txBox="1"/>
          <p:nvPr/>
        </p:nvSpPr>
        <p:spPr>
          <a:xfrm>
            <a:off x="134881" y="623841"/>
            <a:ext cx="5536345" cy="579389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main(): </a:t>
            </a:r>
          </a:p>
          <a:p>
            <a:r>
              <a:rPr lang="fr-FR" sz="1000" dirty="0" err="1"/>
              <a:t>PacketHandler.AddPacketHandlerWithDriver</a:t>
            </a:r>
            <a:r>
              <a:rPr lang="fr-FR" sz="1000" dirty="0"/>
              <a:t>&lt;</a:t>
            </a:r>
            <a:r>
              <a:rPr lang="fr-FR" sz="1000" dirty="0" err="1"/>
              <a:t>SHMDriver</a:t>
            </a:r>
            <a:r>
              <a:rPr lang="fr-FR" sz="1000" dirty="0"/>
              <a:t>&gt;(Open5GSNAS_UL, </a:t>
            </a:r>
            <a:r>
              <a:rPr lang="fr-FR" sz="1000" b="1" dirty="0" err="1"/>
              <a:t>handler_nas</a:t>
            </a:r>
            <a:r>
              <a:rPr lang="fr-FR" sz="1000" dirty="0"/>
              <a:t>, …)</a:t>
            </a:r>
          </a:p>
          <a:p>
            <a:r>
              <a:rPr lang="fr-FR" sz="1000" b="1" i="1" dirty="0" err="1"/>
              <a:t>Add</a:t>
            </a:r>
            <a:r>
              <a:rPr lang="fr-FR" sz="1000" b="1" i="1" dirty="0"/>
              <a:t> all </a:t>
            </a:r>
            <a:r>
              <a:rPr lang="fr-FR" sz="1000" b="1" i="1" dirty="0" err="1"/>
              <a:t>different</a:t>
            </a:r>
            <a:r>
              <a:rPr lang="fr-FR" sz="1000" b="1" i="1" dirty="0"/>
              <a:t> </a:t>
            </a:r>
            <a:r>
              <a:rPr lang="fr-FR" sz="1000" b="1" i="1" dirty="0" err="1"/>
              <a:t>layers</a:t>
            </a:r>
            <a:r>
              <a:rPr lang="fr-FR" sz="1000" b="1" i="1" dirty="0"/>
              <a:t> to the </a:t>
            </a:r>
            <a:r>
              <a:rPr lang="fr-FR" sz="1000" b="1" i="1" dirty="0" err="1"/>
              <a:t>packet</a:t>
            </a:r>
            <a:r>
              <a:rPr lang="fr-FR" sz="1000" b="1" i="1" dirty="0"/>
              <a:t> handler </a:t>
            </a:r>
          </a:p>
          <a:p>
            <a:r>
              <a:rPr lang="fr-FR" sz="1000" dirty="0" err="1"/>
              <a:t>PacketHandler.SetPacketEventsHandler</a:t>
            </a:r>
            <a:r>
              <a:rPr lang="fr-FR" sz="1000" dirty="0"/>
              <a:t>(</a:t>
            </a:r>
            <a:r>
              <a:rPr lang="fr-FR" sz="1000" dirty="0" err="1"/>
              <a:t>handler_packet_events</a:t>
            </a:r>
            <a:r>
              <a:rPr lang="fr-FR" sz="1000" dirty="0"/>
              <a:t>);</a:t>
            </a:r>
          </a:p>
          <a:p>
            <a:r>
              <a:rPr lang="fr-FR" sz="1000" dirty="0" err="1"/>
              <a:t>PacketHandler.Run</a:t>
            </a:r>
            <a:r>
              <a:rPr lang="fr-FR" sz="1000" dirty="0"/>
              <a:t>()</a:t>
            </a:r>
          </a:p>
          <a:p>
            <a:endParaRPr lang="fr-FR" sz="1000" dirty="0"/>
          </a:p>
          <a:p>
            <a:r>
              <a:rPr lang="fr-FR" sz="1000" b="1" dirty="0"/>
              <a:t>layer1_handler()</a:t>
            </a:r>
            <a:r>
              <a:rPr lang="fr-FR" sz="1000" dirty="0"/>
              <a:t>:</a:t>
            </a:r>
          </a:p>
          <a:p>
            <a:r>
              <a:rPr lang="fr-FR" sz="1000" dirty="0" err="1"/>
              <a:t>while</a:t>
            </a:r>
            <a:r>
              <a:rPr lang="fr-FR" sz="1000" dirty="0"/>
              <a:t>(</a:t>
            </a:r>
            <a:r>
              <a:rPr lang="fr-FR" sz="1000" dirty="0" err="1"/>
              <a:t>true</a:t>
            </a:r>
            <a:r>
              <a:rPr lang="fr-FR" sz="1000" dirty="0"/>
              <a:t>):</a:t>
            </a:r>
          </a:p>
          <a:p>
            <a:r>
              <a:rPr lang="fr-FR" sz="1000" dirty="0"/>
              <a:t>    </a:t>
            </a:r>
            <a:r>
              <a:rPr lang="fr-FR" sz="1000" dirty="0" err="1"/>
              <a:t>when</a:t>
            </a:r>
            <a:r>
              <a:rPr lang="fr-FR" sz="1000" dirty="0"/>
              <a:t> driver reports an </a:t>
            </a:r>
            <a:r>
              <a:rPr lang="fr-FR" sz="1000" dirty="0" err="1"/>
              <a:t>event</a:t>
            </a:r>
            <a:r>
              <a:rPr lang="fr-FR" sz="1000" dirty="0"/>
              <a:t> </a:t>
            </a:r>
          </a:p>
          <a:p>
            <a:r>
              <a:rPr lang="fr-FR" sz="1000" dirty="0"/>
              <a:t>    </a:t>
            </a:r>
            <a:r>
              <a:rPr lang="fr-FR" sz="1000" dirty="0">
                <a:highlight>
                  <a:srgbClr val="FFFF00"/>
                </a:highlight>
              </a:rPr>
              <a:t>switch case </a:t>
            </a:r>
            <a:r>
              <a:rPr lang="fr-FR" sz="1000" dirty="0" err="1">
                <a:highlight>
                  <a:srgbClr val="FFFF00"/>
                </a:highlight>
              </a:rPr>
              <a:t>based</a:t>
            </a:r>
            <a:r>
              <a:rPr lang="fr-FR" sz="1000" dirty="0">
                <a:highlight>
                  <a:srgbClr val="FFFF00"/>
                </a:highlight>
              </a:rPr>
              <a:t> on </a:t>
            </a:r>
            <a:r>
              <a:rPr lang="fr-FR" sz="1000" dirty="0" err="1">
                <a:highlight>
                  <a:srgbClr val="FFFF00"/>
                </a:highlight>
              </a:rPr>
              <a:t>packet</a:t>
            </a:r>
            <a:r>
              <a:rPr lang="fr-FR" sz="1000" dirty="0">
                <a:highlight>
                  <a:srgbClr val="FFFF00"/>
                </a:highlight>
              </a:rPr>
              <a:t> type</a:t>
            </a:r>
            <a:r>
              <a:rPr lang="fr-FR" sz="1000" dirty="0"/>
              <a:t>:</a:t>
            </a:r>
          </a:p>
          <a:p>
            <a:r>
              <a:rPr lang="fr-FR" sz="1000" dirty="0"/>
              <a:t>    </a:t>
            </a:r>
            <a:r>
              <a:rPr lang="fr-FR" sz="1000" dirty="0" err="1"/>
              <a:t>prepare</a:t>
            </a:r>
            <a:r>
              <a:rPr lang="fr-FR" sz="1000" dirty="0"/>
              <a:t> state mapper</a:t>
            </a:r>
          </a:p>
          <a:p>
            <a:r>
              <a:rPr lang="fr-FR" sz="1000" dirty="0">
                <a:solidFill>
                  <a:srgbClr val="C00000"/>
                </a:solidFill>
              </a:rPr>
              <a:t>    </a:t>
            </a:r>
            <a:r>
              <a:rPr lang="fr-FR" sz="1000" dirty="0" err="1">
                <a:solidFill>
                  <a:srgbClr val="C00000"/>
                </a:solidFill>
              </a:rPr>
              <a:t>Modules.run_tx_pre_dissection</a:t>
            </a:r>
            <a:endParaRPr lang="fr-FR" sz="1000" dirty="0">
              <a:solidFill>
                <a:srgbClr val="C00000"/>
              </a:solidFill>
            </a:endParaRPr>
          </a:p>
          <a:p>
            <a:r>
              <a:rPr lang="fr-FR" sz="1000" dirty="0"/>
              <a:t>    </a:t>
            </a:r>
            <a:r>
              <a:rPr lang="fr-FR" sz="1000" dirty="0" err="1"/>
              <a:t>RunStateMapper</a:t>
            </a:r>
            <a:r>
              <a:rPr lang="fr-FR" sz="1000" dirty="0"/>
              <a:t>()</a:t>
            </a:r>
          </a:p>
          <a:p>
            <a:r>
              <a:rPr lang="fr-FR" sz="1000" dirty="0">
                <a:solidFill>
                  <a:srgbClr val="C00000"/>
                </a:solidFill>
              </a:rPr>
              <a:t>    </a:t>
            </a:r>
            <a:r>
              <a:rPr lang="fr-FR" sz="1000" dirty="0" err="1">
                <a:solidFill>
                  <a:srgbClr val="C00000"/>
                </a:solidFill>
              </a:rPr>
              <a:t>Modules.run_tx_post_dissection</a:t>
            </a:r>
            <a:endParaRPr lang="fr-FR" sz="1000" dirty="0">
              <a:solidFill>
                <a:srgbClr val="C00000"/>
              </a:solidFill>
            </a:endParaRPr>
          </a:p>
          <a:p>
            <a:r>
              <a:rPr lang="fr-FR" sz="1000" dirty="0">
                <a:solidFill>
                  <a:srgbClr val="C00000"/>
                </a:solidFill>
              </a:rPr>
              <a:t>    </a:t>
            </a:r>
            <a:r>
              <a:rPr lang="fr-FR" sz="1000" dirty="0" err="1"/>
              <a:t>packet_fuzzing</a:t>
            </a:r>
            <a:r>
              <a:rPr lang="fr-FR" sz="1000" dirty="0"/>
              <a:t>()</a:t>
            </a:r>
          </a:p>
          <a:p>
            <a:endParaRPr lang="fr-FR" sz="1000" dirty="0">
              <a:solidFill>
                <a:srgbClr val="C00000"/>
              </a:solidFill>
            </a:endParaRPr>
          </a:p>
          <a:p>
            <a:endParaRPr lang="fr-FR" sz="1000" dirty="0">
              <a:solidFill>
                <a:srgbClr val="C00000"/>
              </a:solidFill>
            </a:endParaRPr>
          </a:p>
          <a:p>
            <a:r>
              <a:rPr lang="fr-FR" sz="1000" b="1" dirty="0" err="1"/>
              <a:t>packet_fuzzing</a:t>
            </a:r>
            <a:r>
              <a:rPr lang="fr-FR" sz="1000" b="1" dirty="0"/>
              <a:t>():</a:t>
            </a:r>
          </a:p>
          <a:p>
            <a:r>
              <a:rPr lang="fr-FR" sz="1000" dirty="0"/>
              <a:t>r = </a:t>
            </a:r>
            <a:r>
              <a:rPr lang="fr-FR" sz="1000" dirty="0" err="1"/>
              <a:t>random</a:t>
            </a:r>
            <a:r>
              <a:rPr lang="fr-FR" sz="1000" dirty="0"/>
              <a:t>/MAX </a:t>
            </a:r>
          </a:p>
          <a:p>
            <a:r>
              <a:rPr lang="fr-FR" sz="1000" dirty="0" err="1"/>
              <a:t>decision_offset</a:t>
            </a:r>
            <a:r>
              <a:rPr lang="fr-FR" sz="1000" dirty="0"/>
              <a:t> = </a:t>
            </a:r>
            <a:r>
              <a:rPr lang="fr-FR" sz="1000" dirty="0" err="1">
                <a:highlight>
                  <a:srgbClr val="FFFF00"/>
                </a:highlight>
              </a:rPr>
              <a:t>CurrentState</a:t>
            </a:r>
            <a:r>
              <a:rPr lang="fr-FR" sz="1000" dirty="0">
                <a:highlight>
                  <a:srgbClr val="FFFF00"/>
                </a:highlight>
              </a:rPr>
              <a:t>-&gt; </a:t>
            </a:r>
            <a:r>
              <a:rPr lang="fr-FR" sz="1000" dirty="0" err="1">
                <a:highlight>
                  <a:srgbClr val="FFFF00"/>
                </a:highlight>
              </a:rPr>
              <a:t>global_layer_offset</a:t>
            </a:r>
            <a:r>
              <a:rPr lang="fr-FR" sz="1000" dirty="0">
                <a:highlight>
                  <a:srgbClr val="FFFF00"/>
                </a:highlight>
              </a:rPr>
              <a:t> </a:t>
            </a:r>
            <a:endParaRPr lang="fr-FR" sz="1000" dirty="0"/>
          </a:p>
          <a:p>
            <a:r>
              <a:rPr lang="fr-FR" sz="1000" dirty="0" err="1"/>
              <a:t>bool</a:t>
            </a:r>
            <a:r>
              <a:rPr lang="fr-FR" sz="1000" dirty="0"/>
              <a:t> </a:t>
            </a:r>
            <a:r>
              <a:rPr lang="fr-FR" sz="1000" dirty="0" err="1"/>
              <a:t>unknown_state</a:t>
            </a:r>
            <a:r>
              <a:rPr lang="fr-FR" sz="1000" dirty="0"/>
              <a:t> = </a:t>
            </a:r>
            <a:r>
              <a:rPr lang="fr-FR" sz="1000" dirty="0" err="1"/>
              <a:t>decision_offset</a:t>
            </a:r>
            <a:r>
              <a:rPr lang="fr-FR" sz="1000" dirty="0"/>
              <a:t> &gt; </a:t>
            </a:r>
            <a:r>
              <a:rPr lang="fr-FR" sz="1000" dirty="0" err="1"/>
              <a:t>WDFitness.x.size</a:t>
            </a:r>
            <a:r>
              <a:rPr lang="fr-FR" sz="1000" dirty="0"/>
              <a:t>()</a:t>
            </a:r>
          </a:p>
          <a:p>
            <a:r>
              <a:rPr lang="fr-FR" sz="1000" dirty="0"/>
              <a:t>If !</a:t>
            </a:r>
            <a:r>
              <a:rPr lang="fr-FR" sz="1000" dirty="0" err="1"/>
              <a:t>unknown_state</a:t>
            </a:r>
            <a:r>
              <a:rPr lang="fr-FR" sz="1000" dirty="0"/>
              <a:t> and r&gt;</a:t>
            </a:r>
            <a:r>
              <a:rPr lang="fr-FR" sz="1000" dirty="0" err="1"/>
              <a:t>WDFitness</a:t>
            </a:r>
            <a:r>
              <a:rPr lang="fr-FR" sz="1000" dirty="0"/>
              <a:t>[</a:t>
            </a:r>
            <a:r>
              <a:rPr lang="fr-FR" sz="1000" dirty="0" err="1"/>
              <a:t>decision_offset</a:t>
            </a:r>
            <a:r>
              <a:rPr lang="fr-FR" sz="1000" dirty="0"/>
              <a:t>] :</a:t>
            </a:r>
          </a:p>
          <a:p>
            <a:r>
              <a:rPr lang="fr-FR" sz="1000" dirty="0"/>
              <a:t>	return false </a:t>
            </a:r>
          </a:p>
          <a:p>
            <a:r>
              <a:rPr lang="fr-FR" sz="1000" dirty="0" err="1"/>
              <a:t>packet_navigate_cpp</a:t>
            </a:r>
            <a:r>
              <a:rPr lang="fr-FR" sz="1000" dirty="0"/>
              <a:t>()</a:t>
            </a:r>
          </a:p>
          <a:p>
            <a:endParaRPr lang="fr-FR" sz="1000" dirty="0"/>
          </a:p>
          <a:p>
            <a:r>
              <a:rPr lang="fr-FR" sz="1000" b="1" dirty="0" err="1"/>
              <a:t>packet_navigate_cpp</a:t>
            </a:r>
            <a:r>
              <a:rPr lang="fr-FR" sz="1000" b="1" dirty="0"/>
              <a:t>():</a:t>
            </a:r>
          </a:p>
          <a:p>
            <a:r>
              <a:rPr lang="fr-FR" sz="1000" dirty="0" err="1"/>
              <a:t>Exploring</a:t>
            </a:r>
            <a:r>
              <a:rPr lang="fr-FR" sz="1000" dirty="0"/>
              <a:t> </a:t>
            </a:r>
            <a:r>
              <a:rPr lang="fr-FR" sz="1000" dirty="0" err="1"/>
              <a:t>tree</a:t>
            </a:r>
            <a:r>
              <a:rPr lang="fr-FR" sz="1000" dirty="0"/>
              <a:t> </a:t>
            </a:r>
            <a:r>
              <a:rPr lang="fr-FR" sz="1000" dirty="0" err="1"/>
              <a:t>logic</a:t>
            </a:r>
            <a:endParaRPr lang="fr-FR" sz="1000" dirty="0"/>
          </a:p>
          <a:p>
            <a:r>
              <a:rPr lang="fr-FR" sz="1000" dirty="0"/>
              <a:t>If layer and !</a:t>
            </a:r>
            <a:r>
              <a:rPr lang="fr-FR" sz="1000" dirty="0" err="1"/>
              <a:t>unkown_state</a:t>
            </a:r>
            <a:r>
              <a:rPr lang="fr-FR" sz="1000" dirty="0"/>
              <a:t> : </a:t>
            </a:r>
          </a:p>
          <a:p>
            <a:r>
              <a:rPr lang="fr-FR" sz="1000" dirty="0"/>
              <a:t>    r = rand/max </a:t>
            </a:r>
          </a:p>
          <a:p>
            <a:r>
              <a:rPr lang="fr-FR" sz="1000" dirty="0"/>
              <a:t>    if r &lt;= </a:t>
            </a:r>
            <a:r>
              <a:rPr lang="en-US" sz="1000" dirty="0" err="1"/>
              <a:t>WDFitness.x</a:t>
            </a:r>
            <a:r>
              <a:rPr lang="en-US" sz="1000" dirty="0"/>
              <a:t>[</a:t>
            </a:r>
            <a:r>
              <a:rPr lang="en-US" sz="1000" dirty="0" err="1"/>
              <a:t>StateMachine.GetCurrentStateGlobalOffset</a:t>
            </a:r>
            <a:r>
              <a:rPr lang="en-US" sz="1000" dirty="0"/>
              <a:t>() + </a:t>
            </a:r>
            <a:r>
              <a:rPr lang="en-US" sz="1000" dirty="0" err="1"/>
              <a:t>layer_number</a:t>
            </a:r>
            <a:r>
              <a:rPr lang="en-US" sz="1000" dirty="0"/>
              <a:t> + 2]: </a:t>
            </a:r>
          </a:p>
          <a:p>
            <a:r>
              <a:rPr lang="en-US" sz="1000" dirty="0"/>
              <a:t>        </a:t>
            </a:r>
            <a:r>
              <a:rPr lang="en-US" sz="1000" dirty="0" err="1"/>
              <a:t>fuzz_layer</a:t>
            </a:r>
            <a:r>
              <a:rPr lang="en-US" sz="1000" dirty="0"/>
              <a:t> = true </a:t>
            </a:r>
          </a:p>
          <a:p>
            <a:endParaRPr lang="en-US" sz="1000" dirty="0"/>
          </a:p>
          <a:p>
            <a:r>
              <a:rPr lang="en-US" sz="1000" dirty="0"/>
              <a:t>If field  : </a:t>
            </a:r>
          </a:p>
          <a:p>
            <a:r>
              <a:rPr lang="en-US" sz="1000" dirty="0"/>
              <a:t>    r = rand/max</a:t>
            </a:r>
          </a:p>
          <a:p>
            <a:r>
              <a:rPr lang="en-US" sz="1000" dirty="0"/>
              <a:t>    if </a:t>
            </a:r>
            <a:r>
              <a:rPr lang="en-US" sz="1000" dirty="0" err="1"/>
              <a:t>opti_enabled</a:t>
            </a:r>
            <a:r>
              <a:rPr lang="en-US" sz="1000" dirty="0"/>
              <a:t> and !</a:t>
            </a:r>
            <a:r>
              <a:rPr lang="en-US" sz="1000" dirty="0" err="1"/>
              <a:t>fuzz_layer</a:t>
            </a:r>
            <a:r>
              <a:rPr lang="en-US" sz="1000" dirty="0"/>
              <a:t> and r &gt; </a:t>
            </a:r>
            <a:r>
              <a:rPr lang="en-US" sz="1000" dirty="0" err="1"/>
              <a:t>WDFitness.x</a:t>
            </a:r>
            <a:r>
              <a:rPr lang="en-US" sz="1000" dirty="0"/>
              <a:t>[</a:t>
            </a:r>
            <a:r>
              <a:rPr lang="en-US" sz="1000" dirty="0" err="1"/>
              <a:t>decision_offset</a:t>
            </a:r>
            <a:r>
              <a:rPr lang="en-US" sz="1000" dirty="0"/>
              <a:t> + 1]) :</a:t>
            </a:r>
          </a:p>
          <a:p>
            <a:r>
              <a:rPr lang="en-US" sz="1000" dirty="0"/>
              <a:t>        break </a:t>
            </a:r>
          </a:p>
          <a:p>
            <a:r>
              <a:rPr lang="fr-FR" sz="1000" dirty="0"/>
              <a:t>    fuzzing 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E4CB77A-0FA7-1105-0BEB-EE4E1AB63CDC}"/>
              </a:ext>
            </a:extLst>
          </p:cNvPr>
          <p:cNvGrpSpPr/>
          <p:nvPr/>
        </p:nvGrpSpPr>
        <p:grpSpPr>
          <a:xfrm>
            <a:off x="6121005" y="1459801"/>
            <a:ext cx="5218244" cy="1569660"/>
            <a:chOff x="6678100" y="2632064"/>
            <a:chExt cx="5218244" cy="156966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CAD3BCA-F405-A158-3740-40182C5DBEA8}"/>
                </a:ext>
              </a:extLst>
            </p:cNvPr>
            <p:cNvSpPr/>
            <p:nvPr/>
          </p:nvSpPr>
          <p:spPr>
            <a:xfrm>
              <a:off x="6678100" y="2632064"/>
              <a:ext cx="2871216" cy="41043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dirty="0">
                  <a:solidFill>
                    <a:schemeClr val="tx1"/>
                  </a:solidFill>
                </a:rPr>
                <a:t>Framework [</a:t>
              </a:r>
              <a:r>
                <a:rPr lang="fr-FR" sz="1400" dirty="0" err="1">
                  <a:solidFill>
                    <a:schemeClr val="tx1"/>
                  </a:solidFill>
                </a:rPr>
                <a:t>WDPacketHandler</a:t>
              </a:r>
              <a:r>
                <a:rPr lang="fr-FR" sz="1400" dirty="0">
                  <a:solidFill>
                    <a:schemeClr val="tx1"/>
                  </a:solidFill>
                </a:rPr>
                <a:t>]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840080E5-6213-B27F-181A-246BDC302F72}"/>
                </a:ext>
              </a:extLst>
            </p:cNvPr>
            <p:cNvSpPr txBox="1"/>
            <p:nvPr/>
          </p:nvSpPr>
          <p:spPr>
            <a:xfrm>
              <a:off x="6678100" y="3047562"/>
              <a:ext cx="4065896" cy="57708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050" dirty="0"/>
                <a:t>- </a:t>
              </a:r>
              <a:r>
                <a:rPr lang="fr-FR" sz="1050" dirty="0" err="1"/>
                <a:t>vector</a:t>
              </a:r>
              <a:r>
                <a:rPr lang="fr-FR" sz="1050" dirty="0"/>
                <a:t>&lt;thread&gt; </a:t>
              </a:r>
              <a:r>
                <a:rPr lang="fr-FR" sz="1050" dirty="0" err="1"/>
                <a:t>threads_list</a:t>
              </a:r>
              <a:r>
                <a:rPr lang="fr-FR" sz="1050" dirty="0"/>
                <a:t>;</a:t>
              </a:r>
            </a:p>
            <a:p>
              <a:r>
                <a:rPr lang="fr-FR" sz="1050" dirty="0"/>
                <a:t>- </a:t>
              </a:r>
              <a:r>
                <a:rPr lang="fr-FR" sz="1050" dirty="0" err="1"/>
                <a:t>vector</a:t>
              </a:r>
              <a:r>
                <a:rPr lang="fr-FR" sz="1050" dirty="0"/>
                <a:t>&lt;</a:t>
              </a:r>
              <a:r>
                <a:rPr lang="fr-FR" sz="1050" dirty="0" err="1"/>
                <a:t>function</a:t>
              </a:r>
              <a:r>
                <a:rPr lang="fr-FR" sz="1050" dirty="0"/>
                <a:t>&lt;</a:t>
              </a:r>
              <a:r>
                <a:rPr lang="fr-FR" sz="1050" dirty="0" err="1"/>
                <a:t>bool</a:t>
              </a:r>
              <a:r>
                <a:rPr lang="fr-FR" sz="1050" dirty="0"/>
                <a:t>()&gt;&gt; </a:t>
              </a:r>
              <a:r>
                <a:rPr lang="fr-FR" sz="1050" dirty="0" err="1"/>
                <a:t>LauncherList</a:t>
              </a:r>
              <a:r>
                <a:rPr lang="fr-FR" sz="1050" dirty="0"/>
                <a:t>;</a:t>
              </a:r>
            </a:p>
            <a:p>
              <a:r>
                <a:rPr lang="fr-FR" sz="1050" dirty="0"/>
                <a:t>- </a:t>
              </a:r>
              <a:r>
                <a:rPr lang="fr-FR" sz="1050" dirty="0" err="1"/>
                <a:t>WDEventQueue</a:t>
              </a:r>
              <a:r>
                <a:rPr lang="fr-FR" sz="1050" dirty="0"/>
                <a:t>&lt;</a:t>
              </a:r>
              <a:r>
                <a:rPr lang="fr-FR" sz="1050" dirty="0" err="1"/>
                <a:t>pkt_evt_t</a:t>
              </a:r>
              <a:r>
                <a:rPr lang="fr-FR" sz="1050" dirty="0"/>
                <a:t>&gt; </a:t>
              </a:r>
              <a:r>
                <a:rPr lang="fr-FR" sz="1050" dirty="0" err="1"/>
                <a:t>PacketEventQueue</a:t>
              </a:r>
              <a:r>
                <a:rPr lang="fr-FR" sz="1050" dirty="0"/>
                <a:t>;</a:t>
              </a: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B6C63BDC-E5C1-04AA-6D84-43CC17462F97}"/>
                </a:ext>
              </a:extLst>
            </p:cNvPr>
            <p:cNvSpPr txBox="1"/>
            <p:nvPr/>
          </p:nvSpPr>
          <p:spPr>
            <a:xfrm>
              <a:off x="6678100" y="3624643"/>
              <a:ext cx="5218244" cy="57708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fr-FR" sz="1050" b="1" dirty="0"/>
                <a:t>Run()</a:t>
              </a:r>
              <a:r>
                <a:rPr lang="fr-FR" sz="1050" dirty="0"/>
                <a:t>:</a:t>
              </a:r>
            </a:p>
            <a:p>
              <a:r>
                <a:rPr lang="fr-FR" sz="1050" dirty="0" err="1"/>
                <a:t>Iterates</a:t>
              </a:r>
              <a:r>
                <a:rPr lang="fr-FR" sz="1050" dirty="0"/>
                <a:t> over </a:t>
              </a:r>
              <a:r>
                <a:rPr lang="fr-FR" sz="1050" dirty="0" err="1"/>
                <a:t>LauncherList</a:t>
              </a:r>
              <a:r>
                <a:rPr lang="fr-FR" sz="1050" dirty="0"/>
                <a:t> and </a:t>
              </a:r>
              <a:r>
                <a:rPr lang="fr-FR" sz="1050" dirty="0" err="1"/>
                <a:t>executes</a:t>
              </a:r>
              <a:r>
                <a:rPr lang="fr-FR" sz="1050" dirty="0"/>
                <a:t> </a:t>
              </a:r>
              <a:r>
                <a:rPr lang="fr-FR" sz="1050" dirty="0" err="1"/>
                <a:t>functions</a:t>
              </a:r>
              <a:r>
                <a:rPr lang="fr-FR" sz="1050" dirty="0"/>
                <a:t> : </a:t>
              </a:r>
              <a:r>
                <a:rPr lang="fr-FR" sz="1050" dirty="0" err="1"/>
                <a:t>populates</a:t>
              </a:r>
              <a:r>
                <a:rPr lang="fr-FR" sz="1050" dirty="0"/>
                <a:t> the </a:t>
              </a:r>
              <a:r>
                <a:rPr lang="fr-FR" sz="1050" dirty="0" err="1"/>
                <a:t>threads_list</a:t>
              </a:r>
              <a:r>
                <a:rPr lang="fr-FR" sz="1050" dirty="0"/>
                <a:t> </a:t>
              </a:r>
              <a:r>
                <a:rPr lang="fr-FR" sz="1050" dirty="0" err="1"/>
                <a:t>with</a:t>
              </a:r>
              <a:r>
                <a:rPr lang="fr-FR" sz="1050" dirty="0"/>
                <a:t> layer handlers and </a:t>
              </a:r>
              <a:r>
                <a:rPr lang="fr-FR" sz="1050" dirty="0" err="1"/>
                <a:t>layer_handler</a:t>
              </a:r>
              <a:r>
                <a:rPr lang="fr-FR" sz="1050" dirty="0"/>
                <a:t> </a:t>
              </a:r>
              <a:r>
                <a:rPr lang="fr-FR" sz="1050" dirty="0" err="1"/>
                <a:t>executed</a:t>
              </a:r>
              <a:endParaRPr lang="fr-FR" sz="1050" dirty="0"/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28B17B3A-5200-5D7B-3807-022F8F39707D}"/>
              </a:ext>
            </a:extLst>
          </p:cNvPr>
          <p:cNvSpPr txBox="1"/>
          <p:nvPr/>
        </p:nvSpPr>
        <p:spPr>
          <a:xfrm>
            <a:off x="4472414" y="5089"/>
            <a:ext cx="3247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/>
              <a:t>Fuzzer</a:t>
            </a:r>
            <a:r>
              <a:rPr lang="fr-FR" b="1" dirty="0"/>
              <a:t> Architecture </a:t>
            </a:r>
            <a:r>
              <a:rPr lang="fr-FR" b="1" dirty="0" err="1"/>
              <a:t>Overview</a:t>
            </a:r>
            <a:endParaRPr lang="fr-FR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0EB657-ED27-A212-B03B-0AF2F201E0AA}"/>
              </a:ext>
            </a:extLst>
          </p:cNvPr>
          <p:cNvSpPr txBox="1"/>
          <p:nvPr/>
        </p:nvSpPr>
        <p:spPr>
          <a:xfrm>
            <a:off x="5280182" y="293773"/>
            <a:ext cx="1778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C00000"/>
                </a:solidFill>
              </a:rPr>
              <a:t>Execution</a:t>
            </a:r>
            <a:endParaRPr lang="fr-FR" b="1" dirty="0">
              <a:solidFill>
                <a:srgbClr val="C00000"/>
              </a:solidFill>
            </a:endParaRPr>
          </a:p>
        </p:txBody>
      </p: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137CCCC0-5FF6-6A1D-FC4C-FC5623083256}"/>
              </a:ext>
            </a:extLst>
          </p:cNvPr>
          <p:cNvCxnSpPr>
            <a:endCxn id="2" idx="1"/>
          </p:cNvCxnSpPr>
          <p:nvPr/>
        </p:nvCxnSpPr>
        <p:spPr>
          <a:xfrm>
            <a:off x="1478604" y="1371600"/>
            <a:ext cx="4642401" cy="1369321"/>
          </a:xfrm>
          <a:prstGeom prst="bentConnector3">
            <a:avLst>
              <a:gd name="adj1" fmla="val 92117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8" name="Picture 17">
            <a:extLst>
              <a:ext uri="{FF2B5EF4-FFF2-40B4-BE49-F238E27FC236}">
                <a16:creationId xmlns:a16="http://schemas.microsoft.com/office/drawing/2014/main" id="{03A39630-EB98-C09C-E245-70A3B72181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34705" y="3396348"/>
            <a:ext cx="1390844" cy="1009791"/>
          </a:xfrm>
          <a:prstGeom prst="rect">
            <a:avLst/>
          </a:prstGeom>
        </p:spPr>
      </p:pic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C52D7CDF-C4A6-3E1C-673A-884634EA6F4C}"/>
              </a:ext>
            </a:extLst>
          </p:cNvPr>
          <p:cNvCxnSpPr>
            <a:stCxn id="12" idx="1"/>
            <a:endCxn id="18" idx="1"/>
          </p:cNvCxnSpPr>
          <p:nvPr/>
        </p:nvCxnSpPr>
        <p:spPr>
          <a:xfrm rot="10800000" flipH="1" flipV="1">
            <a:off x="6121005" y="2163840"/>
            <a:ext cx="1913700" cy="1737404"/>
          </a:xfrm>
          <a:prstGeom prst="bentConnector3">
            <a:avLst>
              <a:gd name="adj1" fmla="val -11945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BFEF72FC-0DB4-D143-4642-68B25F379E76}"/>
              </a:ext>
            </a:extLst>
          </p:cNvPr>
          <p:cNvSpPr/>
          <p:nvPr/>
        </p:nvSpPr>
        <p:spPr>
          <a:xfrm>
            <a:off x="51043" y="1274323"/>
            <a:ext cx="167676" cy="1945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1</a:t>
            </a:r>
            <a:endParaRPr lang="fr-FR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14EFA802-B47F-9D6B-B232-6ED5E56A0C55}"/>
              </a:ext>
            </a:extLst>
          </p:cNvPr>
          <p:cNvSpPr/>
          <p:nvPr/>
        </p:nvSpPr>
        <p:spPr>
          <a:xfrm>
            <a:off x="51043" y="2171287"/>
            <a:ext cx="167676" cy="1945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2</a:t>
            </a:r>
            <a:endParaRPr lang="fr-FR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AD19D221-ADBF-F4D4-E9F2-124296F6A01B}"/>
              </a:ext>
            </a:extLst>
          </p:cNvPr>
          <p:cNvSpPr/>
          <p:nvPr/>
        </p:nvSpPr>
        <p:spPr>
          <a:xfrm>
            <a:off x="51043" y="3583313"/>
            <a:ext cx="167676" cy="1945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3</a:t>
            </a:r>
            <a:endParaRPr lang="fr-FR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F8834D8-8CA0-27D1-F63B-D4896BA64A48}"/>
              </a:ext>
            </a:extLst>
          </p:cNvPr>
          <p:cNvSpPr/>
          <p:nvPr/>
        </p:nvSpPr>
        <p:spPr>
          <a:xfrm>
            <a:off x="51043" y="4669568"/>
            <a:ext cx="167676" cy="1945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4</a:t>
            </a:r>
            <a:endParaRPr lang="fr-FR" dirty="0"/>
          </a:p>
        </p:txBody>
      </p:sp>
      <p:cxnSp>
        <p:nvCxnSpPr>
          <p:cNvPr id="13" name="Connector: Elbow 13">
            <a:extLst>
              <a:ext uri="{FF2B5EF4-FFF2-40B4-BE49-F238E27FC236}">
                <a16:creationId xmlns:a16="http://schemas.microsoft.com/office/drawing/2014/main" id="{17495FD3-2091-7AE5-C7E0-44FAEEDE8281}"/>
              </a:ext>
            </a:extLst>
          </p:cNvPr>
          <p:cNvCxnSpPr>
            <a:cxnSpLocks/>
          </p:cNvCxnSpPr>
          <p:nvPr/>
        </p:nvCxnSpPr>
        <p:spPr>
          <a:xfrm>
            <a:off x="3433863" y="3970898"/>
            <a:ext cx="3988913" cy="1515502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" name="Image 20">
            <a:extLst>
              <a:ext uri="{FF2B5EF4-FFF2-40B4-BE49-F238E27FC236}">
                <a16:creationId xmlns:a16="http://schemas.microsoft.com/office/drawing/2014/main" id="{B30F85DA-02CA-5BF8-629F-703E49D47E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613" y="4728649"/>
            <a:ext cx="3279555" cy="1198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11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A34FF0-A778-8FBF-B7C7-7761EF9C5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5" name="Straight Arrow Connector 114">
            <a:extLst>
              <a:ext uri="{FF2B5EF4-FFF2-40B4-BE49-F238E27FC236}">
                <a16:creationId xmlns:a16="http://schemas.microsoft.com/office/drawing/2014/main" id="{471B0F71-71A6-3290-9F96-5B59786BB709}"/>
              </a:ext>
            </a:extLst>
          </p:cNvPr>
          <p:cNvCxnSpPr/>
          <p:nvPr/>
        </p:nvCxnSpPr>
        <p:spPr>
          <a:xfrm>
            <a:off x="8046211" y="4669568"/>
            <a:ext cx="0" cy="89465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0E071D1D-9CFD-057B-6573-D8913407A5DC}"/>
              </a:ext>
            </a:extLst>
          </p:cNvPr>
          <p:cNvSpPr/>
          <p:nvPr/>
        </p:nvSpPr>
        <p:spPr>
          <a:xfrm>
            <a:off x="134881" y="111514"/>
            <a:ext cx="2203704" cy="51206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5g_fuzzer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1E42DBE-C748-D7F6-F8F0-E9626B14D4DE}"/>
              </a:ext>
            </a:extLst>
          </p:cNvPr>
          <p:cNvSpPr/>
          <p:nvPr/>
        </p:nvSpPr>
        <p:spPr>
          <a:xfrm>
            <a:off x="9570720" y="184666"/>
            <a:ext cx="569976" cy="18288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D91628-62AF-9901-C81F-B225DFE89A5A}"/>
              </a:ext>
            </a:extLst>
          </p:cNvPr>
          <p:cNvSpPr/>
          <p:nvPr/>
        </p:nvSpPr>
        <p:spPr>
          <a:xfrm>
            <a:off x="9570720" y="478439"/>
            <a:ext cx="569976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B83368-25E6-4B38-DAA5-1D96B7F8DE56}"/>
              </a:ext>
            </a:extLst>
          </p:cNvPr>
          <p:cNvSpPr txBox="1"/>
          <p:nvPr/>
        </p:nvSpPr>
        <p:spPr>
          <a:xfrm>
            <a:off x="10199932" y="149148"/>
            <a:ext cx="750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cpp</a:t>
            </a:r>
            <a:r>
              <a:rPr lang="fr-FR" sz="1200" dirty="0"/>
              <a:t>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BB19888-BF22-9E46-25C1-FF6AA73CDF16}"/>
              </a:ext>
            </a:extLst>
          </p:cNvPr>
          <p:cNvSpPr txBox="1"/>
          <p:nvPr/>
        </p:nvSpPr>
        <p:spPr>
          <a:xfrm>
            <a:off x="10199932" y="422303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hpp</a:t>
            </a:r>
            <a:r>
              <a:rPr lang="fr-FR" sz="1200" dirty="0"/>
              <a:t> file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6EDF00-CEB3-7F88-54C8-53C529F7E623}"/>
              </a:ext>
            </a:extLst>
          </p:cNvPr>
          <p:cNvSpPr txBox="1"/>
          <p:nvPr/>
        </p:nvSpPr>
        <p:spPr>
          <a:xfrm>
            <a:off x="134881" y="623841"/>
            <a:ext cx="5536345" cy="610167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1050" dirty="0"/>
              <a:t>main(): </a:t>
            </a:r>
          </a:p>
          <a:p>
            <a:r>
              <a:rPr lang="fr-FR" sz="1000" dirty="0" err="1"/>
              <a:t>PacketHandler.AddPacketHandlerWithDriver</a:t>
            </a:r>
            <a:r>
              <a:rPr lang="fr-FR" sz="1000" dirty="0"/>
              <a:t>&lt;</a:t>
            </a:r>
            <a:r>
              <a:rPr lang="fr-FR" sz="1000" dirty="0" err="1"/>
              <a:t>SHMDriver</a:t>
            </a:r>
            <a:r>
              <a:rPr lang="fr-FR" sz="1000" dirty="0"/>
              <a:t>&gt;(Open5GSNAS_UL, </a:t>
            </a:r>
            <a:r>
              <a:rPr lang="fr-FR" sz="1000" b="1" dirty="0" err="1"/>
              <a:t>handler_nas</a:t>
            </a:r>
            <a:r>
              <a:rPr lang="fr-FR" sz="1000" dirty="0"/>
              <a:t>, …)</a:t>
            </a:r>
          </a:p>
          <a:p>
            <a:r>
              <a:rPr lang="fr-FR" sz="1000" b="1" i="1" dirty="0" err="1"/>
              <a:t>Add</a:t>
            </a:r>
            <a:r>
              <a:rPr lang="fr-FR" sz="1000" b="1" i="1" dirty="0"/>
              <a:t> all </a:t>
            </a:r>
            <a:r>
              <a:rPr lang="fr-FR" sz="1000" b="1" i="1" dirty="0" err="1"/>
              <a:t>different</a:t>
            </a:r>
            <a:r>
              <a:rPr lang="fr-FR" sz="1000" b="1" i="1" dirty="0"/>
              <a:t> </a:t>
            </a:r>
            <a:r>
              <a:rPr lang="fr-FR" sz="1000" b="1" i="1" dirty="0" err="1"/>
              <a:t>layers</a:t>
            </a:r>
            <a:r>
              <a:rPr lang="fr-FR" sz="1000" b="1" i="1" dirty="0"/>
              <a:t> to the </a:t>
            </a:r>
            <a:r>
              <a:rPr lang="fr-FR" sz="1000" b="1" i="1" dirty="0" err="1"/>
              <a:t>packet</a:t>
            </a:r>
            <a:r>
              <a:rPr lang="fr-FR" sz="1000" b="1" i="1" dirty="0"/>
              <a:t> handler </a:t>
            </a:r>
          </a:p>
          <a:p>
            <a:r>
              <a:rPr lang="fr-FR" sz="1000" dirty="0" err="1"/>
              <a:t>PacketHandler.SetPacketEventsHandler</a:t>
            </a:r>
            <a:r>
              <a:rPr lang="fr-FR" sz="1000" dirty="0"/>
              <a:t>(</a:t>
            </a:r>
            <a:r>
              <a:rPr lang="fr-FR" sz="1000" dirty="0" err="1"/>
              <a:t>handler_packet_events</a:t>
            </a:r>
            <a:r>
              <a:rPr lang="fr-FR" sz="1000" dirty="0"/>
              <a:t>);</a:t>
            </a:r>
          </a:p>
          <a:p>
            <a:r>
              <a:rPr lang="fr-FR" sz="1000" dirty="0" err="1"/>
              <a:t>PacketHandler.Run</a:t>
            </a:r>
            <a:r>
              <a:rPr lang="fr-FR" sz="1000" dirty="0"/>
              <a:t>()</a:t>
            </a:r>
          </a:p>
          <a:p>
            <a:endParaRPr lang="fr-FR" sz="1000" dirty="0"/>
          </a:p>
          <a:p>
            <a:r>
              <a:rPr lang="fr-FR" sz="1000" b="1" dirty="0"/>
              <a:t>layer1_handler()</a:t>
            </a:r>
            <a:r>
              <a:rPr lang="fr-FR" sz="1000" dirty="0"/>
              <a:t>:</a:t>
            </a:r>
          </a:p>
          <a:p>
            <a:r>
              <a:rPr lang="fr-FR" sz="1000" dirty="0" err="1"/>
              <a:t>while</a:t>
            </a:r>
            <a:r>
              <a:rPr lang="fr-FR" sz="1000" dirty="0"/>
              <a:t>(</a:t>
            </a:r>
            <a:r>
              <a:rPr lang="fr-FR" sz="1000" dirty="0" err="1"/>
              <a:t>true</a:t>
            </a:r>
            <a:r>
              <a:rPr lang="fr-FR" sz="1000" dirty="0"/>
              <a:t>):</a:t>
            </a:r>
          </a:p>
          <a:p>
            <a:r>
              <a:rPr lang="fr-FR" sz="1000" dirty="0"/>
              <a:t>    </a:t>
            </a:r>
            <a:r>
              <a:rPr lang="fr-FR" sz="1000" dirty="0" err="1"/>
              <a:t>when</a:t>
            </a:r>
            <a:r>
              <a:rPr lang="fr-FR" sz="1000" dirty="0"/>
              <a:t> driver reports an </a:t>
            </a:r>
            <a:r>
              <a:rPr lang="fr-FR" sz="1000" dirty="0" err="1"/>
              <a:t>event</a:t>
            </a:r>
            <a:r>
              <a:rPr lang="fr-FR" sz="1000" dirty="0"/>
              <a:t> </a:t>
            </a:r>
          </a:p>
          <a:p>
            <a:r>
              <a:rPr lang="fr-FR" sz="1000" dirty="0"/>
              <a:t>    </a:t>
            </a:r>
            <a:r>
              <a:rPr lang="fr-FR" sz="1000" dirty="0">
                <a:highlight>
                  <a:srgbClr val="FFFF00"/>
                </a:highlight>
              </a:rPr>
              <a:t>switch case </a:t>
            </a:r>
            <a:r>
              <a:rPr lang="fr-FR" sz="1000" dirty="0" err="1">
                <a:highlight>
                  <a:srgbClr val="FFFF00"/>
                </a:highlight>
              </a:rPr>
              <a:t>based</a:t>
            </a:r>
            <a:r>
              <a:rPr lang="fr-FR" sz="1000" dirty="0">
                <a:highlight>
                  <a:srgbClr val="FFFF00"/>
                </a:highlight>
              </a:rPr>
              <a:t> on </a:t>
            </a:r>
            <a:r>
              <a:rPr lang="fr-FR" sz="1000" dirty="0" err="1">
                <a:highlight>
                  <a:srgbClr val="FFFF00"/>
                </a:highlight>
              </a:rPr>
              <a:t>packet</a:t>
            </a:r>
            <a:r>
              <a:rPr lang="fr-FR" sz="1000" dirty="0">
                <a:highlight>
                  <a:srgbClr val="FFFF00"/>
                </a:highlight>
              </a:rPr>
              <a:t> type</a:t>
            </a:r>
            <a:r>
              <a:rPr lang="fr-FR" sz="1000" dirty="0"/>
              <a:t>:</a:t>
            </a:r>
          </a:p>
          <a:p>
            <a:r>
              <a:rPr lang="fr-FR" sz="1000" dirty="0"/>
              <a:t>    </a:t>
            </a:r>
            <a:r>
              <a:rPr lang="fr-FR" sz="1000" dirty="0" err="1"/>
              <a:t>prepare</a:t>
            </a:r>
            <a:r>
              <a:rPr lang="fr-FR" sz="1000" dirty="0"/>
              <a:t> state mapper</a:t>
            </a:r>
          </a:p>
          <a:p>
            <a:r>
              <a:rPr lang="fr-FR" sz="1000" dirty="0">
                <a:solidFill>
                  <a:srgbClr val="C00000"/>
                </a:solidFill>
              </a:rPr>
              <a:t>    </a:t>
            </a:r>
            <a:r>
              <a:rPr lang="fr-FR" sz="1000" dirty="0" err="1">
                <a:solidFill>
                  <a:srgbClr val="C00000"/>
                </a:solidFill>
              </a:rPr>
              <a:t>Modules.run_tx_pre_dissection</a:t>
            </a:r>
            <a:endParaRPr lang="fr-FR" sz="1000" dirty="0">
              <a:solidFill>
                <a:srgbClr val="C00000"/>
              </a:solidFill>
            </a:endParaRPr>
          </a:p>
          <a:p>
            <a:r>
              <a:rPr lang="fr-FR" sz="1000" dirty="0"/>
              <a:t>    </a:t>
            </a:r>
            <a:r>
              <a:rPr lang="fr-FR" sz="1000" dirty="0" err="1"/>
              <a:t>RunStateMapper</a:t>
            </a:r>
            <a:r>
              <a:rPr lang="fr-FR" sz="1000" dirty="0"/>
              <a:t>()</a:t>
            </a:r>
          </a:p>
          <a:p>
            <a:r>
              <a:rPr lang="fr-FR" sz="1000" dirty="0">
                <a:solidFill>
                  <a:srgbClr val="C00000"/>
                </a:solidFill>
              </a:rPr>
              <a:t>    </a:t>
            </a:r>
            <a:r>
              <a:rPr lang="fr-FR" sz="1000" dirty="0" err="1">
                <a:solidFill>
                  <a:srgbClr val="C00000"/>
                </a:solidFill>
              </a:rPr>
              <a:t>Modules.run_tx_post_dissection</a:t>
            </a:r>
            <a:endParaRPr lang="fr-FR" sz="1000" dirty="0">
              <a:solidFill>
                <a:srgbClr val="C00000"/>
              </a:solidFill>
            </a:endParaRPr>
          </a:p>
          <a:p>
            <a:r>
              <a:rPr lang="fr-FR" sz="1000" dirty="0">
                <a:solidFill>
                  <a:srgbClr val="C00000"/>
                </a:solidFill>
              </a:rPr>
              <a:t>    </a:t>
            </a:r>
            <a:r>
              <a:rPr lang="fr-FR" sz="1000" dirty="0" err="1"/>
              <a:t>packet_fuzzing</a:t>
            </a:r>
            <a:r>
              <a:rPr lang="fr-FR" sz="1000" dirty="0"/>
              <a:t>()</a:t>
            </a:r>
          </a:p>
          <a:p>
            <a:endParaRPr lang="fr-FR" sz="1000" dirty="0">
              <a:solidFill>
                <a:srgbClr val="C00000"/>
              </a:solidFill>
            </a:endParaRPr>
          </a:p>
          <a:p>
            <a:endParaRPr lang="fr-FR" sz="1000" dirty="0">
              <a:solidFill>
                <a:srgbClr val="C00000"/>
              </a:solidFill>
            </a:endParaRPr>
          </a:p>
          <a:p>
            <a:r>
              <a:rPr lang="fr-FR" sz="1000" b="1" dirty="0" err="1"/>
              <a:t>packet_fuzzing</a:t>
            </a:r>
            <a:r>
              <a:rPr lang="fr-FR" sz="1000" b="1" dirty="0"/>
              <a:t>():</a:t>
            </a:r>
          </a:p>
          <a:p>
            <a:r>
              <a:rPr lang="fr-FR" sz="1000" dirty="0"/>
              <a:t>r = </a:t>
            </a:r>
            <a:r>
              <a:rPr lang="fr-FR" sz="1000" dirty="0" err="1"/>
              <a:t>random</a:t>
            </a:r>
            <a:r>
              <a:rPr lang="fr-FR" sz="1000" dirty="0"/>
              <a:t>/MAX </a:t>
            </a:r>
          </a:p>
          <a:p>
            <a:r>
              <a:rPr lang="fr-FR" sz="1000" dirty="0" err="1"/>
              <a:t>decision_offset</a:t>
            </a:r>
            <a:r>
              <a:rPr lang="fr-FR" sz="1000" dirty="0"/>
              <a:t> = </a:t>
            </a:r>
            <a:r>
              <a:rPr lang="fr-FR" sz="1000" dirty="0" err="1">
                <a:highlight>
                  <a:srgbClr val="FFFF00"/>
                </a:highlight>
              </a:rPr>
              <a:t>CurrentState</a:t>
            </a:r>
            <a:r>
              <a:rPr lang="fr-FR" sz="1000" dirty="0">
                <a:highlight>
                  <a:srgbClr val="FFFF00"/>
                </a:highlight>
              </a:rPr>
              <a:t>-&gt; </a:t>
            </a:r>
            <a:r>
              <a:rPr lang="fr-FR" sz="1000" dirty="0" err="1">
                <a:highlight>
                  <a:srgbClr val="FFFF00"/>
                </a:highlight>
              </a:rPr>
              <a:t>global_layer_offset</a:t>
            </a:r>
            <a:r>
              <a:rPr lang="fr-FR" sz="1000" dirty="0">
                <a:highlight>
                  <a:srgbClr val="FFFF00"/>
                </a:highlight>
              </a:rPr>
              <a:t> </a:t>
            </a:r>
            <a:endParaRPr lang="fr-FR" sz="1000" dirty="0"/>
          </a:p>
          <a:p>
            <a:r>
              <a:rPr lang="fr-FR" sz="1000" dirty="0" err="1"/>
              <a:t>bool</a:t>
            </a:r>
            <a:r>
              <a:rPr lang="fr-FR" sz="1000" dirty="0"/>
              <a:t> </a:t>
            </a:r>
            <a:r>
              <a:rPr lang="fr-FR" sz="1000" dirty="0" err="1"/>
              <a:t>unknown_state</a:t>
            </a:r>
            <a:r>
              <a:rPr lang="fr-FR" sz="1000" dirty="0"/>
              <a:t> = </a:t>
            </a:r>
            <a:r>
              <a:rPr lang="fr-FR" sz="1000" dirty="0" err="1"/>
              <a:t>decision_offset</a:t>
            </a:r>
            <a:r>
              <a:rPr lang="fr-FR" sz="1000" dirty="0"/>
              <a:t> &gt; </a:t>
            </a:r>
            <a:r>
              <a:rPr lang="fr-FR" sz="1000" dirty="0" err="1"/>
              <a:t>WDFitness.x.size</a:t>
            </a:r>
            <a:r>
              <a:rPr lang="fr-FR" sz="1000" dirty="0"/>
              <a:t>()</a:t>
            </a:r>
          </a:p>
          <a:p>
            <a:r>
              <a:rPr lang="fr-FR" sz="1000" dirty="0"/>
              <a:t>If !</a:t>
            </a:r>
            <a:r>
              <a:rPr lang="fr-FR" sz="1000" dirty="0" err="1"/>
              <a:t>unknown_state</a:t>
            </a:r>
            <a:r>
              <a:rPr lang="fr-FR" sz="1000" dirty="0"/>
              <a:t> and r&gt;</a:t>
            </a:r>
            <a:r>
              <a:rPr lang="fr-FR" sz="1000" dirty="0" err="1"/>
              <a:t>WDFitness</a:t>
            </a:r>
            <a:r>
              <a:rPr lang="fr-FR" sz="1000" dirty="0"/>
              <a:t>[</a:t>
            </a:r>
            <a:r>
              <a:rPr lang="fr-FR" sz="1000" dirty="0" err="1"/>
              <a:t>decision_offset</a:t>
            </a:r>
            <a:r>
              <a:rPr lang="fr-FR" sz="1000" dirty="0"/>
              <a:t>] :</a:t>
            </a:r>
          </a:p>
          <a:p>
            <a:r>
              <a:rPr lang="fr-FR" sz="1000" dirty="0"/>
              <a:t>	return false </a:t>
            </a:r>
          </a:p>
          <a:p>
            <a:r>
              <a:rPr lang="fr-FR" sz="1000" dirty="0" err="1"/>
              <a:t>packet_navigate_cpp</a:t>
            </a:r>
            <a:r>
              <a:rPr lang="fr-FR" sz="1000" dirty="0"/>
              <a:t>()</a:t>
            </a:r>
          </a:p>
          <a:p>
            <a:endParaRPr lang="fr-FR" sz="1000" dirty="0"/>
          </a:p>
          <a:p>
            <a:r>
              <a:rPr lang="fr-FR" sz="1000" b="1" dirty="0" err="1"/>
              <a:t>packet_navigate_cpp</a:t>
            </a:r>
            <a:r>
              <a:rPr lang="fr-FR" sz="1000" b="1" dirty="0"/>
              <a:t>():</a:t>
            </a:r>
          </a:p>
          <a:p>
            <a:r>
              <a:rPr lang="fr-FR" sz="1000" i="1" dirty="0" err="1"/>
              <a:t>Exploring</a:t>
            </a:r>
            <a:r>
              <a:rPr lang="fr-FR" sz="1000" i="1" dirty="0"/>
              <a:t> </a:t>
            </a:r>
            <a:r>
              <a:rPr lang="fr-FR" sz="1000" i="1" dirty="0" err="1"/>
              <a:t>tree</a:t>
            </a:r>
            <a:r>
              <a:rPr lang="fr-FR" sz="1000" i="1" dirty="0"/>
              <a:t> </a:t>
            </a:r>
            <a:r>
              <a:rPr lang="fr-FR" sz="1000" i="1" dirty="0" err="1"/>
              <a:t>logic</a:t>
            </a:r>
            <a:endParaRPr lang="fr-FR" sz="1000" i="1" dirty="0"/>
          </a:p>
          <a:p>
            <a:r>
              <a:rPr lang="fr-FR" sz="1000" dirty="0"/>
              <a:t>If layer and !</a:t>
            </a:r>
            <a:r>
              <a:rPr lang="fr-FR" sz="1000" dirty="0" err="1"/>
              <a:t>unkown_state</a:t>
            </a:r>
            <a:r>
              <a:rPr lang="fr-FR" sz="1000" dirty="0"/>
              <a:t> : </a:t>
            </a:r>
          </a:p>
          <a:p>
            <a:r>
              <a:rPr lang="fr-FR" sz="1000" dirty="0"/>
              <a:t>    r = rand/max </a:t>
            </a:r>
          </a:p>
          <a:p>
            <a:r>
              <a:rPr lang="fr-FR" sz="1000" dirty="0"/>
              <a:t>    if r &lt;= </a:t>
            </a:r>
            <a:r>
              <a:rPr lang="en-US" sz="1000" dirty="0" err="1"/>
              <a:t>WDFitness.x</a:t>
            </a:r>
            <a:r>
              <a:rPr lang="en-US" sz="1000" dirty="0"/>
              <a:t>[</a:t>
            </a:r>
            <a:r>
              <a:rPr lang="en-US" sz="1000" dirty="0" err="1"/>
              <a:t>StateMachine.GetCurrentStateGlobalOffset</a:t>
            </a:r>
            <a:r>
              <a:rPr lang="en-US" sz="1000" dirty="0"/>
              <a:t>() + </a:t>
            </a:r>
            <a:r>
              <a:rPr lang="en-US" sz="1000" dirty="0" err="1"/>
              <a:t>layer_number</a:t>
            </a:r>
            <a:r>
              <a:rPr lang="en-US" sz="1000" dirty="0"/>
              <a:t> + 2]: </a:t>
            </a:r>
          </a:p>
          <a:p>
            <a:r>
              <a:rPr lang="en-US" sz="1000" dirty="0"/>
              <a:t>        </a:t>
            </a:r>
            <a:r>
              <a:rPr lang="en-US" sz="1000" dirty="0" err="1"/>
              <a:t>fuzz_layer</a:t>
            </a:r>
            <a:r>
              <a:rPr lang="en-US" sz="1000" dirty="0"/>
              <a:t> = true </a:t>
            </a:r>
          </a:p>
          <a:p>
            <a:endParaRPr lang="en-US" sz="1000" dirty="0"/>
          </a:p>
          <a:p>
            <a:r>
              <a:rPr lang="en-US" sz="1000" dirty="0"/>
              <a:t>If field  : </a:t>
            </a:r>
          </a:p>
          <a:p>
            <a:r>
              <a:rPr lang="en-US" sz="1000" dirty="0"/>
              <a:t>    r = rand/max</a:t>
            </a:r>
          </a:p>
          <a:p>
            <a:r>
              <a:rPr lang="en-US" sz="1000" dirty="0"/>
              <a:t>    if </a:t>
            </a:r>
            <a:r>
              <a:rPr lang="en-US" sz="1000" dirty="0" err="1"/>
              <a:t>opti_enabled</a:t>
            </a:r>
            <a:r>
              <a:rPr lang="en-US" sz="1000" dirty="0"/>
              <a:t> and !</a:t>
            </a:r>
            <a:r>
              <a:rPr lang="en-US" sz="1000" dirty="0" err="1"/>
              <a:t>fuzz_layer</a:t>
            </a:r>
            <a:r>
              <a:rPr lang="en-US" sz="1000" dirty="0"/>
              <a:t> and r &gt; </a:t>
            </a:r>
            <a:r>
              <a:rPr lang="en-US" sz="1000" dirty="0" err="1"/>
              <a:t>WDFitness.x</a:t>
            </a:r>
            <a:r>
              <a:rPr lang="en-US" sz="1000" dirty="0"/>
              <a:t>[</a:t>
            </a:r>
            <a:r>
              <a:rPr lang="en-US" sz="1000" dirty="0" err="1"/>
              <a:t>decision_offset</a:t>
            </a:r>
            <a:r>
              <a:rPr lang="en-US" sz="1000" dirty="0"/>
              <a:t> + 1]) :</a:t>
            </a:r>
          </a:p>
          <a:p>
            <a:r>
              <a:rPr lang="en-US" sz="1000" dirty="0"/>
              <a:t>        break </a:t>
            </a:r>
          </a:p>
          <a:p>
            <a:r>
              <a:rPr lang="fr-FR" sz="1000" dirty="0"/>
              <a:t>    fuzzing </a:t>
            </a:r>
          </a:p>
          <a:p>
            <a:r>
              <a:rPr lang="fr-FR" sz="1000" dirty="0"/>
              <a:t>If GROUP : </a:t>
            </a:r>
          </a:p>
          <a:p>
            <a:r>
              <a:rPr lang="fr-FR" sz="1000" dirty="0"/>
              <a:t>Do </a:t>
            </a:r>
            <a:r>
              <a:rPr lang="fr-FR" sz="1000" dirty="0" err="1"/>
              <a:t>nothing</a:t>
            </a:r>
            <a:endParaRPr lang="fr-F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CCF628-D268-5472-F735-AE19A7BAD6F6}"/>
              </a:ext>
            </a:extLst>
          </p:cNvPr>
          <p:cNvSpPr txBox="1"/>
          <p:nvPr/>
        </p:nvSpPr>
        <p:spPr>
          <a:xfrm>
            <a:off x="4472414" y="5089"/>
            <a:ext cx="3247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/>
              <a:t>Fuzzer</a:t>
            </a:r>
            <a:r>
              <a:rPr lang="fr-FR" b="1" dirty="0"/>
              <a:t> Architecture </a:t>
            </a:r>
            <a:r>
              <a:rPr lang="fr-FR" b="1" dirty="0" err="1"/>
              <a:t>Overview</a:t>
            </a:r>
            <a:endParaRPr lang="fr-FR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1024A36-DF7A-867E-4411-7623718F4E72}"/>
              </a:ext>
            </a:extLst>
          </p:cNvPr>
          <p:cNvSpPr txBox="1"/>
          <p:nvPr/>
        </p:nvSpPr>
        <p:spPr>
          <a:xfrm>
            <a:off x="4378784" y="293629"/>
            <a:ext cx="34844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err="1">
                <a:solidFill>
                  <a:srgbClr val="C00000"/>
                </a:solidFill>
              </a:rPr>
              <a:t>Exploring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tree</a:t>
            </a:r>
            <a:r>
              <a:rPr lang="fr-FR" b="1" dirty="0">
                <a:solidFill>
                  <a:srgbClr val="C00000"/>
                </a:solidFill>
              </a:rPr>
              <a:t> </a:t>
            </a:r>
            <a:r>
              <a:rPr lang="fr-FR" b="1" dirty="0" err="1">
                <a:solidFill>
                  <a:srgbClr val="C00000"/>
                </a:solidFill>
              </a:rPr>
              <a:t>logic</a:t>
            </a:r>
            <a:r>
              <a:rPr lang="fr-FR" b="1" dirty="0">
                <a:solidFill>
                  <a:srgbClr val="C00000"/>
                </a:solidFill>
              </a:rPr>
              <a:t> description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EBBC7F71-3E23-1A86-EB7F-3F2056853BE9}"/>
              </a:ext>
            </a:extLst>
          </p:cNvPr>
          <p:cNvSpPr/>
          <p:nvPr/>
        </p:nvSpPr>
        <p:spPr>
          <a:xfrm>
            <a:off x="51043" y="1274323"/>
            <a:ext cx="167676" cy="1945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1</a:t>
            </a:r>
            <a:endParaRPr lang="fr-FR" dirty="0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C2673012-DB98-CD1B-6EEA-215B19572883}"/>
              </a:ext>
            </a:extLst>
          </p:cNvPr>
          <p:cNvSpPr/>
          <p:nvPr/>
        </p:nvSpPr>
        <p:spPr>
          <a:xfrm>
            <a:off x="51043" y="2171287"/>
            <a:ext cx="167676" cy="1945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2</a:t>
            </a:r>
            <a:endParaRPr lang="fr-FR" dirty="0"/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032810CB-43A5-52D0-C549-886AB66040A7}"/>
              </a:ext>
            </a:extLst>
          </p:cNvPr>
          <p:cNvSpPr/>
          <p:nvPr/>
        </p:nvSpPr>
        <p:spPr>
          <a:xfrm>
            <a:off x="51043" y="3583313"/>
            <a:ext cx="167676" cy="1945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3</a:t>
            </a:r>
            <a:endParaRPr lang="fr-FR" dirty="0"/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F884A4CB-D92F-E277-0C2F-CEB901A578DB}"/>
              </a:ext>
            </a:extLst>
          </p:cNvPr>
          <p:cNvSpPr/>
          <p:nvPr/>
        </p:nvSpPr>
        <p:spPr>
          <a:xfrm>
            <a:off x="51043" y="4669568"/>
            <a:ext cx="167676" cy="19455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/>
              <a:t>4</a:t>
            </a:r>
            <a:endParaRPr lang="fr-FR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6D80891-7F19-3620-4614-0C35FFC434AB}"/>
              </a:ext>
            </a:extLst>
          </p:cNvPr>
          <p:cNvSpPr/>
          <p:nvPr/>
        </p:nvSpPr>
        <p:spPr>
          <a:xfrm>
            <a:off x="6095999" y="699302"/>
            <a:ext cx="5810656" cy="615360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0C4644B2-EED8-4979-1260-C5F586C6C998}"/>
              </a:ext>
            </a:extLst>
          </p:cNvPr>
          <p:cNvSpPr/>
          <p:nvPr/>
        </p:nvSpPr>
        <p:spPr>
          <a:xfrm>
            <a:off x="6906638" y="848567"/>
            <a:ext cx="194553" cy="175098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95CA8A23-FC8F-2C11-0ECD-47A81C9D4ABA}"/>
              </a:ext>
            </a:extLst>
          </p:cNvPr>
          <p:cNvSpPr/>
          <p:nvPr/>
        </p:nvSpPr>
        <p:spPr>
          <a:xfrm>
            <a:off x="6906638" y="1371599"/>
            <a:ext cx="194553" cy="175098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F3690BEA-B988-F838-CA08-D8FB8FA2C754}"/>
              </a:ext>
            </a:extLst>
          </p:cNvPr>
          <p:cNvSpPr/>
          <p:nvPr/>
        </p:nvSpPr>
        <p:spPr>
          <a:xfrm>
            <a:off x="7523696" y="848567"/>
            <a:ext cx="194553" cy="175098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58376C0-8573-AD4D-2651-6D87E7B49D23}"/>
              </a:ext>
            </a:extLst>
          </p:cNvPr>
          <p:cNvCxnSpPr>
            <a:stCxn id="17" idx="6"/>
            <a:endCxn id="22" idx="2"/>
          </p:cNvCxnSpPr>
          <p:nvPr/>
        </p:nvCxnSpPr>
        <p:spPr>
          <a:xfrm>
            <a:off x="7101191" y="936116"/>
            <a:ext cx="422505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34E352B5-AC07-82B4-31FA-7C9B44D08B9E}"/>
              </a:ext>
            </a:extLst>
          </p:cNvPr>
          <p:cNvCxnSpPr>
            <a:stCxn id="17" idx="4"/>
            <a:endCxn id="19" idx="0"/>
          </p:cNvCxnSpPr>
          <p:nvPr/>
        </p:nvCxnSpPr>
        <p:spPr>
          <a:xfrm>
            <a:off x="7003915" y="1023665"/>
            <a:ext cx="0" cy="34793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9CC29033-4594-F5F6-9E34-239F17854DCC}"/>
              </a:ext>
            </a:extLst>
          </p:cNvPr>
          <p:cNvSpPr txBox="1"/>
          <p:nvPr/>
        </p:nvSpPr>
        <p:spPr>
          <a:xfrm>
            <a:off x="8396076" y="155278"/>
            <a:ext cx="95891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f : </a:t>
            </a:r>
            <a:r>
              <a:rPr lang="fr-FR" sz="1100" dirty="0" err="1"/>
              <a:t>Fisrt_child</a:t>
            </a:r>
            <a:endParaRPr lang="fr-FR" sz="1100" dirty="0"/>
          </a:p>
          <a:p>
            <a:r>
              <a:rPr lang="fr-FR" sz="1100" dirty="0"/>
              <a:t>n : </a:t>
            </a:r>
            <a:r>
              <a:rPr lang="fr-FR" sz="1100" dirty="0" err="1"/>
              <a:t>next</a:t>
            </a:r>
            <a:endParaRPr lang="fr-FR" sz="11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C1E0F62-B9D7-2119-E799-FDC13B287E82}"/>
              </a:ext>
            </a:extLst>
          </p:cNvPr>
          <p:cNvSpPr txBox="1"/>
          <p:nvPr/>
        </p:nvSpPr>
        <p:spPr>
          <a:xfrm>
            <a:off x="6780776" y="1037829"/>
            <a:ext cx="2231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f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6FFECAE-DF08-826C-B8E7-B6A03A0938AE}"/>
              </a:ext>
            </a:extLst>
          </p:cNvPr>
          <p:cNvSpPr txBox="1"/>
          <p:nvPr/>
        </p:nvSpPr>
        <p:spPr>
          <a:xfrm>
            <a:off x="7170558" y="72545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F967E7-7FDA-7BA5-0C49-AE5E2BBFBE34}"/>
              </a:ext>
            </a:extLst>
          </p:cNvPr>
          <p:cNvSpPr txBox="1"/>
          <p:nvPr/>
        </p:nvSpPr>
        <p:spPr>
          <a:xfrm>
            <a:off x="6461672" y="776219"/>
            <a:ext cx="49404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 err="1"/>
              <a:t>node</a:t>
            </a:r>
            <a:endParaRPr lang="fr-FR" sz="105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943C926-806E-C6A2-8FFE-0C9BB6436628}"/>
              </a:ext>
            </a:extLst>
          </p:cNvPr>
          <p:cNvSpPr txBox="1"/>
          <p:nvPr/>
        </p:nvSpPr>
        <p:spPr>
          <a:xfrm>
            <a:off x="6095999" y="1631984"/>
            <a:ext cx="6356227" cy="9002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 err="1"/>
              <a:t>while</a:t>
            </a:r>
            <a:r>
              <a:rPr lang="fr-FR" sz="1050" dirty="0"/>
              <a:t>(</a:t>
            </a:r>
            <a:r>
              <a:rPr lang="fr-FR" sz="1050" dirty="0" err="1"/>
              <a:t>node</a:t>
            </a:r>
            <a:r>
              <a:rPr lang="fr-FR" sz="1050" dirty="0"/>
              <a:t>!=NULL) </a:t>
            </a:r>
            <a:r>
              <a:rPr lang="fr-FR" sz="1050" dirty="0">
                <a:sym typeface="Wingdings" panose="05000000000000000000" pitchFamily="2" charset="2"/>
              </a:rPr>
              <a:t>: </a:t>
            </a:r>
            <a:r>
              <a:rPr lang="fr-FR" sz="1050" b="1" dirty="0">
                <a:sym typeface="Wingdings" panose="05000000000000000000" pitchFamily="2" charset="2"/>
              </a:rPr>
              <a:t>1 </a:t>
            </a:r>
            <a:r>
              <a:rPr lang="fr-FR" sz="1050" b="1" dirty="0" err="1">
                <a:sym typeface="Wingdings" panose="05000000000000000000" pitchFamily="2" charset="2"/>
              </a:rPr>
              <a:t>while</a:t>
            </a:r>
            <a:r>
              <a:rPr lang="fr-FR" sz="1050" b="1" dirty="0">
                <a:sym typeface="Wingdings" panose="05000000000000000000" pitchFamily="2" charset="2"/>
              </a:rPr>
              <a:t> </a:t>
            </a:r>
            <a:r>
              <a:rPr lang="fr-FR" sz="1050" b="1" dirty="0" err="1">
                <a:sym typeface="Wingdings" panose="05000000000000000000" pitchFamily="2" charset="2"/>
              </a:rPr>
              <a:t>iteration</a:t>
            </a:r>
            <a:r>
              <a:rPr lang="fr-FR" sz="1050" b="1" dirty="0">
                <a:sym typeface="Wingdings" panose="05000000000000000000" pitchFamily="2" charset="2"/>
              </a:rPr>
              <a:t>  1 </a:t>
            </a:r>
            <a:r>
              <a:rPr lang="fr-FR" sz="1050" b="1" dirty="0" err="1">
                <a:sym typeface="Wingdings" panose="05000000000000000000" pitchFamily="2" charset="2"/>
              </a:rPr>
              <a:t>node</a:t>
            </a:r>
            <a:r>
              <a:rPr lang="fr-FR" sz="1050" b="1" dirty="0">
                <a:sym typeface="Wingdings" panose="05000000000000000000" pitchFamily="2" charset="2"/>
              </a:rPr>
              <a:t> (</a:t>
            </a:r>
            <a:r>
              <a:rPr lang="fr-FR" sz="1050" b="1" dirty="0" err="1">
                <a:sym typeface="Wingdings" panose="05000000000000000000" pitchFamily="2" charset="2"/>
              </a:rPr>
              <a:t>next</a:t>
            </a:r>
            <a:r>
              <a:rPr lang="fr-FR" sz="1050" b="1" dirty="0">
                <a:sym typeface="Wingdings" panose="05000000000000000000" pitchFamily="2" charset="2"/>
              </a:rPr>
              <a:t> </a:t>
            </a:r>
            <a:r>
              <a:rPr lang="fr-FR" sz="1050" b="1" dirty="0" err="1">
                <a:sym typeface="Wingdings" panose="05000000000000000000" pitchFamily="2" charset="2"/>
              </a:rPr>
              <a:t>iteration</a:t>
            </a:r>
            <a:r>
              <a:rPr lang="fr-FR" sz="1050" b="1" dirty="0">
                <a:sym typeface="Wingdings" panose="05000000000000000000" pitchFamily="2" charset="2"/>
              </a:rPr>
              <a:t> </a:t>
            </a:r>
            <a:r>
              <a:rPr lang="fr-FR" sz="1050" b="1" dirty="0" err="1">
                <a:sym typeface="Wingdings" panose="05000000000000000000" pitchFamily="2" charset="2"/>
              </a:rPr>
              <a:t>will</a:t>
            </a:r>
            <a:r>
              <a:rPr lang="fr-FR" sz="1050" b="1" dirty="0">
                <a:sym typeface="Wingdings" panose="05000000000000000000" pitchFamily="2" charset="2"/>
              </a:rPr>
              <a:t> explore </a:t>
            </a:r>
            <a:r>
              <a:rPr lang="fr-FR" sz="1050" b="1" dirty="0" err="1">
                <a:sym typeface="Wingdings" panose="05000000000000000000" pitchFamily="2" charset="2"/>
              </a:rPr>
              <a:t>next</a:t>
            </a:r>
            <a:r>
              <a:rPr lang="fr-FR" sz="1050" b="1" dirty="0">
                <a:sym typeface="Wingdings" panose="05000000000000000000" pitchFamily="2" charset="2"/>
              </a:rPr>
              <a:t> </a:t>
            </a:r>
            <a:r>
              <a:rPr lang="fr-FR" sz="1050" b="1" dirty="0" err="1">
                <a:sym typeface="Wingdings" panose="05000000000000000000" pitchFamily="2" charset="2"/>
              </a:rPr>
              <a:t>node</a:t>
            </a:r>
            <a:r>
              <a:rPr lang="fr-FR" sz="1050" b="1" dirty="0">
                <a:sym typeface="Wingdings" panose="05000000000000000000" pitchFamily="2" charset="2"/>
              </a:rPr>
              <a:t>)</a:t>
            </a:r>
          </a:p>
          <a:p>
            <a:r>
              <a:rPr lang="fr-FR" sz="1050" dirty="0">
                <a:sym typeface="Wingdings" panose="05000000000000000000" pitchFamily="2" charset="2"/>
              </a:rPr>
              <a:t>callback(LAYER) </a:t>
            </a:r>
          </a:p>
          <a:p>
            <a:r>
              <a:rPr lang="fr-FR" sz="1050" dirty="0" err="1">
                <a:sym typeface="Wingdings" panose="05000000000000000000" pitchFamily="2" charset="2"/>
              </a:rPr>
              <a:t>subnode</a:t>
            </a:r>
            <a:r>
              <a:rPr lang="fr-FR" sz="1050" dirty="0">
                <a:sym typeface="Wingdings" panose="05000000000000000000" pitchFamily="2" charset="2"/>
              </a:rPr>
              <a:t> = </a:t>
            </a:r>
            <a:r>
              <a:rPr lang="fr-FR" sz="1050" dirty="0" err="1">
                <a:sym typeface="Wingdings" panose="05000000000000000000" pitchFamily="2" charset="2"/>
              </a:rPr>
              <a:t>node</a:t>
            </a:r>
            <a:r>
              <a:rPr lang="fr-FR" sz="1050" dirty="0">
                <a:sym typeface="Wingdings" panose="05000000000000000000" pitchFamily="2" charset="2"/>
              </a:rPr>
              <a:t>-&gt;</a:t>
            </a:r>
            <a:r>
              <a:rPr lang="fr-FR" sz="1050" dirty="0" err="1">
                <a:sym typeface="Wingdings" panose="05000000000000000000" pitchFamily="2" charset="2"/>
              </a:rPr>
              <a:t>first_child</a:t>
            </a:r>
            <a:r>
              <a:rPr lang="fr-FR" sz="1050" dirty="0">
                <a:sym typeface="Wingdings" panose="05000000000000000000" pitchFamily="2" charset="2"/>
              </a:rPr>
              <a:t> : </a:t>
            </a:r>
            <a:r>
              <a:rPr lang="fr-FR" sz="1050" dirty="0" err="1">
                <a:sym typeface="Wingdings" panose="05000000000000000000" pitchFamily="2" charset="2"/>
              </a:rPr>
              <a:t>during</a:t>
            </a:r>
            <a:r>
              <a:rPr lang="fr-FR" sz="1050" dirty="0">
                <a:sym typeface="Wingdings" panose="05000000000000000000" pitchFamily="2" charset="2"/>
              </a:rPr>
              <a:t> </a:t>
            </a:r>
            <a:r>
              <a:rPr lang="fr-FR" sz="1050" dirty="0" err="1">
                <a:sym typeface="Wingdings" panose="05000000000000000000" pitchFamily="2" charset="2"/>
              </a:rPr>
              <a:t>this</a:t>
            </a:r>
            <a:r>
              <a:rPr lang="fr-FR" sz="1050" dirty="0">
                <a:sym typeface="Wingdings" panose="05000000000000000000" pitchFamily="2" charset="2"/>
              </a:rPr>
              <a:t> </a:t>
            </a:r>
            <a:r>
              <a:rPr lang="fr-FR" sz="1050" dirty="0" err="1">
                <a:sym typeface="Wingdings" panose="05000000000000000000" pitchFamily="2" charset="2"/>
              </a:rPr>
              <a:t>while</a:t>
            </a:r>
            <a:r>
              <a:rPr lang="fr-FR" sz="1050" dirty="0">
                <a:sym typeface="Wingdings" panose="05000000000000000000" pitchFamily="2" charset="2"/>
              </a:rPr>
              <a:t> </a:t>
            </a:r>
            <a:r>
              <a:rPr lang="fr-FR" sz="1050" dirty="0" err="1">
                <a:sym typeface="Wingdings" panose="05000000000000000000" pitchFamily="2" charset="2"/>
              </a:rPr>
              <a:t>iteration</a:t>
            </a:r>
            <a:r>
              <a:rPr lang="fr-FR" sz="1050" dirty="0">
                <a:sym typeface="Wingdings" panose="05000000000000000000" pitchFamily="2" charset="2"/>
              </a:rPr>
              <a:t> </a:t>
            </a:r>
            <a:r>
              <a:rPr lang="fr-FR" sz="1050" dirty="0" err="1">
                <a:sym typeface="Wingdings" panose="05000000000000000000" pitchFamily="2" charset="2"/>
              </a:rPr>
              <a:t>we</a:t>
            </a:r>
            <a:r>
              <a:rPr lang="fr-FR" sz="1050" dirty="0">
                <a:sym typeface="Wingdings" panose="05000000000000000000" pitchFamily="2" charset="2"/>
              </a:rPr>
              <a:t> are </a:t>
            </a:r>
            <a:r>
              <a:rPr lang="fr-FR" sz="1050" dirty="0" err="1">
                <a:sym typeface="Wingdings" panose="05000000000000000000" pitchFamily="2" charset="2"/>
              </a:rPr>
              <a:t>going</a:t>
            </a:r>
            <a:r>
              <a:rPr lang="fr-FR" sz="1050" dirty="0">
                <a:sym typeface="Wingdings" panose="05000000000000000000" pitchFamily="2" charset="2"/>
              </a:rPr>
              <a:t> to explore all éléments </a:t>
            </a:r>
            <a:r>
              <a:rPr lang="fr-FR" sz="1050" dirty="0" err="1">
                <a:sym typeface="Wingdings" panose="05000000000000000000" pitchFamily="2" charset="2"/>
              </a:rPr>
              <a:t>under</a:t>
            </a:r>
            <a:r>
              <a:rPr lang="fr-FR" sz="1050" dirty="0">
                <a:sym typeface="Wingdings" panose="05000000000000000000" pitchFamily="2" charset="2"/>
              </a:rPr>
              <a:t> </a:t>
            </a:r>
            <a:r>
              <a:rPr lang="fr-FR" sz="1050" dirty="0" err="1">
                <a:sym typeface="Wingdings" panose="05000000000000000000" pitchFamily="2" charset="2"/>
              </a:rPr>
              <a:t>subnode</a:t>
            </a:r>
            <a:endParaRPr lang="fr-FR" sz="1050" dirty="0">
              <a:sym typeface="Wingdings" panose="05000000000000000000" pitchFamily="2" charset="2"/>
            </a:endParaRPr>
          </a:p>
          <a:p>
            <a:r>
              <a:rPr lang="fr-FR" sz="1050" dirty="0" err="1">
                <a:sym typeface="Wingdings" panose="05000000000000000000" pitchFamily="2" charset="2"/>
              </a:rPr>
              <a:t>while</a:t>
            </a:r>
            <a:r>
              <a:rPr lang="fr-FR" sz="1050" dirty="0">
                <a:sym typeface="Wingdings" panose="05000000000000000000" pitchFamily="2" charset="2"/>
              </a:rPr>
              <a:t>(</a:t>
            </a:r>
            <a:r>
              <a:rPr lang="fr-FR" sz="1050" dirty="0" err="1">
                <a:sym typeface="Wingdings" panose="05000000000000000000" pitchFamily="2" charset="2"/>
              </a:rPr>
              <a:t>subnode</a:t>
            </a:r>
            <a:r>
              <a:rPr lang="fr-FR" sz="1050" dirty="0">
                <a:sym typeface="Wingdings" panose="05000000000000000000" pitchFamily="2" charset="2"/>
              </a:rPr>
              <a:t>!=NULL) : </a:t>
            </a:r>
          </a:p>
          <a:p>
            <a:r>
              <a:rPr lang="fr-FR" sz="1050" dirty="0">
                <a:solidFill>
                  <a:srgbClr val="C00000"/>
                </a:solidFill>
              </a:rPr>
              <a:t>	case 1 : </a:t>
            </a:r>
            <a:r>
              <a:rPr lang="fr-FR" sz="1050" dirty="0" err="1">
                <a:solidFill>
                  <a:srgbClr val="C00000"/>
                </a:solidFill>
              </a:rPr>
              <a:t>subnode</a:t>
            </a:r>
            <a:r>
              <a:rPr lang="fr-FR" sz="1050" dirty="0">
                <a:solidFill>
                  <a:srgbClr val="C00000"/>
                </a:solidFill>
              </a:rPr>
              <a:t> has a first </a:t>
            </a:r>
            <a:r>
              <a:rPr lang="fr-FR" sz="1050" dirty="0" err="1">
                <a:solidFill>
                  <a:srgbClr val="C00000"/>
                </a:solidFill>
              </a:rPr>
              <a:t>child</a:t>
            </a:r>
            <a:r>
              <a:rPr lang="fr-FR" sz="1050" dirty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372785A-A912-FDC4-DE44-C7234D088655}"/>
              </a:ext>
            </a:extLst>
          </p:cNvPr>
          <p:cNvSpPr txBox="1"/>
          <p:nvPr/>
        </p:nvSpPr>
        <p:spPr>
          <a:xfrm>
            <a:off x="7718249" y="1023665"/>
            <a:ext cx="150445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Basic </a:t>
            </a:r>
            <a:r>
              <a:rPr lang="fr-FR" sz="1200" dirty="0" err="1"/>
              <a:t>tree</a:t>
            </a:r>
            <a:r>
              <a:rPr lang="fr-FR" sz="1200" dirty="0"/>
              <a:t> </a:t>
            </a:r>
            <a:r>
              <a:rPr lang="fr-FR" sz="1200" dirty="0" err="1"/>
              <a:t>elements</a:t>
            </a:r>
            <a:endParaRPr lang="fr-FR" sz="12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E5AF75A-EE98-EA78-39E9-EAE99A79B696}"/>
              </a:ext>
            </a:extLst>
          </p:cNvPr>
          <p:cNvSpPr txBox="1"/>
          <p:nvPr/>
        </p:nvSpPr>
        <p:spPr>
          <a:xfrm>
            <a:off x="6245775" y="1329727"/>
            <a:ext cx="694421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50" dirty="0" err="1"/>
              <a:t>subnode</a:t>
            </a:r>
            <a:endParaRPr lang="fr-FR" sz="1050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2562471-460C-7A7D-5DBD-5A5DB95F7F3F}"/>
              </a:ext>
            </a:extLst>
          </p:cNvPr>
          <p:cNvSpPr txBox="1"/>
          <p:nvPr/>
        </p:nvSpPr>
        <p:spPr>
          <a:xfrm>
            <a:off x="11206121" y="2471615"/>
            <a:ext cx="22313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f</a:t>
            </a:r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D4B56BD7-F693-ECB0-A8F4-54C06F426845}"/>
              </a:ext>
            </a:extLst>
          </p:cNvPr>
          <p:cNvGrpSpPr/>
          <p:nvPr/>
        </p:nvGrpSpPr>
        <p:grpSpPr>
          <a:xfrm>
            <a:off x="10720808" y="2210005"/>
            <a:ext cx="855570" cy="1309062"/>
            <a:chOff x="10720808" y="2210005"/>
            <a:chExt cx="855570" cy="1309062"/>
          </a:xfrm>
        </p:grpSpPr>
        <p:sp>
          <p:nvSpPr>
            <p:cNvPr id="47" name="Flowchart: Connector 46">
              <a:extLst>
                <a:ext uri="{FF2B5EF4-FFF2-40B4-BE49-F238E27FC236}">
                  <a16:creationId xmlns:a16="http://schemas.microsoft.com/office/drawing/2014/main" id="{D0D9429D-E92D-A52C-D981-BFD0ABAFE64B}"/>
                </a:ext>
              </a:extLst>
            </p:cNvPr>
            <p:cNvSpPr/>
            <p:nvPr/>
          </p:nvSpPr>
          <p:spPr>
            <a:xfrm>
              <a:off x="11381671" y="2282353"/>
              <a:ext cx="194553" cy="175098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8" name="Flowchart: Connector 47">
              <a:extLst>
                <a:ext uri="{FF2B5EF4-FFF2-40B4-BE49-F238E27FC236}">
                  <a16:creationId xmlns:a16="http://schemas.microsoft.com/office/drawing/2014/main" id="{2D623748-5507-2C55-A71B-0D4903A53D12}"/>
                </a:ext>
              </a:extLst>
            </p:cNvPr>
            <p:cNvSpPr/>
            <p:nvPr/>
          </p:nvSpPr>
          <p:spPr>
            <a:xfrm>
              <a:off x="11381671" y="2805385"/>
              <a:ext cx="194553" cy="175098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B5AE13C3-A67F-6933-F47B-59955FDFCD8A}"/>
                </a:ext>
              </a:extLst>
            </p:cNvPr>
            <p:cNvCxnSpPr>
              <a:stCxn id="47" idx="4"/>
              <a:endCxn id="48" idx="0"/>
            </p:cNvCxnSpPr>
            <p:nvPr/>
          </p:nvCxnSpPr>
          <p:spPr>
            <a:xfrm>
              <a:off x="11478948" y="2457451"/>
              <a:ext cx="0" cy="3479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570CDDD2-FEDB-2F1A-7190-0C7A6125A115}"/>
                </a:ext>
              </a:extLst>
            </p:cNvPr>
            <p:cNvSpPr txBox="1"/>
            <p:nvPr/>
          </p:nvSpPr>
          <p:spPr>
            <a:xfrm>
              <a:off x="10936705" y="2210005"/>
              <a:ext cx="49404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 err="1"/>
                <a:t>node</a:t>
              </a:r>
              <a:endParaRPr lang="fr-FR" sz="1050" dirty="0"/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04228848-2536-3851-881F-753A7210A540}"/>
                </a:ext>
              </a:extLst>
            </p:cNvPr>
            <p:cNvSpPr txBox="1"/>
            <p:nvPr/>
          </p:nvSpPr>
          <p:spPr>
            <a:xfrm>
              <a:off x="10720808" y="2763513"/>
              <a:ext cx="69442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 err="1"/>
                <a:t>subnode</a:t>
              </a:r>
              <a:endParaRPr lang="fr-FR" sz="1050" dirty="0"/>
            </a:p>
          </p:txBody>
        </p:sp>
        <p:sp>
          <p:nvSpPr>
            <p:cNvPr id="53" name="Flowchart: Connector 52">
              <a:extLst>
                <a:ext uri="{FF2B5EF4-FFF2-40B4-BE49-F238E27FC236}">
                  <a16:creationId xmlns:a16="http://schemas.microsoft.com/office/drawing/2014/main" id="{BF883C82-1855-A760-CD54-50B91B1C0F20}"/>
                </a:ext>
              </a:extLst>
            </p:cNvPr>
            <p:cNvSpPr/>
            <p:nvPr/>
          </p:nvSpPr>
          <p:spPr>
            <a:xfrm>
              <a:off x="11381825" y="3307023"/>
              <a:ext cx="194553" cy="175098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9688A707-F2CE-5375-A473-07EE996A3077}"/>
                </a:ext>
              </a:extLst>
            </p:cNvPr>
            <p:cNvCxnSpPr>
              <a:endCxn id="53" idx="0"/>
            </p:cNvCxnSpPr>
            <p:nvPr/>
          </p:nvCxnSpPr>
          <p:spPr>
            <a:xfrm>
              <a:off x="11479102" y="2959089"/>
              <a:ext cx="0" cy="3479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DF88D699-BEEA-EA37-DE48-ADD53AD82E7D}"/>
                </a:ext>
              </a:extLst>
            </p:cNvPr>
            <p:cNvSpPr txBox="1"/>
            <p:nvPr/>
          </p:nvSpPr>
          <p:spPr>
            <a:xfrm>
              <a:off x="10720962" y="3265151"/>
              <a:ext cx="69442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 err="1"/>
                <a:t>subnode</a:t>
              </a:r>
              <a:endParaRPr lang="fr-FR" sz="1050" dirty="0"/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E4AFE7C5-4C92-3FF3-AB07-3DE560617716}"/>
                </a:ext>
              </a:extLst>
            </p:cNvPr>
            <p:cNvSpPr txBox="1"/>
            <p:nvPr/>
          </p:nvSpPr>
          <p:spPr>
            <a:xfrm>
              <a:off x="11206275" y="2973253"/>
              <a:ext cx="2231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/>
                <a:t>f</a:t>
              </a:r>
            </a:p>
          </p:txBody>
        </p:sp>
      </p:grp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504C50D3-FE81-3A75-0813-F5DEEBDDDC21}"/>
              </a:ext>
            </a:extLst>
          </p:cNvPr>
          <p:cNvCxnSpPr/>
          <p:nvPr/>
        </p:nvCxnSpPr>
        <p:spPr>
          <a:xfrm flipH="1">
            <a:off x="6955718" y="2471615"/>
            <a:ext cx="982052" cy="487474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02E2FD2C-77C0-EDDF-59C9-7A89AD8E7A4F}"/>
              </a:ext>
            </a:extLst>
          </p:cNvPr>
          <p:cNvSpPr txBox="1"/>
          <p:nvPr/>
        </p:nvSpPr>
        <p:spPr>
          <a:xfrm>
            <a:off x="6191783" y="2559563"/>
            <a:ext cx="2241319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050" dirty="0" err="1"/>
              <a:t>subnode</a:t>
            </a:r>
            <a:r>
              <a:rPr lang="fr-FR" sz="1050" dirty="0"/>
              <a:t>-&gt;</a:t>
            </a:r>
            <a:r>
              <a:rPr lang="fr-FR" sz="1050" dirty="0" err="1"/>
              <a:t>len</a:t>
            </a:r>
            <a:r>
              <a:rPr lang="fr-FR" sz="1050" dirty="0"/>
              <a:t> </a:t>
            </a:r>
            <a:r>
              <a:rPr lang="fr-FR" sz="1050" b="1" dirty="0"/>
              <a:t>or</a:t>
            </a:r>
            <a:r>
              <a:rPr lang="fr-FR" sz="1050" dirty="0"/>
              <a:t> </a:t>
            </a:r>
            <a:r>
              <a:rPr lang="fr-FR" sz="1050" dirty="0" err="1"/>
              <a:t>subnode</a:t>
            </a:r>
            <a:r>
              <a:rPr lang="fr-FR" sz="1050" dirty="0"/>
              <a:t>-&gt;</a:t>
            </a:r>
            <a:r>
              <a:rPr lang="fr-FR" sz="1050" dirty="0" err="1"/>
              <a:t>fst</a:t>
            </a:r>
            <a:r>
              <a:rPr lang="fr-FR" sz="1050" dirty="0"/>
              <a:t>-&gt;</a:t>
            </a:r>
            <a:r>
              <a:rPr lang="fr-FR" sz="1050" dirty="0" err="1"/>
              <a:t>len</a:t>
            </a:r>
            <a:endParaRPr lang="fr-FR" sz="1050" dirty="0"/>
          </a:p>
        </p:txBody>
      </p: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CAA5F532-A2AD-1974-E2EE-874AB932B523}"/>
              </a:ext>
            </a:extLst>
          </p:cNvPr>
          <p:cNvCxnSpPr>
            <a:cxnSpLocks/>
          </p:cNvCxnSpPr>
          <p:nvPr/>
        </p:nvCxnSpPr>
        <p:spPr>
          <a:xfrm>
            <a:off x="8522631" y="2483505"/>
            <a:ext cx="793904" cy="46991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2" name="TextBox 61">
            <a:extLst>
              <a:ext uri="{FF2B5EF4-FFF2-40B4-BE49-F238E27FC236}">
                <a16:creationId xmlns:a16="http://schemas.microsoft.com/office/drawing/2014/main" id="{9BC1AA7D-FC74-87D4-9CF5-9F9C28F5F6CB}"/>
              </a:ext>
            </a:extLst>
          </p:cNvPr>
          <p:cNvSpPr txBox="1"/>
          <p:nvPr/>
        </p:nvSpPr>
        <p:spPr>
          <a:xfrm>
            <a:off x="8644515" y="2591156"/>
            <a:ext cx="426720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050" dirty="0" err="1"/>
              <a:t>else</a:t>
            </a:r>
            <a:endParaRPr lang="fr-FR" sz="1050" dirty="0"/>
          </a:p>
        </p:txBody>
      </p: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9E9CC661-0870-9BD0-571B-0279A03402A3}"/>
              </a:ext>
            </a:extLst>
          </p:cNvPr>
          <p:cNvCxnSpPr>
            <a:cxnSpLocks/>
          </p:cNvCxnSpPr>
          <p:nvPr/>
        </p:nvCxnSpPr>
        <p:spPr>
          <a:xfrm flipH="1">
            <a:off x="6581467" y="3011586"/>
            <a:ext cx="303074" cy="4705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77D785EE-B184-FF64-C5F6-0C8AA5CA4E89}"/>
              </a:ext>
            </a:extLst>
          </p:cNvPr>
          <p:cNvSpPr txBox="1"/>
          <p:nvPr/>
        </p:nvSpPr>
        <p:spPr>
          <a:xfrm>
            <a:off x="6159913" y="3086254"/>
            <a:ext cx="992579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050" dirty="0" err="1"/>
              <a:t>subnode</a:t>
            </a:r>
            <a:r>
              <a:rPr lang="fr-FR" sz="1050" dirty="0"/>
              <a:t>-&gt;</a:t>
            </a:r>
            <a:r>
              <a:rPr lang="fr-FR" sz="1050" dirty="0" err="1"/>
              <a:t>len</a:t>
            </a:r>
            <a:endParaRPr lang="fr-FR" sz="105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4D1ED3B-4510-81D1-A80F-38F84C441FCF}"/>
              </a:ext>
            </a:extLst>
          </p:cNvPr>
          <p:cNvSpPr txBox="1"/>
          <p:nvPr/>
        </p:nvSpPr>
        <p:spPr>
          <a:xfrm>
            <a:off x="8598633" y="2936714"/>
            <a:ext cx="16952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err="1"/>
              <a:t>Subnode</a:t>
            </a:r>
            <a:r>
              <a:rPr lang="fr-FR" sz="1050" dirty="0"/>
              <a:t>-&gt;</a:t>
            </a:r>
            <a:r>
              <a:rPr lang="fr-FR" sz="1050" dirty="0" err="1"/>
              <a:t>next</a:t>
            </a:r>
            <a:r>
              <a:rPr lang="fr-FR" sz="1050" dirty="0"/>
              <a:t> or </a:t>
            </a:r>
            <a:r>
              <a:rPr lang="fr-FR" sz="1050" dirty="0" err="1"/>
              <a:t>goes</a:t>
            </a:r>
            <a:r>
              <a:rPr lang="fr-FR" sz="1050" dirty="0"/>
              <a:t> up </a:t>
            </a:r>
            <a:r>
              <a:rPr lang="fr-FR" sz="1050" dirty="0" err="1"/>
              <a:t>until</a:t>
            </a:r>
            <a:r>
              <a:rPr lang="fr-FR" sz="1050" dirty="0"/>
              <a:t> </a:t>
            </a:r>
            <a:r>
              <a:rPr lang="fr-FR" sz="1050" dirty="0" err="1"/>
              <a:t>finding</a:t>
            </a:r>
            <a:r>
              <a:rPr lang="fr-FR" sz="1050" dirty="0"/>
              <a:t> a new </a:t>
            </a:r>
            <a:r>
              <a:rPr lang="fr-FR" sz="1050" dirty="0" err="1"/>
              <a:t>next</a:t>
            </a:r>
            <a:endParaRPr lang="fr-FR" sz="1050" dirty="0"/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F550BE8A-AAC6-8D4D-9A32-1A95F5259DDD}"/>
              </a:ext>
            </a:extLst>
          </p:cNvPr>
          <p:cNvCxnSpPr>
            <a:cxnSpLocks/>
          </p:cNvCxnSpPr>
          <p:nvPr/>
        </p:nvCxnSpPr>
        <p:spPr>
          <a:xfrm>
            <a:off x="7261652" y="3011205"/>
            <a:ext cx="550453" cy="123978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E24A8708-5C13-BF50-255C-21897A2A8090}"/>
              </a:ext>
            </a:extLst>
          </p:cNvPr>
          <p:cNvSpPr txBox="1"/>
          <p:nvPr/>
        </p:nvSpPr>
        <p:spPr>
          <a:xfrm>
            <a:off x="7220586" y="3084343"/>
            <a:ext cx="426720" cy="2539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050" dirty="0" err="1"/>
              <a:t>else</a:t>
            </a:r>
            <a:endParaRPr lang="fr-FR" sz="1050" dirty="0"/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448B1B63-72AF-1ECA-5EED-B7A46FEEA1F3}"/>
              </a:ext>
            </a:extLst>
          </p:cNvPr>
          <p:cNvSpPr txBox="1"/>
          <p:nvPr/>
        </p:nvSpPr>
        <p:spPr>
          <a:xfrm>
            <a:off x="6049892" y="3469185"/>
            <a:ext cx="54290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u="sng" dirty="0"/>
              <a:t>Callback </a:t>
            </a:r>
            <a:r>
              <a:rPr lang="fr-FR" sz="1200" u="sng" dirty="0" err="1"/>
              <a:t>logic</a:t>
            </a:r>
            <a:r>
              <a:rPr lang="fr-FR" sz="1200" u="sng" dirty="0"/>
              <a:t> :</a:t>
            </a:r>
          </a:p>
          <a:p>
            <a:r>
              <a:rPr lang="fr-FR" sz="1050" dirty="0" err="1"/>
              <a:t>Subnode</a:t>
            </a:r>
            <a:r>
              <a:rPr lang="fr-FR" sz="1050" dirty="0"/>
              <a:t>-&gt;type = FT_PROTOCOL or </a:t>
            </a:r>
            <a:r>
              <a:rPr lang="fr-FR" sz="1050" dirty="0" err="1"/>
              <a:t>subnode</a:t>
            </a:r>
            <a:r>
              <a:rPr lang="fr-FR" sz="1050" dirty="0"/>
              <a:t>-&gt;parent-&gt;parent ==NULL : callback(LAYER)</a:t>
            </a:r>
          </a:p>
          <a:p>
            <a:r>
              <a:rPr lang="fr-FR" sz="1050" dirty="0" err="1"/>
              <a:t>Subnode</a:t>
            </a:r>
            <a:r>
              <a:rPr lang="fr-FR" sz="1050" dirty="0"/>
              <a:t>-&gt;</a:t>
            </a:r>
            <a:r>
              <a:rPr lang="fr-FR" sz="1050" dirty="0" err="1"/>
              <a:t>fst</a:t>
            </a:r>
            <a:r>
              <a:rPr lang="fr-FR" sz="1050" dirty="0"/>
              <a:t>-&gt;</a:t>
            </a:r>
            <a:r>
              <a:rPr lang="fr-FR" sz="1050" dirty="0" err="1"/>
              <a:t>len</a:t>
            </a:r>
            <a:r>
              <a:rPr lang="fr-FR" sz="1050" dirty="0"/>
              <a:t> !=0 : callback(GROUP)</a:t>
            </a:r>
          </a:p>
          <a:p>
            <a:r>
              <a:rPr lang="fr-FR" sz="1050" dirty="0" err="1"/>
              <a:t>Else</a:t>
            </a:r>
            <a:r>
              <a:rPr lang="fr-FR" sz="1050" dirty="0"/>
              <a:t> : callback(FIELD)</a:t>
            </a:r>
          </a:p>
          <a:p>
            <a:endParaRPr lang="fr-FR" sz="1050" dirty="0"/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E5F7D26A-5055-DE98-A2AB-37D67B107FA0}"/>
              </a:ext>
            </a:extLst>
          </p:cNvPr>
          <p:cNvCxnSpPr/>
          <p:nvPr/>
        </p:nvCxnSpPr>
        <p:spPr>
          <a:xfrm>
            <a:off x="6780776" y="4199164"/>
            <a:ext cx="371716" cy="14152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TextBox 85">
            <a:extLst>
              <a:ext uri="{FF2B5EF4-FFF2-40B4-BE49-F238E27FC236}">
                <a16:creationId xmlns:a16="http://schemas.microsoft.com/office/drawing/2014/main" id="{B4038C4F-39C8-2FED-66D3-AA0E54ACDE9A}"/>
              </a:ext>
            </a:extLst>
          </p:cNvPr>
          <p:cNvSpPr txBox="1"/>
          <p:nvPr/>
        </p:nvSpPr>
        <p:spPr>
          <a:xfrm>
            <a:off x="7198599" y="4237166"/>
            <a:ext cx="16952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err="1"/>
              <a:t>Subnode</a:t>
            </a:r>
            <a:r>
              <a:rPr lang="fr-FR" sz="1050" dirty="0"/>
              <a:t>=</a:t>
            </a:r>
            <a:r>
              <a:rPr lang="fr-FR" sz="1050" dirty="0" err="1"/>
              <a:t>subnode</a:t>
            </a:r>
            <a:r>
              <a:rPr lang="fr-FR" sz="1050" dirty="0"/>
              <a:t>-&gt;</a:t>
            </a:r>
            <a:r>
              <a:rPr lang="fr-FR" sz="1050" dirty="0" err="1"/>
              <a:t>fst</a:t>
            </a:r>
            <a:endParaRPr lang="fr-FR" sz="1050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C33950C-CDC1-7A41-F7B0-098231997AB9}"/>
              </a:ext>
            </a:extLst>
          </p:cNvPr>
          <p:cNvSpPr txBox="1"/>
          <p:nvPr/>
        </p:nvSpPr>
        <p:spPr>
          <a:xfrm>
            <a:off x="6092583" y="4448827"/>
            <a:ext cx="366425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rgbClr val="C00000"/>
                </a:solidFill>
              </a:rPr>
              <a:t>	case 2 : </a:t>
            </a:r>
            <a:r>
              <a:rPr lang="fr-FR" sz="1050" dirty="0" err="1">
                <a:solidFill>
                  <a:srgbClr val="C00000"/>
                </a:solidFill>
              </a:rPr>
              <a:t>subnode</a:t>
            </a:r>
            <a:r>
              <a:rPr lang="fr-FR" sz="1050" dirty="0">
                <a:solidFill>
                  <a:srgbClr val="C00000"/>
                </a:solidFill>
              </a:rPr>
              <a:t> has no </a:t>
            </a:r>
            <a:r>
              <a:rPr lang="fr-FR" sz="1050" dirty="0" err="1">
                <a:solidFill>
                  <a:srgbClr val="C00000"/>
                </a:solidFill>
              </a:rPr>
              <a:t>child</a:t>
            </a:r>
            <a:r>
              <a:rPr lang="fr-FR" sz="1050" dirty="0">
                <a:solidFill>
                  <a:srgbClr val="C00000"/>
                </a:solidFill>
              </a:rPr>
              <a:t> but a </a:t>
            </a:r>
            <a:r>
              <a:rPr lang="fr-FR" sz="1050" dirty="0" err="1">
                <a:solidFill>
                  <a:srgbClr val="C00000"/>
                </a:solidFill>
              </a:rPr>
              <a:t>next</a:t>
            </a:r>
            <a:endParaRPr lang="fr-FR" sz="1050" dirty="0"/>
          </a:p>
        </p:txBody>
      </p:sp>
      <p:grpSp>
        <p:nvGrpSpPr>
          <p:cNvPr id="89" name="Group 88">
            <a:extLst>
              <a:ext uri="{FF2B5EF4-FFF2-40B4-BE49-F238E27FC236}">
                <a16:creationId xmlns:a16="http://schemas.microsoft.com/office/drawing/2014/main" id="{EF1FE940-5C48-CF4F-3845-2F101892004D}"/>
              </a:ext>
            </a:extLst>
          </p:cNvPr>
          <p:cNvGrpSpPr/>
          <p:nvPr/>
        </p:nvGrpSpPr>
        <p:grpSpPr>
          <a:xfrm>
            <a:off x="10407688" y="4029392"/>
            <a:ext cx="855570" cy="1272116"/>
            <a:chOff x="10720808" y="2210005"/>
            <a:chExt cx="855570" cy="1272116"/>
          </a:xfrm>
        </p:grpSpPr>
        <p:sp>
          <p:nvSpPr>
            <p:cNvPr id="90" name="Flowchart: Connector 89">
              <a:extLst>
                <a:ext uri="{FF2B5EF4-FFF2-40B4-BE49-F238E27FC236}">
                  <a16:creationId xmlns:a16="http://schemas.microsoft.com/office/drawing/2014/main" id="{FDB32A0B-6E17-2C8A-1CB7-E8F12884E870}"/>
                </a:ext>
              </a:extLst>
            </p:cNvPr>
            <p:cNvSpPr/>
            <p:nvPr/>
          </p:nvSpPr>
          <p:spPr>
            <a:xfrm>
              <a:off x="11381671" y="2282353"/>
              <a:ext cx="194553" cy="175098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Flowchart: Connector 90">
              <a:extLst>
                <a:ext uri="{FF2B5EF4-FFF2-40B4-BE49-F238E27FC236}">
                  <a16:creationId xmlns:a16="http://schemas.microsoft.com/office/drawing/2014/main" id="{B9C5E5F5-0D7A-5848-5668-4A2C58E021B8}"/>
                </a:ext>
              </a:extLst>
            </p:cNvPr>
            <p:cNvSpPr/>
            <p:nvPr/>
          </p:nvSpPr>
          <p:spPr>
            <a:xfrm>
              <a:off x="11381671" y="2805385"/>
              <a:ext cx="194553" cy="175098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92" name="Straight Arrow Connector 91">
              <a:extLst>
                <a:ext uri="{FF2B5EF4-FFF2-40B4-BE49-F238E27FC236}">
                  <a16:creationId xmlns:a16="http://schemas.microsoft.com/office/drawing/2014/main" id="{44C43BE8-B472-E127-E2B3-D34B89E0B946}"/>
                </a:ext>
              </a:extLst>
            </p:cNvPr>
            <p:cNvCxnSpPr>
              <a:stCxn id="90" idx="4"/>
              <a:endCxn id="91" idx="0"/>
            </p:cNvCxnSpPr>
            <p:nvPr/>
          </p:nvCxnSpPr>
          <p:spPr>
            <a:xfrm>
              <a:off x="11478948" y="2457451"/>
              <a:ext cx="0" cy="3479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8107FB0A-C241-DF78-9DA6-ACA28762E576}"/>
                </a:ext>
              </a:extLst>
            </p:cNvPr>
            <p:cNvSpPr txBox="1"/>
            <p:nvPr/>
          </p:nvSpPr>
          <p:spPr>
            <a:xfrm>
              <a:off x="10936705" y="2210005"/>
              <a:ext cx="49404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 err="1"/>
                <a:t>node</a:t>
              </a:r>
              <a:endParaRPr lang="fr-FR" sz="1050" dirty="0"/>
            </a:p>
          </p:txBody>
        </p:sp>
        <p:sp>
          <p:nvSpPr>
            <p:cNvPr id="94" name="TextBox 93">
              <a:extLst>
                <a:ext uri="{FF2B5EF4-FFF2-40B4-BE49-F238E27FC236}">
                  <a16:creationId xmlns:a16="http://schemas.microsoft.com/office/drawing/2014/main" id="{4217B380-63C8-ECC2-CEFB-64E9BE35F090}"/>
                </a:ext>
              </a:extLst>
            </p:cNvPr>
            <p:cNvSpPr txBox="1"/>
            <p:nvPr/>
          </p:nvSpPr>
          <p:spPr>
            <a:xfrm>
              <a:off x="10720808" y="2763513"/>
              <a:ext cx="69442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 err="1"/>
                <a:t>subnode</a:t>
              </a:r>
              <a:endParaRPr lang="fr-FR" sz="1050" dirty="0"/>
            </a:p>
          </p:txBody>
        </p:sp>
        <p:sp>
          <p:nvSpPr>
            <p:cNvPr id="95" name="Flowchart: Connector 94">
              <a:extLst>
                <a:ext uri="{FF2B5EF4-FFF2-40B4-BE49-F238E27FC236}">
                  <a16:creationId xmlns:a16="http://schemas.microsoft.com/office/drawing/2014/main" id="{412F30CB-710A-ED64-64E8-EF5A8B76F5EB}"/>
                </a:ext>
              </a:extLst>
            </p:cNvPr>
            <p:cNvSpPr/>
            <p:nvPr/>
          </p:nvSpPr>
          <p:spPr>
            <a:xfrm>
              <a:off x="11381825" y="3307023"/>
              <a:ext cx="194553" cy="175098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19344DE1-6996-F4F2-5602-4C0043D18553}"/>
                </a:ext>
              </a:extLst>
            </p:cNvPr>
            <p:cNvCxnSpPr>
              <a:endCxn id="95" idx="0"/>
            </p:cNvCxnSpPr>
            <p:nvPr/>
          </p:nvCxnSpPr>
          <p:spPr>
            <a:xfrm>
              <a:off x="11479102" y="2959089"/>
              <a:ext cx="0" cy="3479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0C8967FA-5FA9-1746-A16B-4300A1ABEC45}"/>
                </a:ext>
              </a:extLst>
            </p:cNvPr>
            <p:cNvSpPr txBox="1"/>
            <p:nvPr/>
          </p:nvSpPr>
          <p:spPr>
            <a:xfrm>
              <a:off x="11206275" y="2973253"/>
              <a:ext cx="2231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/>
                <a:t>f</a:t>
              </a:r>
            </a:p>
          </p:txBody>
        </p:sp>
      </p:grpSp>
      <p:sp>
        <p:nvSpPr>
          <p:cNvPr id="99" name="&quot;Not Allowed&quot; Symbol 98">
            <a:extLst>
              <a:ext uri="{FF2B5EF4-FFF2-40B4-BE49-F238E27FC236}">
                <a16:creationId xmlns:a16="http://schemas.microsoft.com/office/drawing/2014/main" id="{AF5883C1-35AB-10F2-7398-E94811499E96}"/>
              </a:ext>
            </a:extLst>
          </p:cNvPr>
          <p:cNvSpPr/>
          <p:nvPr/>
        </p:nvSpPr>
        <p:spPr>
          <a:xfrm>
            <a:off x="11060049" y="4835009"/>
            <a:ext cx="219353" cy="214009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cxnSp>
        <p:nvCxnSpPr>
          <p:cNvPr id="101" name="Straight Arrow Connector 100">
            <a:extLst>
              <a:ext uri="{FF2B5EF4-FFF2-40B4-BE49-F238E27FC236}">
                <a16:creationId xmlns:a16="http://schemas.microsoft.com/office/drawing/2014/main" id="{86E32AFF-26D6-8B01-168F-BE6219E3A7FC}"/>
              </a:ext>
            </a:extLst>
          </p:cNvPr>
          <p:cNvCxnSpPr>
            <a:cxnSpLocks/>
            <a:stCxn id="91" idx="6"/>
            <a:endCxn id="102" idx="2"/>
          </p:cNvCxnSpPr>
          <p:nvPr/>
        </p:nvCxnSpPr>
        <p:spPr>
          <a:xfrm>
            <a:off x="11263104" y="4712321"/>
            <a:ext cx="32749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2" name="Flowchart: Connector 101">
            <a:extLst>
              <a:ext uri="{FF2B5EF4-FFF2-40B4-BE49-F238E27FC236}">
                <a16:creationId xmlns:a16="http://schemas.microsoft.com/office/drawing/2014/main" id="{2F5E09B6-EF4D-50C6-7C34-4528AE62B5E6}"/>
              </a:ext>
            </a:extLst>
          </p:cNvPr>
          <p:cNvSpPr/>
          <p:nvPr/>
        </p:nvSpPr>
        <p:spPr>
          <a:xfrm>
            <a:off x="11590600" y="4624772"/>
            <a:ext cx="194553" cy="175098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75C376A1-BF6E-2E32-0817-044AE2017DE3}"/>
              </a:ext>
            </a:extLst>
          </p:cNvPr>
          <p:cNvSpPr txBox="1"/>
          <p:nvPr/>
        </p:nvSpPr>
        <p:spPr>
          <a:xfrm>
            <a:off x="11268554" y="4485483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n</a:t>
            </a:r>
          </a:p>
        </p:txBody>
      </p: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5C4CAE3A-988C-6E1C-AE20-AB5B4F48536B}"/>
              </a:ext>
            </a:extLst>
          </p:cNvPr>
          <p:cNvCxnSpPr>
            <a:cxnSpLocks/>
            <a:stCxn id="87" idx="2"/>
          </p:cNvCxnSpPr>
          <p:nvPr/>
        </p:nvCxnSpPr>
        <p:spPr>
          <a:xfrm flipH="1">
            <a:off x="7101191" y="4702743"/>
            <a:ext cx="823522" cy="3915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7" name="TextBox 106">
            <a:extLst>
              <a:ext uri="{FF2B5EF4-FFF2-40B4-BE49-F238E27FC236}">
                <a16:creationId xmlns:a16="http://schemas.microsoft.com/office/drawing/2014/main" id="{2D45C279-85D9-0A21-E285-E7F065AA56E5}"/>
              </a:ext>
            </a:extLst>
          </p:cNvPr>
          <p:cNvSpPr txBox="1"/>
          <p:nvPr/>
        </p:nvSpPr>
        <p:spPr>
          <a:xfrm>
            <a:off x="5770690" y="4752586"/>
            <a:ext cx="3896326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800" dirty="0" err="1"/>
              <a:t>subnode</a:t>
            </a:r>
            <a:r>
              <a:rPr lang="fr-FR" sz="800" dirty="0"/>
              <a:t>-&gt;</a:t>
            </a:r>
            <a:r>
              <a:rPr lang="fr-FR" sz="800" dirty="0" err="1"/>
              <a:t>len</a:t>
            </a:r>
            <a:r>
              <a:rPr lang="fr-FR" sz="800" b="1" dirty="0"/>
              <a:t> and</a:t>
            </a:r>
            <a:r>
              <a:rPr lang="fr-FR" sz="800" dirty="0"/>
              <a:t> </a:t>
            </a:r>
            <a:r>
              <a:rPr lang="fr-FR" sz="800" dirty="0" err="1"/>
              <a:t>subnode</a:t>
            </a:r>
            <a:r>
              <a:rPr lang="fr-FR" sz="800" dirty="0"/>
              <a:t>-&gt;type!=FT_PROTOCOL </a:t>
            </a:r>
            <a:r>
              <a:rPr lang="fr-FR" sz="800" b="1" dirty="0"/>
              <a:t>and </a:t>
            </a:r>
            <a:r>
              <a:rPr lang="fr-FR" sz="800" dirty="0" err="1"/>
              <a:t>subnode</a:t>
            </a:r>
            <a:r>
              <a:rPr lang="fr-FR" sz="800" dirty="0"/>
              <a:t>-&gt;type!=FT_NONE</a:t>
            </a:r>
            <a:endParaRPr lang="fr-FR" sz="800" b="1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04F21F29-DD17-DFC6-3FB6-68D2103C6CB6}"/>
              </a:ext>
            </a:extLst>
          </p:cNvPr>
          <p:cNvSpPr txBox="1"/>
          <p:nvPr/>
        </p:nvSpPr>
        <p:spPr>
          <a:xfrm>
            <a:off x="6135814" y="5115570"/>
            <a:ext cx="16952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Callback(FIELD)</a:t>
            </a:r>
          </a:p>
        </p:txBody>
      </p: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54FE5787-3546-7428-491E-E0D6F5A18448}"/>
              </a:ext>
            </a:extLst>
          </p:cNvPr>
          <p:cNvCxnSpPr>
            <a:stCxn id="111" idx="2"/>
          </p:cNvCxnSpPr>
          <p:nvPr/>
        </p:nvCxnSpPr>
        <p:spPr>
          <a:xfrm>
            <a:off x="6983426" y="5369486"/>
            <a:ext cx="463318" cy="19473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6" name="TextBox 115">
            <a:extLst>
              <a:ext uri="{FF2B5EF4-FFF2-40B4-BE49-F238E27FC236}">
                <a16:creationId xmlns:a16="http://schemas.microsoft.com/office/drawing/2014/main" id="{3D0B6DA6-61E4-E639-114C-3A8D575A3DD0}"/>
              </a:ext>
            </a:extLst>
          </p:cNvPr>
          <p:cNvSpPr txBox="1"/>
          <p:nvPr/>
        </p:nvSpPr>
        <p:spPr>
          <a:xfrm>
            <a:off x="7866607" y="5002347"/>
            <a:ext cx="63241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800" dirty="0" err="1"/>
              <a:t>else</a:t>
            </a:r>
            <a:endParaRPr lang="fr-FR" sz="800" b="1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625AF478-8E66-8238-09CF-1BF626BD3D89}"/>
              </a:ext>
            </a:extLst>
          </p:cNvPr>
          <p:cNvSpPr txBox="1"/>
          <p:nvPr/>
        </p:nvSpPr>
        <p:spPr>
          <a:xfrm>
            <a:off x="7486559" y="5468343"/>
            <a:ext cx="16952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 err="1"/>
              <a:t>Subnode</a:t>
            </a:r>
            <a:r>
              <a:rPr lang="fr-FR" sz="1050" dirty="0"/>
              <a:t>=</a:t>
            </a:r>
            <a:r>
              <a:rPr lang="fr-FR" sz="1050" dirty="0" err="1"/>
              <a:t>subnode</a:t>
            </a:r>
            <a:r>
              <a:rPr lang="fr-FR" sz="1050" dirty="0"/>
              <a:t>-&gt;</a:t>
            </a:r>
            <a:r>
              <a:rPr lang="fr-FR" sz="1050" dirty="0" err="1"/>
              <a:t>next</a:t>
            </a:r>
            <a:endParaRPr lang="fr-FR" sz="1050" dirty="0"/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A6D25282-53E7-EBE8-1C80-869E8FA9B81C}"/>
              </a:ext>
            </a:extLst>
          </p:cNvPr>
          <p:cNvSpPr txBox="1"/>
          <p:nvPr/>
        </p:nvSpPr>
        <p:spPr>
          <a:xfrm>
            <a:off x="6135814" y="5663078"/>
            <a:ext cx="366425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>
                <a:solidFill>
                  <a:srgbClr val="C00000"/>
                </a:solidFill>
              </a:rPr>
              <a:t>	case 3 : </a:t>
            </a:r>
            <a:r>
              <a:rPr lang="fr-FR" sz="1050" dirty="0" err="1">
                <a:solidFill>
                  <a:srgbClr val="C00000"/>
                </a:solidFill>
              </a:rPr>
              <a:t>subnode</a:t>
            </a:r>
            <a:r>
              <a:rPr lang="fr-FR" sz="1050" dirty="0">
                <a:solidFill>
                  <a:srgbClr val="C00000"/>
                </a:solidFill>
              </a:rPr>
              <a:t> has no </a:t>
            </a:r>
            <a:r>
              <a:rPr lang="fr-FR" sz="1050" dirty="0" err="1">
                <a:solidFill>
                  <a:srgbClr val="C00000"/>
                </a:solidFill>
              </a:rPr>
              <a:t>child</a:t>
            </a:r>
            <a:r>
              <a:rPr lang="fr-FR" sz="1050" dirty="0">
                <a:solidFill>
                  <a:srgbClr val="C00000"/>
                </a:solidFill>
              </a:rPr>
              <a:t> and no </a:t>
            </a:r>
            <a:r>
              <a:rPr lang="fr-FR" sz="1050" dirty="0" err="1">
                <a:solidFill>
                  <a:srgbClr val="C00000"/>
                </a:solidFill>
              </a:rPr>
              <a:t>next</a:t>
            </a:r>
            <a:endParaRPr lang="fr-FR" sz="1050" dirty="0"/>
          </a:p>
        </p:txBody>
      </p:sp>
      <p:cxnSp>
        <p:nvCxnSpPr>
          <p:cNvPr id="119" name="Straight Arrow Connector 118">
            <a:extLst>
              <a:ext uri="{FF2B5EF4-FFF2-40B4-BE49-F238E27FC236}">
                <a16:creationId xmlns:a16="http://schemas.microsoft.com/office/drawing/2014/main" id="{640C5FCF-242A-BEF1-7608-4B170EFA5148}"/>
              </a:ext>
            </a:extLst>
          </p:cNvPr>
          <p:cNvCxnSpPr>
            <a:cxnSpLocks/>
          </p:cNvCxnSpPr>
          <p:nvPr/>
        </p:nvCxnSpPr>
        <p:spPr>
          <a:xfrm flipH="1">
            <a:off x="7234248" y="5867257"/>
            <a:ext cx="823522" cy="39157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0" name="TextBox 119">
            <a:extLst>
              <a:ext uri="{FF2B5EF4-FFF2-40B4-BE49-F238E27FC236}">
                <a16:creationId xmlns:a16="http://schemas.microsoft.com/office/drawing/2014/main" id="{B83B5104-532B-00B6-F24E-D6CEE1C4C8B0}"/>
              </a:ext>
            </a:extLst>
          </p:cNvPr>
          <p:cNvSpPr txBox="1"/>
          <p:nvPr/>
        </p:nvSpPr>
        <p:spPr>
          <a:xfrm>
            <a:off x="6245775" y="5917100"/>
            <a:ext cx="2492329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800" dirty="0" err="1"/>
              <a:t>subnode</a:t>
            </a:r>
            <a:r>
              <a:rPr lang="fr-FR" sz="800" dirty="0"/>
              <a:t>-&gt;</a:t>
            </a:r>
            <a:r>
              <a:rPr lang="fr-FR" sz="800" dirty="0" err="1"/>
              <a:t>len</a:t>
            </a:r>
            <a:r>
              <a:rPr lang="fr-FR" sz="800" b="1" dirty="0"/>
              <a:t> and</a:t>
            </a:r>
            <a:r>
              <a:rPr lang="fr-FR" sz="800" dirty="0"/>
              <a:t> </a:t>
            </a:r>
            <a:r>
              <a:rPr lang="fr-FR" sz="800" dirty="0" err="1"/>
              <a:t>subnode</a:t>
            </a:r>
            <a:r>
              <a:rPr lang="fr-FR" sz="800" dirty="0"/>
              <a:t>-&gt;type!=FT_NONE</a:t>
            </a:r>
            <a:endParaRPr lang="fr-FR" sz="800" b="1" dirty="0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C75BC7CF-70DC-5499-65CC-5F345FA46FAD}"/>
              </a:ext>
            </a:extLst>
          </p:cNvPr>
          <p:cNvSpPr txBox="1"/>
          <p:nvPr/>
        </p:nvSpPr>
        <p:spPr>
          <a:xfrm>
            <a:off x="6188796" y="6190149"/>
            <a:ext cx="1695224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Callback(FIELD)</a:t>
            </a:r>
          </a:p>
        </p:txBody>
      </p: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DF3E23CA-F786-C69F-EE43-C7841FCFA16A}"/>
              </a:ext>
            </a:extLst>
          </p:cNvPr>
          <p:cNvCxnSpPr>
            <a:cxnSpLocks/>
          </p:cNvCxnSpPr>
          <p:nvPr/>
        </p:nvCxnSpPr>
        <p:spPr>
          <a:xfrm>
            <a:off x="8345940" y="5845347"/>
            <a:ext cx="0" cy="54188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3" name="TextBox 122">
            <a:extLst>
              <a:ext uri="{FF2B5EF4-FFF2-40B4-BE49-F238E27FC236}">
                <a16:creationId xmlns:a16="http://schemas.microsoft.com/office/drawing/2014/main" id="{362B8954-1AA2-4BFD-C455-C6511D8833EB}"/>
              </a:ext>
            </a:extLst>
          </p:cNvPr>
          <p:cNvSpPr txBox="1"/>
          <p:nvPr/>
        </p:nvSpPr>
        <p:spPr>
          <a:xfrm>
            <a:off x="8166336" y="6122095"/>
            <a:ext cx="632413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fr-FR" sz="800" dirty="0" err="1"/>
              <a:t>else</a:t>
            </a:r>
            <a:endParaRPr lang="fr-FR" sz="800" b="1" dirty="0"/>
          </a:p>
        </p:txBody>
      </p:sp>
      <p:cxnSp>
        <p:nvCxnSpPr>
          <p:cNvPr id="127" name="Straight Arrow Connector 126">
            <a:extLst>
              <a:ext uri="{FF2B5EF4-FFF2-40B4-BE49-F238E27FC236}">
                <a16:creationId xmlns:a16="http://schemas.microsoft.com/office/drawing/2014/main" id="{E98E9A5E-9F9E-6318-1716-A68CE4E73567}"/>
              </a:ext>
            </a:extLst>
          </p:cNvPr>
          <p:cNvCxnSpPr/>
          <p:nvPr/>
        </p:nvCxnSpPr>
        <p:spPr>
          <a:xfrm>
            <a:off x="7198599" y="6444065"/>
            <a:ext cx="769344" cy="831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8" name="TextBox 127">
            <a:extLst>
              <a:ext uri="{FF2B5EF4-FFF2-40B4-BE49-F238E27FC236}">
                <a16:creationId xmlns:a16="http://schemas.microsoft.com/office/drawing/2014/main" id="{D935B958-1996-D187-0D65-21FAA8FDDF78}"/>
              </a:ext>
            </a:extLst>
          </p:cNvPr>
          <p:cNvSpPr txBox="1"/>
          <p:nvPr/>
        </p:nvSpPr>
        <p:spPr>
          <a:xfrm>
            <a:off x="8063024" y="6439297"/>
            <a:ext cx="1695224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50" dirty="0"/>
              <a:t>Goes up and explore </a:t>
            </a:r>
            <a:r>
              <a:rPr lang="fr-FR" sz="1050" dirty="0" err="1"/>
              <a:t>next</a:t>
            </a:r>
            <a:r>
              <a:rPr lang="fr-FR" sz="1050" dirty="0"/>
              <a:t> if </a:t>
            </a:r>
            <a:r>
              <a:rPr lang="fr-FR" sz="1050" dirty="0" err="1"/>
              <a:t>present</a:t>
            </a:r>
            <a:r>
              <a:rPr lang="fr-FR" sz="1050" dirty="0"/>
              <a:t> </a:t>
            </a:r>
          </a:p>
        </p:txBody>
      </p: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C62E2C4E-4E9B-AE3D-C528-CDFBB4AC14DA}"/>
              </a:ext>
            </a:extLst>
          </p:cNvPr>
          <p:cNvGrpSpPr/>
          <p:nvPr/>
        </p:nvGrpSpPr>
        <p:grpSpPr>
          <a:xfrm>
            <a:off x="10442823" y="5487719"/>
            <a:ext cx="855570" cy="1272116"/>
            <a:chOff x="10720808" y="2210005"/>
            <a:chExt cx="855570" cy="1272116"/>
          </a:xfrm>
        </p:grpSpPr>
        <p:sp>
          <p:nvSpPr>
            <p:cNvPr id="130" name="Flowchart: Connector 129">
              <a:extLst>
                <a:ext uri="{FF2B5EF4-FFF2-40B4-BE49-F238E27FC236}">
                  <a16:creationId xmlns:a16="http://schemas.microsoft.com/office/drawing/2014/main" id="{C0E1A9A6-B0E1-D825-0B48-623B4A453F18}"/>
                </a:ext>
              </a:extLst>
            </p:cNvPr>
            <p:cNvSpPr/>
            <p:nvPr/>
          </p:nvSpPr>
          <p:spPr>
            <a:xfrm>
              <a:off x="11381671" y="2282353"/>
              <a:ext cx="194553" cy="175098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1" name="Flowchart: Connector 130">
              <a:extLst>
                <a:ext uri="{FF2B5EF4-FFF2-40B4-BE49-F238E27FC236}">
                  <a16:creationId xmlns:a16="http://schemas.microsoft.com/office/drawing/2014/main" id="{3B54239F-BD4F-2D32-3A9C-7422C2A3E0DA}"/>
                </a:ext>
              </a:extLst>
            </p:cNvPr>
            <p:cNvSpPr/>
            <p:nvPr/>
          </p:nvSpPr>
          <p:spPr>
            <a:xfrm>
              <a:off x="11381671" y="2805385"/>
              <a:ext cx="194553" cy="175098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32" name="Straight Arrow Connector 131">
              <a:extLst>
                <a:ext uri="{FF2B5EF4-FFF2-40B4-BE49-F238E27FC236}">
                  <a16:creationId xmlns:a16="http://schemas.microsoft.com/office/drawing/2014/main" id="{89EE607C-1A74-BF47-07D3-88AA33BC9CB7}"/>
                </a:ext>
              </a:extLst>
            </p:cNvPr>
            <p:cNvCxnSpPr>
              <a:stCxn id="130" idx="4"/>
              <a:endCxn id="131" idx="0"/>
            </p:cNvCxnSpPr>
            <p:nvPr/>
          </p:nvCxnSpPr>
          <p:spPr>
            <a:xfrm>
              <a:off x="11478948" y="2457451"/>
              <a:ext cx="0" cy="3479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18D05AEE-34FE-BD0D-F3FC-D9BCA2A01348}"/>
                </a:ext>
              </a:extLst>
            </p:cNvPr>
            <p:cNvSpPr txBox="1"/>
            <p:nvPr/>
          </p:nvSpPr>
          <p:spPr>
            <a:xfrm>
              <a:off x="10936705" y="2210005"/>
              <a:ext cx="494046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 err="1"/>
                <a:t>node</a:t>
              </a:r>
              <a:endParaRPr lang="fr-FR" sz="1050" dirty="0"/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A7684549-69B7-ABEE-FB6A-682304A749FE}"/>
                </a:ext>
              </a:extLst>
            </p:cNvPr>
            <p:cNvSpPr txBox="1"/>
            <p:nvPr/>
          </p:nvSpPr>
          <p:spPr>
            <a:xfrm>
              <a:off x="10720808" y="2763513"/>
              <a:ext cx="694421" cy="2539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50" dirty="0" err="1"/>
                <a:t>subnode</a:t>
              </a:r>
              <a:endParaRPr lang="fr-FR" sz="1050" dirty="0"/>
            </a:p>
          </p:txBody>
        </p:sp>
        <p:sp>
          <p:nvSpPr>
            <p:cNvPr id="135" name="Flowchart: Connector 134">
              <a:extLst>
                <a:ext uri="{FF2B5EF4-FFF2-40B4-BE49-F238E27FC236}">
                  <a16:creationId xmlns:a16="http://schemas.microsoft.com/office/drawing/2014/main" id="{8C2C5E42-D4EA-D497-3D92-F7AA60F2D0AD}"/>
                </a:ext>
              </a:extLst>
            </p:cNvPr>
            <p:cNvSpPr/>
            <p:nvPr/>
          </p:nvSpPr>
          <p:spPr>
            <a:xfrm>
              <a:off x="11381825" y="3307023"/>
              <a:ext cx="194553" cy="175098"/>
            </a:xfrm>
            <a:prstGeom prst="flowChartConnector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17C73B1E-BAB9-F59B-AEC9-75079AE29A27}"/>
                </a:ext>
              </a:extLst>
            </p:cNvPr>
            <p:cNvCxnSpPr>
              <a:endCxn id="135" idx="0"/>
            </p:cNvCxnSpPr>
            <p:nvPr/>
          </p:nvCxnSpPr>
          <p:spPr>
            <a:xfrm>
              <a:off x="11479102" y="2959089"/>
              <a:ext cx="0" cy="34793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0D769971-83E6-953D-6DFC-74DF04AECE08}"/>
                </a:ext>
              </a:extLst>
            </p:cNvPr>
            <p:cNvSpPr txBox="1"/>
            <p:nvPr/>
          </p:nvSpPr>
          <p:spPr>
            <a:xfrm>
              <a:off x="11206275" y="2973253"/>
              <a:ext cx="223138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000" dirty="0"/>
                <a:t>f</a:t>
              </a:r>
            </a:p>
          </p:txBody>
        </p:sp>
      </p:grpSp>
      <p:sp>
        <p:nvSpPr>
          <p:cNvPr id="138" name="&quot;Not Allowed&quot; Symbol 137">
            <a:extLst>
              <a:ext uri="{FF2B5EF4-FFF2-40B4-BE49-F238E27FC236}">
                <a16:creationId xmlns:a16="http://schemas.microsoft.com/office/drawing/2014/main" id="{C1B2F807-BE54-0C68-1AFA-E149193765EE}"/>
              </a:ext>
            </a:extLst>
          </p:cNvPr>
          <p:cNvSpPr/>
          <p:nvPr/>
        </p:nvSpPr>
        <p:spPr>
          <a:xfrm>
            <a:off x="11102759" y="6280225"/>
            <a:ext cx="219353" cy="214009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140" name="Flowchart: Connector 139">
            <a:extLst>
              <a:ext uri="{FF2B5EF4-FFF2-40B4-BE49-F238E27FC236}">
                <a16:creationId xmlns:a16="http://schemas.microsoft.com/office/drawing/2014/main" id="{ED98054C-6794-B758-2F8A-4799A8300207}"/>
              </a:ext>
            </a:extLst>
          </p:cNvPr>
          <p:cNvSpPr/>
          <p:nvPr/>
        </p:nvSpPr>
        <p:spPr>
          <a:xfrm>
            <a:off x="11581401" y="6066463"/>
            <a:ext cx="194553" cy="175098"/>
          </a:xfrm>
          <a:prstGeom prst="flowChartConnector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767A0412-9AE9-848D-FA96-BFB8AAB2DE4F}"/>
              </a:ext>
            </a:extLst>
          </p:cNvPr>
          <p:cNvSpPr txBox="1"/>
          <p:nvPr/>
        </p:nvSpPr>
        <p:spPr>
          <a:xfrm>
            <a:off x="11259355" y="5868806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n</a:t>
            </a:r>
          </a:p>
        </p:txBody>
      </p:sp>
      <p:cxnSp>
        <p:nvCxnSpPr>
          <p:cNvPr id="143" name="Straight Arrow Connector 142">
            <a:extLst>
              <a:ext uri="{FF2B5EF4-FFF2-40B4-BE49-F238E27FC236}">
                <a16:creationId xmlns:a16="http://schemas.microsoft.com/office/drawing/2014/main" id="{A6740CBC-6BD9-B656-FC95-4530ED481EBC}"/>
              </a:ext>
            </a:extLst>
          </p:cNvPr>
          <p:cNvCxnSpPr>
            <a:stCxn id="131" idx="6"/>
            <a:endCxn id="140" idx="2"/>
          </p:cNvCxnSpPr>
          <p:nvPr/>
        </p:nvCxnSpPr>
        <p:spPr>
          <a:xfrm flipV="1">
            <a:off x="11298239" y="6154012"/>
            <a:ext cx="283162" cy="166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4" name="&quot;Not Allowed&quot; Symbol 143">
            <a:extLst>
              <a:ext uri="{FF2B5EF4-FFF2-40B4-BE49-F238E27FC236}">
                <a16:creationId xmlns:a16="http://schemas.microsoft.com/office/drawing/2014/main" id="{7516B385-130B-D397-EDFD-5E289A023882}"/>
              </a:ext>
            </a:extLst>
          </p:cNvPr>
          <p:cNvSpPr/>
          <p:nvPr/>
        </p:nvSpPr>
        <p:spPr>
          <a:xfrm>
            <a:off x="11334084" y="6083144"/>
            <a:ext cx="219353" cy="214009"/>
          </a:xfrm>
          <a:prstGeom prst="noSmoking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9DEFE9E-A93E-0694-E50B-85916F89E86F}"/>
              </a:ext>
            </a:extLst>
          </p:cNvPr>
          <p:cNvSpPr/>
          <p:nvPr/>
        </p:nvSpPr>
        <p:spPr>
          <a:xfrm>
            <a:off x="3615581" y="3583313"/>
            <a:ext cx="2086536" cy="51915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err="1"/>
              <a:t>Called</a:t>
            </a:r>
            <a:r>
              <a:rPr lang="fr-FR" sz="1050" dirty="0"/>
              <a:t> </a:t>
            </a:r>
            <a:r>
              <a:rPr lang="fr-FR" sz="1050" dirty="0" err="1"/>
              <a:t>only</a:t>
            </a:r>
            <a:r>
              <a:rPr lang="fr-FR" sz="1050" dirty="0"/>
              <a:t> once time per </a:t>
            </a:r>
            <a:r>
              <a:rPr lang="fr-FR" sz="1050" dirty="0" err="1"/>
              <a:t>packet</a:t>
            </a:r>
            <a:r>
              <a:rPr lang="fr-FR" sz="1050" dirty="0"/>
              <a:t> : </a:t>
            </a:r>
            <a:r>
              <a:rPr lang="fr-FR" sz="1050" dirty="0" err="1"/>
              <a:t>determine</a:t>
            </a:r>
            <a:r>
              <a:rPr lang="fr-FR" sz="1050" dirty="0"/>
              <a:t> if the </a:t>
            </a:r>
            <a:r>
              <a:rPr lang="fr-FR" sz="1050" dirty="0" err="1"/>
              <a:t>current</a:t>
            </a:r>
            <a:r>
              <a:rPr lang="fr-FR" sz="1050" dirty="0"/>
              <a:t> </a:t>
            </a:r>
            <a:r>
              <a:rPr lang="fr-FR" sz="1050" dirty="0" err="1"/>
              <a:t>packet</a:t>
            </a:r>
            <a:r>
              <a:rPr lang="fr-FR" sz="1050" dirty="0"/>
              <a:t> </a:t>
            </a:r>
            <a:r>
              <a:rPr lang="fr-FR" sz="1050" dirty="0" err="1"/>
              <a:t>could</a:t>
            </a:r>
            <a:r>
              <a:rPr lang="fr-FR" sz="1050" dirty="0"/>
              <a:t> </a:t>
            </a:r>
            <a:r>
              <a:rPr lang="fr-FR" sz="1050" dirty="0" err="1"/>
              <a:t>be</a:t>
            </a:r>
            <a:r>
              <a:rPr lang="fr-FR" sz="1050" dirty="0"/>
              <a:t> </a:t>
            </a:r>
            <a:r>
              <a:rPr lang="fr-FR" sz="1050" dirty="0" err="1"/>
              <a:t>fuzzed</a:t>
            </a:r>
            <a:endParaRPr lang="fr-FR" sz="1050" dirty="0"/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3E9F275-4DD8-1F8B-9A11-D918B6C87588}"/>
              </a:ext>
            </a:extLst>
          </p:cNvPr>
          <p:cNvSpPr/>
          <p:nvPr/>
        </p:nvSpPr>
        <p:spPr>
          <a:xfrm>
            <a:off x="2457624" y="4464237"/>
            <a:ext cx="2086536" cy="51915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 err="1"/>
              <a:t>Called</a:t>
            </a:r>
            <a:r>
              <a:rPr lang="fr-FR" sz="1050" dirty="0"/>
              <a:t> </a:t>
            </a:r>
            <a:r>
              <a:rPr lang="fr-FR" sz="1050" dirty="0" err="1"/>
              <a:t>with</a:t>
            </a:r>
            <a:r>
              <a:rPr lang="fr-FR" sz="1050" dirty="0"/>
              <a:t> layer, </a:t>
            </a:r>
            <a:r>
              <a:rPr lang="fr-FR" sz="1050" dirty="0" err="1"/>
              <a:t>will</a:t>
            </a:r>
            <a:r>
              <a:rPr lang="fr-FR" sz="1050" dirty="0"/>
              <a:t> </a:t>
            </a:r>
            <a:r>
              <a:rPr lang="fr-FR" sz="1050" dirty="0" err="1"/>
              <a:t>determine</a:t>
            </a:r>
            <a:r>
              <a:rPr lang="fr-FR" sz="1050" dirty="0"/>
              <a:t> if the </a:t>
            </a:r>
            <a:r>
              <a:rPr lang="fr-FR" sz="1050" dirty="0" err="1"/>
              <a:t>current</a:t>
            </a:r>
            <a:r>
              <a:rPr lang="fr-FR" sz="1050" dirty="0"/>
              <a:t> layer </a:t>
            </a:r>
            <a:r>
              <a:rPr lang="fr-FR" sz="1050" dirty="0" err="1"/>
              <a:t>could</a:t>
            </a:r>
            <a:r>
              <a:rPr lang="fr-FR" sz="1050" dirty="0"/>
              <a:t> </a:t>
            </a:r>
            <a:r>
              <a:rPr lang="fr-FR" sz="1050" dirty="0" err="1"/>
              <a:t>be</a:t>
            </a:r>
            <a:r>
              <a:rPr lang="fr-FR" sz="1050" dirty="0"/>
              <a:t> </a:t>
            </a:r>
            <a:r>
              <a:rPr lang="fr-FR" sz="1050" dirty="0" err="1"/>
              <a:t>fuzzed</a:t>
            </a:r>
            <a:r>
              <a:rPr lang="fr-FR" sz="105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850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729445-83E4-A567-0889-FDC9EAD8D2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08786583-89A4-DDB7-2263-6B9A35F42799}"/>
              </a:ext>
            </a:extLst>
          </p:cNvPr>
          <p:cNvSpPr/>
          <p:nvPr/>
        </p:nvSpPr>
        <p:spPr>
          <a:xfrm>
            <a:off x="134881" y="111514"/>
            <a:ext cx="2203704" cy="512064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5g_fuzzer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75C4BD5-1ECD-7997-7A42-053375FFA4C1}"/>
              </a:ext>
            </a:extLst>
          </p:cNvPr>
          <p:cNvSpPr/>
          <p:nvPr/>
        </p:nvSpPr>
        <p:spPr>
          <a:xfrm>
            <a:off x="9570720" y="184666"/>
            <a:ext cx="569976" cy="182880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387893A-92F5-E6EA-C648-6DC1133BA6B0}"/>
              </a:ext>
            </a:extLst>
          </p:cNvPr>
          <p:cNvSpPr/>
          <p:nvPr/>
        </p:nvSpPr>
        <p:spPr>
          <a:xfrm>
            <a:off x="9570720" y="478439"/>
            <a:ext cx="569976" cy="1828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F496E6-1F9F-C2E1-0A7C-46DEEF1F016E}"/>
              </a:ext>
            </a:extLst>
          </p:cNvPr>
          <p:cNvSpPr txBox="1"/>
          <p:nvPr/>
        </p:nvSpPr>
        <p:spPr>
          <a:xfrm>
            <a:off x="10199932" y="149148"/>
            <a:ext cx="7505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cpp</a:t>
            </a:r>
            <a:r>
              <a:rPr lang="fr-FR" sz="1200" dirty="0"/>
              <a:t> file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B1D04BA-1C2E-62C3-B346-4BB64928B6C4}"/>
              </a:ext>
            </a:extLst>
          </p:cNvPr>
          <p:cNvSpPr txBox="1"/>
          <p:nvPr/>
        </p:nvSpPr>
        <p:spPr>
          <a:xfrm>
            <a:off x="10199932" y="422303"/>
            <a:ext cx="75533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: </a:t>
            </a:r>
            <a:r>
              <a:rPr lang="fr-FR" sz="1200" dirty="0" err="1"/>
              <a:t>hpp</a:t>
            </a:r>
            <a:r>
              <a:rPr lang="fr-FR" sz="1200" dirty="0"/>
              <a:t> file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E47C2D-46EA-8199-664B-B0FECEEEAEFD}"/>
              </a:ext>
            </a:extLst>
          </p:cNvPr>
          <p:cNvSpPr txBox="1"/>
          <p:nvPr/>
        </p:nvSpPr>
        <p:spPr>
          <a:xfrm>
            <a:off x="134881" y="623841"/>
            <a:ext cx="5536345" cy="3323987"/>
          </a:xfrm>
          <a:prstGeom prst="rect">
            <a:avLst/>
          </a:prstGeom>
          <a:noFill/>
          <a:ln>
            <a:solidFill>
              <a:schemeClr val="tx2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fr-FR" sz="1000" dirty="0"/>
          </a:p>
          <a:p>
            <a:r>
              <a:rPr lang="fr-FR" sz="1000" b="1" dirty="0" err="1"/>
              <a:t>handler_mac</a:t>
            </a:r>
            <a:r>
              <a:rPr lang="fr-FR" sz="1000" b="1" dirty="0"/>
              <a:t>()</a:t>
            </a:r>
            <a:r>
              <a:rPr lang="fr-FR" sz="1000" dirty="0"/>
              <a:t>:</a:t>
            </a:r>
          </a:p>
          <a:p>
            <a:endParaRPr lang="fr-FR" sz="1000" dirty="0">
              <a:solidFill>
                <a:srgbClr val="C00000"/>
              </a:solidFill>
            </a:endParaRPr>
          </a:p>
          <a:p>
            <a:r>
              <a:rPr lang="en-US" sz="1000" dirty="0"/>
              <a:t>T_ENB_MAC_UE_DL_PDU_WITH_DATA:</a:t>
            </a:r>
          </a:p>
          <a:p>
            <a:r>
              <a:rPr lang="en-US" sz="1000" dirty="0"/>
              <a:t>W_GNB_MAC_UE_DL_PDU_WITH_DATA:</a:t>
            </a:r>
          </a:p>
          <a:p>
            <a:r>
              <a:rPr lang="en-US" sz="1000" dirty="0"/>
              <a:t>	</a:t>
            </a:r>
            <a:r>
              <a:rPr lang="en-US" sz="1000" dirty="0" err="1"/>
              <a:t>StateMachine</a:t>
            </a:r>
            <a:endParaRPr lang="en-US" sz="1000" dirty="0"/>
          </a:p>
          <a:p>
            <a:r>
              <a:rPr lang="en-US" sz="1000" dirty="0"/>
              <a:t>	fuzzing</a:t>
            </a:r>
            <a:endParaRPr lang="fr-FR" sz="1000" dirty="0"/>
          </a:p>
          <a:p>
            <a:r>
              <a:rPr lang="fr-FR" sz="1000" dirty="0"/>
              <a:t>case T_ENB_MAC_UE_DL_RAR_PDU_WITH_DATA:</a:t>
            </a:r>
          </a:p>
          <a:p>
            <a:r>
              <a:rPr lang="fr-FR" sz="1000" dirty="0"/>
              <a:t>case W_GNB_MAC_UE_DL_RAR_PDU_WITH_DATA:</a:t>
            </a:r>
          </a:p>
          <a:p>
            <a:r>
              <a:rPr lang="fr-FR" sz="1000" dirty="0"/>
              <a:t>	</a:t>
            </a:r>
            <a:r>
              <a:rPr lang="fr-FR" sz="1000" dirty="0" err="1"/>
              <a:t>StateMachine</a:t>
            </a:r>
            <a:endParaRPr lang="fr-FR" sz="1000" dirty="0"/>
          </a:p>
          <a:p>
            <a:r>
              <a:rPr lang="fr-FR" sz="1000" dirty="0"/>
              <a:t>	fuzzing</a:t>
            </a:r>
          </a:p>
          <a:p>
            <a:r>
              <a:rPr lang="pl-PL" sz="1000" dirty="0"/>
              <a:t>W_UE_UL_PDU_WITH_DATA</a:t>
            </a:r>
            <a:r>
              <a:rPr lang="fr-FR" sz="1000" dirty="0"/>
              <a:t>: </a:t>
            </a:r>
          </a:p>
          <a:p>
            <a:r>
              <a:rPr lang="fr-FR" sz="1000" dirty="0"/>
              <a:t>	Nothing</a:t>
            </a:r>
          </a:p>
          <a:p>
            <a:r>
              <a:rPr lang="fr-FR" sz="1000" dirty="0"/>
              <a:t>T_ENB_MAC_UE_UL_PDU_WITH_DATA:</a:t>
            </a:r>
          </a:p>
          <a:p>
            <a:r>
              <a:rPr lang="pl-PL" sz="1000" dirty="0"/>
              <a:t>W_GNB_MAC_UE_UL_PDU_WITH_DATA:</a:t>
            </a:r>
            <a:endParaRPr lang="fr-FR" sz="1000" dirty="0"/>
          </a:p>
          <a:p>
            <a:r>
              <a:rPr lang="fr-FR" sz="1000" dirty="0"/>
              <a:t>	</a:t>
            </a:r>
            <a:r>
              <a:rPr lang="fr-FR" sz="1000" dirty="0" err="1"/>
              <a:t>StateMachine</a:t>
            </a:r>
            <a:endParaRPr lang="fr-FR" sz="1000" dirty="0"/>
          </a:p>
          <a:p>
            <a:r>
              <a:rPr lang="fr-FR" sz="1000" dirty="0"/>
              <a:t>T_ENB_MAC_UE_DL_SIB:</a:t>
            </a:r>
          </a:p>
          <a:p>
            <a:r>
              <a:rPr lang="pl-PL" sz="1000" dirty="0"/>
              <a:t>W_GNB_MAC_UE_DL_SIB:</a:t>
            </a:r>
            <a:endParaRPr lang="fr-FR" sz="1000" dirty="0"/>
          </a:p>
          <a:p>
            <a:r>
              <a:rPr lang="fr-FR" sz="1000" dirty="0"/>
              <a:t>	Log the </a:t>
            </a:r>
            <a:r>
              <a:rPr lang="fr-FR" sz="1000" dirty="0" err="1"/>
              <a:t>packet</a:t>
            </a:r>
            <a:endParaRPr lang="fr-FR" sz="1000" dirty="0"/>
          </a:p>
          <a:p>
            <a:r>
              <a:rPr lang="fr-FR" sz="1000" dirty="0"/>
              <a:t>T_ENB_PHY_MIB: </a:t>
            </a:r>
          </a:p>
          <a:p>
            <a:r>
              <a:rPr lang="fr-FR" sz="1000" dirty="0"/>
              <a:t>	Log the </a:t>
            </a:r>
            <a:r>
              <a:rPr lang="fr-FR" sz="1000" dirty="0" err="1"/>
              <a:t>packet</a:t>
            </a:r>
            <a:endParaRPr lang="fr-FR" sz="1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01FFFB9-D3CA-A93F-AE5F-13A35D8CC7E1}"/>
              </a:ext>
            </a:extLst>
          </p:cNvPr>
          <p:cNvSpPr txBox="1"/>
          <p:nvPr/>
        </p:nvSpPr>
        <p:spPr>
          <a:xfrm>
            <a:off x="4472414" y="5089"/>
            <a:ext cx="32471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/>
              <a:t>Fuzzer</a:t>
            </a:r>
            <a:r>
              <a:rPr lang="fr-FR" b="1" dirty="0"/>
              <a:t> Architecture </a:t>
            </a:r>
            <a:r>
              <a:rPr lang="fr-FR" b="1" dirty="0" err="1"/>
              <a:t>Overview</a:t>
            </a:r>
            <a:endParaRPr lang="fr-FR" b="1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1E22DF8-5A19-D03A-FFAC-9188834CCBB0}"/>
              </a:ext>
            </a:extLst>
          </p:cNvPr>
          <p:cNvSpPr txBox="1"/>
          <p:nvPr/>
        </p:nvSpPr>
        <p:spPr>
          <a:xfrm>
            <a:off x="4404942" y="300505"/>
            <a:ext cx="33821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C00000"/>
                </a:solidFill>
              </a:rPr>
              <a:t>Handler switch case </a:t>
            </a:r>
            <a:r>
              <a:rPr lang="fr-FR" b="1" dirty="0" err="1">
                <a:solidFill>
                  <a:srgbClr val="C00000"/>
                </a:solidFill>
              </a:rPr>
              <a:t>analysis</a:t>
            </a:r>
            <a:endParaRPr lang="fr-F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5309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1304</TotalTime>
  <Words>1173</Words>
  <Application>Microsoft Office PowerPoint</Application>
  <PresentationFormat>Widescreen</PresentationFormat>
  <Paragraphs>193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ANTOINE CHAPEL</dc:creator>
  <cp:lastModifiedBy>ANTOINE CHAPEL</cp:lastModifiedBy>
  <cp:revision>55</cp:revision>
  <dcterms:created xsi:type="dcterms:W3CDTF">2025-10-31T06:52:42Z</dcterms:created>
  <dcterms:modified xsi:type="dcterms:W3CDTF">2025-11-13T13:20:55Z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463cba9-5f6c-478d-9329-7b2295e4e8ed_Enabled">
    <vt:lpwstr>true</vt:lpwstr>
  </property>
  <property fmtid="{D5CDD505-2E9C-101B-9397-08002B2CF9AE}" pid="3" name="MSIP_Label_e463cba9-5f6c-478d-9329-7b2295e4e8ed_SetDate">
    <vt:lpwstr>2025-10-31T08:15:52Z</vt:lpwstr>
  </property>
  <property fmtid="{D5CDD505-2E9C-101B-9397-08002B2CF9AE}" pid="4" name="MSIP_Label_e463cba9-5f6c-478d-9329-7b2295e4e8ed_Method">
    <vt:lpwstr>Standard</vt:lpwstr>
  </property>
  <property fmtid="{D5CDD505-2E9C-101B-9397-08002B2CF9AE}" pid="5" name="MSIP_Label_e463cba9-5f6c-478d-9329-7b2295e4e8ed_Name">
    <vt:lpwstr>All Employees_2</vt:lpwstr>
  </property>
  <property fmtid="{D5CDD505-2E9C-101B-9397-08002B2CF9AE}" pid="6" name="MSIP_Label_e463cba9-5f6c-478d-9329-7b2295e4e8ed_SiteId">
    <vt:lpwstr>33440fc6-b7c7-412c-bb73-0e70b0198d5a</vt:lpwstr>
  </property>
  <property fmtid="{D5CDD505-2E9C-101B-9397-08002B2CF9AE}" pid="7" name="MSIP_Label_e463cba9-5f6c-478d-9329-7b2295e4e8ed_ActionId">
    <vt:lpwstr>ecd6c704-38c9-4d30-915a-208006d4beb0</vt:lpwstr>
  </property>
  <property fmtid="{D5CDD505-2E9C-101B-9397-08002B2CF9AE}" pid="8" name="MSIP_Label_e463cba9-5f6c-478d-9329-7b2295e4e8ed_ContentBits">
    <vt:lpwstr>0</vt:lpwstr>
  </property>
  <property fmtid="{D5CDD505-2E9C-101B-9397-08002B2CF9AE}" pid="9" name="MSIP_Label_e463cba9-5f6c-478d-9329-7b2295e4e8ed_Tag">
    <vt:lpwstr>10, 3, 0, 1</vt:lpwstr>
  </property>
</Properties>
</file>