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83" autoAdjust="0"/>
  </p:normalViewPr>
  <p:slideViewPr>
    <p:cSldViewPr snapToGrid="0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D28C-C3F3-62B3-FCF1-B3E0B61D8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CF0C9-8237-A9BC-D2B3-25ACD455F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A80B3-6F9B-19C1-6C19-0F6A7228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F5AC9-6F96-6F8F-32A2-31FD4C36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2AB8C-D6D9-02B6-D132-42F4E6274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54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6D53B-D785-8FD2-A573-255E1180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DBD14-CD0F-F3E0-1842-E4D771F4E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65B60-D9C4-CCF2-08CD-547AE95F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F9B1D-B496-18B9-DD86-4E462246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E66E0-21BC-2220-273F-CB11A911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0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0D852-A4C2-44A2-DDF0-7AE94CC27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7EA0F6-B688-FC9E-7EE2-6C3329ED6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D7F97-5B15-F1C7-2B23-C366AFB5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0E054-FD75-8184-8B83-938A42D8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B94AE-7E59-9DAB-730B-B2CF350A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30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3120-E5FD-3BE8-A59D-A1F757D8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78B7C-6E54-AE98-A25A-CB3C68ECB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1BE93-6B3A-B338-DA01-16B373AE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83364-FCC4-D81E-940C-C25419FD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D572-D636-72A2-7A57-84D907C0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35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A6AA-0364-F445-8FB9-7F73C453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756A4-B951-2DDF-95B4-E19570FA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BF2C9-F031-6ECC-B3B8-5D2B17D30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0E489-7209-1C91-D157-9379BB2E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46425-154A-F682-C34E-A93478FA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9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80C1-5B84-6C12-4303-8536B5B18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74995-02CF-1A96-5FA0-9DF1CDF66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EE9FE-B294-3E2F-C76E-9F84A4A7D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64086-640C-D7E1-9075-2E5AEE72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7D294-F63F-A6BF-E423-A923CFF9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285D8-A897-65C4-E407-DAD099C5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5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7050-6540-DFC2-905D-9EA82A00C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ED6EB-F796-B199-F6C2-42592CDFC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B40CC-041F-5884-98A5-1C5E44F2A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01759-92D0-7097-6419-8A0E1A671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2B7EF-7CA5-BEC0-42C0-643E00FBE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5D3C42-7693-1EF1-6F8A-CCF3E1B5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B3F9A-C65F-6417-A193-74185CD1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12A89-5341-5B75-F8EA-14906B5C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18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232E9-57E8-F294-BD13-0DA2BF79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E10B2-3A8E-593E-D764-8EA3967F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CDBE2E-ECB0-A9CE-3AB6-DBBE915EB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56F263-900B-8D8C-70A9-2CBC59E6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42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C163A-D917-EC9F-63F9-6C520F7E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3BFF0-4A61-D2E2-3062-D67C0A93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94236-8607-B656-CD58-D7E66983C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72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61B1-BAAC-570C-916D-B38E12FBB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A180-0B66-7459-5EA8-0D0E19AF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18746-9473-9AC8-0008-ACEAC9B95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9BB8B-7ACA-181E-73A6-9021670B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7932F-A2E5-2C3C-3BE9-66B82565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0CD5B-2FE3-E8EF-BC1F-F9CFD9B0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9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A1F6-4F7F-2DAD-695D-4C996B36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C0B243-9088-0B94-85C5-2324567A3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DBA5B-AC3D-632B-F5F1-2DC58DAEC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F74FB-8572-4294-B563-A728CCA9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37D3B-7659-F1BF-80E5-D75E0C85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0E727-DAD7-629A-E5E9-E2B3E839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91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BE5FC-18E8-232F-57E6-5BE8E18F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8A5F1-4409-3368-4EFD-032D1C208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813BF-E229-69BB-7FAE-87731F49E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72817-A30B-58C7-1EC2-CD3B2E3FD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DC56-D05E-3A6F-C9ED-ECDD18243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12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5EBC2-B84D-553A-AD90-A01748167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62F044-9D86-0A0B-7B00-7BC034AE4822}"/>
              </a:ext>
            </a:extLst>
          </p:cNvPr>
          <p:cNvSpPr txBox="1"/>
          <p:nvPr/>
        </p:nvSpPr>
        <p:spPr>
          <a:xfrm>
            <a:off x="5129784" y="3244334"/>
            <a:ext cx="1404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Fitness part </a:t>
            </a:r>
          </a:p>
        </p:txBody>
      </p:sp>
    </p:spTree>
    <p:extLst>
      <p:ext uri="{BB962C8B-B14F-4D97-AF65-F5344CB8AC3E}">
        <p14:creationId xmlns:p14="http://schemas.microsoft.com/office/powerpoint/2010/main" val="372169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42421-004A-C637-DCA1-84F0E428C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8F63D9-69B8-EC58-B19C-6758390C3DA4}"/>
              </a:ext>
            </a:extLst>
          </p:cNvPr>
          <p:cNvSpPr txBox="1"/>
          <p:nvPr/>
        </p:nvSpPr>
        <p:spPr>
          <a:xfrm>
            <a:off x="3535363" y="0"/>
            <a:ext cx="3330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Fitness Architecture </a:t>
            </a:r>
            <a:r>
              <a:rPr lang="fr-FR" b="1" dirty="0" err="1"/>
              <a:t>Overview</a:t>
            </a:r>
            <a:endParaRPr lang="fr-FR" b="1" dirty="0"/>
          </a:p>
          <a:p>
            <a:pPr algn="ctr"/>
            <a:r>
              <a:rPr lang="fr-FR" b="1" dirty="0"/>
              <a:t>Cf WIKI </a:t>
            </a:r>
            <a:r>
              <a:rPr lang="fr-FR" b="1" dirty="0" err="1"/>
              <a:t>Gitlab</a:t>
            </a:r>
            <a:endParaRPr lang="fr-FR" b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22C63FF-FC1C-AE13-C6C4-13A590B21DC4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0EA128-3B60-4287-93B3-A4E65C26A94A}"/>
              </a:ext>
            </a:extLst>
          </p:cNvPr>
          <p:cNvSpPr txBox="1"/>
          <p:nvPr/>
        </p:nvSpPr>
        <p:spPr>
          <a:xfrm>
            <a:off x="10199932" y="149148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3492584-4A06-291A-CF79-0B659F743791}"/>
              </a:ext>
            </a:extLst>
          </p:cNvPr>
          <p:cNvSpPr txBox="1"/>
          <p:nvPr/>
        </p:nvSpPr>
        <p:spPr>
          <a:xfrm>
            <a:off x="328482" y="3033030"/>
            <a:ext cx="175484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/>
              <a:t>Fuzzer</a:t>
            </a:r>
            <a:r>
              <a:rPr lang="fr-FR" sz="1600" b="1" dirty="0"/>
              <a:t> Engine  </a:t>
            </a:r>
          </a:p>
          <a:p>
            <a:r>
              <a:rPr lang="fr-FR" sz="1600" dirty="0" err="1"/>
              <a:t>Evaluates</a:t>
            </a:r>
            <a:r>
              <a:rPr lang="fr-FR" sz="1600" dirty="0"/>
              <a:t> fitness </a:t>
            </a:r>
          </a:p>
          <a:p>
            <a:r>
              <a:rPr lang="fr-FR" sz="1600" dirty="0" err="1"/>
              <a:t>Signals</a:t>
            </a:r>
            <a:r>
              <a:rPr lang="fr-FR" sz="1600" dirty="0"/>
              <a:t> </a:t>
            </a:r>
            <a:r>
              <a:rPr lang="fr-FR" sz="1600" dirty="0" err="1"/>
              <a:t>optimizer</a:t>
            </a:r>
            <a:endParaRPr lang="fr-FR" sz="16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CD527C-ED74-24D1-21D3-9694D5204427}"/>
              </a:ext>
            </a:extLst>
          </p:cNvPr>
          <p:cNvSpPr txBox="1"/>
          <p:nvPr/>
        </p:nvSpPr>
        <p:spPr>
          <a:xfrm>
            <a:off x="2059552" y="3578750"/>
            <a:ext cx="13966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1" dirty="0" err="1"/>
              <a:t>sem_wait</a:t>
            </a:r>
            <a:r>
              <a:rPr lang="fr-FR" sz="1000" i="1" dirty="0"/>
              <a:t> / </a:t>
            </a:r>
            <a:r>
              <a:rPr lang="fr-FR" sz="1000" i="1" dirty="0" err="1"/>
              <a:t>sem_iter</a:t>
            </a:r>
            <a:endParaRPr lang="fr-FR" sz="1000" i="1" dirty="0"/>
          </a:p>
        </p:txBody>
      </p:sp>
      <p:sp>
        <p:nvSpPr>
          <p:cNvPr id="10" name="TextBox 50">
            <a:extLst>
              <a:ext uri="{FF2B5EF4-FFF2-40B4-BE49-F238E27FC236}">
                <a16:creationId xmlns:a16="http://schemas.microsoft.com/office/drawing/2014/main" id="{0F751E85-FE62-3CE6-DBCA-3D8C466BAB9E}"/>
              </a:ext>
            </a:extLst>
          </p:cNvPr>
          <p:cNvSpPr txBox="1"/>
          <p:nvPr/>
        </p:nvSpPr>
        <p:spPr>
          <a:xfrm>
            <a:off x="3396081" y="2524912"/>
            <a:ext cx="272473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/>
              <a:t>Fitness Class</a:t>
            </a:r>
          </a:p>
          <a:p>
            <a:r>
              <a:rPr lang="fr-FR" sz="1600" dirty="0" err="1"/>
              <a:t>Initialization</a:t>
            </a:r>
            <a:r>
              <a:rPr lang="fr-FR" sz="1600" dirty="0"/>
              <a:t> + </a:t>
            </a:r>
            <a:r>
              <a:rPr lang="fr-FR" sz="1600" dirty="0" err="1"/>
              <a:t>optimization</a:t>
            </a:r>
            <a:r>
              <a:rPr lang="fr-FR" sz="1600" dirty="0"/>
              <a:t> </a:t>
            </a:r>
            <a:r>
              <a:rPr lang="fr-FR" sz="1600" dirty="0" err="1"/>
              <a:t>loop</a:t>
            </a:r>
            <a:r>
              <a:rPr lang="fr-FR" sz="1600" dirty="0"/>
              <a:t> (</a:t>
            </a:r>
            <a:r>
              <a:rPr lang="fr-FR" sz="1600" dirty="0" err="1"/>
              <a:t>iteration</a:t>
            </a:r>
            <a:r>
              <a:rPr lang="fr-FR" sz="1600" dirty="0"/>
              <a:t>)</a:t>
            </a:r>
          </a:p>
          <a:p>
            <a:r>
              <a:rPr lang="fr-FR" sz="1600" dirty="0"/>
              <a:t>Runs </a:t>
            </a:r>
            <a:r>
              <a:rPr lang="fr-FR" sz="1600" dirty="0" err="1"/>
              <a:t>Pagmo</a:t>
            </a:r>
            <a:r>
              <a:rPr lang="fr-FR" sz="1600" dirty="0"/>
              <a:t> algo </a:t>
            </a:r>
          </a:p>
          <a:p>
            <a:r>
              <a:rPr lang="fr-FR" sz="1600" dirty="0"/>
              <a:t>Manages session (</a:t>
            </a:r>
            <a:r>
              <a:rPr lang="fr-FR" sz="1600" dirty="0" err="1"/>
              <a:t>save</a:t>
            </a:r>
            <a:r>
              <a:rPr lang="fr-FR" sz="1600" dirty="0"/>
              <a:t>, </a:t>
            </a:r>
            <a:r>
              <a:rPr lang="fr-FR" sz="1600" dirty="0" err="1"/>
              <a:t>load</a:t>
            </a:r>
            <a:r>
              <a:rPr lang="fr-FR" sz="1600" dirty="0"/>
              <a:t>)</a:t>
            </a:r>
          </a:p>
          <a:p>
            <a:r>
              <a:rPr lang="fr-FR" sz="1600" dirty="0" err="1"/>
              <a:t>Syncs</a:t>
            </a:r>
            <a:r>
              <a:rPr lang="fr-FR" sz="1600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307085-DEA0-B329-5E7E-1D6981D37EE4}"/>
              </a:ext>
            </a:extLst>
          </p:cNvPr>
          <p:cNvSpPr/>
          <p:nvPr/>
        </p:nvSpPr>
        <p:spPr>
          <a:xfrm>
            <a:off x="3456213" y="2566676"/>
            <a:ext cx="1310520" cy="246221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CA1A8898-E326-C99A-01DB-52A3468DCA86}"/>
              </a:ext>
            </a:extLst>
          </p:cNvPr>
          <p:cNvCxnSpPr>
            <a:cxnSpLocks/>
            <a:stCxn id="51" idx="3"/>
            <a:endCxn id="10" idx="1"/>
          </p:cNvCxnSpPr>
          <p:nvPr/>
        </p:nvCxnSpPr>
        <p:spPr>
          <a:xfrm flipV="1">
            <a:off x="2083324" y="3432853"/>
            <a:ext cx="1312757" cy="156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56">
            <a:extLst>
              <a:ext uri="{FF2B5EF4-FFF2-40B4-BE49-F238E27FC236}">
                <a16:creationId xmlns:a16="http://schemas.microsoft.com/office/drawing/2014/main" id="{6181BFB0-F87C-7157-8B92-995A635DFB09}"/>
              </a:ext>
            </a:extLst>
          </p:cNvPr>
          <p:cNvSpPr txBox="1"/>
          <p:nvPr/>
        </p:nvSpPr>
        <p:spPr>
          <a:xfrm>
            <a:off x="6338503" y="3433796"/>
            <a:ext cx="902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1" dirty="0" err="1"/>
              <a:t>Pagmo</a:t>
            </a:r>
            <a:r>
              <a:rPr lang="fr-FR" sz="1000" i="1" dirty="0"/>
              <a:t> API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53C5CEE5-7E39-1FC5-F8AE-0D8E7B08A055}"/>
              </a:ext>
            </a:extLst>
          </p:cNvPr>
          <p:cNvCxnSpPr>
            <a:cxnSpLocks/>
          </p:cNvCxnSpPr>
          <p:nvPr/>
        </p:nvCxnSpPr>
        <p:spPr>
          <a:xfrm flipV="1">
            <a:off x="6145609" y="3287900"/>
            <a:ext cx="1287945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50">
            <a:extLst>
              <a:ext uri="{FF2B5EF4-FFF2-40B4-BE49-F238E27FC236}">
                <a16:creationId xmlns:a16="http://schemas.microsoft.com/office/drawing/2014/main" id="{FF24079C-DD7F-94FC-CD67-B0771574FCEE}"/>
              </a:ext>
            </a:extLst>
          </p:cNvPr>
          <p:cNvSpPr txBox="1"/>
          <p:nvPr/>
        </p:nvSpPr>
        <p:spPr>
          <a:xfrm>
            <a:off x="7433554" y="2379959"/>
            <a:ext cx="175484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/>
              <a:t>problem_basic</a:t>
            </a:r>
            <a:r>
              <a:rPr lang="fr-FR" sz="1600" b="1" dirty="0"/>
              <a:t> </a:t>
            </a:r>
            <a:r>
              <a:rPr lang="en-US" sz="1600" dirty="0"/>
              <a:t> fitness(x): sync  </a:t>
            </a:r>
          </a:p>
          <a:p>
            <a:r>
              <a:rPr lang="en-US" sz="1600" dirty="0" err="1"/>
              <a:t>get_bounds</a:t>
            </a:r>
            <a:r>
              <a:rPr lang="en-US" sz="1600" dirty="0"/>
              <a:t>()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481510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58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55</cp:revision>
  <dcterms:created xsi:type="dcterms:W3CDTF">2025-10-31T06:52:42Z</dcterms:created>
  <dcterms:modified xsi:type="dcterms:W3CDTF">2025-11-13T13:21:55Z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2025-10-31T08:15:52Z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ecd6c704-38c9-4d30-915a-208006d4beb0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