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1" r:id="rId3"/>
    <p:sldId id="260" r:id="rId4"/>
    <p:sldId id="262" r:id="rId5"/>
    <p:sldId id="263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983" autoAdjust="0"/>
  </p:normalViewPr>
  <p:slideViewPr>
    <p:cSldViewPr snapToGrid="0">
      <p:cViewPr varScale="1">
        <p:scale>
          <a:sx n="85" d="100"/>
          <a:sy n="85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1D28C-C3F3-62B3-FCF1-B3E0B61D83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5CF0C9-8237-A9BC-D2B3-25ACD455F5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0A80B3-6F9B-19C1-6C19-0F6A7228C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6F5AC9-6F96-6F8F-32A2-31FD4C36D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42AB8C-D6D9-02B6-D132-42F4E6274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454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6D53B-D785-8FD2-A573-255E11800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FDBD14-CD0F-F3E0-1842-E4D771F4E3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465B60-D9C4-CCF2-08CD-547AE95F9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9F9B1D-B496-18B9-DD86-4E4622463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8E66E0-21BC-2220-273F-CB11A9115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505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60D852-A4C2-44A2-DDF0-7AE94CC277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7EA0F6-B688-FC9E-7EE2-6C3329ED6C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D7F97-5B15-F1C7-2B23-C366AFB5A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50E054-FD75-8184-8B83-938A42D80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BB94AE-7E59-9DAB-730B-B2CF350A8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7308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53120-E5FD-3BE8-A59D-A1F757D80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78B7C-6E54-AE98-A25A-CB3C68ECB0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21BE93-6B3A-B338-DA01-16B373AE4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F83364-FCC4-D81E-940C-C25419FD4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8D572-D636-72A2-7A57-84D907C0A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0351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8A6AA-0364-F445-8FB9-7F73C4530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F756A4-B951-2DDF-95B4-E19570FA1C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BBF2C9-F031-6ECC-B3B8-5D2B17D30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C0E489-7209-1C91-D157-9379BB2E5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46425-154A-F682-C34E-A93478FA0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0924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80C1-5B84-6C12-4303-8536B5B18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74995-02CF-1A96-5FA0-9DF1CDF662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4EE9FE-B294-3E2F-C76E-9F84A4A7D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D64086-640C-D7E1-9075-2E5AEE72E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87D294-F63F-A6BF-E423-A923CFF94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D285D8-A897-65C4-E407-DAD099C53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4054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C7050-6540-DFC2-905D-9EA82A00C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6ED6EB-F796-B199-F6C2-42592CDFC5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BB40CC-041F-5884-98A5-1C5E44F2A3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501759-92D0-7097-6419-8A0E1A6716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F2B7EF-7CA5-BEC0-42C0-643E00FBE2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5D3C42-7693-1EF1-6F8A-CCF3E1B59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6B3F9A-C65F-6417-A193-74185CD1C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E12A89-5341-5B75-F8EA-14906B5C3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1186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232E9-57E8-F294-BD13-0DA2BF79A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AE10B2-3A8E-593E-D764-8EA3967FE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CDBE2E-ECB0-A9CE-3AB6-DBBE915EB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56F263-900B-8D8C-70A9-2CBC59E6C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3429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0C163A-D917-EC9F-63F9-6C520F7E0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83BFF0-4A61-D2E2-3062-D67C0A93F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A94236-8607-B656-CD58-D7E66983C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3722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061B1-BAAC-570C-916D-B38E12FBB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DA180-0B66-7459-5EA8-0D0E19AF2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218746-9473-9AC8-0008-ACEAC9B957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39BB8B-7ACA-181E-73A6-9021670BE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37932F-A2E5-2C3C-3BE9-66B82565A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B0CD5B-2FE3-E8EF-BC1F-F9CFD9B04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0193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CA1F6-4F7F-2DAD-695D-4C996B36F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C0B243-9088-0B94-85C5-2324567A31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DBA5B-AC3D-632B-F5F1-2DC58DAEC9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0F74FB-8572-4294-B563-A728CCA9C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37D3B-7659-F1BF-80E5-D75E0C851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50E727-DAD7-629A-E5E9-E2B3E8395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5912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EBE5FC-18E8-232F-57E6-5BE8E18F8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28A5F1-4409-3368-4EFD-032D1C208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7813BF-E229-69BB-7FAE-87731F49E3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D72817-A30B-58C7-1EC2-CD3B2E3FD0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31DC56-D05E-3A6F-C9ED-ECDD18243D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5123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639DC74-3B7D-D7BA-6911-FFC0D9AE6D61}"/>
              </a:ext>
            </a:extLst>
          </p:cNvPr>
          <p:cNvSpPr txBox="1"/>
          <p:nvPr/>
        </p:nvSpPr>
        <p:spPr>
          <a:xfrm>
            <a:off x="4762045" y="3059668"/>
            <a:ext cx="2667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State machine </a:t>
            </a:r>
            <a:r>
              <a:rPr lang="fr-FR" dirty="0" err="1"/>
              <a:t>generator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73461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31FF4-24DE-14BB-F555-61B8C2C7A8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A6FD7E6-9AC9-A8E0-B9AA-0CE398EBCE75}"/>
              </a:ext>
            </a:extLst>
          </p:cNvPr>
          <p:cNvSpPr txBox="1"/>
          <p:nvPr/>
        </p:nvSpPr>
        <p:spPr>
          <a:xfrm>
            <a:off x="3535363" y="0"/>
            <a:ext cx="5121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State Machine </a:t>
            </a:r>
            <a:r>
              <a:rPr lang="fr-FR" b="1" dirty="0" err="1"/>
              <a:t>Generator</a:t>
            </a:r>
            <a:r>
              <a:rPr lang="fr-FR" b="1" dirty="0"/>
              <a:t> Architecture </a:t>
            </a:r>
            <a:r>
              <a:rPr lang="fr-FR" b="1" dirty="0" err="1"/>
              <a:t>Overview</a:t>
            </a:r>
            <a:endParaRPr lang="fr-FR" b="1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0B73E95-8C80-68B3-7105-1546201C85C4}"/>
              </a:ext>
            </a:extLst>
          </p:cNvPr>
          <p:cNvSpPr/>
          <p:nvPr/>
        </p:nvSpPr>
        <p:spPr>
          <a:xfrm>
            <a:off x="8071172" y="1389888"/>
            <a:ext cx="2203704" cy="5120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Machine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C9249AB-1DC0-74EB-EFB2-24EB8FEDA48A}"/>
              </a:ext>
            </a:extLst>
          </p:cNvPr>
          <p:cNvSpPr txBox="1"/>
          <p:nvPr/>
        </p:nvSpPr>
        <p:spPr>
          <a:xfrm>
            <a:off x="8071172" y="1901952"/>
            <a:ext cx="4065896" cy="15465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dirty="0"/>
              <a:t>String </a:t>
            </a:r>
            <a:r>
              <a:rPr lang="fr-FR" sz="1050" dirty="0" err="1"/>
              <a:t>current_state</a:t>
            </a:r>
            <a:endParaRPr lang="fr-FR" sz="1050" dirty="0"/>
          </a:p>
          <a:p>
            <a:r>
              <a:rPr lang="fr-FR" sz="1050" dirty="0" err="1"/>
              <a:t>vector</a:t>
            </a:r>
            <a:r>
              <a:rPr lang="fr-FR" sz="1050" dirty="0"/>
              <a:t>&lt;</a:t>
            </a:r>
            <a:r>
              <a:rPr lang="fr-FR" sz="1050" dirty="0" err="1"/>
              <a:t>state_mapper_t</a:t>
            </a:r>
            <a:r>
              <a:rPr lang="fr-FR" sz="1050" dirty="0"/>
              <a:t>&gt; </a:t>
            </a:r>
            <a:r>
              <a:rPr lang="fr-FR" sz="1050" dirty="0" err="1"/>
              <a:t>StateMap</a:t>
            </a:r>
            <a:endParaRPr lang="fr-FR" sz="1050" dirty="0"/>
          </a:p>
          <a:p>
            <a:r>
              <a:rPr lang="fr-FR" sz="1050" dirty="0" err="1"/>
              <a:t>unordered_map</a:t>
            </a:r>
            <a:r>
              <a:rPr lang="fr-FR" sz="1050" dirty="0"/>
              <a:t>&lt;string, </a:t>
            </a:r>
            <a:r>
              <a:rPr lang="fr-FR" sz="1050" dirty="0" err="1"/>
              <a:t>state_t</a:t>
            </a:r>
            <a:r>
              <a:rPr lang="fr-FR" sz="1050" dirty="0"/>
              <a:t>&gt; </a:t>
            </a:r>
            <a:r>
              <a:rPr lang="fr-FR" sz="1050" dirty="0" err="1"/>
              <a:t>StatesNodes</a:t>
            </a:r>
            <a:endParaRPr lang="fr-FR" sz="1050" dirty="0"/>
          </a:p>
          <a:p>
            <a:r>
              <a:rPr lang="fr-FR" sz="1050" dirty="0" err="1"/>
              <a:t>unordered_map</a:t>
            </a:r>
            <a:r>
              <a:rPr lang="fr-FR" sz="1050" dirty="0"/>
              <a:t>&lt;</a:t>
            </a:r>
            <a:r>
              <a:rPr lang="fr-FR" sz="1050" dirty="0" err="1"/>
              <a:t>state_t</a:t>
            </a:r>
            <a:r>
              <a:rPr lang="fr-FR" sz="1050" dirty="0"/>
              <a:t> *, </a:t>
            </a:r>
            <a:r>
              <a:rPr lang="fr-FR" sz="1050" dirty="0" err="1"/>
              <a:t>transition_table_t</a:t>
            </a:r>
            <a:r>
              <a:rPr lang="fr-FR" sz="1050" dirty="0"/>
              <a:t>&gt; </a:t>
            </a:r>
            <a:r>
              <a:rPr lang="fr-FR" sz="1050" dirty="0" err="1"/>
              <a:t>StatesTransitions</a:t>
            </a:r>
            <a:endParaRPr lang="fr-FR" sz="1050" dirty="0"/>
          </a:p>
          <a:p>
            <a:r>
              <a:rPr lang="fr-FR" sz="1050" dirty="0" err="1"/>
              <a:t>state_t</a:t>
            </a:r>
            <a:r>
              <a:rPr lang="fr-FR" sz="1050" dirty="0"/>
              <a:t> *</a:t>
            </a:r>
            <a:r>
              <a:rPr lang="fr-FR" sz="1050" dirty="0" err="1"/>
              <a:t>PreviousStateNode</a:t>
            </a:r>
            <a:endParaRPr lang="fr-FR" sz="1050" dirty="0"/>
          </a:p>
          <a:p>
            <a:r>
              <a:rPr lang="fr-FR" sz="1050" dirty="0" err="1"/>
              <a:t>state_t</a:t>
            </a:r>
            <a:r>
              <a:rPr lang="fr-FR" sz="1050" dirty="0"/>
              <a:t> *</a:t>
            </a:r>
            <a:r>
              <a:rPr lang="fr-FR" sz="1050" dirty="0" err="1"/>
              <a:t>CurrentStateNode</a:t>
            </a:r>
            <a:endParaRPr lang="fr-FR" sz="1050" dirty="0"/>
          </a:p>
          <a:p>
            <a:r>
              <a:rPr lang="fr-FR" sz="1050" dirty="0" err="1"/>
              <a:t>transition_t</a:t>
            </a:r>
            <a:r>
              <a:rPr lang="fr-FR" sz="1050" dirty="0"/>
              <a:t> * </a:t>
            </a:r>
            <a:r>
              <a:rPr lang="fr-FR" sz="1050" dirty="0" err="1"/>
              <a:t>CurrentTransition</a:t>
            </a:r>
            <a:endParaRPr lang="fr-FR" sz="1050" dirty="0"/>
          </a:p>
          <a:p>
            <a:r>
              <a:rPr lang="fr-FR" sz="1050" dirty="0" err="1"/>
              <a:t>transition_t</a:t>
            </a:r>
            <a:r>
              <a:rPr lang="fr-FR" sz="1050" dirty="0"/>
              <a:t> * </a:t>
            </a:r>
            <a:r>
              <a:rPr lang="fr-FR" sz="1050" dirty="0" err="1"/>
              <a:t>PreviousTransition</a:t>
            </a:r>
            <a:endParaRPr lang="fr-FR" sz="1050" dirty="0"/>
          </a:p>
          <a:p>
            <a:r>
              <a:rPr lang="fr-FR" sz="1050" dirty="0" err="1"/>
              <a:t>wd_t</a:t>
            </a:r>
            <a:r>
              <a:rPr lang="fr-FR" sz="1050" dirty="0"/>
              <a:t>* </a:t>
            </a:r>
            <a:r>
              <a:rPr lang="fr-FR" sz="1050" dirty="0" err="1"/>
              <a:t>wd</a:t>
            </a:r>
            <a:r>
              <a:rPr lang="fr-FR" sz="1050" dirty="0"/>
              <a:t>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B43E24C-F3E5-5D30-D282-2D0578D4F46B}"/>
              </a:ext>
            </a:extLst>
          </p:cNvPr>
          <p:cNvSpPr/>
          <p:nvPr/>
        </p:nvSpPr>
        <p:spPr>
          <a:xfrm>
            <a:off x="9570720" y="184666"/>
            <a:ext cx="569976" cy="182880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C0E83C4-E2DE-BE6D-AD22-305F9BCFA545}"/>
              </a:ext>
            </a:extLst>
          </p:cNvPr>
          <p:cNvSpPr/>
          <p:nvPr/>
        </p:nvSpPr>
        <p:spPr>
          <a:xfrm>
            <a:off x="9570720" y="478439"/>
            <a:ext cx="569976" cy="1828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B621074-CE53-7E13-D9EB-A0F7651DF5A1}"/>
              </a:ext>
            </a:extLst>
          </p:cNvPr>
          <p:cNvSpPr txBox="1"/>
          <p:nvPr/>
        </p:nvSpPr>
        <p:spPr>
          <a:xfrm>
            <a:off x="10199932" y="149148"/>
            <a:ext cx="7505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: </a:t>
            </a:r>
            <a:r>
              <a:rPr lang="fr-FR" sz="1200" dirty="0" err="1"/>
              <a:t>cpp</a:t>
            </a:r>
            <a:r>
              <a:rPr lang="fr-FR" sz="1200" dirty="0"/>
              <a:t> file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3F232DE-66DC-375A-63AD-2FF990B1BFCA}"/>
              </a:ext>
            </a:extLst>
          </p:cNvPr>
          <p:cNvSpPr txBox="1"/>
          <p:nvPr/>
        </p:nvSpPr>
        <p:spPr>
          <a:xfrm>
            <a:off x="10199932" y="422303"/>
            <a:ext cx="7553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: </a:t>
            </a:r>
            <a:r>
              <a:rPr lang="fr-FR" sz="1200" dirty="0" err="1"/>
              <a:t>hpp</a:t>
            </a:r>
            <a:r>
              <a:rPr lang="fr-FR" sz="1200" dirty="0"/>
              <a:t> file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564545B-EDF9-8D07-506F-2EDCFC8529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1765" y="521490"/>
            <a:ext cx="2039113" cy="289569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1FD1AFC-939C-09FE-05CD-34CE8AF854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1765" y="3742794"/>
            <a:ext cx="2579532" cy="213389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C02C8F1-5DA4-E2A3-B57C-7DC079A4EC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1553" y="4724102"/>
            <a:ext cx="1781424" cy="213389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056EB7-E4AD-DDFA-F16F-D32A9AA6ED4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30697" y="3492053"/>
            <a:ext cx="3452840" cy="1229854"/>
          </a:xfrm>
          <a:prstGeom prst="rect">
            <a:avLst/>
          </a:prstGeom>
        </p:spPr>
      </p:pic>
      <p:cxnSp>
        <p:nvCxnSpPr>
          <p:cNvPr id="8" name="Connector: Elbow 7">
            <a:extLst>
              <a:ext uri="{FF2B5EF4-FFF2-40B4-BE49-F238E27FC236}">
                <a16:creationId xmlns:a16="http://schemas.microsoft.com/office/drawing/2014/main" id="{B617AB2F-7B79-32EB-EE9E-23FE301DFF2F}"/>
              </a:ext>
            </a:extLst>
          </p:cNvPr>
          <p:cNvCxnSpPr>
            <a:cxnSpLocks/>
            <a:endCxn id="3" idx="3"/>
          </p:cNvCxnSpPr>
          <p:nvPr/>
        </p:nvCxnSpPr>
        <p:spPr>
          <a:xfrm rot="10800000" flipV="1">
            <a:off x="5111298" y="2185416"/>
            <a:ext cx="2959879" cy="2624328"/>
          </a:xfrm>
          <a:prstGeom prst="bentConnector3">
            <a:avLst>
              <a:gd name="adj1" fmla="val 90779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393EF051-76F3-F18A-E9AA-F9548A9F617E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3108"/>
          <a:stretch/>
        </p:blipFill>
        <p:spPr>
          <a:xfrm>
            <a:off x="0" y="4136757"/>
            <a:ext cx="1754842" cy="1028844"/>
          </a:xfrm>
          <a:prstGeom prst="rect">
            <a:avLst/>
          </a:prstGeom>
        </p:spPr>
      </p:pic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74CB7754-DBC7-22D9-2B6D-6C7280B877BC}"/>
              </a:ext>
            </a:extLst>
          </p:cNvPr>
          <p:cNvCxnSpPr>
            <a:cxnSpLocks/>
          </p:cNvCxnSpPr>
          <p:nvPr/>
        </p:nvCxnSpPr>
        <p:spPr>
          <a:xfrm flipH="1">
            <a:off x="1399032" y="4334256"/>
            <a:ext cx="1453896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065F55BE-AAF7-7FAA-363A-C8024305497C}"/>
              </a:ext>
            </a:extLst>
          </p:cNvPr>
          <p:cNvCxnSpPr>
            <a:cxnSpLocks/>
          </p:cNvCxnSpPr>
          <p:nvPr/>
        </p:nvCxnSpPr>
        <p:spPr>
          <a:xfrm flipH="1">
            <a:off x="1664208" y="4707222"/>
            <a:ext cx="1188720" cy="2937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D2A19937-A06E-79E3-6C2E-D571356F727A}"/>
              </a:ext>
            </a:extLst>
          </p:cNvPr>
          <p:cNvCxnSpPr/>
          <p:nvPr/>
        </p:nvCxnSpPr>
        <p:spPr>
          <a:xfrm flipH="1">
            <a:off x="1929384" y="1810512"/>
            <a:ext cx="78638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AE67D0E9-4C64-0C97-103A-CAC12DB8BBAA}"/>
              </a:ext>
            </a:extLst>
          </p:cNvPr>
          <p:cNvSpPr txBox="1"/>
          <p:nvPr/>
        </p:nvSpPr>
        <p:spPr>
          <a:xfrm>
            <a:off x="1335024" y="1679707"/>
            <a:ext cx="5943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TX / RX</a:t>
            </a:r>
          </a:p>
        </p:txBody>
      </p:sp>
      <p:cxnSp>
        <p:nvCxnSpPr>
          <p:cNvPr id="53" name="Connector: Elbow 52">
            <a:extLst>
              <a:ext uri="{FF2B5EF4-FFF2-40B4-BE49-F238E27FC236}">
                <a16:creationId xmlns:a16="http://schemas.microsoft.com/office/drawing/2014/main" id="{667D1780-A506-683D-5E3A-6D6AF62A2074}"/>
              </a:ext>
            </a:extLst>
          </p:cNvPr>
          <p:cNvCxnSpPr>
            <a:endCxn id="2" idx="3"/>
          </p:cNvCxnSpPr>
          <p:nvPr/>
        </p:nvCxnSpPr>
        <p:spPr>
          <a:xfrm rot="10800000">
            <a:off x="4570878" y="1969336"/>
            <a:ext cx="3500294" cy="371528"/>
          </a:xfrm>
          <a:prstGeom prst="bentConnector3">
            <a:avLst>
              <a:gd name="adj1" fmla="val 88402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5F34044D-8A07-ADFA-56D6-B9F4DEC77000}"/>
              </a:ext>
            </a:extLst>
          </p:cNvPr>
          <p:cNvSpPr txBox="1"/>
          <p:nvPr/>
        </p:nvSpPr>
        <p:spPr>
          <a:xfrm>
            <a:off x="368807" y="677665"/>
            <a:ext cx="216295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Direction ^ </a:t>
            </a:r>
            <a:r>
              <a:rPr lang="fr-FR" sz="1050" dirty="0" err="1"/>
              <a:t>layer_name</a:t>
            </a:r>
            <a:r>
              <a:rPr lang="fr-FR" sz="1050" dirty="0"/>
              <a:t> ^ </a:t>
            </a:r>
            <a:r>
              <a:rPr lang="fr-FR" sz="1050" dirty="0" err="1"/>
              <a:t>state_field_name.value</a:t>
            </a:r>
            <a:r>
              <a:rPr lang="fr-FR" sz="1050" dirty="0"/>
              <a:t>()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8DEE2EAE-2628-063E-E46A-DCA085EC161F}"/>
              </a:ext>
            </a:extLst>
          </p:cNvPr>
          <p:cNvCxnSpPr/>
          <p:nvPr/>
        </p:nvCxnSpPr>
        <p:spPr>
          <a:xfrm flipH="1">
            <a:off x="1972056" y="905795"/>
            <a:ext cx="78638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5E58A0C2-DD07-15B6-D98B-9630C45DB764}"/>
              </a:ext>
            </a:extLst>
          </p:cNvPr>
          <p:cNvSpPr txBox="1"/>
          <p:nvPr/>
        </p:nvSpPr>
        <p:spPr>
          <a:xfrm>
            <a:off x="10101072" y="5876693"/>
            <a:ext cx="2621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i="1" dirty="0" err="1"/>
              <a:t>State_t</a:t>
            </a:r>
            <a:r>
              <a:rPr lang="fr-FR" sz="1000" i="1" dirty="0"/>
              <a:t> </a:t>
            </a:r>
            <a:r>
              <a:rPr lang="fr-FR" sz="1000" i="1" dirty="0" err="1"/>
              <a:t>name</a:t>
            </a:r>
            <a:r>
              <a:rPr lang="fr-FR" sz="1000" i="1" dirty="0"/>
              <a:t> Must </a:t>
            </a:r>
            <a:r>
              <a:rPr lang="fr-FR" sz="1000" i="1" dirty="0" err="1"/>
              <a:t>be</a:t>
            </a:r>
            <a:r>
              <a:rPr lang="fr-FR" sz="1000" i="1" dirty="0"/>
              <a:t> unique</a:t>
            </a:r>
          </a:p>
          <a:p>
            <a:r>
              <a:rPr lang="fr-FR" sz="1000" i="1" dirty="0" err="1"/>
              <a:t>Layer_name</a:t>
            </a:r>
            <a:r>
              <a:rPr lang="fr-FR" sz="1000" i="1" dirty="0"/>
              <a:t> </a:t>
            </a:r>
            <a:r>
              <a:rPr lang="fr-FR" sz="1000" i="1" dirty="0" err="1"/>
              <a:t>comes</a:t>
            </a:r>
            <a:r>
              <a:rPr lang="fr-FR" sz="1000" i="1" dirty="0"/>
              <a:t> </a:t>
            </a:r>
            <a:r>
              <a:rPr lang="fr-FR" sz="1000" i="1" dirty="0" err="1"/>
              <a:t>from</a:t>
            </a:r>
            <a:r>
              <a:rPr lang="fr-FR" sz="1000" i="1" dirty="0"/>
              <a:t> </a:t>
            </a:r>
            <a:r>
              <a:rPr lang="fr-FR" sz="1000" i="1" dirty="0" err="1"/>
              <a:t>smt</a:t>
            </a:r>
            <a:r>
              <a:rPr lang="fr-FR" sz="1000" i="1" dirty="0"/>
              <a:t> </a:t>
            </a:r>
          </a:p>
          <a:p>
            <a:r>
              <a:rPr lang="fr-FR" sz="1000" i="1" dirty="0" err="1"/>
              <a:t>State_field_name</a:t>
            </a:r>
            <a:r>
              <a:rPr lang="fr-FR" sz="1000" i="1" dirty="0"/>
              <a:t> </a:t>
            </a:r>
            <a:r>
              <a:rPr lang="fr-FR" sz="1000" i="1" dirty="0" err="1"/>
              <a:t>comes</a:t>
            </a:r>
            <a:r>
              <a:rPr lang="fr-FR" sz="1000" i="1" dirty="0"/>
              <a:t> </a:t>
            </a:r>
            <a:r>
              <a:rPr lang="fr-FR" sz="1000" i="1" dirty="0" err="1"/>
              <a:t>from</a:t>
            </a:r>
            <a:r>
              <a:rPr lang="fr-FR" sz="1000" i="1" dirty="0"/>
              <a:t> </a:t>
            </a:r>
            <a:r>
              <a:rPr lang="fr-FR" sz="1000" i="1" dirty="0" err="1"/>
              <a:t>smt</a:t>
            </a:r>
            <a:endParaRPr lang="fr-FR" sz="1000" i="1" dirty="0"/>
          </a:p>
          <a:p>
            <a:r>
              <a:rPr lang="fr-FR" sz="1000" i="1" dirty="0" err="1"/>
              <a:t>Each</a:t>
            </a:r>
            <a:r>
              <a:rPr lang="fr-FR" sz="1000" i="1" dirty="0"/>
              <a:t> state has </a:t>
            </a:r>
            <a:r>
              <a:rPr lang="fr-FR" sz="1000" i="1" dirty="0" err="1"/>
              <a:t>its</a:t>
            </a:r>
            <a:r>
              <a:rPr lang="fr-FR" sz="1000" i="1" dirty="0"/>
              <a:t> transition table</a:t>
            </a: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C5FBF68B-9A81-192B-5D44-158E64754024}"/>
              </a:ext>
            </a:extLst>
          </p:cNvPr>
          <p:cNvCxnSpPr/>
          <p:nvPr/>
        </p:nvCxnSpPr>
        <p:spPr>
          <a:xfrm flipH="1">
            <a:off x="1929384" y="1969335"/>
            <a:ext cx="78638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A211B532-A0A4-DC05-91C7-FE79F5A6EA25}"/>
              </a:ext>
            </a:extLst>
          </p:cNvPr>
          <p:cNvSpPr txBox="1"/>
          <p:nvPr/>
        </p:nvSpPr>
        <p:spPr>
          <a:xfrm>
            <a:off x="-17727" y="1842377"/>
            <a:ext cx="203911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 err="1"/>
              <a:t>Number</a:t>
            </a:r>
            <a:r>
              <a:rPr lang="fr-FR" sz="1050" dirty="0"/>
              <a:t> of </a:t>
            </a:r>
            <a:r>
              <a:rPr lang="fr-FR" sz="1050" dirty="0" err="1"/>
              <a:t>layers</a:t>
            </a:r>
            <a:r>
              <a:rPr lang="fr-FR" sz="1050" dirty="0"/>
              <a:t> in </a:t>
            </a:r>
            <a:r>
              <a:rPr lang="fr-FR" sz="1050" dirty="0" err="1"/>
              <a:t>this</a:t>
            </a:r>
            <a:r>
              <a:rPr lang="fr-FR" sz="1050" dirty="0"/>
              <a:t> </a:t>
            </a:r>
            <a:r>
              <a:rPr lang="fr-FR" sz="1050" dirty="0" err="1"/>
              <a:t>packet</a:t>
            </a:r>
            <a:endParaRPr lang="fr-FR" sz="1050" dirty="0"/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737CE2E0-F3A2-0CF5-ACD2-9E6E3176F273}"/>
              </a:ext>
            </a:extLst>
          </p:cNvPr>
          <p:cNvCxnSpPr/>
          <p:nvPr/>
        </p:nvCxnSpPr>
        <p:spPr>
          <a:xfrm flipH="1">
            <a:off x="1972056" y="2268039"/>
            <a:ext cx="78638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E59C468A-4797-796A-BB15-5172A17DADC6}"/>
              </a:ext>
            </a:extLst>
          </p:cNvPr>
          <p:cNvSpPr txBox="1"/>
          <p:nvPr/>
        </p:nvSpPr>
        <p:spPr>
          <a:xfrm>
            <a:off x="123042" y="2123888"/>
            <a:ext cx="203911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Pointer to </a:t>
            </a:r>
            <a:r>
              <a:rPr lang="fr-FR" sz="1050" dirty="0" err="1"/>
              <a:t>corresponding</a:t>
            </a:r>
            <a:r>
              <a:rPr lang="fr-FR" sz="1050" dirty="0"/>
              <a:t> state mapper</a:t>
            </a:r>
          </a:p>
        </p:txBody>
      </p:sp>
      <p:cxnSp>
        <p:nvCxnSpPr>
          <p:cNvPr id="66" name="Connector: Elbow 65">
            <a:extLst>
              <a:ext uri="{FF2B5EF4-FFF2-40B4-BE49-F238E27FC236}">
                <a16:creationId xmlns:a16="http://schemas.microsoft.com/office/drawing/2014/main" id="{1C48358D-7B8C-4E48-2128-EE33C33E4154}"/>
              </a:ext>
            </a:extLst>
          </p:cNvPr>
          <p:cNvCxnSpPr>
            <a:endCxn id="6" idx="0"/>
          </p:cNvCxnSpPr>
          <p:nvPr/>
        </p:nvCxnSpPr>
        <p:spPr>
          <a:xfrm rot="5400000">
            <a:off x="7237812" y="2658692"/>
            <a:ext cx="952667" cy="714055"/>
          </a:xfrm>
          <a:prstGeom prst="bentConnector3">
            <a:avLst>
              <a:gd name="adj1" fmla="val 1049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Connector: Elbow 68">
            <a:extLst>
              <a:ext uri="{FF2B5EF4-FFF2-40B4-BE49-F238E27FC236}">
                <a16:creationId xmlns:a16="http://schemas.microsoft.com/office/drawing/2014/main" id="{EAF8E937-8806-C038-54B0-DCB366D13C78}"/>
              </a:ext>
            </a:extLst>
          </p:cNvPr>
          <p:cNvCxnSpPr>
            <a:stCxn id="6" idx="3"/>
            <a:endCxn id="4" idx="3"/>
          </p:cNvCxnSpPr>
          <p:nvPr/>
        </p:nvCxnSpPr>
        <p:spPr>
          <a:xfrm flipH="1">
            <a:off x="7542977" y="4106980"/>
            <a:ext cx="1540560" cy="1684071"/>
          </a:xfrm>
          <a:prstGeom prst="bentConnector3">
            <a:avLst>
              <a:gd name="adj1" fmla="val -14839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40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99A8106-150C-B94B-2A89-B29D1507F207}"/>
              </a:ext>
            </a:extLst>
          </p:cNvPr>
          <p:cNvSpPr txBox="1"/>
          <p:nvPr/>
        </p:nvSpPr>
        <p:spPr>
          <a:xfrm>
            <a:off x="3535363" y="0"/>
            <a:ext cx="5121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State Machine </a:t>
            </a:r>
            <a:r>
              <a:rPr lang="fr-FR" b="1" dirty="0" err="1"/>
              <a:t>Generator</a:t>
            </a:r>
            <a:r>
              <a:rPr lang="fr-FR" b="1" dirty="0"/>
              <a:t> Architecture </a:t>
            </a:r>
            <a:r>
              <a:rPr lang="fr-FR" b="1" dirty="0" err="1"/>
              <a:t>Overview</a:t>
            </a:r>
            <a:endParaRPr lang="fr-FR" b="1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431A74-297A-0BD2-1C02-7C33553F9E79}"/>
              </a:ext>
            </a:extLst>
          </p:cNvPr>
          <p:cNvSpPr/>
          <p:nvPr/>
        </p:nvSpPr>
        <p:spPr>
          <a:xfrm>
            <a:off x="539496" y="1389888"/>
            <a:ext cx="2203704" cy="512064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tx1"/>
                </a:solidFill>
              </a:rPr>
              <a:t>WDMapper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6F2E364-D4B6-0EC5-5E11-057A6C30E903}"/>
              </a:ext>
            </a:extLst>
          </p:cNvPr>
          <p:cNvSpPr/>
          <p:nvPr/>
        </p:nvSpPr>
        <p:spPr>
          <a:xfrm>
            <a:off x="8071172" y="1389888"/>
            <a:ext cx="2203704" cy="5120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Machine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09F9CE8-C73F-776D-899C-9C818F07B04D}"/>
              </a:ext>
            </a:extLst>
          </p:cNvPr>
          <p:cNvCxnSpPr/>
          <p:nvPr/>
        </p:nvCxnSpPr>
        <p:spPr>
          <a:xfrm>
            <a:off x="1645920" y="877824"/>
            <a:ext cx="0" cy="41148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C11EB008-B412-C0BE-A93E-0C06FFFCC1C1}"/>
              </a:ext>
            </a:extLst>
          </p:cNvPr>
          <p:cNvSpPr/>
          <p:nvPr/>
        </p:nvSpPr>
        <p:spPr>
          <a:xfrm>
            <a:off x="539496" y="369332"/>
            <a:ext cx="969264" cy="429768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err="1">
                <a:solidFill>
                  <a:schemeClr val="tx1"/>
                </a:solidFill>
              </a:rPr>
              <a:t>config.json</a:t>
            </a:r>
            <a:endParaRPr lang="fr-FR" sz="1100" dirty="0">
              <a:solidFill>
                <a:schemeClr val="tx1"/>
              </a:solidFill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691E29D-6F7C-0217-A10A-25BFE0C2E499}"/>
              </a:ext>
            </a:extLst>
          </p:cNvPr>
          <p:cNvGrpSpPr/>
          <p:nvPr/>
        </p:nvGrpSpPr>
        <p:grpSpPr>
          <a:xfrm>
            <a:off x="1616805" y="190024"/>
            <a:ext cx="1219041" cy="609076"/>
            <a:chOff x="1351629" y="95012"/>
            <a:chExt cx="1219041" cy="609076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10464E2-0A2D-1192-B82B-A5396B73D4DD}"/>
                </a:ext>
              </a:extLst>
            </p:cNvPr>
            <p:cNvSpPr/>
            <p:nvPr/>
          </p:nvSpPr>
          <p:spPr>
            <a:xfrm>
              <a:off x="1601406" y="95012"/>
              <a:ext cx="969264" cy="42976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02D9448-6222-5FDE-3A51-7B91722F4945}"/>
                </a:ext>
              </a:extLst>
            </p:cNvPr>
            <p:cNvSpPr/>
            <p:nvPr/>
          </p:nvSpPr>
          <p:spPr>
            <a:xfrm>
              <a:off x="1474232" y="184666"/>
              <a:ext cx="969264" cy="42976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1E76887-4A05-3F90-9D6E-97B731DF617D}"/>
                </a:ext>
              </a:extLst>
            </p:cNvPr>
            <p:cNvSpPr/>
            <p:nvPr/>
          </p:nvSpPr>
          <p:spPr>
            <a:xfrm>
              <a:off x="1351629" y="274320"/>
              <a:ext cx="969264" cy="42976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100" dirty="0" err="1">
                  <a:solidFill>
                    <a:schemeClr val="tx1"/>
                  </a:solidFill>
                </a:rPr>
                <a:t>input.pcap</a:t>
              </a:r>
              <a:endParaRPr lang="fr-FR" sz="1100" dirty="0">
                <a:solidFill>
                  <a:schemeClr val="tx1"/>
                </a:solidFill>
              </a:endParaRP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5A3F9F74-C534-3B5D-D737-D938D72F3E41}"/>
              </a:ext>
            </a:extLst>
          </p:cNvPr>
          <p:cNvSpPr txBox="1"/>
          <p:nvPr/>
        </p:nvSpPr>
        <p:spPr>
          <a:xfrm>
            <a:off x="8071172" y="1901952"/>
            <a:ext cx="4065896" cy="15465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dirty="0"/>
              <a:t>String </a:t>
            </a:r>
            <a:r>
              <a:rPr lang="fr-FR" sz="1050" dirty="0" err="1"/>
              <a:t>current_state</a:t>
            </a:r>
            <a:endParaRPr lang="fr-FR" sz="1050" dirty="0"/>
          </a:p>
          <a:p>
            <a:r>
              <a:rPr lang="fr-FR" sz="1050" dirty="0" err="1"/>
              <a:t>vector</a:t>
            </a:r>
            <a:r>
              <a:rPr lang="fr-FR" sz="1050" dirty="0"/>
              <a:t>&lt;</a:t>
            </a:r>
            <a:r>
              <a:rPr lang="fr-FR" sz="1050" dirty="0" err="1"/>
              <a:t>state_mapper_t</a:t>
            </a:r>
            <a:r>
              <a:rPr lang="fr-FR" sz="1050" dirty="0"/>
              <a:t>&gt; </a:t>
            </a:r>
            <a:r>
              <a:rPr lang="fr-FR" sz="1050" dirty="0" err="1"/>
              <a:t>StateMap</a:t>
            </a:r>
            <a:endParaRPr lang="fr-FR" sz="1050" dirty="0"/>
          </a:p>
          <a:p>
            <a:r>
              <a:rPr lang="fr-FR" sz="1050" dirty="0" err="1"/>
              <a:t>unordered_map</a:t>
            </a:r>
            <a:r>
              <a:rPr lang="fr-FR" sz="1050" dirty="0"/>
              <a:t>&lt;string, </a:t>
            </a:r>
            <a:r>
              <a:rPr lang="fr-FR" sz="1050" dirty="0" err="1"/>
              <a:t>state_t</a:t>
            </a:r>
            <a:r>
              <a:rPr lang="fr-FR" sz="1050" dirty="0"/>
              <a:t>&gt; </a:t>
            </a:r>
            <a:r>
              <a:rPr lang="fr-FR" sz="1050" dirty="0" err="1"/>
              <a:t>StatesNodes</a:t>
            </a:r>
            <a:endParaRPr lang="fr-FR" sz="1050" dirty="0"/>
          </a:p>
          <a:p>
            <a:r>
              <a:rPr lang="fr-FR" sz="1050" dirty="0" err="1"/>
              <a:t>unordered_map</a:t>
            </a:r>
            <a:r>
              <a:rPr lang="fr-FR" sz="1050" dirty="0"/>
              <a:t>&lt;</a:t>
            </a:r>
            <a:r>
              <a:rPr lang="fr-FR" sz="1050" dirty="0" err="1"/>
              <a:t>state_t</a:t>
            </a:r>
            <a:r>
              <a:rPr lang="fr-FR" sz="1050" dirty="0"/>
              <a:t> *, </a:t>
            </a:r>
            <a:r>
              <a:rPr lang="fr-FR" sz="1050" dirty="0" err="1"/>
              <a:t>transition_table_t</a:t>
            </a:r>
            <a:r>
              <a:rPr lang="fr-FR" sz="1050" dirty="0"/>
              <a:t>&gt; </a:t>
            </a:r>
            <a:r>
              <a:rPr lang="fr-FR" sz="1050" dirty="0" err="1"/>
              <a:t>StatesTransitions</a:t>
            </a:r>
            <a:endParaRPr lang="fr-FR" sz="1050" dirty="0"/>
          </a:p>
          <a:p>
            <a:r>
              <a:rPr lang="fr-FR" sz="1050" dirty="0" err="1"/>
              <a:t>state_t</a:t>
            </a:r>
            <a:r>
              <a:rPr lang="fr-FR" sz="1050" dirty="0"/>
              <a:t> *</a:t>
            </a:r>
            <a:r>
              <a:rPr lang="fr-FR" sz="1050" dirty="0" err="1"/>
              <a:t>PreviousStateNode</a:t>
            </a:r>
            <a:endParaRPr lang="fr-FR" sz="1050" dirty="0"/>
          </a:p>
          <a:p>
            <a:r>
              <a:rPr lang="fr-FR" sz="1050" dirty="0" err="1"/>
              <a:t>state_t</a:t>
            </a:r>
            <a:r>
              <a:rPr lang="fr-FR" sz="1050" dirty="0"/>
              <a:t> *</a:t>
            </a:r>
            <a:r>
              <a:rPr lang="fr-FR" sz="1050" dirty="0" err="1"/>
              <a:t>CurrentStateNode</a:t>
            </a:r>
            <a:endParaRPr lang="fr-FR" sz="1050" dirty="0"/>
          </a:p>
          <a:p>
            <a:r>
              <a:rPr lang="fr-FR" sz="1050" dirty="0" err="1"/>
              <a:t>transition_t</a:t>
            </a:r>
            <a:r>
              <a:rPr lang="fr-FR" sz="1050" dirty="0"/>
              <a:t> * </a:t>
            </a:r>
            <a:r>
              <a:rPr lang="fr-FR" sz="1050" dirty="0" err="1"/>
              <a:t>CurrentTransition</a:t>
            </a:r>
            <a:endParaRPr lang="fr-FR" sz="1050" dirty="0"/>
          </a:p>
          <a:p>
            <a:r>
              <a:rPr lang="fr-FR" sz="1050" dirty="0" err="1"/>
              <a:t>transition_t</a:t>
            </a:r>
            <a:r>
              <a:rPr lang="fr-FR" sz="1050" dirty="0"/>
              <a:t> * </a:t>
            </a:r>
            <a:r>
              <a:rPr lang="fr-FR" sz="1050" dirty="0" err="1"/>
              <a:t>PreviousTransition</a:t>
            </a:r>
            <a:endParaRPr lang="fr-FR" sz="1050" dirty="0"/>
          </a:p>
          <a:p>
            <a:r>
              <a:rPr lang="fr-FR" sz="1050" dirty="0" err="1"/>
              <a:t>wd_t</a:t>
            </a:r>
            <a:r>
              <a:rPr lang="fr-FR" sz="1050" dirty="0"/>
              <a:t>* </a:t>
            </a:r>
            <a:r>
              <a:rPr lang="fr-FR" sz="1050" dirty="0" err="1"/>
              <a:t>wd</a:t>
            </a:r>
            <a:r>
              <a:rPr lang="fr-FR" sz="1050" dirty="0"/>
              <a:t>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6DA86A8-0102-108A-9B58-E0FE29552DAE}"/>
              </a:ext>
            </a:extLst>
          </p:cNvPr>
          <p:cNvSpPr/>
          <p:nvPr/>
        </p:nvSpPr>
        <p:spPr>
          <a:xfrm>
            <a:off x="9570720" y="184666"/>
            <a:ext cx="569976" cy="182880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1C0961B-E46D-DCEC-50BA-3233577792C4}"/>
              </a:ext>
            </a:extLst>
          </p:cNvPr>
          <p:cNvSpPr/>
          <p:nvPr/>
        </p:nvSpPr>
        <p:spPr>
          <a:xfrm>
            <a:off x="9570720" y="478439"/>
            <a:ext cx="569976" cy="1828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ECFDB66-AE96-8C2E-9799-CE1A51F8AF87}"/>
              </a:ext>
            </a:extLst>
          </p:cNvPr>
          <p:cNvSpPr txBox="1"/>
          <p:nvPr/>
        </p:nvSpPr>
        <p:spPr>
          <a:xfrm>
            <a:off x="10199932" y="149148"/>
            <a:ext cx="7505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: </a:t>
            </a:r>
            <a:r>
              <a:rPr lang="fr-FR" sz="1200" dirty="0" err="1"/>
              <a:t>cpp</a:t>
            </a:r>
            <a:r>
              <a:rPr lang="fr-FR" sz="1200" dirty="0"/>
              <a:t> file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78DB753-A4CB-16B7-50DC-3B00E76C2BD3}"/>
              </a:ext>
            </a:extLst>
          </p:cNvPr>
          <p:cNvSpPr txBox="1"/>
          <p:nvPr/>
        </p:nvSpPr>
        <p:spPr>
          <a:xfrm>
            <a:off x="10199932" y="422303"/>
            <a:ext cx="7553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: </a:t>
            </a:r>
            <a:r>
              <a:rPr lang="fr-FR" sz="1200" dirty="0" err="1"/>
              <a:t>hpp</a:t>
            </a:r>
            <a:r>
              <a:rPr lang="fr-FR" sz="1200" dirty="0"/>
              <a:t> file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303CE55-9CDB-C5A9-E0B3-DBDCF46C3068}"/>
              </a:ext>
            </a:extLst>
          </p:cNvPr>
          <p:cNvSpPr txBox="1"/>
          <p:nvPr/>
        </p:nvSpPr>
        <p:spPr>
          <a:xfrm>
            <a:off x="539496" y="2002536"/>
            <a:ext cx="22037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err="1"/>
              <a:t>StateMachine.init</a:t>
            </a:r>
            <a:r>
              <a:rPr lang="fr-FR" sz="1100" dirty="0"/>
              <a:t>(</a:t>
            </a:r>
            <a:r>
              <a:rPr lang="fr-FR" sz="1100" dirty="0" err="1"/>
              <a:t>config.json</a:t>
            </a:r>
            <a:r>
              <a:rPr lang="fr-FR" sz="1100" dirty="0"/>
              <a:t>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E5487D2-3CE9-1A81-DF0A-B40FC607FD1D}"/>
              </a:ext>
            </a:extLst>
          </p:cNvPr>
          <p:cNvSpPr txBox="1"/>
          <p:nvPr/>
        </p:nvSpPr>
        <p:spPr>
          <a:xfrm>
            <a:off x="8071172" y="3448529"/>
            <a:ext cx="4065896" cy="15465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dirty="0"/>
              <a:t>init()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err="1"/>
              <a:t>creates</a:t>
            </a:r>
            <a:r>
              <a:rPr lang="fr-FR" sz="1050" dirty="0"/>
              <a:t> </a:t>
            </a:r>
            <a:r>
              <a:rPr lang="fr-FR" sz="1050" dirty="0" err="1"/>
              <a:t>StateMachine</a:t>
            </a:r>
            <a:r>
              <a:rPr lang="fr-FR" sz="1050" dirty="0"/>
              <a:t> memory </a:t>
            </a:r>
            <a:r>
              <a:rPr lang="fr-FR" sz="1050" dirty="0" err="1"/>
              <a:t>elements</a:t>
            </a:r>
            <a:endParaRPr lang="fr-FR" sz="105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err="1"/>
              <a:t>initialize</a:t>
            </a:r>
            <a:r>
              <a:rPr lang="fr-FR" sz="1050" dirty="0"/>
              <a:t> </a:t>
            </a:r>
            <a:r>
              <a:rPr lang="fr-FR" sz="1050" dirty="0" err="1"/>
              <a:t>dissector</a:t>
            </a:r>
            <a:r>
              <a:rPr lang="fr-FR" sz="1050" dirty="0"/>
              <a:t> : </a:t>
            </a:r>
            <a:r>
              <a:rPr lang="fr-FR" sz="1050" dirty="0" err="1"/>
              <a:t>wd_init</a:t>
            </a:r>
            <a:r>
              <a:rPr lang="fr-FR" sz="1050" dirty="0"/>
              <a:t>(</a:t>
            </a:r>
            <a:r>
              <a:rPr lang="fr-FR" sz="1050" dirty="0" err="1"/>
              <a:t>default_proto_name</a:t>
            </a:r>
            <a:r>
              <a:rPr lang="fr-FR" sz="1050" dirty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err="1"/>
              <a:t>ResetModel</a:t>
            </a:r>
            <a:r>
              <a:rPr lang="fr-FR" sz="1050" dirty="0"/>
              <a:t>() : </a:t>
            </a:r>
            <a:r>
              <a:rPr lang="fr-FR" sz="1050" dirty="0" err="1"/>
              <a:t>classical</a:t>
            </a:r>
            <a:r>
              <a:rPr lang="fr-FR" sz="1050" dirty="0"/>
              <a:t> reset + </a:t>
            </a:r>
            <a:r>
              <a:rPr lang="fr-FR" sz="1050" dirty="0" err="1"/>
              <a:t>ResetLoopDetector</a:t>
            </a:r>
            <a:endParaRPr lang="fr-FR" sz="105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err="1"/>
              <a:t>InitStateMapper</a:t>
            </a:r>
            <a:r>
              <a:rPr lang="fr-FR" sz="1050" dirty="0"/>
              <a:t>() : </a:t>
            </a:r>
            <a:r>
              <a:rPr lang="fr-FR" sz="1050" dirty="0" err="1"/>
              <a:t>iterates</a:t>
            </a:r>
            <a:r>
              <a:rPr lang="fr-FR" sz="1050" dirty="0"/>
              <a:t> on </a:t>
            </a:r>
            <a:r>
              <a:rPr lang="fr-FR" sz="1050" dirty="0" err="1"/>
              <a:t>rules</a:t>
            </a:r>
            <a:r>
              <a:rPr lang="fr-FR" sz="1050" dirty="0"/>
              <a:t> </a:t>
            </a:r>
            <a:r>
              <a:rPr lang="fr-FR" sz="1050" dirty="0" err="1"/>
              <a:t>defined</a:t>
            </a:r>
            <a:r>
              <a:rPr lang="fr-FR" sz="1050" dirty="0"/>
              <a:t> in </a:t>
            </a:r>
            <a:r>
              <a:rPr lang="fr-FR" sz="1050" dirty="0" err="1"/>
              <a:t>config.json</a:t>
            </a:r>
            <a:r>
              <a:rPr lang="fr-FR" sz="1050" dirty="0"/>
              <a:t> (</a:t>
            </a:r>
            <a:r>
              <a:rPr lang="fr-FR" sz="1050" dirty="0" err="1"/>
              <a:t>state_mapper.mapping.setup</a:t>
            </a:r>
            <a:r>
              <a:rPr lang="fr-FR" sz="1050" dirty="0"/>
              <a:t>); compile the </a:t>
            </a:r>
            <a:r>
              <a:rPr lang="fr-FR" sz="1050" dirty="0" err="1"/>
              <a:t>filter</a:t>
            </a:r>
            <a:r>
              <a:rPr lang="fr-FR" sz="1050" dirty="0"/>
              <a:t>; </a:t>
            </a:r>
            <a:r>
              <a:rPr lang="fr-FR" sz="1050" dirty="0" err="1"/>
              <a:t>populates</a:t>
            </a:r>
            <a:r>
              <a:rPr lang="fr-FR" sz="1050" dirty="0"/>
              <a:t> </a:t>
            </a:r>
            <a:r>
              <a:rPr lang="fr-FR" sz="1050" dirty="0" err="1"/>
              <a:t>StateMap</a:t>
            </a:r>
            <a:endParaRPr lang="fr-FR" sz="105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err="1"/>
              <a:t>InitExcludes</a:t>
            </a:r>
            <a:endParaRPr lang="fr-FR" sz="105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err="1"/>
              <a:t>EventLoopSetup</a:t>
            </a:r>
            <a:endParaRPr lang="fr-FR" sz="1050" dirty="0"/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54E01ACE-0E40-0C31-A968-A6EC8997C5C8}"/>
              </a:ext>
            </a:extLst>
          </p:cNvPr>
          <p:cNvSpPr/>
          <p:nvPr/>
        </p:nvSpPr>
        <p:spPr>
          <a:xfrm>
            <a:off x="225348" y="2030194"/>
            <a:ext cx="219456" cy="20629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1</a:t>
            </a:r>
          </a:p>
        </p:txBody>
      </p:sp>
      <p:pic>
        <p:nvPicPr>
          <p:cNvPr id="48" name="Graphic 47" descr="No sign with solid fill">
            <a:extLst>
              <a:ext uri="{FF2B5EF4-FFF2-40B4-BE49-F238E27FC236}">
                <a16:creationId xmlns:a16="http://schemas.microsoft.com/office/drawing/2014/main" id="{4436BE1E-48FA-1B44-C876-A9C40C3A15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76100" y="1915909"/>
            <a:ext cx="195072" cy="195072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694752D9-2E3F-BBDE-893F-2BFA2C6837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4049" y="761294"/>
            <a:ext cx="2203704" cy="1343722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81299476-36E2-F7CC-7BAA-C5F64DA7737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2283" y="2364730"/>
            <a:ext cx="5827520" cy="3231624"/>
          </a:xfrm>
          <a:prstGeom prst="rect">
            <a:avLst/>
          </a:prstGeom>
        </p:spPr>
      </p:pic>
      <p:pic>
        <p:nvPicPr>
          <p:cNvPr id="59" name="Graphic 58" descr="No sign with solid fill">
            <a:extLst>
              <a:ext uri="{FF2B5EF4-FFF2-40B4-BE49-F238E27FC236}">
                <a16:creationId xmlns:a16="http://schemas.microsoft.com/office/drawing/2014/main" id="{368BF064-E223-6B2B-529A-4AD8085012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76100" y="2236488"/>
            <a:ext cx="195072" cy="195072"/>
          </a:xfrm>
          <a:prstGeom prst="rect">
            <a:avLst/>
          </a:prstGeom>
        </p:spPr>
      </p:pic>
      <p:cxnSp>
        <p:nvCxnSpPr>
          <p:cNvPr id="61" name="Connector: Elbow 60">
            <a:extLst>
              <a:ext uri="{FF2B5EF4-FFF2-40B4-BE49-F238E27FC236}">
                <a16:creationId xmlns:a16="http://schemas.microsoft.com/office/drawing/2014/main" id="{2FFF50B4-ADCA-568E-2EFB-A2F119A48862}"/>
              </a:ext>
            </a:extLst>
          </p:cNvPr>
          <p:cNvCxnSpPr>
            <a:cxnSpLocks/>
            <a:endCxn id="57" idx="3"/>
          </p:cNvCxnSpPr>
          <p:nvPr/>
        </p:nvCxnSpPr>
        <p:spPr>
          <a:xfrm rot="10800000" flipV="1">
            <a:off x="6049803" y="2211564"/>
            <a:ext cx="2081784" cy="1768977"/>
          </a:xfrm>
          <a:prstGeom prst="bentConnector3">
            <a:avLst>
              <a:gd name="adj1" fmla="val 847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5" name="Graphic 64" descr="No sign with solid fill">
            <a:extLst>
              <a:ext uri="{FF2B5EF4-FFF2-40B4-BE49-F238E27FC236}">
                <a16:creationId xmlns:a16="http://schemas.microsoft.com/office/drawing/2014/main" id="{726E7D20-BADD-6B2E-3281-C4E05BD669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76100" y="2410338"/>
            <a:ext cx="195072" cy="195072"/>
          </a:xfrm>
          <a:prstGeom prst="rect">
            <a:avLst/>
          </a:prstGeom>
        </p:spPr>
      </p:pic>
      <p:pic>
        <p:nvPicPr>
          <p:cNvPr id="66" name="Graphic 65" descr="No sign with solid fill">
            <a:extLst>
              <a:ext uri="{FF2B5EF4-FFF2-40B4-BE49-F238E27FC236}">
                <a16:creationId xmlns:a16="http://schemas.microsoft.com/office/drawing/2014/main" id="{DA37B56D-7265-A2AE-1B10-42A92FE225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73119" y="2589255"/>
            <a:ext cx="195072" cy="195072"/>
          </a:xfrm>
          <a:prstGeom prst="rect">
            <a:avLst/>
          </a:prstGeom>
        </p:spPr>
      </p:pic>
      <p:pic>
        <p:nvPicPr>
          <p:cNvPr id="67" name="Graphic 66" descr="No sign with solid fill">
            <a:extLst>
              <a:ext uri="{FF2B5EF4-FFF2-40B4-BE49-F238E27FC236}">
                <a16:creationId xmlns:a16="http://schemas.microsoft.com/office/drawing/2014/main" id="{CE53804E-1155-8FCD-6FFD-F25FC7DFC7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70138" y="2763105"/>
            <a:ext cx="195072" cy="195072"/>
          </a:xfrm>
          <a:prstGeom prst="rect">
            <a:avLst/>
          </a:prstGeom>
        </p:spPr>
      </p:pic>
      <p:pic>
        <p:nvPicPr>
          <p:cNvPr id="68" name="Graphic 67" descr="No sign with solid fill">
            <a:extLst>
              <a:ext uri="{FF2B5EF4-FFF2-40B4-BE49-F238E27FC236}">
                <a16:creationId xmlns:a16="http://schemas.microsoft.com/office/drawing/2014/main" id="{7F5205FC-BBD3-0CE5-D90A-E422FB355D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64176" y="2915022"/>
            <a:ext cx="195072" cy="195072"/>
          </a:xfrm>
          <a:prstGeom prst="rect">
            <a:avLst/>
          </a:prstGeom>
        </p:spPr>
      </p:pic>
      <p:pic>
        <p:nvPicPr>
          <p:cNvPr id="69" name="Graphic 68" descr="No sign with solid fill">
            <a:extLst>
              <a:ext uri="{FF2B5EF4-FFF2-40B4-BE49-F238E27FC236}">
                <a16:creationId xmlns:a16="http://schemas.microsoft.com/office/drawing/2014/main" id="{BAF99FD0-FC8B-C9DE-4D14-68DB631043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64175" y="3058760"/>
            <a:ext cx="195072" cy="195072"/>
          </a:xfrm>
          <a:prstGeom prst="rect">
            <a:avLst/>
          </a:prstGeom>
        </p:spPr>
      </p:pic>
      <p:sp>
        <p:nvSpPr>
          <p:cNvPr id="70" name="TextBox 69">
            <a:extLst>
              <a:ext uri="{FF2B5EF4-FFF2-40B4-BE49-F238E27FC236}">
                <a16:creationId xmlns:a16="http://schemas.microsoft.com/office/drawing/2014/main" id="{DDF1CAC1-EE1E-B775-8F57-E4E1DB0C7B9B}"/>
              </a:ext>
            </a:extLst>
          </p:cNvPr>
          <p:cNvSpPr txBox="1"/>
          <p:nvPr/>
        </p:nvSpPr>
        <p:spPr>
          <a:xfrm>
            <a:off x="4402358" y="6169858"/>
            <a:ext cx="3090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Memory </a:t>
            </a:r>
            <a:r>
              <a:rPr lang="fr-FR" b="1" dirty="0" err="1">
                <a:solidFill>
                  <a:srgbClr val="C00000"/>
                </a:solidFill>
              </a:rPr>
              <a:t>Layout</a:t>
            </a:r>
            <a:r>
              <a:rPr lang="fr-FR" b="1" dirty="0">
                <a:solidFill>
                  <a:srgbClr val="C00000"/>
                </a:solidFill>
              </a:rPr>
              <a:t> at init stage</a:t>
            </a:r>
          </a:p>
        </p:txBody>
      </p:sp>
    </p:spTree>
    <p:extLst>
      <p:ext uri="{BB962C8B-B14F-4D97-AF65-F5344CB8AC3E}">
        <p14:creationId xmlns:p14="http://schemas.microsoft.com/office/powerpoint/2010/main" val="2802759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B57F12-BB5B-144D-D5AA-9618B1FC3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8D5DC7E-BF07-7C9D-1E91-4AA0666400E6}"/>
              </a:ext>
            </a:extLst>
          </p:cNvPr>
          <p:cNvSpPr txBox="1"/>
          <p:nvPr/>
        </p:nvSpPr>
        <p:spPr>
          <a:xfrm>
            <a:off x="3535363" y="0"/>
            <a:ext cx="5121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State Machine </a:t>
            </a:r>
            <a:r>
              <a:rPr lang="fr-FR" b="1" dirty="0" err="1"/>
              <a:t>Generator</a:t>
            </a:r>
            <a:r>
              <a:rPr lang="fr-FR" b="1" dirty="0"/>
              <a:t> Architecture </a:t>
            </a:r>
            <a:r>
              <a:rPr lang="fr-FR" b="1" dirty="0" err="1"/>
              <a:t>Overview</a:t>
            </a:r>
            <a:endParaRPr lang="fr-FR" b="1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20997C-E7B2-8ADE-07E0-D07172440EB0}"/>
              </a:ext>
            </a:extLst>
          </p:cNvPr>
          <p:cNvSpPr/>
          <p:nvPr/>
        </p:nvSpPr>
        <p:spPr>
          <a:xfrm>
            <a:off x="539496" y="1389888"/>
            <a:ext cx="2203704" cy="512064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tx1"/>
                </a:solidFill>
              </a:rPr>
              <a:t>WDMapper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68F8CD-A62F-6058-9125-E68DE83C4E80}"/>
              </a:ext>
            </a:extLst>
          </p:cNvPr>
          <p:cNvSpPr/>
          <p:nvPr/>
        </p:nvSpPr>
        <p:spPr>
          <a:xfrm>
            <a:off x="3691128" y="1389888"/>
            <a:ext cx="2203704" cy="512064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tx1"/>
                </a:solidFill>
              </a:rPr>
              <a:t>wdissector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691F93-9319-3FBD-02EF-2484C35C7AAF}"/>
              </a:ext>
            </a:extLst>
          </p:cNvPr>
          <p:cNvSpPr/>
          <p:nvPr/>
        </p:nvSpPr>
        <p:spPr>
          <a:xfrm>
            <a:off x="8071172" y="1389888"/>
            <a:ext cx="2203704" cy="5120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Machine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CE795F9-BF17-A9D0-D3AE-2C6C1D1F01D7}"/>
              </a:ext>
            </a:extLst>
          </p:cNvPr>
          <p:cNvCxnSpPr/>
          <p:nvPr/>
        </p:nvCxnSpPr>
        <p:spPr>
          <a:xfrm>
            <a:off x="1645920" y="877824"/>
            <a:ext cx="0" cy="41148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A6A11869-DA41-7943-A4C1-44040E11E5EE}"/>
              </a:ext>
            </a:extLst>
          </p:cNvPr>
          <p:cNvSpPr/>
          <p:nvPr/>
        </p:nvSpPr>
        <p:spPr>
          <a:xfrm>
            <a:off x="539496" y="369332"/>
            <a:ext cx="969264" cy="429768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err="1">
                <a:solidFill>
                  <a:schemeClr val="tx1"/>
                </a:solidFill>
              </a:rPr>
              <a:t>config.json</a:t>
            </a:r>
            <a:endParaRPr lang="fr-FR" sz="1100" dirty="0">
              <a:solidFill>
                <a:schemeClr val="tx1"/>
              </a:solidFill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5059D93-4226-16A7-BA19-1FB058DC694A}"/>
              </a:ext>
            </a:extLst>
          </p:cNvPr>
          <p:cNvGrpSpPr/>
          <p:nvPr/>
        </p:nvGrpSpPr>
        <p:grpSpPr>
          <a:xfrm>
            <a:off x="1616805" y="190024"/>
            <a:ext cx="1219041" cy="609076"/>
            <a:chOff x="1351629" y="95012"/>
            <a:chExt cx="1219041" cy="609076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A4F8E4C0-95D9-722C-D3D2-87BF4ED81B22}"/>
                </a:ext>
              </a:extLst>
            </p:cNvPr>
            <p:cNvSpPr/>
            <p:nvPr/>
          </p:nvSpPr>
          <p:spPr>
            <a:xfrm>
              <a:off x="1601406" y="95012"/>
              <a:ext cx="969264" cy="42976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F7803EF9-CC78-A784-1677-0AF793F212F8}"/>
                </a:ext>
              </a:extLst>
            </p:cNvPr>
            <p:cNvSpPr/>
            <p:nvPr/>
          </p:nvSpPr>
          <p:spPr>
            <a:xfrm>
              <a:off x="1474232" y="184666"/>
              <a:ext cx="969264" cy="42976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B91963FC-5D6B-95AF-32E4-D07DE1174CF5}"/>
                </a:ext>
              </a:extLst>
            </p:cNvPr>
            <p:cNvSpPr/>
            <p:nvPr/>
          </p:nvSpPr>
          <p:spPr>
            <a:xfrm>
              <a:off x="1351629" y="274320"/>
              <a:ext cx="969264" cy="42976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100" dirty="0" err="1">
                  <a:solidFill>
                    <a:schemeClr val="tx1"/>
                  </a:solidFill>
                </a:rPr>
                <a:t>input.pcap</a:t>
              </a:r>
              <a:endParaRPr lang="fr-FR" sz="1100" dirty="0">
                <a:solidFill>
                  <a:schemeClr val="tx1"/>
                </a:solidFill>
              </a:endParaRP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CDA7A05B-3D90-9164-DCD6-9D17B859E012}"/>
              </a:ext>
            </a:extLst>
          </p:cNvPr>
          <p:cNvSpPr txBox="1"/>
          <p:nvPr/>
        </p:nvSpPr>
        <p:spPr>
          <a:xfrm>
            <a:off x="8071172" y="1901952"/>
            <a:ext cx="4065896" cy="15465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dirty="0"/>
              <a:t>String </a:t>
            </a:r>
            <a:r>
              <a:rPr lang="fr-FR" sz="1050" dirty="0" err="1"/>
              <a:t>current_state</a:t>
            </a:r>
            <a:endParaRPr lang="fr-FR" sz="1050" dirty="0"/>
          </a:p>
          <a:p>
            <a:r>
              <a:rPr lang="fr-FR" sz="1050" dirty="0" err="1"/>
              <a:t>vector</a:t>
            </a:r>
            <a:r>
              <a:rPr lang="fr-FR" sz="1050" dirty="0"/>
              <a:t>&lt;</a:t>
            </a:r>
            <a:r>
              <a:rPr lang="fr-FR" sz="1050" dirty="0" err="1"/>
              <a:t>state_mapper_t</a:t>
            </a:r>
            <a:r>
              <a:rPr lang="fr-FR" sz="1050" dirty="0"/>
              <a:t>&gt; </a:t>
            </a:r>
            <a:r>
              <a:rPr lang="fr-FR" sz="1050" dirty="0" err="1"/>
              <a:t>StateMap</a:t>
            </a:r>
            <a:endParaRPr lang="fr-FR" sz="1050" dirty="0"/>
          </a:p>
          <a:p>
            <a:r>
              <a:rPr lang="fr-FR" sz="1050" dirty="0" err="1"/>
              <a:t>unordered_map</a:t>
            </a:r>
            <a:r>
              <a:rPr lang="fr-FR" sz="1050" dirty="0"/>
              <a:t>&lt;string, </a:t>
            </a:r>
            <a:r>
              <a:rPr lang="fr-FR" sz="1050" dirty="0" err="1"/>
              <a:t>state_t</a:t>
            </a:r>
            <a:r>
              <a:rPr lang="fr-FR" sz="1050" dirty="0"/>
              <a:t>&gt; </a:t>
            </a:r>
            <a:r>
              <a:rPr lang="fr-FR" sz="1050" dirty="0" err="1"/>
              <a:t>StatesNodes</a:t>
            </a:r>
            <a:endParaRPr lang="fr-FR" sz="1050" dirty="0"/>
          </a:p>
          <a:p>
            <a:r>
              <a:rPr lang="fr-FR" sz="1050" dirty="0" err="1"/>
              <a:t>unordered_map</a:t>
            </a:r>
            <a:r>
              <a:rPr lang="fr-FR" sz="1050" dirty="0"/>
              <a:t>&lt;</a:t>
            </a:r>
            <a:r>
              <a:rPr lang="fr-FR" sz="1050" dirty="0" err="1"/>
              <a:t>state_t</a:t>
            </a:r>
            <a:r>
              <a:rPr lang="fr-FR" sz="1050" dirty="0"/>
              <a:t> *, </a:t>
            </a:r>
            <a:r>
              <a:rPr lang="fr-FR" sz="1050" dirty="0" err="1"/>
              <a:t>transition_table_t</a:t>
            </a:r>
            <a:r>
              <a:rPr lang="fr-FR" sz="1050" dirty="0"/>
              <a:t>&gt; </a:t>
            </a:r>
            <a:r>
              <a:rPr lang="fr-FR" sz="1050" dirty="0" err="1"/>
              <a:t>StatesTransitions</a:t>
            </a:r>
            <a:endParaRPr lang="fr-FR" sz="1050" dirty="0"/>
          </a:p>
          <a:p>
            <a:r>
              <a:rPr lang="fr-FR" sz="1050" dirty="0" err="1"/>
              <a:t>state_t</a:t>
            </a:r>
            <a:r>
              <a:rPr lang="fr-FR" sz="1050" dirty="0"/>
              <a:t> *</a:t>
            </a:r>
            <a:r>
              <a:rPr lang="fr-FR" sz="1050" dirty="0" err="1"/>
              <a:t>PreviousStateNode</a:t>
            </a:r>
            <a:endParaRPr lang="fr-FR" sz="1050" dirty="0"/>
          </a:p>
          <a:p>
            <a:r>
              <a:rPr lang="fr-FR" sz="1050" dirty="0" err="1"/>
              <a:t>state_t</a:t>
            </a:r>
            <a:r>
              <a:rPr lang="fr-FR" sz="1050" dirty="0"/>
              <a:t> *</a:t>
            </a:r>
            <a:r>
              <a:rPr lang="fr-FR" sz="1050" dirty="0" err="1"/>
              <a:t>CurrentStateNode</a:t>
            </a:r>
            <a:endParaRPr lang="fr-FR" sz="1050" dirty="0"/>
          </a:p>
          <a:p>
            <a:r>
              <a:rPr lang="fr-FR" sz="1050" dirty="0" err="1"/>
              <a:t>transition_t</a:t>
            </a:r>
            <a:r>
              <a:rPr lang="fr-FR" sz="1050" dirty="0"/>
              <a:t> * </a:t>
            </a:r>
            <a:r>
              <a:rPr lang="fr-FR" sz="1050" dirty="0" err="1"/>
              <a:t>CurrentTransition</a:t>
            </a:r>
            <a:endParaRPr lang="fr-FR" sz="1050" dirty="0"/>
          </a:p>
          <a:p>
            <a:r>
              <a:rPr lang="fr-FR" sz="1050" dirty="0" err="1"/>
              <a:t>transition_t</a:t>
            </a:r>
            <a:r>
              <a:rPr lang="fr-FR" sz="1050" dirty="0"/>
              <a:t> * </a:t>
            </a:r>
            <a:r>
              <a:rPr lang="fr-FR" sz="1050" dirty="0" err="1"/>
              <a:t>PreviousTransition</a:t>
            </a:r>
            <a:endParaRPr lang="fr-FR" sz="1050" dirty="0"/>
          </a:p>
          <a:p>
            <a:r>
              <a:rPr lang="fr-FR" sz="1050" dirty="0" err="1"/>
              <a:t>wd_t</a:t>
            </a:r>
            <a:r>
              <a:rPr lang="fr-FR" sz="1050" dirty="0"/>
              <a:t>* </a:t>
            </a:r>
            <a:r>
              <a:rPr lang="fr-FR" sz="1050" dirty="0" err="1"/>
              <a:t>wd</a:t>
            </a:r>
            <a:r>
              <a:rPr lang="fr-FR" sz="1050" dirty="0"/>
              <a:t>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FDBF5AF-C3B7-6117-4CE7-2E0EFDB74735}"/>
              </a:ext>
            </a:extLst>
          </p:cNvPr>
          <p:cNvSpPr/>
          <p:nvPr/>
        </p:nvSpPr>
        <p:spPr>
          <a:xfrm>
            <a:off x="9570720" y="184666"/>
            <a:ext cx="569976" cy="182880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74CEF5D-2204-1543-AEEE-3DE344B83ED2}"/>
              </a:ext>
            </a:extLst>
          </p:cNvPr>
          <p:cNvSpPr/>
          <p:nvPr/>
        </p:nvSpPr>
        <p:spPr>
          <a:xfrm>
            <a:off x="9570720" y="478439"/>
            <a:ext cx="569976" cy="1828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4E5D480-4B57-A974-966F-75D10A57BAFC}"/>
              </a:ext>
            </a:extLst>
          </p:cNvPr>
          <p:cNvSpPr txBox="1"/>
          <p:nvPr/>
        </p:nvSpPr>
        <p:spPr>
          <a:xfrm>
            <a:off x="10199932" y="149148"/>
            <a:ext cx="7505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: </a:t>
            </a:r>
            <a:r>
              <a:rPr lang="fr-FR" sz="1200" dirty="0" err="1"/>
              <a:t>cpp</a:t>
            </a:r>
            <a:r>
              <a:rPr lang="fr-FR" sz="1200" dirty="0"/>
              <a:t> file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1135676-570C-47A3-BBE5-6A87EB2B4EC8}"/>
              </a:ext>
            </a:extLst>
          </p:cNvPr>
          <p:cNvSpPr txBox="1"/>
          <p:nvPr/>
        </p:nvSpPr>
        <p:spPr>
          <a:xfrm>
            <a:off x="10199932" y="422303"/>
            <a:ext cx="7553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: </a:t>
            </a:r>
            <a:r>
              <a:rPr lang="fr-FR" sz="1200" dirty="0" err="1"/>
              <a:t>hpp</a:t>
            </a:r>
            <a:r>
              <a:rPr lang="fr-FR" sz="1200" dirty="0"/>
              <a:t> file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CE27D1C-7201-9398-DA0B-8F415E38B26C}"/>
              </a:ext>
            </a:extLst>
          </p:cNvPr>
          <p:cNvSpPr txBox="1"/>
          <p:nvPr/>
        </p:nvSpPr>
        <p:spPr>
          <a:xfrm>
            <a:off x="539496" y="2002536"/>
            <a:ext cx="22037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err="1"/>
              <a:t>StateMachine.init</a:t>
            </a:r>
            <a:r>
              <a:rPr lang="fr-FR" sz="1100" dirty="0"/>
              <a:t>(</a:t>
            </a:r>
            <a:r>
              <a:rPr lang="fr-FR" sz="1100" dirty="0" err="1"/>
              <a:t>config.json</a:t>
            </a:r>
            <a:r>
              <a:rPr lang="fr-FR" sz="1100" dirty="0"/>
              <a:t>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0D0B91D-2470-42FA-8014-DE98A67C1FC8}"/>
              </a:ext>
            </a:extLst>
          </p:cNvPr>
          <p:cNvSpPr txBox="1"/>
          <p:nvPr/>
        </p:nvSpPr>
        <p:spPr>
          <a:xfrm>
            <a:off x="8071172" y="3448529"/>
            <a:ext cx="4065896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dirty="0" err="1"/>
              <a:t>LoadModel</a:t>
            </a:r>
            <a:r>
              <a:rPr lang="fr-FR" sz="1050" dirty="0"/>
              <a:t>() 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Open </a:t>
            </a:r>
            <a:r>
              <a:rPr lang="fr-FR" sz="1050" dirty="0" err="1"/>
              <a:t>pcap</a:t>
            </a:r>
            <a:r>
              <a:rPr lang="fr-FR" sz="1050" dirty="0"/>
              <a:t> </a:t>
            </a:r>
            <a:r>
              <a:rPr lang="fr-FR" sz="1050" dirty="0" err="1"/>
              <a:t>reader</a:t>
            </a:r>
            <a:r>
              <a:rPr lang="fr-FR" sz="105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err="1"/>
              <a:t>Extract</a:t>
            </a:r>
            <a:r>
              <a:rPr lang="fr-FR" sz="1050" dirty="0"/>
              <a:t> </a:t>
            </a:r>
            <a:r>
              <a:rPr lang="fr-FR" sz="1050" dirty="0" err="1"/>
              <a:t>number</a:t>
            </a:r>
            <a:r>
              <a:rPr lang="fr-FR" sz="1050" dirty="0"/>
              <a:t> of </a:t>
            </a:r>
            <a:r>
              <a:rPr lang="fr-FR" sz="1050" dirty="0" err="1"/>
              <a:t>packets</a:t>
            </a:r>
            <a:endParaRPr lang="fr-FR" sz="105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err="1"/>
              <a:t>iterates</a:t>
            </a:r>
            <a:r>
              <a:rPr lang="fr-FR" sz="1050" dirty="0"/>
              <a:t> over </a:t>
            </a:r>
            <a:r>
              <a:rPr lang="fr-FR" sz="1050" dirty="0" err="1"/>
              <a:t>raw</a:t>
            </a:r>
            <a:r>
              <a:rPr lang="fr-FR" sz="1050" dirty="0"/>
              <a:t> </a:t>
            </a:r>
            <a:r>
              <a:rPr lang="fr-FR" sz="1050" dirty="0" err="1"/>
              <a:t>packets</a:t>
            </a:r>
            <a:r>
              <a:rPr lang="fr-FR" sz="1050" dirty="0"/>
              <a:t> :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050" dirty="0" err="1"/>
              <a:t>PrepareStateMapper</a:t>
            </a:r>
            <a:r>
              <a:rPr lang="fr-FR" sz="1050" dirty="0"/>
              <a:t> : </a:t>
            </a:r>
            <a:r>
              <a:rPr lang="fr-FR" sz="1050" dirty="0" err="1"/>
              <a:t>register</a:t>
            </a:r>
            <a:r>
              <a:rPr lang="fr-FR" sz="1050" dirty="0"/>
              <a:t> </a:t>
            </a:r>
            <a:r>
              <a:rPr lang="fr-FR" sz="1050" dirty="0" err="1"/>
              <a:t>filters</a:t>
            </a:r>
            <a:r>
              <a:rPr lang="fr-FR" sz="1050" dirty="0"/>
              <a:t> </a:t>
            </a:r>
            <a:r>
              <a:rPr lang="fr-FR" sz="1050" dirty="0" err="1"/>
              <a:t>from</a:t>
            </a:r>
            <a:r>
              <a:rPr lang="fr-FR" sz="1050" dirty="0"/>
              <a:t> </a:t>
            </a:r>
            <a:r>
              <a:rPr lang="fr-FR" sz="1050" dirty="0" err="1"/>
              <a:t>StateMap</a:t>
            </a:r>
            <a:r>
              <a:rPr lang="fr-FR" sz="1050" dirty="0"/>
              <a:t> to </a:t>
            </a:r>
            <a:r>
              <a:rPr lang="fr-FR" sz="1050" dirty="0" err="1"/>
              <a:t>wd</a:t>
            </a:r>
            <a:endParaRPr lang="fr-FR" sz="1050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050" dirty="0" err="1"/>
              <a:t>dissect</a:t>
            </a:r>
            <a:r>
              <a:rPr lang="fr-FR" sz="1050" dirty="0"/>
              <a:t> the </a:t>
            </a:r>
            <a:r>
              <a:rPr lang="fr-FR" sz="1050" dirty="0" err="1"/>
              <a:t>current</a:t>
            </a:r>
            <a:r>
              <a:rPr lang="fr-FR" sz="1050" dirty="0"/>
              <a:t> </a:t>
            </a:r>
            <a:r>
              <a:rPr lang="fr-FR" sz="1050" dirty="0" err="1"/>
              <a:t>packet</a:t>
            </a:r>
            <a:r>
              <a:rPr lang="fr-FR" sz="1050" dirty="0"/>
              <a:t>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050" dirty="0" err="1"/>
              <a:t>RunStateMapper</a:t>
            </a:r>
            <a:r>
              <a:rPr lang="fr-FR" sz="1050" dirty="0"/>
              <a:t>(</a:t>
            </a:r>
            <a:r>
              <a:rPr lang="fr-FR" sz="1050" dirty="0" err="1"/>
              <a:t>true</a:t>
            </a:r>
            <a:r>
              <a:rPr lang="fr-FR" sz="1050" dirty="0"/>
              <a:t>, </a:t>
            </a:r>
            <a:r>
              <a:rPr lang="fr-FR" sz="1050" dirty="0" err="1"/>
              <a:t>true</a:t>
            </a:r>
            <a:r>
              <a:rPr lang="fr-FR" sz="1050" dirty="0"/>
              <a:t>, </a:t>
            </a:r>
            <a:r>
              <a:rPr lang="fr-FR" sz="1050" dirty="0" err="1"/>
              <a:t>true</a:t>
            </a:r>
            <a:r>
              <a:rPr lang="fr-FR" sz="1050" dirty="0"/>
              <a:t>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9575CC1-A855-A09F-848E-37D4D252B17D}"/>
              </a:ext>
            </a:extLst>
          </p:cNvPr>
          <p:cNvSpPr txBox="1"/>
          <p:nvPr/>
        </p:nvSpPr>
        <p:spPr>
          <a:xfrm>
            <a:off x="3691128" y="1901952"/>
            <a:ext cx="4065896" cy="415498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dirty="0" err="1"/>
              <a:t>wd_init</a:t>
            </a:r>
            <a:r>
              <a:rPr lang="fr-FR" sz="1050" dirty="0"/>
              <a:t>() : init </a:t>
            </a:r>
            <a:r>
              <a:rPr lang="fr-FR" sz="1050" dirty="0" err="1"/>
              <a:t>wireshark</a:t>
            </a:r>
            <a:r>
              <a:rPr lang="fr-FR" sz="1050" dirty="0"/>
              <a:t> instance and launch multi </a:t>
            </a:r>
            <a:r>
              <a:rPr lang="fr-FR" sz="1050" dirty="0" err="1"/>
              <a:t>dissector</a:t>
            </a:r>
            <a:r>
              <a:rPr lang="fr-FR" sz="1050" dirty="0"/>
              <a:t> threads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C1DA99E6-B3F8-09CE-0F64-E820FE489E01}"/>
              </a:ext>
            </a:extLst>
          </p:cNvPr>
          <p:cNvSpPr/>
          <p:nvPr/>
        </p:nvSpPr>
        <p:spPr>
          <a:xfrm>
            <a:off x="225348" y="2030194"/>
            <a:ext cx="219456" cy="20629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1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59FEBCB-E8D2-0C3A-CCB3-3EEF32E6856E}"/>
              </a:ext>
            </a:extLst>
          </p:cNvPr>
          <p:cNvSpPr/>
          <p:nvPr/>
        </p:nvSpPr>
        <p:spPr>
          <a:xfrm>
            <a:off x="225348" y="2317450"/>
            <a:ext cx="219456" cy="20629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2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251B00E-05A7-C852-CAE0-D932F5703F9C}"/>
              </a:ext>
            </a:extLst>
          </p:cNvPr>
          <p:cNvSpPr txBox="1"/>
          <p:nvPr/>
        </p:nvSpPr>
        <p:spPr>
          <a:xfrm>
            <a:off x="504968" y="2289792"/>
            <a:ext cx="22037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err="1"/>
              <a:t>wd_set_dissection_mode</a:t>
            </a:r>
            <a:endParaRPr lang="fr-FR" sz="1100" dirty="0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9EFB185A-A84E-CB76-AA9C-C9346720053D}"/>
              </a:ext>
            </a:extLst>
          </p:cNvPr>
          <p:cNvSpPr/>
          <p:nvPr/>
        </p:nvSpPr>
        <p:spPr>
          <a:xfrm>
            <a:off x="225348" y="2651986"/>
            <a:ext cx="219456" cy="20629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3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A847E03-0D83-2885-56D4-049B1C121C32}"/>
              </a:ext>
            </a:extLst>
          </p:cNvPr>
          <p:cNvSpPr txBox="1"/>
          <p:nvPr/>
        </p:nvSpPr>
        <p:spPr>
          <a:xfrm>
            <a:off x="504968" y="2624328"/>
            <a:ext cx="28508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err="1"/>
              <a:t>ConfigurePseudoHeader</a:t>
            </a:r>
            <a:r>
              <a:rPr lang="fr-FR" sz="1100" dirty="0"/>
              <a:t>(</a:t>
            </a:r>
            <a:r>
              <a:rPr lang="fr-FR" sz="1100" dirty="0" err="1"/>
              <a:t>StateMachine</a:t>
            </a:r>
            <a:r>
              <a:rPr lang="fr-FR" sz="1100" dirty="0"/>
              <a:t>)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9D7D93A9-04CB-8805-4AD8-B7FD29347C59}"/>
              </a:ext>
            </a:extLst>
          </p:cNvPr>
          <p:cNvSpPr/>
          <p:nvPr/>
        </p:nvSpPr>
        <p:spPr>
          <a:xfrm>
            <a:off x="225348" y="3014180"/>
            <a:ext cx="219456" cy="20629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4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801977E-8C31-6DE7-CDB6-FBFCCA513730}"/>
              </a:ext>
            </a:extLst>
          </p:cNvPr>
          <p:cNvSpPr txBox="1"/>
          <p:nvPr/>
        </p:nvSpPr>
        <p:spPr>
          <a:xfrm>
            <a:off x="504968" y="2986522"/>
            <a:ext cx="26405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For </a:t>
            </a:r>
            <a:r>
              <a:rPr lang="fr-FR" sz="1100" dirty="0" err="1"/>
              <a:t>loop</a:t>
            </a:r>
            <a:r>
              <a:rPr lang="fr-FR" sz="1100" dirty="0"/>
              <a:t> to </a:t>
            </a:r>
            <a:r>
              <a:rPr lang="fr-FR" sz="1100" dirty="0" err="1"/>
              <a:t>load</a:t>
            </a:r>
            <a:r>
              <a:rPr lang="fr-FR" sz="1100" dirty="0"/>
              <a:t> </a:t>
            </a:r>
            <a:r>
              <a:rPr lang="fr-FR" sz="1100" dirty="0" err="1"/>
              <a:t>models</a:t>
            </a:r>
            <a:r>
              <a:rPr lang="fr-FR" sz="1100" dirty="0"/>
              <a:t> </a:t>
            </a:r>
            <a:r>
              <a:rPr lang="fr-FR" sz="1100" dirty="0" err="1"/>
              <a:t>ie</a:t>
            </a:r>
            <a:r>
              <a:rPr lang="fr-FR" sz="1100" dirty="0"/>
              <a:t> </a:t>
            </a:r>
            <a:r>
              <a:rPr lang="fr-FR" sz="1100" dirty="0" err="1"/>
              <a:t>pcap</a:t>
            </a:r>
            <a:r>
              <a:rPr lang="fr-FR" sz="1100" dirty="0"/>
              <a:t> files : </a:t>
            </a:r>
          </a:p>
          <a:p>
            <a:r>
              <a:rPr lang="fr-FR" sz="1100" dirty="0" err="1"/>
              <a:t>StateMachine.LoadModel</a:t>
            </a:r>
            <a:r>
              <a:rPr lang="fr-FR" sz="1100" dirty="0"/>
              <a:t> 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09D085F-EB68-2BB5-30E4-2B354C7D198F}"/>
              </a:ext>
            </a:extLst>
          </p:cNvPr>
          <p:cNvSpPr txBox="1"/>
          <p:nvPr/>
        </p:nvSpPr>
        <p:spPr>
          <a:xfrm>
            <a:off x="8071172" y="4833524"/>
            <a:ext cx="4065896" cy="18697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dirty="0" err="1"/>
              <a:t>RunStateMapper</a:t>
            </a:r>
            <a:r>
              <a:rPr lang="fr-FR" sz="1050" dirty="0"/>
              <a:t>() 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err="1"/>
              <a:t>iterates</a:t>
            </a:r>
            <a:r>
              <a:rPr lang="fr-FR" sz="1050" dirty="0"/>
              <a:t> over </a:t>
            </a:r>
            <a:r>
              <a:rPr lang="fr-FR" sz="1050" dirty="0" err="1"/>
              <a:t>StateMap</a:t>
            </a:r>
            <a:r>
              <a:rPr lang="fr-FR" sz="1050" dirty="0"/>
              <a:t> 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050" dirty="0"/>
              <a:t>check </a:t>
            </a:r>
            <a:r>
              <a:rPr lang="fr-FR" sz="1050" dirty="0" err="1"/>
              <a:t>filter</a:t>
            </a:r>
            <a:r>
              <a:rPr lang="fr-FR" sz="1050" dirty="0"/>
              <a:t> </a:t>
            </a:r>
            <a:r>
              <a:rPr lang="fr-FR" sz="1050" dirty="0" err="1"/>
              <a:t>compiled</a:t>
            </a:r>
            <a:r>
              <a:rPr lang="fr-FR" sz="1050" dirty="0"/>
              <a:t>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050" dirty="0" err="1"/>
              <a:t>iterates</a:t>
            </a:r>
            <a:r>
              <a:rPr lang="fr-FR" sz="1050" dirty="0"/>
              <a:t> over </a:t>
            </a:r>
            <a:r>
              <a:rPr lang="fr-FR" sz="1050" dirty="0" err="1"/>
              <a:t>filters</a:t>
            </a:r>
            <a:r>
              <a:rPr lang="fr-FR" sz="1050" dirty="0"/>
              <a:t> :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fr-FR" sz="1050" dirty="0"/>
              <a:t>If able to </a:t>
            </a:r>
            <a:r>
              <a:rPr lang="fr-FR" sz="1050" dirty="0" err="1"/>
              <a:t>extract</a:t>
            </a:r>
            <a:r>
              <a:rPr lang="fr-FR" sz="1050" dirty="0"/>
              <a:t> </a:t>
            </a:r>
            <a:r>
              <a:rPr lang="fr-FR" sz="1050" dirty="0" err="1"/>
              <a:t>field</a:t>
            </a:r>
            <a:r>
              <a:rPr lang="fr-FR" sz="1050" dirty="0"/>
              <a:t> </a:t>
            </a:r>
            <a:r>
              <a:rPr lang="fr-FR" sz="1050" dirty="0" err="1"/>
              <a:t>from</a:t>
            </a:r>
            <a:r>
              <a:rPr lang="fr-FR" sz="1050" dirty="0"/>
              <a:t> </a:t>
            </a:r>
            <a:r>
              <a:rPr lang="fr-FR" sz="1050" dirty="0" err="1"/>
              <a:t>packet</a:t>
            </a:r>
            <a:r>
              <a:rPr lang="fr-FR" sz="1050" dirty="0"/>
              <a:t> </a:t>
            </a:r>
            <a:r>
              <a:rPr lang="fr-FR" sz="1050" dirty="0" err="1"/>
              <a:t>using</a:t>
            </a:r>
            <a:r>
              <a:rPr lang="fr-FR" sz="1050" dirty="0"/>
              <a:t> the </a:t>
            </a:r>
            <a:r>
              <a:rPr lang="fr-FR" sz="1050" dirty="0" err="1"/>
              <a:t>filter</a:t>
            </a:r>
            <a:r>
              <a:rPr lang="fr-FR" sz="1050" dirty="0"/>
              <a:t> </a:t>
            </a:r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fr-FR" sz="1050" dirty="0" err="1"/>
              <a:t>state_name</a:t>
            </a:r>
            <a:r>
              <a:rPr lang="fr-FR" sz="1050" dirty="0"/>
              <a:t> = TX ^ </a:t>
            </a:r>
            <a:r>
              <a:rPr lang="fr-FR" sz="1050" dirty="0" err="1"/>
              <a:t>layer_name</a:t>
            </a:r>
            <a:r>
              <a:rPr lang="fr-FR" sz="1050" dirty="0"/>
              <a:t> ^</a:t>
            </a:r>
            <a:r>
              <a:rPr lang="fr-FR" sz="1050" dirty="0" err="1"/>
              <a:t>field</a:t>
            </a:r>
            <a:r>
              <a:rPr lang="fr-FR" sz="1050" dirty="0"/>
              <a:t> value (</a:t>
            </a:r>
            <a:r>
              <a:rPr lang="fr-FR" sz="1050" dirty="0" err="1"/>
              <a:t>extracted</a:t>
            </a:r>
            <a:r>
              <a:rPr lang="fr-FR" sz="1050" dirty="0"/>
              <a:t> by </a:t>
            </a:r>
            <a:r>
              <a:rPr lang="fr-FR" sz="1050" dirty="0" err="1"/>
              <a:t>filter</a:t>
            </a:r>
            <a:r>
              <a:rPr lang="fr-FR" sz="1050" dirty="0"/>
              <a:t> </a:t>
            </a:r>
            <a:r>
              <a:rPr lang="fr-FR" sz="1050" dirty="0" err="1"/>
              <a:t>from</a:t>
            </a:r>
            <a:r>
              <a:rPr lang="fr-FR" sz="1050" dirty="0"/>
              <a:t> </a:t>
            </a:r>
            <a:r>
              <a:rPr lang="fr-FR" sz="1050" dirty="0" err="1"/>
              <a:t>current</a:t>
            </a:r>
            <a:r>
              <a:rPr lang="fr-FR" sz="1050" dirty="0"/>
              <a:t> </a:t>
            </a:r>
            <a:r>
              <a:rPr lang="fr-FR" sz="1050" dirty="0" err="1"/>
              <a:t>packet</a:t>
            </a:r>
            <a:r>
              <a:rPr lang="fr-FR" sz="1050" dirty="0"/>
              <a:t>)</a:t>
            </a:r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fr-FR" sz="1050" dirty="0"/>
              <a:t>if </a:t>
            </a:r>
            <a:r>
              <a:rPr lang="fr-FR" sz="1050" dirty="0" err="1"/>
              <a:t>state_name</a:t>
            </a:r>
            <a:r>
              <a:rPr lang="fr-FR" sz="1050" dirty="0"/>
              <a:t> not in </a:t>
            </a:r>
            <a:r>
              <a:rPr lang="fr-FR" sz="1050" dirty="0" err="1"/>
              <a:t>StateNodes</a:t>
            </a:r>
            <a:r>
              <a:rPr lang="fr-FR" sz="1050" dirty="0"/>
              <a:t> : </a:t>
            </a:r>
            <a:r>
              <a:rPr lang="fr-FR" sz="1050" dirty="0" err="1"/>
              <a:t>AddState</a:t>
            </a:r>
            <a:endParaRPr lang="fr-FR" sz="1050" dirty="0"/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fr-FR" sz="1050" dirty="0"/>
              <a:t>Transition()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5D49EFD-E656-09EB-A67E-1B4328A6B2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6627" y="3808142"/>
            <a:ext cx="3178442" cy="2699612"/>
          </a:xfrm>
          <a:prstGeom prst="rect">
            <a:avLst/>
          </a:prstGeom>
        </p:spPr>
      </p:pic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356F8BDD-132F-7B72-E9D5-2423112BCCC6}"/>
              </a:ext>
            </a:extLst>
          </p:cNvPr>
          <p:cNvCxnSpPr>
            <a:endCxn id="7" idx="0"/>
          </p:cNvCxnSpPr>
          <p:nvPr/>
        </p:nvCxnSpPr>
        <p:spPr>
          <a:xfrm rot="10800000" flipV="1">
            <a:off x="3355848" y="2317450"/>
            <a:ext cx="4791456" cy="1490692"/>
          </a:xfrm>
          <a:prstGeom prst="bent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FD0E980C-707D-FE35-99C8-CB8F6468EB4C}"/>
              </a:ext>
            </a:extLst>
          </p:cNvPr>
          <p:cNvSpPr txBox="1"/>
          <p:nvPr/>
        </p:nvSpPr>
        <p:spPr>
          <a:xfrm>
            <a:off x="3762278" y="6518601"/>
            <a:ext cx="4229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Memory </a:t>
            </a:r>
            <a:r>
              <a:rPr lang="fr-FR" b="1" dirty="0" err="1">
                <a:solidFill>
                  <a:srgbClr val="C00000"/>
                </a:solidFill>
              </a:rPr>
              <a:t>Layout</a:t>
            </a:r>
            <a:r>
              <a:rPr lang="fr-FR" b="1" dirty="0">
                <a:solidFill>
                  <a:srgbClr val="C00000"/>
                </a:solidFill>
              </a:rPr>
              <a:t> at first </a:t>
            </a:r>
            <a:r>
              <a:rPr lang="fr-FR" b="1" dirty="0" err="1">
                <a:solidFill>
                  <a:srgbClr val="C00000"/>
                </a:solidFill>
              </a:rPr>
              <a:t>packet</a:t>
            </a:r>
            <a:r>
              <a:rPr lang="fr-FR" b="1" dirty="0">
                <a:solidFill>
                  <a:srgbClr val="C00000"/>
                </a:solidFill>
              </a:rPr>
              <a:t> </a:t>
            </a:r>
            <a:r>
              <a:rPr lang="fr-FR" b="1" dirty="0" err="1">
                <a:solidFill>
                  <a:srgbClr val="C00000"/>
                </a:solidFill>
              </a:rPr>
              <a:t>parsed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C199A80-0A28-BD96-C0D6-938DA3799964}"/>
              </a:ext>
            </a:extLst>
          </p:cNvPr>
          <p:cNvSpPr txBox="1"/>
          <p:nvPr/>
        </p:nvSpPr>
        <p:spPr>
          <a:xfrm>
            <a:off x="3691128" y="3544207"/>
            <a:ext cx="14097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err="1"/>
              <a:t>StateNodes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685164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D2EE5A-A141-B493-9C5C-2DB82B4E5F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7F8E840-4E74-2AE7-2FEF-56F8AAF93F54}"/>
              </a:ext>
            </a:extLst>
          </p:cNvPr>
          <p:cNvSpPr txBox="1"/>
          <p:nvPr/>
        </p:nvSpPr>
        <p:spPr>
          <a:xfrm>
            <a:off x="3535363" y="0"/>
            <a:ext cx="5121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State Machine </a:t>
            </a:r>
            <a:r>
              <a:rPr lang="fr-FR" b="1" dirty="0" err="1"/>
              <a:t>Generator</a:t>
            </a:r>
            <a:r>
              <a:rPr lang="fr-FR" b="1" dirty="0"/>
              <a:t> Architecture </a:t>
            </a:r>
            <a:r>
              <a:rPr lang="fr-FR" b="1" dirty="0" err="1"/>
              <a:t>Overview</a:t>
            </a:r>
            <a:endParaRPr lang="fr-FR" b="1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5CDEE4-4B78-38D6-E673-359E051E5C4A}"/>
              </a:ext>
            </a:extLst>
          </p:cNvPr>
          <p:cNvSpPr/>
          <p:nvPr/>
        </p:nvSpPr>
        <p:spPr>
          <a:xfrm>
            <a:off x="539496" y="1389888"/>
            <a:ext cx="2203704" cy="512064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tx1"/>
                </a:solidFill>
              </a:rPr>
              <a:t>WDMapper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FC1EF42-6EFC-6400-9688-15B74AA21C63}"/>
              </a:ext>
            </a:extLst>
          </p:cNvPr>
          <p:cNvSpPr/>
          <p:nvPr/>
        </p:nvSpPr>
        <p:spPr>
          <a:xfrm>
            <a:off x="3691128" y="1389888"/>
            <a:ext cx="2203704" cy="512064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tx1"/>
                </a:solidFill>
              </a:rPr>
              <a:t>wdissector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C1B2CA5-1AC6-2523-0754-BA7E5ACD4F0E}"/>
              </a:ext>
            </a:extLst>
          </p:cNvPr>
          <p:cNvSpPr/>
          <p:nvPr/>
        </p:nvSpPr>
        <p:spPr>
          <a:xfrm>
            <a:off x="8071172" y="1389888"/>
            <a:ext cx="2203704" cy="5120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Machine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F0A341-6DF7-F1FE-6F25-B2FD0A9DAD07}"/>
              </a:ext>
            </a:extLst>
          </p:cNvPr>
          <p:cNvCxnSpPr/>
          <p:nvPr/>
        </p:nvCxnSpPr>
        <p:spPr>
          <a:xfrm>
            <a:off x="1645920" y="877824"/>
            <a:ext cx="0" cy="41148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621FB521-5229-9848-88C6-17B3F432AF55}"/>
              </a:ext>
            </a:extLst>
          </p:cNvPr>
          <p:cNvSpPr/>
          <p:nvPr/>
        </p:nvSpPr>
        <p:spPr>
          <a:xfrm>
            <a:off x="539496" y="369332"/>
            <a:ext cx="969264" cy="429768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err="1">
                <a:solidFill>
                  <a:schemeClr val="tx1"/>
                </a:solidFill>
              </a:rPr>
              <a:t>config.json</a:t>
            </a:r>
            <a:endParaRPr lang="fr-FR" sz="1100" dirty="0">
              <a:solidFill>
                <a:schemeClr val="tx1"/>
              </a:solidFill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CEE4B3F-9F8D-92F4-B2C2-C33A936BB130}"/>
              </a:ext>
            </a:extLst>
          </p:cNvPr>
          <p:cNvGrpSpPr/>
          <p:nvPr/>
        </p:nvGrpSpPr>
        <p:grpSpPr>
          <a:xfrm>
            <a:off x="1616805" y="190024"/>
            <a:ext cx="1219041" cy="609076"/>
            <a:chOff x="1351629" y="95012"/>
            <a:chExt cx="1219041" cy="609076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2A89051-D3D6-FB78-84A8-58DF11A0DA58}"/>
                </a:ext>
              </a:extLst>
            </p:cNvPr>
            <p:cNvSpPr/>
            <p:nvPr/>
          </p:nvSpPr>
          <p:spPr>
            <a:xfrm>
              <a:off x="1601406" y="95012"/>
              <a:ext cx="969264" cy="42976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A1D7FA1A-7F3E-FD86-E6FE-BDEB1A5523AF}"/>
                </a:ext>
              </a:extLst>
            </p:cNvPr>
            <p:cNvSpPr/>
            <p:nvPr/>
          </p:nvSpPr>
          <p:spPr>
            <a:xfrm>
              <a:off x="1474232" y="184666"/>
              <a:ext cx="969264" cy="42976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100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3E0A8D34-6E99-8176-0588-8F9008106E01}"/>
                </a:ext>
              </a:extLst>
            </p:cNvPr>
            <p:cNvSpPr/>
            <p:nvPr/>
          </p:nvSpPr>
          <p:spPr>
            <a:xfrm>
              <a:off x="1351629" y="274320"/>
              <a:ext cx="969264" cy="42976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100" dirty="0" err="1">
                  <a:solidFill>
                    <a:schemeClr val="tx1"/>
                  </a:solidFill>
                </a:rPr>
                <a:t>input.pcap</a:t>
              </a:r>
              <a:endParaRPr lang="fr-FR" sz="1100" dirty="0">
                <a:solidFill>
                  <a:schemeClr val="tx1"/>
                </a:solidFill>
              </a:endParaRP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07FF3A39-47BE-5F6B-0F42-649D099CAF88}"/>
              </a:ext>
            </a:extLst>
          </p:cNvPr>
          <p:cNvSpPr txBox="1"/>
          <p:nvPr/>
        </p:nvSpPr>
        <p:spPr>
          <a:xfrm>
            <a:off x="8071172" y="1901952"/>
            <a:ext cx="4065896" cy="15465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dirty="0"/>
              <a:t>String </a:t>
            </a:r>
            <a:r>
              <a:rPr lang="fr-FR" sz="1050" dirty="0" err="1"/>
              <a:t>current_state</a:t>
            </a:r>
            <a:endParaRPr lang="fr-FR" sz="1050" dirty="0"/>
          </a:p>
          <a:p>
            <a:r>
              <a:rPr lang="fr-FR" sz="1050" dirty="0" err="1"/>
              <a:t>vector</a:t>
            </a:r>
            <a:r>
              <a:rPr lang="fr-FR" sz="1050" dirty="0"/>
              <a:t>&lt;</a:t>
            </a:r>
            <a:r>
              <a:rPr lang="fr-FR" sz="1050" dirty="0" err="1"/>
              <a:t>state_mapper_t</a:t>
            </a:r>
            <a:r>
              <a:rPr lang="fr-FR" sz="1050" dirty="0"/>
              <a:t>&gt; </a:t>
            </a:r>
            <a:r>
              <a:rPr lang="fr-FR" sz="1050" dirty="0" err="1"/>
              <a:t>StateMap</a:t>
            </a:r>
            <a:endParaRPr lang="fr-FR" sz="1050" dirty="0"/>
          </a:p>
          <a:p>
            <a:r>
              <a:rPr lang="fr-FR" sz="1050" dirty="0" err="1"/>
              <a:t>unordered_map</a:t>
            </a:r>
            <a:r>
              <a:rPr lang="fr-FR" sz="1050" dirty="0"/>
              <a:t>&lt;string, </a:t>
            </a:r>
            <a:r>
              <a:rPr lang="fr-FR" sz="1050" dirty="0" err="1"/>
              <a:t>state_t</a:t>
            </a:r>
            <a:r>
              <a:rPr lang="fr-FR" sz="1050" dirty="0"/>
              <a:t>&gt; </a:t>
            </a:r>
            <a:r>
              <a:rPr lang="fr-FR" sz="1050" dirty="0" err="1"/>
              <a:t>StatesNodes</a:t>
            </a:r>
            <a:endParaRPr lang="fr-FR" sz="1050" dirty="0"/>
          </a:p>
          <a:p>
            <a:r>
              <a:rPr lang="fr-FR" sz="1050" dirty="0" err="1"/>
              <a:t>unordered_map</a:t>
            </a:r>
            <a:r>
              <a:rPr lang="fr-FR" sz="1050" dirty="0"/>
              <a:t>&lt;</a:t>
            </a:r>
            <a:r>
              <a:rPr lang="fr-FR" sz="1050" dirty="0" err="1"/>
              <a:t>state_t</a:t>
            </a:r>
            <a:r>
              <a:rPr lang="fr-FR" sz="1050" dirty="0"/>
              <a:t> *, </a:t>
            </a:r>
            <a:r>
              <a:rPr lang="fr-FR" sz="1050" dirty="0" err="1"/>
              <a:t>transition_table_t</a:t>
            </a:r>
            <a:r>
              <a:rPr lang="fr-FR" sz="1050" dirty="0"/>
              <a:t>&gt; </a:t>
            </a:r>
            <a:r>
              <a:rPr lang="fr-FR" sz="1050" dirty="0" err="1"/>
              <a:t>StatesTransitions</a:t>
            </a:r>
            <a:endParaRPr lang="fr-FR" sz="1050" dirty="0"/>
          </a:p>
          <a:p>
            <a:r>
              <a:rPr lang="fr-FR" sz="1050" dirty="0" err="1"/>
              <a:t>state_t</a:t>
            </a:r>
            <a:r>
              <a:rPr lang="fr-FR" sz="1050" dirty="0"/>
              <a:t> *</a:t>
            </a:r>
            <a:r>
              <a:rPr lang="fr-FR" sz="1050" dirty="0" err="1"/>
              <a:t>PreviousStateNode</a:t>
            </a:r>
            <a:endParaRPr lang="fr-FR" sz="1050" dirty="0"/>
          </a:p>
          <a:p>
            <a:r>
              <a:rPr lang="fr-FR" sz="1050" dirty="0" err="1"/>
              <a:t>state_t</a:t>
            </a:r>
            <a:r>
              <a:rPr lang="fr-FR" sz="1050" dirty="0"/>
              <a:t> *</a:t>
            </a:r>
            <a:r>
              <a:rPr lang="fr-FR" sz="1050" dirty="0" err="1"/>
              <a:t>CurrentStateNode</a:t>
            </a:r>
            <a:endParaRPr lang="fr-FR" sz="1050" dirty="0"/>
          </a:p>
          <a:p>
            <a:r>
              <a:rPr lang="fr-FR" sz="1050" dirty="0" err="1"/>
              <a:t>transition_t</a:t>
            </a:r>
            <a:r>
              <a:rPr lang="fr-FR" sz="1050" dirty="0"/>
              <a:t> * </a:t>
            </a:r>
            <a:r>
              <a:rPr lang="fr-FR" sz="1050" dirty="0" err="1"/>
              <a:t>CurrentTransition</a:t>
            </a:r>
            <a:endParaRPr lang="fr-FR" sz="1050" dirty="0"/>
          </a:p>
          <a:p>
            <a:r>
              <a:rPr lang="fr-FR" sz="1050" dirty="0" err="1"/>
              <a:t>transition_t</a:t>
            </a:r>
            <a:r>
              <a:rPr lang="fr-FR" sz="1050" dirty="0"/>
              <a:t> * </a:t>
            </a:r>
            <a:r>
              <a:rPr lang="fr-FR" sz="1050" dirty="0" err="1"/>
              <a:t>PreviousTransition</a:t>
            </a:r>
            <a:endParaRPr lang="fr-FR" sz="1050" dirty="0"/>
          </a:p>
          <a:p>
            <a:r>
              <a:rPr lang="fr-FR" sz="1050" dirty="0" err="1"/>
              <a:t>wd_t</a:t>
            </a:r>
            <a:r>
              <a:rPr lang="fr-FR" sz="1050" dirty="0"/>
              <a:t>* </a:t>
            </a:r>
            <a:r>
              <a:rPr lang="fr-FR" sz="1050" dirty="0" err="1"/>
              <a:t>wd</a:t>
            </a:r>
            <a:r>
              <a:rPr lang="fr-FR" sz="1050" dirty="0"/>
              <a:t>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BC2CB71-7C2A-B6F0-2031-8ABF2CA4D413}"/>
              </a:ext>
            </a:extLst>
          </p:cNvPr>
          <p:cNvSpPr/>
          <p:nvPr/>
        </p:nvSpPr>
        <p:spPr>
          <a:xfrm>
            <a:off x="9570720" y="184666"/>
            <a:ext cx="569976" cy="182880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205FBB3-E882-E793-C720-52D2DBE8E172}"/>
              </a:ext>
            </a:extLst>
          </p:cNvPr>
          <p:cNvSpPr/>
          <p:nvPr/>
        </p:nvSpPr>
        <p:spPr>
          <a:xfrm>
            <a:off x="9570720" y="478439"/>
            <a:ext cx="569976" cy="1828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4E7A310-929C-73E1-EE6D-721AE1FCFC99}"/>
              </a:ext>
            </a:extLst>
          </p:cNvPr>
          <p:cNvSpPr txBox="1"/>
          <p:nvPr/>
        </p:nvSpPr>
        <p:spPr>
          <a:xfrm>
            <a:off x="10199932" y="149148"/>
            <a:ext cx="7505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: </a:t>
            </a:r>
            <a:r>
              <a:rPr lang="fr-FR" sz="1200" dirty="0" err="1"/>
              <a:t>cpp</a:t>
            </a:r>
            <a:r>
              <a:rPr lang="fr-FR" sz="1200" dirty="0"/>
              <a:t> file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4EDEEA6-E860-99B0-667C-60E94D5B3353}"/>
              </a:ext>
            </a:extLst>
          </p:cNvPr>
          <p:cNvSpPr txBox="1"/>
          <p:nvPr/>
        </p:nvSpPr>
        <p:spPr>
          <a:xfrm>
            <a:off x="10199932" y="422303"/>
            <a:ext cx="7553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: </a:t>
            </a:r>
            <a:r>
              <a:rPr lang="fr-FR" sz="1200" dirty="0" err="1"/>
              <a:t>hpp</a:t>
            </a:r>
            <a:r>
              <a:rPr lang="fr-FR" sz="1200" dirty="0"/>
              <a:t> file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CC4D54A-A49C-0F5C-9FDB-7B556BC6CC68}"/>
              </a:ext>
            </a:extLst>
          </p:cNvPr>
          <p:cNvSpPr txBox="1"/>
          <p:nvPr/>
        </p:nvSpPr>
        <p:spPr>
          <a:xfrm>
            <a:off x="539496" y="2002536"/>
            <a:ext cx="22037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err="1"/>
              <a:t>StateMachine.init</a:t>
            </a:r>
            <a:r>
              <a:rPr lang="fr-FR" sz="1100" dirty="0"/>
              <a:t>(</a:t>
            </a:r>
            <a:r>
              <a:rPr lang="fr-FR" sz="1100" dirty="0" err="1"/>
              <a:t>config.json</a:t>
            </a:r>
            <a:r>
              <a:rPr lang="fr-FR" sz="1100" dirty="0"/>
              <a:t>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4BCA408-AAA6-A506-EA17-7F3AA020F0C8}"/>
              </a:ext>
            </a:extLst>
          </p:cNvPr>
          <p:cNvSpPr txBox="1"/>
          <p:nvPr/>
        </p:nvSpPr>
        <p:spPr>
          <a:xfrm>
            <a:off x="8071172" y="3448529"/>
            <a:ext cx="4065896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dirty="0" err="1"/>
              <a:t>LoadModel</a:t>
            </a:r>
            <a:r>
              <a:rPr lang="fr-FR" sz="1050" dirty="0"/>
              <a:t>() 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Open </a:t>
            </a:r>
            <a:r>
              <a:rPr lang="fr-FR" sz="1050" dirty="0" err="1"/>
              <a:t>pcap</a:t>
            </a:r>
            <a:r>
              <a:rPr lang="fr-FR" sz="1050" dirty="0"/>
              <a:t> </a:t>
            </a:r>
            <a:r>
              <a:rPr lang="fr-FR" sz="1050" dirty="0" err="1"/>
              <a:t>reader</a:t>
            </a:r>
            <a:r>
              <a:rPr lang="fr-FR" sz="105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err="1"/>
              <a:t>Extract</a:t>
            </a:r>
            <a:r>
              <a:rPr lang="fr-FR" sz="1050" dirty="0"/>
              <a:t> </a:t>
            </a:r>
            <a:r>
              <a:rPr lang="fr-FR" sz="1050" dirty="0" err="1"/>
              <a:t>number</a:t>
            </a:r>
            <a:r>
              <a:rPr lang="fr-FR" sz="1050" dirty="0"/>
              <a:t> of </a:t>
            </a:r>
            <a:r>
              <a:rPr lang="fr-FR" sz="1050" dirty="0" err="1"/>
              <a:t>packets</a:t>
            </a:r>
            <a:endParaRPr lang="fr-FR" sz="105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err="1"/>
              <a:t>iterates</a:t>
            </a:r>
            <a:r>
              <a:rPr lang="fr-FR" sz="1050" dirty="0"/>
              <a:t> over </a:t>
            </a:r>
            <a:r>
              <a:rPr lang="fr-FR" sz="1050" dirty="0" err="1"/>
              <a:t>raw</a:t>
            </a:r>
            <a:r>
              <a:rPr lang="fr-FR" sz="1050" dirty="0"/>
              <a:t> </a:t>
            </a:r>
            <a:r>
              <a:rPr lang="fr-FR" sz="1050" dirty="0" err="1"/>
              <a:t>packets</a:t>
            </a:r>
            <a:r>
              <a:rPr lang="fr-FR" sz="1050" dirty="0"/>
              <a:t> :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050" dirty="0" err="1"/>
              <a:t>PrepareStateMapper</a:t>
            </a:r>
            <a:r>
              <a:rPr lang="fr-FR" sz="1050" dirty="0"/>
              <a:t> : </a:t>
            </a:r>
            <a:r>
              <a:rPr lang="fr-FR" sz="1050" dirty="0" err="1"/>
              <a:t>register</a:t>
            </a:r>
            <a:r>
              <a:rPr lang="fr-FR" sz="1050" dirty="0"/>
              <a:t> </a:t>
            </a:r>
            <a:r>
              <a:rPr lang="fr-FR" sz="1050" dirty="0" err="1"/>
              <a:t>filters</a:t>
            </a:r>
            <a:r>
              <a:rPr lang="fr-FR" sz="1050" dirty="0"/>
              <a:t> </a:t>
            </a:r>
            <a:r>
              <a:rPr lang="fr-FR" sz="1050" dirty="0" err="1"/>
              <a:t>from</a:t>
            </a:r>
            <a:r>
              <a:rPr lang="fr-FR" sz="1050" dirty="0"/>
              <a:t> </a:t>
            </a:r>
            <a:r>
              <a:rPr lang="fr-FR" sz="1050" dirty="0" err="1"/>
              <a:t>StateMap</a:t>
            </a:r>
            <a:r>
              <a:rPr lang="fr-FR" sz="1050" dirty="0"/>
              <a:t> to </a:t>
            </a:r>
            <a:r>
              <a:rPr lang="fr-FR" sz="1050" dirty="0" err="1"/>
              <a:t>wd</a:t>
            </a:r>
            <a:endParaRPr lang="fr-FR" sz="1050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050" dirty="0" err="1"/>
              <a:t>dissect</a:t>
            </a:r>
            <a:r>
              <a:rPr lang="fr-FR" sz="1050" dirty="0"/>
              <a:t> the </a:t>
            </a:r>
            <a:r>
              <a:rPr lang="fr-FR" sz="1050" dirty="0" err="1"/>
              <a:t>current</a:t>
            </a:r>
            <a:r>
              <a:rPr lang="fr-FR" sz="1050" dirty="0"/>
              <a:t> </a:t>
            </a:r>
            <a:r>
              <a:rPr lang="fr-FR" sz="1050" dirty="0" err="1"/>
              <a:t>packet</a:t>
            </a:r>
            <a:r>
              <a:rPr lang="fr-FR" sz="1050" dirty="0"/>
              <a:t>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050" dirty="0" err="1"/>
              <a:t>RunStateMapper</a:t>
            </a:r>
            <a:r>
              <a:rPr lang="fr-FR" sz="1050" dirty="0"/>
              <a:t>(</a:t>
            </a:r>
            <a:r>
              <a:rPr lang="fr-FR" sz="1050" dirty="0" err="1"/>
              <a:t>true</a:t>
            </a:r>
            <a:r>
              <a:rPr lang="fr-FR" sz="1050" dirty="0"/>
              <a:t>, </a:t>
            </a:r>
            <a:r>
              <a:rPr lang="fr-FR" sz="1050" dirty="0" err="1"/>
              <a:t>true</a:t>
            </a:r>
            <a:r>
              <a:rPr lang="fr-FR" sz="1050" dirty="0"/>
              <a:t>, </a:t>
            </a:r>
            <a:r>
              <a:rPr lang="fr-FR" sz="1050" dirty="0" err="1"/>
              <a:t>true</a:t>
            </a:r>
            <a:r>
              <a:rPr lang="fr-FR" sz="1050" dirty="0"/>
              <a:t>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BA01BE4-3F85-4826-DCC2-6DE75B684EED}"/>
              </a:ext>
            </a:extLst>
          </p:cNvPr>
          <p:cNvSpPr txBox="1"/>
          <p:nvPr/>
        </p:nvSpPr>
        <p:spPr>
          <a:xfrm>
            <a:off x="3691128" y="1901952"/>
            <a:ext cx="4065896" cy="415498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dirty="0" err="1"/>
              <a:t>wd_init</a:t>
            </a:r>
            <a:r>
              <a:rPr lang="fr-FR" sz="1050" dirty="0"/>
              <a:t>() : init </a:t>
            </a:r>
            <a:r>
              <a:rPr lang="fr-FR" sz="1050" dirty="0" err="1"/>
              <a:t>wireshark</a:t>
            </a:r>
            <a:r>
              <a:rPr lang="fr-FR" sz="1050" dirty="0"/>
              <a:t> instance and launch multi </a:t>
            </a:r>
            <a:r>
              <a:rPr lang="fr-FR" sz="1050" dirty="0" err="1"/>
              <a:t>dissector</a:t>
            </a:r>
            <a:r>
              <a:rPr lang="fr-FR" sz="1050" dirty="0"/>
              <a:t> threads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D1B40E13-7863-255E-A2BD-D8EB8DC8F43A}"/>
              </a:ext>
            </a:extLst>
          </p:cNvPr>
          <p:cNvSpPr/>
          <p:nvPr/>
        </p:nvSpPr>
        <p:spPr>
          <a:xfrm>
            <a:off x="225348" y="2030194"/>
            <a:ext cx="219456" cy="20629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1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BE8C2D82-1E98-FAAC-D096-5ACEC076BB7D}"/>
              </a:ext>
            </a:extLst>
          </p:cNvPr>
          <p:cNvSpPr/>
          <p:nvPr/>
        </p:nvSpPr>
        <p:spPr>
          <a:xfrm>
            <a:off x="225348" y="2317450"/>
            <a:ext cx="219456" cy="20629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2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9481EEE-EB99-0528-0BE9-926E829F714B}"/>
              </a:ext>
            </a:extLst>
          </p:cNvPr>
          <p:cNvSpPr txBox="1"/>
          <p:nvPr/>
        </p:nvSpPr>
        <p:spPr>
          <a:xfrm>
            <a:off x="504968" y="2289792"/>
            <a:ext cx="22037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err="1"/>
              <a:t>wd_set_dissection_mode</a:t>
            </a:r>
            <a:endParaRPr lang="fr-FR" sz="1100" dirty="0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AF5B628A-B825-5002-3976-801E87890B4C}"/>
              </a:ext>
            </a:extLst>
          </p:cNvPr>
          <p:cNvSpPr/>
          <p:nvPr/>
        </p:nvSpPr>
        <p:spPr>
          <a:xfrm>
            <a:off x="225348" y="2651986"/>
            <a:ext cx="219456" cy="20629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3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8969D6B-4422-6FAF-5A60-1E7A9B261ABC}"/>
              </a:ext>
            </a:extLst>
          </p:cNvPr>
          <p:cNvSpPr txBox="1"/>
          <p:nvPr/>
        </p:nvSpPr>
        <p:spPr>
          <a:xfrm>
            <a:off x="504968" y="2624328"/>
            <a:ext cx="28508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err="1"/>
              <a:t>ConfigurePseudoHeader</a:t>
            </a:r>
            <a:r>
              <a:rPr lang="fr-FR" sz="1100" dirty="0"/>
              <a:t>(</a:t>
            </a:r>
            <a:r>
              <a:rPr lang="fr-FR" sz="1100" dirty="0" err="1"/>
              <a:t>StateMachine</a:t>
            </a:r>
            <a:r>
              <a:rPr lang="fr-FR" sz="1100" dirty="0"/>
              <a:t>)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64D9E3FF-7BB4-3585-1E98-9357B7F3A091}"/>
              </a:ext>
            </a:extLst>
          </p:cNvPr>
          <p:cNvSpPr/>
          <p:nvPr/>
        </p:nvSpPr>
        <p:spPr>
          <a:xfrm>
            <a:off x="225348" y="3014180"/>
            <a:ext cx="219456" cy="20629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4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DF3A0E8-9EEC-AB07-3182-375169D71921}"/>
              </a:ext>
            </a:extLst>
          </p:cNvPr>
          <p:cNvSpPr txBox="1"/>
          <p:nvPr/>
        </p:nvSpPr>
        <p:spPr>
          <a:xfrm>
            <a:off x="504968" y="2986522"/>
            <a:ext cx="26405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For </a:t>
            </a:r>
            <a:r>
              <a:rPr lang="fr-FR" sz="1100" dirty="0" err="1"/>
              <a:t>loop</a:t>
            </a:r>
            <a:r>
              <a:rPr lang="fr-FR" sz="1100" dirty="0"/>
              <a:t> to </a:t>
            </a:r>
            <a:r>
              <a:rPr lang="fr-FR" sz="1100" dirty="0" err="1"/>
              <a:t>load</a:t>
            </a:r>
            <a:r>
              <a:rPr lang="fr-FR" sz="1100" dirty="0"/>
              <a:t> </a:t>
            </a:r>
            <a:r>
              <a:rPr lang="fr-FR" sz="1100" dirty="0" err="1"/>
              <a:t>models</a:t>
            </a:r>
            <a:r>
              <a:rPr lang="fr-FR" sz="1100" dirty="0"/>
              <a:t> </a:t>
            </a:r>
            <a:r>
              <a:rPr lang="fr-FR" sz="1100" dirty="0" err="1"/>
              <a:t>ie</a:t>
            </a:r>
            <a:r>
              <a:rPr lang="fr-FR" sz="1100" dirty="0"/>
              <a:t> </a:t>
            </a:r>
            <a:r>
              <a:rPr lang="fr-FR" sz="1100" dirty="0" err="1"/>
              <a:t>pcap</a:t>
            </a:r>
            <a:r>
              <a:rPr lang="fr-FR" sz="1100" dirty="0"/>
              <a:t> files : </a:t>
            </a:r>
          </a:p>
          <a:p>
            <a:r>
              <a:rPr lang="fr-FR" sz="1100" dirty="0" err="1"/>
              <a:t>StateMachine.LoadModel</a:t>
            </a:r>
            <a:r>
              <a:rPr lang="fr-FR" sz="1100" dirty="0"/>
              <a:t> 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4B30E6-9702-EE73-1071-15F2929E2099}"/>
              </a:ext>
            </a:extLst>
          </p:cNvPr>
          <p:cNvSpPr txBox="1"/>
          <p:nvPr/>
        </p:nvSpPr>
        <p:spPr>
          <a:xfrm>
            <a:off x="8071172" y="4833524"/>
            <a:ext cx="4065896" cy="18697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dirty="0" err="1"/>
              <a:t>RunStateMapper</a:t>
            </a:r>
            <a:r>
              <a:rPr lang="fr-FR" sz="1050" dirty="0"/>
              <a:t>() 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err="1"/>
              <a:t>iterates</a:t>
            </a:r>
            <a:r>
              <a:rPr lang="fr-FR" sz="1050" dirty="0"/>
              <a:t> over </a:t>
            </a:r>
            <a:r>
              <a:rPr lang="fr-FR" sz="1050" dirty="0" err="1"/>
              <a:t>StateMap</a:t>
            </a:r>
            <a:r>
              <a:rPr lang="fr-FR" sz="1050" dirty="0"/>
              <a:t> 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050" dirty="0"/>
              <a:t>check </a:t>
            </a:r>
            <a:r>
              <a:rPr lang="fr-FR" sz="1050" dirty="0" err="1"/>
              <a:t>filter</a:t>
            </a:r>
            <a:r>
              <a:rPr lang="fr-FR" sz="1050" dirty="0"/>
              <a:t> </a:t>
            </a:r>
            <a:r>
              <a:rPr lang="fr-FR" sz="1050" dirty="0" err="1"/>
              <a:t>compiled</a:t>
            </a:r>
            <a:r>
              <a:rPr lang="fr-FR" sz="1050" dirty="0"/>
              <a:t>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050" dirty="0" err="1"/>
              <a:t>iterates</a:t>
            </a:r>
            <a:r>
              <a:rPr lang="fr-FR" sz="1050" dirty="0"/>
              <a:t> over </a:t>
            </a:r>
            <a:r>
              <a:rPr lang="fr-FR" sz="1050" dirty="0" err="1"/>
              <a:t>filters</a:t>
            </a:r>
            <a:r>
              <a:rPr lang="fr-FR" sz="1050" dirty="0"/>
              <a:t> :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fr-FR" sz="1050" dirty="0"/>
              <a:t>If able to </a:t>
            </a:r>
            <a:r>
              <a:rPr lang="fr-FR" sz="1050" dirty="0" err="1"/>
              <a:t>extract</a:t>
            </a:r>
            <a:r>
              <a:rPr lang="fr-FR" sz="1050" dirty="0"/>
              <a:t> </a:t>
            </a:r>
            <a:r>
              <a:rPr lang="fr-FR" sz="1050" dirty="0" err="1"/>
              <a:t>field</a:t>
            </a:r>
            <a:r>
              <a:rPr lang="fr-FR" sz="1050" dirty="0"/>
              <a:t> </a:t>
            </a:r>
            <a:r>
              <a:rPr lang="fr-FR" sz="1050" dirty="0" err="1"/>
              <a:t>from</a:t>
            </a:r>
            <a:r>
              <a:rPr lang="fr-FR" sz="1050" dirty="0"/>
              <a:t> </a:t>
            </a:r>
            <a:r>
              <a:rPr lang="fr-FR" sz="1050" dirty="0" err="1"/>
              <a:t>packet</a:t>
            </a:r>
            <a:r>
              <a:rPr lang="fr-FR" sz="1050" dirty="0"/>
              <a:t> </a:t>
            </a:r>
            <a:r>
              <a:rPr lang="fr-FR" sz="1050" dirty="0" err="1"/>
              <a:t>using</a:t>
            </a:r>
            <a:r>
              <a:rPr lang="fr-FR" sz="1050" dirty="0"/>
              <a:t> the </a:t>
            </a:r>
            <a:r>
              <a:rPr lang="fr-FR" sz="1050" dirty="0" err="1"/>
              <a:t>filter</a:t>
            </a:r>
            <a:r>
              <a:rPr lang="fr-FR" sz="1050" dirty="0"/>
              <a:t> </a:t>
            </a:r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fr-FR" sz="1050" dirty="0" err="1"/>
              <a:t>state_name</a:t>
            </a:r>
            <a:r>
              <a:rPr lang="fr-FR" sz="1050" dirty="0"/>
              <a:t> = TX ^ </a:t>
            </a:r>
            <a:r>
              <a:rPr lang="fr-FR" sz="1050" dirty="0" err="1"/>
              <a:t>layer_name</a:t>
            </a:r>
            <a:r>
              <a:rPr lang="fr-FR" sz="1050" dirty="0"/>
              <a:t> ^</a:t>
            </a:r>
            <a:r>
              <a:rPr lang="fr-FR" sz="1050" dirty="0" err="1"/>
              <a:t>field</a:t>
            </a:r>
            <a:r>
              <a:rPr lang="fr-FR" sz="1050" dirty="0"/>
              <a:t> value (</a:t>
            </a:r>
            <a:r>
              <a:rPr lang="fr-FR" sz="1050" dirty="0" err="1"/>
              <a:t>extracted</a:t>
            </a:r>
            <a:r>
              <a:rPr lang="fr-FR" sz="1050" dirty="0"/>
              <a:t> by </a:t>
            </a:r>
            <a:r>
              <a:rPr lang="fr-FR" sz="1050" dirty="0" err="1"/>
              <a:t>filter</a:t>
            </a:r>
            <a:r>
              <a:rPr lang="fr-FR" sz="1050" dirty="0"/>
              <a:t> </a:t>
            </a:r>
            <a:r>
              <a:rPr lang="fr-FR" sz="1050" dirty="0" err="1"/>
              <a:t>from</a:t>
            </a:r>
            <a:r>
              <a:rPr lang="fr-FR" sz="1050" dirty="0"/>
              <a:t> </a:t>
            </a:r>
            <a:r>
              <a:rPr lang="fr-FR" sz="1050" dirty="0" err="1"/>
              <a:t>current</a:t>
            </a:r>
            <a:r>
              <a:rPr lang="fr-FR" sz="1050" dirty="0"/>
              <a:t> </a:t>
            </a:r>
            <a:r>
              <a:rPr lang="fr-FR" sz="1050" dirty="0" err="1"/>
              <a:t>packet</a:t>
            </a:r>
            <a:r>
              <a:rPr lang="fr-FR" sz="1050" dirty="0"/>
              <a:t>)</a:t>
            </a:r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fr-FR" sz="1050" dirty="0"/>
              <a:t>if </a:t>
            </a:r>
            <a:r>
              <a:rPr lang="fr-FR" sz="1050" dirty="0" err="1"/>
              <a:t>state_name</a:t>
            </a:r>
            <a:r>
              <a:rPr lang="fr-FR" sz="1050" dirty="0"/>
              <a:t> not in </a:t>
            </a:r>
            <a:r>
              <a:rPr lang="fr-FR" sz="1050" dirty="0" err="1"/>
              <a:t>StateNodes</a:t>
            </a:r>
            <a:r>
              <a:rPr lang="fr-FR" sz="1050" dirty="0"/>
              <a:t> : </a:t>
            </a:r>
            <a:r>
              <a:rPr lang="fr-FR" sz="1050" dirty="0" err="1"/>
              <a:t>AddState</a:t>
            </a:r>
            <a:endParaRPr lang="fr-FR" sz="1050" dirty="0"/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fr-FR" sz="1050" dirty="0"/>
              <a:t>Transition()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3CAEE31-E8C1-B56D-9DF4-9918541BAF43}"/>
              </a:ext>
            </a:extLst>
          </p:cNvPr>
          <p:cNvSpPr txBox="1"/>
          <p:nvPr/>
        </p:nvSpPr>
        <p:spPr>
          <a:xfrm>
            <a:off x="4005276" y="5549105"/>
            <a:ext cx="4065896" cy="577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dirty="0" err="1"/>
              <a:t>AddState</a:t>
            </a:r>
            <a:r>
              <a:rPr lang="fr-FR" sz="1050" dirty="0"/>
              <a:t>() 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err="1"/>
              <a:t>computes</a:t>
            </a:r>
            <a:r>
              <a:rPr lang="fr-FR" sz="1050" dirty="0"/>
              <a:t> all data for the state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 err="1"/>
              <a:t>add</a:t>
            </a:r>
            <a:r>
              <a:rPr lang="fr-FR" sz="1050" dirty="0"/>
              <a:t> the state to </a:t>
            </a:r>
            <a:r>
              <a:rPr lang="fr-FR" sz="1050" dirty="0" err="1"/>
              <a:t>StateNodes</a:t>
            </a:r>
            <a:endParaRPr lang="fr-FR" sz="105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638A31-5485-32BA-8E88-0C9EC8109DA3}"/>
              </a:ext>
            </a:extLst>
          </p:cNvPr>
          <p:cNvSpPr txBox="1"/>
          <p:nvPr/>
        </p:nvSpPr>
        <p:spPr>
          <a:xfrm>
            <a:off x="4005276" y="6126186"/>
            <a:ext cx="4065896" cy="577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dirty="0"/>
              <a:t>Transition()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(</a:t>
            </a:r>
            <a:r>
              <a:rPr lang="fr-FR" sz="1050" dirty="0" err="1"/>
              <a:t>dst_state</a:t>
            </a:r>
            <a:r>
              <a:rPr lang="fr-FR" sz="1050" dirty="0"/>
              <a:t> = </a:t>
            </a:r>
            <a:r>
              <a:rPr lang="fr-FR" sz="1050" dirty="0" err="1"/>
              <a:t>StateNodes.find</a:t>
            </a:r>
            <a:r>
              <a:rPr lang="fr-FR" sz="1050" dirty="0"/>
              <a:t>(</a:t>
            </a:r>
            <a:r>
              <a:rPr lang="fr-FR" sz="1050" dirty="0" err="1"/>
              <a:t>new_state</a:t>
            </a:r>
            <a:r>
              <a:rPr lang="fr-FR" sz="1050" dirty="0"/>
              <a:t>)) and </a:t>
            </a:r>
            <a:r>
              <a:rPr lang="fr-FR" sz="1050" dirty="0" err="1"/>
              <a:t>CurrentState</a:t>
            </a:r>
            <a:r>
              <a:rPr lang="fr-FR" sz="1050" dirty="0"/>
              <a:t> != </a:t>
            </a:r>
            <a:r>
              <a:rPr lang="fr-FR" sz="1050" dirty="0" err="1"/>
              <a:t>null</a:t>
            </a:r>
            <a:r>
              <a:rPr lang="fr-FR" sz="105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601668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1304</TotalTime>
  <Words>770</Words>
  <Application>Microsoft Office PowerPoint</Application>
  <PresentationFormat>Widescreen</PresentationFormat>
  <Paragraphs>139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ANTOINE CHAPEL</dc:creator>
  <cp:lastModifiedBy>ANTOINE CHAPEL</cp:lastModifiedBy>
  <cp:revision>55</cp:revision>
  <dcterms:created xsi:type="dcterms:W3CDTF">2025-10-31T06:52:42Z</dcterms:created>
  <dcterms:modified xsi:type="dcterms:W3CDTF">2025-11-13T13:21:19Z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463cba9-5f6c-478d-9329-7b2295e4e8ed_Enabled">
    <vt:lpwstr>true</vt:lpwstr>
  </property>
  <property fmtid="{D5CDD505-2E9C-101B-9397-08002B2CF9AE}" pid="3" name="MSIP_Label_e463cba9-5f6c-478d-9329-7b2295e4e8ed_SetDate">
    <vt:lpwstr>2025-10-31T08:15:52Z</vt:lpwstr>
  </property>
  <property fmtid="{D5CDD505-2E9C-101B-9397-08002B2CF9AE}" pid="4" name="MSIP_Label_e463cba9-5f6c-478d-9329-7b2295e4e8ed_Method">
    <vt:lpwstr>Standard</vt:lpwstr>
  </property>
  <property fmtid="{D5CDD505-2E9C-101B-9397-08002B2CF9AE}" pid="5" name="MSIP_Label_e463cba9-5f6c-478d-9329-7b2295e4e8ed_Name">
    <vt:lpwstr>All Employees_2</vt:lpwstr>
  </property>
  <property fmtid="{D5CDD505-2E9C-101B-9397-08002B2CF9AE}" pid="6" name="MSIP_Label_e463cba9-5f6c-478d-9329-7b2295e4e8ed_SiteId">
    <vt:lpwstr>33440fc6-b7c7-412c-bb73-0e70b0198d5a</vt:lpwstr>
  </property>
  <property fmtid="{D5CDD505-2E9C-101B-9397-08002B2CF9AE}" pid="7" name="MSIP_Label_e463cba9-5f6c-478d-9329-7b2295e4e8ed_ActionId">
    <vt:lpwstr>ecd6c704-38c9-4d30-915a-208006d4beb0</vt:lpwstr>
  </property>
  <property fmtid="{D5CDD505-2E9C-101B-9397-08002B2CF9AE}" pid="8" name="MSIP_Label_e463cba9-5f6c-478d-9329-7b2295e4e8ed_ContentBits">
    <vt:lpwstr>0</vt:lpwstr>
  </property>
  <property fmtid="{D5CDD505-2E9C-101B-9397-08002B2CF9AE}" pid="9" name="MSIP_Label_e463cba9-5f6c-478d-9329-7b2295e4e8ed_Tag">
    <vt:lpwstr>10, 3, 0, 1</vt:lpwstr>
  </property>
</Properties>
</file>