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handoutMasterIdLst>
    <p:handoutMasterId r:id="rId20"/>
  </p:handoutMasterIdLst>
  <p:sldIdLst>
    <p:sldId id="291" r:id="rId2"/>
    <p:sldId id="307" r:id="rId3"/>
    <p:sldId id="324" r:id="rId4"/>
    <p:sldId id="325" r:id="rId5"/>
    <p:sldId id="327" r:id="rId6"/>
    <p:sldId id="330" r:id="rId7"/>
    <p:sldId id="328" r:id="rId8"/>
    <p:sldId id="329" r:id="rId9"/>
    <p:sldId id="331" r:id="rId10"/>
    <p:sldId id="332" r:id="rId11"/>
    <p:sldId id="333" r:id="rId12"/>
    <p:sldId id="334" r:id="rId13"/>
    <p:sldId id="335" r:id="rId14"/>
    <p:sldId id="336" r:id="rId15"/>
    <p:sldId id="337" r:id="rId16"/>
    <p:sldId id="326" r:id="rId17"/>
    <p:sldId id="292"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1D1"/>
    <a:srgbClr val="FFFFFF"/>
    <a:srgbClr val="FFFFCC"/>
    <a:srgbClr val="173B49"/>
    <a:srgbClr val="FFCCFF"/>
    <a:srgbClr val="E55C3C"/>
    <a:srgbClr val="E4E4E4"/>
    <a:srgbClr val="1B4859"/>
    <a:srgbClr val="E84C35"/>
    <a:srgbClr val="F67E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94662" autoAdjust="0"/>
  </p:normalViewPr>
  <p:slideViewPr>
    <p:cSldViewPr snapToGrid="0">
      <p:cViewPr varScale="1">
        <p:scale>
          <a:sx n="116" d="100"/>
          <a:sy n="116" d="100"/>
        </p:scale>
        <p:origin x="348" y="10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6" d="100"/>
          <a:sy n="86" d="100"/>
        </p:scale>
        <p:origin x="578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99F5E1A7-797E-F32E-7232-4997126E2E6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9844" y="381721"/>
            <a:ext cx="1515073" cy="271148"/>
          </a:xfrm>
          <a:prstGeom prst="rect">
            <a:avLst/>
          </a:prstGeom>
        </p:spPr>
      </p:pic>
      <p:sp>
        <p:nvSpPr>
          <p:cNvPr id="8" name="TextBox 7">
            <a:extLst>
              <a:ext uri="{FF2B5EF4-FFF2-40B4-BE49-F238E27FC236}">
                <a16:creationId xmlns:a16="http://schemas.microsoft.com/office/drawing/2014/main" id="{1E29495D-F2D5-B692-35FC-B89DCC18CC6F}"/>
              </a:ext>
            </a:extLst>
          </p:cNvPr>
          <p:cNvSpPr txBox="1"/>
          <p:nvPr/>
        </p:nvSpPr>
        <p:spPr>
          <a:xfrm>
            <a:off x="418918" y="8258352"/>
            <a:ext cx="4320350" cy="392415"/>
          </a:xfrm>
          <a:prstGeom prst="rect">
            <a:avLst/>
          </a:prstGeom>
          <a:noFill/>
        </p:spPr>
        <p:txBody>
          <a:bodyPr wrap="square">
            <a:spAutoFit/>
          </a:bodyPr>
          <a:lstStyle/>
          <a:p>
            <a:r>
              <a:rPr lang="en-US" sz="650" i="0">
                <a:effectLst/>
                <a:latin typeface="Montserrat" panose="00000500000000000000" pitchFamily="2" charset="0"/>
                <a:ea typeface="Calibri" panose="020F0502020204030204" pitchFamily="34" charset="0"/>
              </a:rPr>
              <a:t>Confidential information owned by Eviden SAS, to be used by the recipient only. This document, or any part of it, may not be reproduced, copied, circulated and/or distributed nor quoted without prior written approval from Eviden SAS.</a:t>
            </a:r>
          </a:p>
        </p:txBody>
      </p:sp>
      <p:sp>
        <p:nvSpPr>
          <p:cNvPr id="9" name="Slide Number Placeholder 4">
            <a:extLst>
              <a:ext uri="{FF2B5EF4-FFF2-40B4-BE49-F238E27FC236}">
                <a16:creationId xmlns:a16="http://schemas.microsoft.com/office/drawing/2014/main" id="{F93AED14-2CC8-C973-4EE7-BC26F4692B4B}"/>
              </a:ext>
            </a:extLst>
          </p:cNvPr>
          <p:cNvSpPr>
            <a:spLocks noGrp="1"/>
          </p:cNvSpPr>
          <p:nvPr>
            <p:ph type="sldNum" sz="quarter" idx="3"/>
          </p:nvPr>
        </p:nvSpPr>
        <p:spPr>
          <a:xfrm>
            <a:off x="5814915" y="8258352"/>
            <a:ext cx="624167" cy="371986"/>
          </a:xfrm>
          <a:prstGeom prst="rect">
            <a:avLst/>
          </a:prstGeom>
        </p:spPr>
        <p:txBody>
          <a:bodyPr vert="horz" lIns="91440" tIns="45720" rIns="91440" bIns="45720" rtlCol="0" anchor="t"/>
          <a:lstStyle>
            <a:lvl1pPr algn="r">
              <a:defRPr sz="1200"/>
            </a:lvl1pPr>
          </a:lstStyle>
          <a:p>
            <a:fld id="{AD910B12-E528-4D59-95AD-82AFC587F8BD}" type="slidenum">
              <a:rPr lang="nl-NL" sz="1050" smtClean="0">
                <a:latin typeface="Montserrat" panose="00000500000000000000" pitchFamily="2" charset="0"/>
                <a:ea typeface="Verdana" pitchFamily="34" charset="0"/>
                <a:cs typeface="Verdana" pitchFamily="34" charset="0"/>
              </a:rPr>
              <a:pPr/>
              <a:t>‹N°›</a:t>
            </a:fld>
            <a:endParaRPr lang="nl-NL" sz="1050">
              <a:latin typeface="Montserrat" panose="00000500000000000000" pitchFamily="2" charset="0"/>
              <a:ea typeface="Verdana" pitchFamily="34" charset="0"/>
              <a:cs typeface="Verdana" pitchFamily="34" charset="0"/>
            </a:endParaRPr>
          </a:p>
        </p:txBody>
      </p:sp>
    </p:spTree>
    <p:extLst>
      <p:ext uri="{BB962C8B-B14F-4D97-AF65-F5344CB8AC3E}">
        <p14:creationId xmlns:p14="http://schemas.microsoft.com/office/powerpoint/2010/main" val="65082209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pic>
        <p:nvPicPr>
          <p:cNvPr id="8" name="Graphic 7">
            <a:extLst>
              <a:ext uri="{FF2B5EF4-FFF2-40B4-BE49-F238E27FC236}">
                <a16:creationId xmlns:a16="http://schemas.microsoft.com/office/drawing/2014/main" id="{EC4960FA-70DB-CAD6-6053-7E4B86AF5A3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5800" y="393205"/>
            <a:ext cx="1515073" cy="271148"/>
          </a:xfrm>
          <a:prstGeom prst="rect">
            <a:avLst/>
          </a:prstGeom>
        </p:spPr>
      </p:pic>
      <p:sp>
        <p:nvSpPr>
          <p:cNvPr id="9" name="TextBox 8">
            <a:extLst>
              <a:ext uri="{FF2B5EF4-FFF2-40B4-BE49-F238E27FC236}">
                <a16:creationId xmlns:a16="http://schemas.microsoft.com/office/drawing/2014/main" id="{454C07BC-4739-FBBD-414B-6112D64F695F}"/>
              </a:ext>
            </a:extLst>
          </p:cNvPr>
          <p:cNvSpPr txBox="1"/>
          <p:nvPr/>
        </p:nvSpPr>
        <p:spPr>
          <a:xfrm>
            <a:off x="630045" y="8258352"/>
            <a:ext cx="4320350" cy="392415"/>
          </a:xfrm>
          <a:prstGeom prst="rect">
            <a:avLst/>
          </a:prstGeom>
          <a:noFill/>
        </p:spPr>
        <p:txBody>
          <a:bodyPr wrap="square">
            <a:spAutoFit/>
          </a:bodyPr>
          <a:lstStyle/>
          <a:p>
            <a:r>
              <a:rPr lang="en-US" sz="650" i="0">
                <a:effectLst/>
                <a:latin typeface="Montserrat" panose="00000500000000000000" pitchFamily="2" charset="0"/>
                <a:ea typeface="Calibri" panose="020F0502020204030204" pitchFamily="34" charset="0"/>
              </a:rPr>
              <a:t>Confidential information owned by Eviden SAS, to be used by the recipient only. This document, or any part of it, may not be reproduced, copied, circulated and/or distributed nor quoted without prior written approval from Eviden SAS.</a:t>
            </a:r>
          </a:p>
        </p:txBody>
      </p:sp>
      <p:sp>
        <p:nvSpPr>
          <p:cNvPr id="10" name="Slide Number Placeholder 4">
            <a:extLst>
              <a:ext uri="{FF2B5EF4-FFF2-40B4-BE49-F238E27FC236}">
                <a16:creationId xmlns:a16="http://schemas.microsoft.com/office/drawing/2014/main" id="{0F86524C-258E-2CCB-930F-6FF33FB4FE73}"/>
              </a:ext>
            </a:extLst>
          </p:cNvPr>
          <p:cNvSpPr txBox="1">
            <a:spLocks/>
          </p:cNvSpPr>
          <p:nvPr/>
        </p:nvSpPr>
        <p:spPr>
          <a:xfrm>
            <a:off x="5670694" y="8258352"/>
            <a:ext cx="624167" cy="371986"/>
          </a:xfrm>
          <a:prstGeom prst="rect">
            <a:avLst/>
          </a:prstGeom>
        </p:spPr>
        <p:txBody>
          <a:bodyPr vert="horz" lIns="91440" tIns="45720" rIns="91440" bIns="45720" rtlCol="0" anchor="t"/>
          <a:lstStyle>
            <a:defPPr>
              <a:defRPr lang="nl-NL"/>
            </a:defPPr>
            <a:lvl1pPr marL="0" algn="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D910B12-E528-4D59-95AD-82AFC587F8BD}" type="slidenum">
              <a:rPr lang="nl-NL" sz="1050" smtClean="0">
                <a:latin typeface="Montserrat" panose="00000500000000000000" pitchFamily="2" charset="0"/>
                <a:ea typeface="Verdana" pitchFamily="34" charset="0"/>
                <a:cs typeface="Verdana" pitchFamily="34" charset="0"/>
              </a:rPr>
              <a:pPr/>
              <a:t>‹N°›</a:t>
            </a:fld>
            <a:endParaRPr lang="nl-NL" sz="1050">
              <a:latin typeface="Montserrat" panose="00000500000000000000" pitchFamily="2" charset="0"/>
              <a:ea typeface="Verdana" pitchFamily="34" charset="0"/>
              <a:cs typeface="Verdana" pitchFamily="34" charset="0"/>
            </a:endParaRPr>
          </a:p>
        </p:txBody>
      </p:sp>
    </p:spTree>
    <p:extLst>
      <p:ext uri="{BB962C8B-B14F-4D97-AF65-F5344CB8AC3E}">
        <p14:creationId xmlns:p14="http://schemas.microsoft.com/office/powerpoint/2010/main" val="398191364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jp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3.jp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10.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jp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Deep blu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A3B2FA-F421-A0DB-E0D6-5EA5F350BAB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Graphic 7">
            <a:extLst>
              <a:ext uri="{FF2B5EF4-FFF2-40B4-BE49-F238E27FC236}">
                <a16:creationId xmlns:a16="http://schemas.microsoft.com/office/drawing/2014/main" id="{8791D0FA-6B99-42E5-B721-5BEB4B07EFFA}"/>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93590" y="892407"/>
            <a:ext cx="1901614" cy="340326"/>
          </a:xfrm>
          <a:prstGeom prst="rect">
            <a:avLst/>
          </a:prstGeom>
        </p:spPr>
      </p:pic>
      <p:sp>
        <p:nvSpPr>
          <p:cNvPr id="2" name="Title 1">
            <a:extLst>
              <a:ext uri="{FF2B5EF4-FFF2-40B4-BE49-F238E27FC236}">
                <a16:creationId xmlns:a16="http://schemas.microsoft.com/office/drawing/2014/main" id="{A077BA4E-0064-451B-B04F-30179C0144FC}"/>
              </a:ext>
            </a:extLst>
          </p:cNvPr>
          <p:cNvSpPr>
            <a:spLocks noGrp="1"/>
          </p:cNvSpPr>
          <p:nvPr>
            <p:ph type="ctrTitle" hasCustomPrompt="1"/>
          </p:nvPr>
        </p:nvSpPr>
        <p:spPr>
          <a:xfrm>
            <a:off x="804016" y="2853868"/>
            <a:ext cx="9144000" cy="1137797"/>
          </a:xfrm>
          <a:prstGeom prst="rect">
            <a:avLst/>
          </a:prstGeom>
        </p:spPr>
        <p:txBody>
          <a:bodyPr anchor="b">
            <a:noAutofit/>
          </a:bodyPr>
          <a:lstStyle>
            <a:lvl1pPr algn="l">
              <a:lnSpc>
                <a:spcPct val="100000"/>
              </a:lnSpc>
              <a:defRPr sz="3800" spc="0">
                <a:solidFill>
                  <a:schemeClr val="bg1"/>
                </a:solidFill>
                <a:latin typeface="Montserrat SemiBold" pitchFamily="2" charset="0"/>
              </a:defRPr>
            </a:lvl1pPr>
          </a:lstStyle>
          <a:p>
            <a:r>
              <a:rPr lang="en-NL" dirty="0"/>
              <a:t>Title of the presentation</a:t>
            </a:r>
            <a:br>
              <a:rPr lang="en-NL" dirty="0"/>
            </a:br>
            <a:r>
              <a:rPr lang="en-NL" dirty="0"/>
              <a:t>Montserrat Semibold 38 pt</a:t>
            </a:r>
            <a:endParaRPr lang="nl-NL" dirty="0"/>
          </a:p>
        </p:txBody>
      </p:sp>
      <p:sp>
        <p:nvSpPr>
          <p:cNvPr id="3" name="Subtitle 2">
            <a:extLst>
              <a:ext uri="{FF2B5EF4-FFF2-40B4-BE49-F238E27FC236}">
                <a16:creationId xmlns:a16="http://schemas.microsoft.com/office/drawing/2014/main" id="{5B733730-E338-44D3-B4DD-6CA6D568E317}"/>
              </a:ext>
            </a:extLst>
          </p:cNvPr>
          <p:cNvSpPr>
            <a:spLocks noGrp="1"/>
          </p:cNvSpPr>
          <p:nvPr>
            <p:ph type="subTitle" idx="1" hasCustomPrompt="1"/>
          </p:nvPr>
        </p:nvSpPr>
        <p:spPr>
          <a:xfrm>
            <a:off x="797609" y="4015145"/>
            <a:ext cx="9144000" cy="551218"/>
          </a:xfrm>
          <a:prstGeom prst="rect">
            <a:avLst/>
          </a:prstGeom>
        </p:spPr>
        <p:txBody>
          <a:bodyPr anchor="t" anchorCtr="0">
            <a:noAutofit/>
          </a:bodyPr>
          <a:lstStyle>
            <a:lvl1pPr marL="0" indent="0" algn="l">
              <a:buNone/>
              <a:defRPr sz="2100">
                <a:solidFill>
                  <a:schemeClr val="bg1"/>
                </a:solidFill>
                <a:latin typeface="Montserrat Medium"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of the presentation Montserrat Medium 21pt</a:t>
            </a:r>
          </a:p>
        </p:txBody>
      </p:sp>
      <p:sp>
        <p:nvSpPr>
          <p:cNvPr id="7" name="AddCustomFooter#1">
            <a:extLst>
              <a:ext uri="{FF2B5EF4-FFF2-40B4-BE49-F238E27FC236}">
                <a16:creationId xmlns:a16="http://schemas.microsoft.com/office/drawing/2014/main" id="{C06D46CF-8691-F3FA-BDB9-F212D56DCF49}"/>
              </a:ext>
            </a:extLst>
          </p:cNvPr>
          <p:cNvSpPr txBox="1"/>
          <p:nvPr userDrawn="1"/>
        </p:nvSpPr>
        <p:spPr bwMode="invGray">
          <a:xfrm>
            <a:off x="5778909" y="6373305"/>
            <a:ext cx="559449" cy="100027"/>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190500" algn="l"/>
              </a:tabLst>
              <a:defRPr/>
            </a:pPr>
            <a:r>
              <a:rPr kumimoji="0" lang="en-US" sz="650" b="0" i="0" u="none" strike="noStrike" kern="1200" cap="none" spc="0" normalizeH="0" baseline="0" noProof="0">
                <a:ln>
                  <a:noFill/>
                </a:ln>
                <a:solidFill>
                  <a:srgbClr val="ECECED"/>
                </a:solidFill>
                <a:effectLst/>
                <a:uLnTx/>
                <a:uFillTx/>
                <a:latin typeface="+mn-lt"/>
                <a:ea typeface="Verdana" pitchFamily="34" charset="0"/>
                <a:cs typeface="Verdana" pitchFamily="34" charset="0"/>
              </a:rPr>
              <a:t>© </a:t>
            </a:r>
            <a:r>
              <a:rPr kumimoji="0" lang="nl-NL" sz="650" b="0" i="0" u="none" strike="noStrike" kern="1200" cap="none" spc="0" normalizeH="0" baseline="0" noProof="0">
                <a:ln>
                  <a:noFill/>
                </a:ln>
                <a:solidFill>
                  <a:srgbClr val="ECECED"/>
                </a:solidFill>
                <a:effectLst/>
                <a:uLnTx/>
                <a:uFillTx/>
                <a:latin typeface="+mn-lt"/>
                <a:ea typeface="Verdana" pitchFamily="34" charset="0"/>
                <a:cs typeface="Verdana" pitchFamily="34" charset="0"/>
              </a:rPr>
              <a:t>Eviden SAS</a:t>
            </a:r>
            <a:endParaRPr lang="nl-NL" sz="650" baseline="0">
              <a:solidFill>
                <a:srgbClr val="ECECED"/>
              </a:solidFill>
              <a:latin typeface="+mn-lt"/>
              <a:ea typeface="Verdana" pitchFamily="34" charset="0"/>
              <a:cs typeface="Verdana" pitchFamily="34" charset="0"/>
            </a:endParaRPr>
          </a:p>
        </p:txBody>
      </p:sp>
      <p:sp>
        <p:nvSpPr>
          <p:cNvPr id="4" name="Text Placeholder 16">
            <a:extLst>
              <a:ext uri="{FF2B5EF4-FFF2-40B4-BE49-F238E27FC236}">
                <a16:creationId xmlns:a16="http://schemas.microsoft.com/office/drawing/2014/main" id="{4FAE5309-8B03-F96B-DF7B-68D0478B372C}"/>
              </a:ext>
            </a:extLst>
          </p:cNvPr>
          <p:cNvSpPr>
            <a:spLocks noGrp="1"/>
          </p:cNvSpPr>
          <p:nvPr>
            <p:ph type="body" sz="quarter" idx="13" hasCustomPrompt="1"/>
          </p:nvPr>
        </p:nvSpPr>
        <p:spPr bwMode="invGray">
          <a:xfrm>
            <a:off x="893590" y="5866179"/>
            <a:ext cx="3201843" cy="624251"/>
          </a:xfrm>
          <a:prstGeom prst="rect">
            <a:avLst/>
          </a:prstGeom>
        </p:spPr>
        <p:txBody>
          <a:bodyPr wrap="none" lIns="0" tIns="0" rIns="0" bIns="0" anchor="b">
            <a:noAutofit/>
          </a:bodyPr>
          <a:lstStyle>
            <a:lvl1pPr marL="0" indent="0" algn="l" defTabSz="914400" rtl="0" eaLnBrk="1" latinLnBrk="0" hangingPunct="1">
              <a:lnSpc>
                <a:spcPct val="100000"/>
              </a:lnSpc>
              <a:spcBef>
                <a:spcPts val="0"/>
              </a:spcBef>
              <a:spcAft>
                <a:spcPts val="0"/>
              </a:spcAft>
              <a:buClr>
                <a:srgbClr val="0588E8"/>
              </a:buClr>
              <a:buSzPct val="85000"/>
              <a:buFont typeface="Lucida Sans Unicode" pitchFamily="34" charset="0"/>
              <a:buNone/>
              <a:defRPr lang="en-US" sz="1200" kern="1200" baseline="0" dirty="0" smtClean="0">
                <a:solidFill>
                  <a:schemeClr val="bg1"/>
                </a:solidFill>
                <a:latin typeface="Montserrat Medium" pitchFamily="2" charset="0"/>
                <a:ea typeface="Verdana" pitchFamily="34" charset="0"/>
                <a:cs typeface="Montserrat Medium" pitchFamily="2" charset="0"/>
              </a:defRPr>
            </a:lvl1pPr>
            <a:lvl2pPr marL="0" indent="0" algn="l" defTabSz="914400" rtl="0" eaLnBrk="1" latinLnBrk="0" hangingPunct="1">
              <a:lnSpc>
                <a:spcPct val="100000"/>
              </a:lnSpc>
              <a:spcBef>
                <a:spcPts val="0"/>
              </a:spcBef>
              <a:spcAft>
                <a:spcPts val="0"/>
              </a:spcAft>
              <a:buClr>
                <a:srgbClr val="0588E8"/>
              </a:buClr>
              <a:buSzPct val="85000"/>
              <a:buFont typeface="Lucida Sans Unicode" pitchFamily="34" charset="0"/>
              <a:buNone/>
              <a:defRPr lang="en-US" sz="1200" kern="1200" baseline="0" dirty="0" smtClean="0">
                <a:solidFill>
                  <a:schemeClr val="bg1"/>
                </a:solidFill>
                <a:latin typeface="Montserrat Medium" pitchFamily="2" charset="0"/>
                <a:ea typeface="Verdana" pitchFamily="34" charset="0"/>
                <a:cs typeface="Montserrat Medium" pitchFamily="2" charset="0"/>
              </a:defRPr>
            </a:lvl2pPr>
            <a:lvl3pPr marL="0" indent="0" algn="l" defTabSz="914400" rtl="0" eaLnBrk="1" latinLnBrk="0" hangingPunct="1">
              <a:spcBef>
                <a:spcPts val="0"/>
              </a:spcBef>
              <a:spcAft>
                <a:spcPts val="0"/>
              </a:spcAft>
              <a:buClr>
                <a:srgbClr val="0588E8"/>
              </a:buClr>
              <a:buSzPct val="85000"/>
              <a:buFont typeface="Lucida Sans Unicode" pitchFamily="34" charset="0"/>
              <a:buNone/>
              <a:defRPr lang="en-US" sz="1200" kern="1200" baseline="0" dirty="0" smtClean="0">
                <a:solidFill>
                  <a:srgbClr val="808080"/>
                </a:solidFill>
                <a:latin typeface="Raleway Light" pitchFamily="2" charset="0"/>
                <a:ea typeface="Verdana" pitchFamily="34" charset="0"/>
                <a:cs typeface="Verdana" pitchFamily="34" charset="0"/>
              </a:defRPr>
            </a:lvl3pPr>
          </a:lstStyle>
          <a:p>
            <a:pPr marL="0" marR="0" lvl="0" indent="0" algn="l" defTabSz="914400" rtl="0" eaLnBrk="1" fontAlgn="auto" latinLnBrk="0" hangingPunct="1">
              <a:lnSpc>
                <a:spcPct val="100000"/>
              </a:lnSpc>
              <a:spcBef>
                <a:spcPts val="0"/>
              </a:spcBef>
              <a:spcAft>
                <a:spcPts val="0"/>
              </a:spcAft>
              <a:buClr>
                <a:srgbClr val="0588E8"/>
              </a:buClr>
              <a:buSzPct val="85000"/>
              <a:buFont typeface="Lucida Sans Unicode" pitchFamily="34" charset="0"/>
              <a:buNone/>
              <a:tabLst/>
              <a:defRPr/>
            </a:pPr>
            <a:r>
              <a:rPr lang="en-US" dirty="0"/>
              <a:t>Presenter Name</a:t>
            </a:r>
            <a:br>
              <a:rPr lang="en-NL" dirty="0"/>
            </a:br>
            <a:r>
              <a:rPr lang="en-US" dirty="0"/>
              <a:t>Job Title</a:t>
            </a:r>
            <a:br>
              <a:rPr lang="en-NL" dirty="0"/>
            </a:br>
            <a:r>
              <a:rPr lang="en-NL" dirty="0"/>
              <a:t>DD/MM/YYYY</a:t>
            </a:r>
            <a:endParaRPr lang="en-US" dirty="0"/>
          </a:p>
        </p:txBody>
      </p:sp>
    </p:spTree>
    <p:extLst>
      <p:ext uri="{BB962C8B-B14F-4D97-AF65-F5344CB8AC3E}">
        <p14:creationId xmlns:p14="http://schemas.microsoft.com/office/powerpoint/2010/main" val="647892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96816-C8D8-4D33-ADC6-A0DDE3C6E31E}"/>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5" name="Text Placeholder 4">
            <a:extLst>
              <a:ext uri="{FF2B5EF4-FFF2-40B4-BE49-F238E27FC236}">
                <a16:creationId xmlns:a16="http://schemas.microsoft.com/office/drawing/2014/main" id="{EA2E3C4D-A53B-49B6-90E2-150065B8751E}"/>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11" name="Text Placeholder 5">
            <a:extLst>
              <a:ext uri="{FF2B5EF4-FFF2-40B4-BE49-F238E27FC236}">
                <a16:creationId xmlns:a16="http://schemas.microsoft.com/office/drawing/2014/main" id="{0F61FD8B-EBAC-431F-8905-95E0C7426B9E}"/>
              </a:ext>
            </a:extLst>
          </p:cNvPr>
          <p:cNvSpPr>
            <a:spLocks noGrp="1"/>
          </p:cNvSpPr>
          <p:nvPr>
            <p:ph type="body" sz="quarter" idx="11"/>
          </p:nvPr>
        </p:nvSpPr>
        <p:spPr>
          <a:xfrm>
            <a:off x="316800" y="1316038"/>
            <a:ext cx="5542569" cy="4637087"/>
          </a:xfrm>
          <a:prstGeom prst="rect">
            <a:avLst/>
          </a:prstGeom>
        </p:spPr>
        <p:txBody>
          <a:bodyPr vert="horz" lIns="91440" tIns="45720" rIns="91440" bIns="45720" rtlCol="0">
            <a:normAutofit/>
          </a:bodyPr>
          <a:lstStyle>
            <a:lvl1pPr>
              <a:defRPr lang="nl-NL" dirty="0"/>
            </a:lvl1pPr>
          </a:lstStyle>
          <a:p>
            <a:pPr lvl="0"/>
            <a:r>
              <a:rPr lang="fr-FR"/>
              <a:t>Cliquez pour modifier les styles du texte du masque</a:t>
            </a:r>
          </a:p>
        </p:txBody>
      </p:sp>
      <p:sp>
        <p:nvSpPr>
          <p:cNvPr id="13" name="Text Placeholder 5">
            <a:extLst>
              <a:ext uri="{FF2B5EF4-FFF2-40B4-BE49-F238E27FC236}">
                <a16:creationId xmlns:a16="http://schemas.microsoft.com/office/drawing/2014/main" id="{74A7F2C9-5B52-4373-9742-E65FC6C6DD35}"/>
              </a:ext>
            </a:extLst>
          </p:cNvPr>
          <p:cNvSpPr>
            <a:spLocks noGrp="1"/>
          </p:cNvSpPr>
          <p:nvPr>
            <p:ph type="body" sz="quarter" idx="13"/>
          </p:nvPr>
        </p:nvSpPr>
        <p:spPr>
          <a:xfrm>
            <a:off x="6258231" y="1316037"/>
            <a:ext cx="5542569" cy="4637087"/>
          </a:xfrm>
          <a:prstGeom prst="rect">
            <a:avLst/>
          </a:prstGeom>
        </p:spPr>
        <p:txBody>
          <a:bodyPr vert="horz" lIns="91440" tIns="45720" rIns="91440" bIns="45720" rtlCol="0">
            <a:normAutofit/>
          </a:bodyPr>
          <a:lstStyle>
            <a:lvl1pPr>
              <a:defRPr lang="nl-NL" dirty="0"/>
            </a:lvl1pPr>
          </a:lstStyle>
          <a:p>
            <a:pPr lvl="0"/>
            <a:r>
              <a:rPr lang="fr-FR"/>
              <a:t>Cliquez pour modifier les styles du texte du masque</a:t>
            </a:r>
          </a:p>
        </p:txBody>
      </p:sp>
    </p:spTree>
    <p:extLst>
      <p:ext uri="{BB962C8B-B14F-4D97-AF65-F5344CB8AC3E}">
        <p14:creationId xmlns:p14="http://schemas.microsoft.com/office/powerpoint/2010/main" val="2200613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10" name="Text Placeholder 5">
            <a:extLst>
              <a:ext uri="{FF2B5EF4-FFF2-40B4-BE49-F238E27FC236}">
                <a16:creationId xmlns:a16="http://schemas.microsoft.com/office/drawing/2014/main" id="{6673F966-8056-4DE2-B799-EF36BC12AE93}"/>
              </a:ext>
            </a:extLst>
          </p:cNvPr>
          <p:cNvSpPr>
            <a:spLocks noGrp="1"/>
          </p:cNvSpPr>
          <p:nvPr>
            <p:ph type="body" sz="quarter" idx="11"/>
          </p:nvPr>
        </p:nvSpPr>
        <p:spPr>
          <a:xfrm>
            <a:off x="316800" y="1316038"/>
            <a:ext cx="3600000" cy="4637087"/>
          </a:xfrm>
          <a:prstGeom prst="rect">
            <a:avLst/>
          </a:prstGeom>
        </p:spPr>
        <p:txBody>
          <a:bodyPr/>
          <a:lstStyle>
            <a:lvl1pPr marL="0" indent="0">
              <a:buNone/>
              <a:defRPr>
                <a:solidFill>
                  <a:srgbClr val="000000"/>
                </a:solidFill>
              </a:defRPr>
            </a:lvl1pPr>
          </a:lstStyle>
          <a:p>
            <a:pPr lvl="0"/>
            <a:r>
              <a:rPr lang="fr-FR"/>
              <a:t>Cliquez pour modifier les styles du texte du masque</a:t>
            </a:r>
          </a:p>
        </p:txBody>
      </p:sp>
      <p:sp>
        <p:nvSpPr>
          <p:cNvPr id="13" name="Text Placeholder 5">
            <a:extLst>
              <a:ext uri="{FF2B5EF4-FFF2-40B4-BE49-F238E27FC236}">
                <a16:creationId xmlns:a16="http://schemas.microsoft.com/office/drawing/2014/main" id="{DDD60F31-EC58-4827-AE70-2A037AD8A328}"/>
              </a:ext>
            </a:extLst>
          </p:cNvPr>
          <p:cNvSpPr>
            <a:spLocks noGrp="1"/>
          </p:cNvSpPr>
          <p:nvPr>
            <p:ph type="body" sz="quarter" idx="16"/>
          </p:nvPr>
        </p:nvSpPr>
        <p:spPr>
          <a:xfrm>
            <a:off x="4258800" y="1316038"/>
            <a:ext cx="3600000" cy="4637087"/>
          </a:xfrm>
          <a:prstGeom prst="rect">
            <a:avLst/>
          </a:prstGeom>
        </p:spPr>
        <p:txBody>
          <a:bodyPr/>
          <a:lstStyle>
            <a:lvl1pPr marL="0" indent="0">
              <a:buNone/>
              <a:defRPr>
                <a:solidFill>
                  <a:srgbClr val="000000"/>
                </a:solidFill>
              </a:defRPr>
            </a:lvl1pPr>
          </a:lstStyle>
          <a:p>
            <a:pPr lvl="0"/>
            <a:r>
              <a:rPr lang="fr-FR"/>
              <a:t>Cliquez pour modifier les styles du texte du masque</a:t>
            </a:r>
          </a:p>
        </p:txBody>
      </p:sp>
      <p:sp>
        <p:nvSpPr>
          <p:cNvPr id="18" name="Text Placeholder 5">
            <a:extLst>
              <a:ext uri="{FF2B5EF4-FFF2-40B4-BE49-F238E27FC236}">
                <a16:creationId xmlns:a16="http://schemas.microsoft.com/office/drawing/2014/main" id="{EF2B20C0-85C2-4DF4-A44F-BC3996D47AF6}"/>
              </a:ext>
            </a:extLst>
          </p:cNvPr>
          <p:cNvSpPr>
            <a:spLocks noGrp="1"/>
          </p:cNvSpPr>
          <p:nvPr>
            <p:ph type="body" sz="quarter" idx="17"/>
          </p:nvPr>
        </p:nvSpPr>
        <p:spPr>
          <a:xfrm>
            <a:off x="8200800" y="1316037"/>
            <a:ext cx="3600000" cy="4637087"/>
          </a:xfrm>
          <a:prstGeom prst="rect">
            <a:avLst/>
          </a:prstGeom>
        </p:spPr>
        <p:txBody>
          <a:bodyPr/>
          <a:lstStyle>
            <a:lvl1pPr marL="0" indent="0">
              <a:buNone/>
              <a:defRPr>
                <a:solidFill>
                  <a:srgbClr val="000000"/>
                </a:solidFill>
              </a:defRPr>
            </a:lvl1pPr>
          </a:lstStyle>
          <a:p>
            <a:pPr lvl="0"/>
            <a:r>
              <a:rPr lang="fr-FR"/>
              <a:t>Cliquez pour modifier les styles du texte du masque</a:t>
            </a:r>
          </a:p>
        </p:txBody>
      </p:sp>
    </p:spTree>
    <p:extLst>
      <p:ext uri="{BB962C8B-B14F-4D97-AF65-F5344CB8AC3E}">
        <p14:creationId xmlns:p14="http://schemas.microsoft.com/office/powerpoint/2010/main" val="1685630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column - small imag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6750477"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6750477"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6" name="Picture Placeholder 5">
            <a:extLst>
              <a:ext uri="{FF2B5EF4-FFF2-40B4-BE49-F238E27FC236}">
                <a16:creationId xmlns:a16="http://schemas.microsoft.com/office/drawing/2014/main" id="{37581D1D-5EAE-4A54-A05E-CABE73051D3B}"/>
              </a:ext>
            </a:extLst>
          </p:cNvPr>
          <p:cNvSpPr>
            <a:spLocks noGrp="1"/>
          </p:cNvSpPr>
          <p:nvPr>
            <p:ph type="pic" sz="quarter" idx="14" hasCustomPrompt="1"/>
          </p:nvPr>
        </p:nvSpPr>
        <p:spPr>
          <a:xfrm>
            <a:off x="7334885" y="471915"/>
            <a:ext cx="4464910" cy="5481210"/>
          </a:xfrm>
          <a:prstGeom prst="roundRect">
            <a:avLst>
              <a:gd name="adj" fmla="val 1612"/>
            </a:avLst>
          </a:prstGeom>
        </p:spPr>
        <p:txBody>
          <a:bodyPr anchor="ctr">
            <a:normAutofit/>
          </a:bodyPr>
          <a:lstStyle>
            <a:lvl1pPr marL="0" indent="0" algn="ctr">
              <a:buNone/>
              <a:defRPr sz="1600">
                <a:solidFill>
                  <a:srgbClr val="000000"/>
                </a:solidFill>
                <a:latin typeface="Montserrat" panose="00000500000000000000" pitchFamily="2" charset="0"/>
              </a:defRPr>
            </a:lvl1pPr>
          </a:lstStyle>
          <a:p>
            <a:r>
              <a:rPr lang="en-NL"/>
              <a:t>Click here to add an image</a:t>
            </a:r>
          </a:p>
          <a:p>
            <a:endParaRPr lang="en-NL"/>
          </a:p>
          <a:p>
            <a:endParaRPr lang="en-NL"/>
          </a:p>
        </p:txBody>
      </p:sp>
      <p:sp>
        <p:nvSpPr>
          <p:cNvPr id="9" name="Text Placeholder 5">
            <a:extLst>
              <a:ext uri="{FF2B5EF4-FFF2-40B4-BE49-F238E27FC236}">
                <a16:creationId xmlns:a16="http://schemas.microsoft.com/office/drawing/2014/main" id="{26BC8A62-F5B1-434F-9116-260E0EED5724}"/>
              </a:ext>
            </a:extLst>
          </p:cNvPr>
          <p:cNvSpPr>
            <a:spLocks noGrp="1"/>
          </p:cNvSpPr>
          <p:nvPr>
            <p:ph type="body" sz="quarter" idx="11"/>
          </p:nvPr>
        </p:nvSpPr>
        <p:spPr>
          <a:xfrm>
            <a:off x="316800" y="1316038"/>
            <a:ext cx="5677192" cy="4637087"/>
          </a:xfrm>
          <a:prstGeom prst="rect">
            <a:avLst/>
          </a:prstGeom>
        </p:spPr>
        <p:txBody>
          <a:bodyPr/>
          <a:lstStyle>
            <a:lvl1pPr marL="0" indent="0">
              <a:buNone/>
              <a:defRPr>
                <a:solidFill>
                  <a:srgbClr val="000000"/>
                </a:solidFill>
              </a:defRPr>
            </a:lvl1pPr>
          </a:lstStyle>
          <a:p>
            <a:pPr lvl="0"/>
            <a:r>
              <a:rPr lang="fr-FR"/>
              <a:t>Cliquez pour modifier les styles du texte du masque</a:t>
            </a:r>
          </a:p>
        </p:txBody>
      </p:sp>
    </p:spTree>
    <p:extLst>
      <p:ext uri="{BB962C8B-B14F-4D97-AF65-F5344CB8AC3E}">
        <p14:creationId xmlns:p14="http://schemas.microsoft.com/office/powerpoint/2010/main" val="30449281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big imag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4181414"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4182375"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6" name="Picture Placeholder 5">
            <a:extLst>
              <a:ext uri="{FF2B5EF4-FFF2-40B4-BE49-F238E27FC236}">
                <a16:creationId xmlns:a16="http://schemas.microsoft.com/office/drawing/2014/main" id="{37581D1D-5EAE-4A54-A05E-CABE73051D3B}"/>
              </a:ext>
            </a:extLst>
          </p:cNvPr>
          <p:cNvSpPr>
            <a:spLocks noGrp="1"/>
          </p:cNvSpPr>
          <p:nvPr>
            <p:ph type="pic" sz="quarter" idx="14" hasCustomPrompt="1"/>
          </p:nvPr>
        </p:nvSpPr>
        <p:spPr>
          <a:xfrm>
            <a:off x="4913419" y="471915"/>
            <a:ext cx="6885414" cy="5481210"/>
          </a:xfrm>
          <a:prstGeom prst="roundRect">
            <a:avLst>
              <a:gd name="adj" fmla="val 1612"/>
            </a:avLst>
          </a:prstGeom>
        </p:spPr>
        <p:txBody>
          <a:bodyPr anchor="ctr">
            <a:normAutofit/>
          </a:bodyPr>
          <a:lstStyle>
            <a:lvl1pPr marL="0" indent="0" algn="ctr">
              <a:buNone/>
              <a:defRPr sz="1600">
                <a:solidFill>
                  <a:srgbClr val="000000"/>
                </a:solidFill>
                <a:latin typeface="Montserrat" panose="00000500000000000000" pitchFamily="2" charset="0"/>
              </a:defRPr>
            </a:lvl1pPr>
          </a:lstStyle>
          <a:p>
            <a:r>
              <a:rPr lang="en-NL"/>
              <a:t>Click here to add an image</a:t>
            </a:r>
          </a:p>
          <a:p>
            <a:endParaRPr lang="en-NL"/>
          </a:p>
          <a:p>
            <a:endParaRPr lang="en-NL"/>
          </a:p>
        </p:txBody>
      </p:sp>
      <p:sp>
        <p:nvSpPr>
          <p:cNvPr id="8" name="Text Placeholder 5">
            <a:extLst>
              <a:ext uri="{FF2B5EF4-FFF2-40B4-BE49-F238E27FC236}">
                <a16:creationId xmlns:a16="http://schemas.microsoft.com/office/drawing/2014/main" id="{FB9542F9-32A5-410D-9629-E8AEBA046707}"/>
              </a:ext>
            </a:extLst>
          </p:cNvPr>
          <p:cNvSpPr>
            <a:spLocks noGrp="1"/>
          </p:cNvSpPr>
          <p:nvPr>
            <p:ph type="body" sz="quarter" idx="11"/>
          </p:nvPr>
        </p:nvSpPr>
        <p:spPr>
          <a:xfrm>
            <a:off x="316800" y="1316038"/>
            <a:ext cx="4181414" cy="4637087"/>
          </a:xfrm>
          <a:prstGeom prst="rect">
            <a:avLst/>
          </a:prstGeom>
        </p:spPr>
        <p:txBody>
          <a:bodyPr/>
          <a:lstStyle>
            <a:lvl1pPr marL="0" indent="0">
              <a:buNone/>
              <a:defRPr>
                <a:solidFill>
                  <a:srgbClr val="000000"/>
                </a:solidFill>
              </a:defRPr>
            </a:lvl1pPr>
          </a:lstStyle>
          <a:p>
            <a:pPr lvl="0"/>
            <a:r>
              <a:rPr lang="fr-FR"/>
              <a:t>Cliquez pour modifier les styles du texte du masque</a:t>
            </a:r>
          </a:p>
        </p:txBody>
      </p:sp>
    </p:spTree>
    <p:extLst>
      <p:ext uri="{BB962C8B-B14F-4D97-AF65-F5344CB8AC3E}">
        <p14:creationId xmlns:p14="http://schemas.microsoft.com/office/powerpoint/2010/main" val="4054566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ne column - chart right">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7" name="Chart Placeholder 6">
            <a:extLst>
              <a:ext uri="{FF2B5EF4-FFF2-40B4-BE49-F238E27FC236}">
                <a16:creationId xmlns:a16="http://schemas.microsoft.com/office/drawing/2014/main" id="{6C72E7BA-6D3C-4D6A-9EA0-061F3E9E8324}"/>
              </a:ext>
            </a:extLst>
          </p:cNvPr>
          <p:cNvSpPr>
            <a:spLocks noGrp="1"/>
          </p:cNvSpPr>
          <p:nvPr>
            <p:ph type="chart" sz="quarter" idx="15" hasCustomPrompt="1"/>
          </p:nvPr>
        </p:nvSpPr>
        <p:spPr>
          <a:xfrm>
            <a:off x="5420705" y="1316764"/>
            <a:ext cx="6380095" cy="4636563"/>
          </a:xfrm>
          <a:prstGeom prst="rect">
            <a:avLst/>
          </a:prstGeom>
        </p:spPr>
        <p:txBody>
          <a:bodyPr anchor="ctr">
            <a:normAutofit/>
          </a:bodyPr>
          <a:lstStyle>
            <a:lvl1pPr marL="0" indent="0" algn="ctr">
              <a:buNone/>
              <a:defRPr sz="1600">
                <a:solidFill>
                  <a:srgbClr val="000000"/>
                </a:solidFill>
                <a:latin typeface="Montserrat" panose="00000500000000000000" pitchFamily="2" charset="0"/>
              </a:defRPr>
            </a:lvl1pPr>
          </a:lstStyle>
          <a:p>
            <a:r>
              <a:rPr lang="en-NL"/>
              <a:t>Placeholder for chart</a:t>
            </a:r>
            <a:endParaRPr lang="nl-NL"/>
          </a:p>
        </p:txBody>
      </p:sp>
      <p:sp>
        <p:nvSpPr>
          <p:cNvPr id="8" name="Text Placeholder 5">
            <a:extLst>
              <a:ext uri="{FF2B5EF4-FFF2-40B4-BE49-F238E27FC236}">
                <a16:creationId xmlns:a16="http://schemas.microsoft.com/office/drawing/2014/main" id="{056049E1-8871-4DD9-80BA-F04283E24506}"/>
              </a:ext>
            </a:extLst>
          </p:cNvPr>
          <p:cNvSpPr>
            <a:spLocks noGrp="1"/>
          </p:cNvSpPr>
          <p:nvPr>
            <p:ph type="body" sz="quarter" idx="11"/>
          </p:nvPr>
        </p:nvSpPr>
        <p:spPr>
          <a:xfrm>
            <a:off x="316800" y="1316038"/>
            <a:ext cx="4707669" cy="4637087"/>
          </a:xfrm>
          <a:prstGeom prst="rect">
            <a:avLst/>
          </a:prstGeom>
        </p:spPr>
        <p:txBody>
          <a:bodyPr/>
          <a:lstStyle>
            <a:lvl1pPr marL="0" indent="0">
              <a:buNone/>
              <a:defRPr>
                <a:solidFill>
                  <a:srgbClr val="000000"/>
                </a:solidFill>
              </a:defRPr>
            </a:lvl1pPr>
          </a:lstStyle>
          <a:p>
            <a:pPr lvl="0"/>
            <a:r>
              <a:rPr lang="fr-FR"/>
              <a:t>Cliquez pour modifier les styles du texte du masque</a:t>
            </a:r>
          </a:p>
        </p:txBody>
      </p:sp>
    </p:spTree>
    <p:extLst>
      <p:ext uri="{BB962C8B-B14F-4D97-AF65-F5344CB8AC3E}">
        <p14:creationId xmlns:p14="http://schemas.microsoft.com/office/powerpoint/2010/main" val="3630041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ne column - chart left">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799" y="471915"/>
            <a:ext cx="11484000"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799" y="830931"/>
            <a:ext cx="11484000"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7" name="Chart Placeholder 6">
            <a:extLst>
              <a:ext uri="{FF2B5EF4-FFF2-40B4-BE49-F238E27FC236}">
                <a16:creationId xmlns:a16="http://schemas.microsoft.com/office/drawing/2014/main" id="{6C72E7BA-6D3C-4D6A-9EA0-061F3E9E8324}"/>
              </a:ext>
            </a:extLst>
          </p:cNvPr>
          <p:cNvSpPr>
            <a:spLocks noGrp="1"/>
          </p:cNvSpPr>
          <p:nvPr>
            <p:ph type="chart" sz="quarter" idx="15" hasCustomPrompt="1"/>
          </p:nvPr>
        </p:nvSpPr>
        <p:spPr>
          <a:xfrm>
            <a:off x="414338" y="1316764"/>
            <a:ext cx="5037248" cy="4636563"/>
          </a:xfrm>
          <a:prstGeom prst="rect">
            <a:avLst/>
          </a:prstGeom>
        </p:spPr>
        <p:txBody>
          <a:bodyPr anchor="ctr">
            <a:normAutofit/>
          </a:bodyPr>
          <a:lstStyle>
            <a:lvl1pPr marL="0" indent="0" algn="ctr">
              <a:buNone/>
              <a:defRPr sz="1600">
                <a:solidFill>
                  <a:srgbClr val="000000"/>
                </a:solidFill>
                <a:latin typeface="Montserrat" panose="00000500000000000000" pitchFamily="2" charset="0"/>
              </a:defRPr>
            </a:lvl1pPr>
          </a:lstStyle>
          <a:p>
            <a:r>
              <a:rPr lang="en-NL"/>
              <a:t>Placeholder for chart</a:t>
            </a:r>
            <a:endParaRPr lang="nl-NL"/>
          </a:p>
        </p:txBody>
      </p:sp>
      <p:sp>
        <p:nvSpPr>
          <p:cNvPr id="8" name="Text Placeholder 5">
            <a:extLst>
              <a:ext uri="{FF2B5EF4-FFF2-40B4-BE49-F238E27FC236}">
                <a16:creationId xmlns:a16="http://schemas.microsoft.com/office/drawing/2014/main" id="{DDA4C3D8-8F24-457D-A0D3-C853BE2888F2}"/>
              </a:ext>
            </a:extLst>
          </p:cNvPr>
          <p:cNvSpPr>
            <a:spLocks noGrp="1"/>
          </p:cNvSpPr>
          <p:nvPr>
            <p:ph type="body" sz="quarter" idx="11"/>
          </p:nvPr>
        </p:nvSpPr>
        <p:spPr>
          <a:xfrm>
            <a:off x="6188704" y="1316503"/>
            <a:ext cx="5612095" cy="4636563"/>
          </a:xfrm>
          <a:prstGeom prst="rect">
            <a:avLst/>
          </a:prstGeom>
        </p:spPr>
        <p:txBody>
          <a:bodyPr/>
          <a:lstStyle>
            <a:lvl1pPr marL="0" indent="0">
              <a:buNone/>
              <a:defRPr>
                <a:solidFill>
                  <a:srgbClr val="000000"/>
                </a:solidFill>
              </a:defRPr>
            </a:lvl1pPr>
          </a:lstStyle>
          <a:p>
            <a:pPr lvl="0"/>
            <a:r>
              <a:rPr lang="fr-FR"/>
              <a:t>Cliquez pour modifier les styles du texte du masque</a:t>
            </a:r>
          </a:p>
        </p:txBody>
      </p:sp>
    </p:spTree>
    <p:extLst>
      <p:ext uri="{BB962C8B-B14F-4D97-AF65-F5344CB8AC3E}">
        <p14:creationId xmlns:p14="http://schemas.microsoft.com/office/powerpoint/2010/main" val="2115340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our images + four text blocks">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10" name="Picture Placeholder 5">
            <a:extLst>
              <a:ext uri="{FF2B5EF4-FFF2-40B4-BE49-F238E27FC236}">
                <a16:creationId xmlns:a16="http://schemas.microsoft.com/office/drawing/2014/main" id="{4DA07A1E-7E43-40F2-95A9-1DAE8473B2B8}"/>
              </a:ext>
            </a:extLst>
          </p:cNvPr>
          <p:cNvSpPr>
            <a:spLocks noGrp="1"/>
          </p:cNvSpPr>
          <p:nvPr>
            <p:ph type="pic" sz="quarter" idx="14" hasCustomPrompt="1"/>
          </p:nvPr>
        </p:nvSpPr>
        <p:spPr>
          <a:xfrm>
            <a:off x="414338" y="1429965"/>
            <a:ext cx="2070313" cy="2130358"/>
          </a:xfrm>
          <a:prstGeom prst="roundRect">
            <a:avLst>
              <a:gd name="adj" fmla="val 6780"/>
            </a:avLst>
          </a:prstGeom>
        </p:spPr>
        <p:txBody>
          <a:bodyPr anchor="ctr">
            <a:normAutofit/>
          </a:bodyPr>
          <a:lstStyle>
            <a:lvl1pPr marL="0" indent="0" algn="ctr">
              <a:buNone/>
              <a:defRPr sz="1600">
                <a:solidFill>
                  <a:srgbClr val="000000"/>
                </a:solidFill>
                <a:latin typeface="Montserrat" panose="00000500000000000000" pitchFamily="2" charset="0"/>
              </a:defRPr>
            </a:lvl1pPr>
          </a:lstStyle>
          <a:p>
            <a:r>
              <a:rPr lang="en-NL"/>
              <a:t>Click here to add an image</a:t>
            </a:r>
          </a:p>
          <a:p>
            <a:endParaRPr lang="en-NL"/>
          </a:p>
          <a:p>
            <a:endParaRPr lang="en-NL"/>
          </a:p>
        </p:txBody>
      </p:sp>
      <p:sp>
        <p:nvSpPr>
          <p:cNvPr id="20" name="Picture Placeholder 5">
            <a:extLst>
              <a:ext uri="{FF2B5EF4-FFF2-40B4-BE49-F238E27FC236}">
                <a16:creationId xmlns:a16="http://schemas.microsoft.com/office/drawing/2014/main" id="{BA3582E0-15F7-4939-B5EE-0DCB1F5EB669}"/>
              </a:ext>
            </a:extLst>
          </p:cNvPr>
          <p:cNvSpPr>
            <a:spLocks noGrp="1"/>
          </p:cNvSpPr>
          <p:nvPr>
            <p:ph type="pic" sz="quarter" idx="20" hasCustomPrompt="1"/>
          </p:nvPr>
        </p:nvSpPr>
        <p:spPr>
          <a:xfrm>
            <a:off x="6292518" y="1429965"/>
            <a:ext cx="2070313" cy="2130358"/>
          </a:xfrm>
          <a:prstGeom prst="roundRect">
            <a:avLst>
              <a:gd name="adj" fmla="val 6780"/>
            </a:avLst>
          </a:prstGeom>
        </p:spPr>
        <p:txBody>
          <a:bodyPr anchor="ctr">
            <a:normAutofit/>
          </a:bodyPr>
          <a:lstStyle>
            <a:lvl1pPr marL="0" indent="0" algn="ctr">
              <a:buNone/>
              <a:defRPr sz="1600">
                <a:solidFill>
                  <a:srgbClr val="000000"/>
                </a:solidFill>
                <a:latin typeface="Montserrat" panose="00000500000000000000" pitchFamily="2" charset="0"/>
              </a:defRPr>
            </a:lvl1pPr>
          </a:lstStyle>
          <a:p>
            <a:r>
              <a:rPr lang="en-NL"/>
              <a:t>Click here to add an image</a:t>
            </a:r>
          </a:p>
          <a:p>
            <a:endParaRPr lang="en-NL"/>
          </a:p>
          <a:p>
            <a:endParaRPr lang="en-NL"/>
          </a:p>
        </p:txBody>
      </p:sp>
      <p:sp>
        <p:nvSpPr>
          <p:cNvPr id="24" name="Picture Placeholder 5">
            <a:extLst>
              <a:ext uri="{FF2B5EF4-FFF2-40B4-BE49-F238E27FC236}">
                <a16:creationId xmlns:a16="http://schemas.microsoft.com/office/drawing/2014/main" id="{B75F2EC0-3A73-4ED4-A42B-B55C74D832F1}"/>
              </a:ext>
            </a:extLst>
          </p:cNvPr>
          <p:cNvSpPr>
            <a:spLocks noGrp="1"/>
          </p:cNvSpPr>
          <p:nvPr>
            <p:ph type="pic" sz="quarter" idx="22" hasCustomPrompt="1"/>
          </p:nvPr>
        </p:nvSpPr>
        <p:spPr>
          <a:xfrm>
            <a:off x="414338" y="3826923"/>
            <a:ext cx="2070313" cy="2130358"/>
          </a:xfrm>
          <a:prstGeom prst="roundRect">
            <a:avLst>
              <a:gd name="adj" fmla="val 6780"/>
            </a:avLst>
          </a:prstGeom>
        </p:spPr>
        <p:txBody>
          <a:bodyPr anchor="ctr">
            <a:normAutofit/>
          </a:bodyPr>
          <a:lstStyle>
            <a:lvl1pPr marL="0" indent="0" algn="ctr">
              <a:buNone/>
              <a:defRPr sz="1600">
                <a:solidFill>
                  <a:srgbClr val="000000"/>
                </a:solidFill>
                <a:latin typeface="Montserrat" panose="00000500000000000000" pitchFamily="2" charset="0"/>
              </a:defRPr>
            </a:lvl1pPr>
          </a:lstStyle>
          <a:p>
            <a:r>
              <a:rPr lang="en-NL"/>
              <a:t>Click here to add an image</a:t>
            </a:r>
          </a:p>
          <a:p>
            <a:endParaRPr lang="en-NL"/>
          </a:p>
          <a:p>
            <a:endParaRPr lang="en-NL"/>
          </a:p>
        </p:txBody>
      </p:sp>
      <p:sp>
        <p:nvSpPr>
          <p:cNvPr id="26" name="Picture Placeholder 5">
            <a:extLst>
              <a:ext uri="{FF2B5EF4-FFF2-40B4-BE49-F238E27FC236}">
                <a16:creationId xmlns:a16="http://schemas.microsoft.com/office/drawing/2014/main" id="{5AF3F779-9DC3-4AAF-AE3B-9FE0C5FA02B0}"/>
              </a:ext>
            </a:extLst>
          </p:cNvPr>
          <p:cNvSpPr>
            <a:spLocks noGrp="1"/>
          </p:cNvSpPr>
          <p:nvPr>
            <p:ph type="pic" sz="quarter" idx="24" hasCustomPrompt="1"/>
          </p:nvPr>
        </p:nvSpPr>
        <p:spPr>
          <a:xfrm>
            <a:off x="6292518" y="3826923"/>
            <a:ext cx="2070313" cy="2130358"/>
          </a:xfrm>
          <a:prstGeom prst="roundRect">
            <a:avLst>
              <a:gd name="adj" fmla="val 6780"/>
            </a:avLst>
          </a:prstGeom>
        </p:spPr>
        <p:txBody>
          <a:bodyPr anchor="ctr">
            <a:normAutofit/>
          </a:bodyPr>
          <a:lstStyle>
            <a:lvl1pPr marL="0" indent="0" algn="ctr">
              <a:buNone/>
              <a:defRPr sz="1600">
                <a:solidFill>
                  <a:srgbClr val="000000"/>
                </a:solidFill>
                <a:latin typeface="Montserrat" panose="00000500000000000000" pitchFamily="2" charset="0"/>
              </a:defRPr>
            </a:lvl1pPr>
          </a:lstStyle>
          <a:p>
            <a:r>
              <a:rPr lang="en-NL"/>
              <a:t>Click here to add an image</a:t>
            </a:r>
          </a:p>
          <a:p>
            <a:endParaRPr lang="en-NL"/>
          </a:p>
          <a:p>
            <a:endParaRPr lang="en-NL"/>
          </a:p>
        </p:txBody>
      </p:sp>
      <p:sp>
        <p:nvSpPr>
          <p:cNvPr id="14" name="Text Placeholder 4">
            <a:extLst>
              <a:ext uri="{FF2B5EF4-FFF2-40B4-BE49-F238E27FC236}">
                <a16:creationId xmlns:a16="http://schemas.microsoft.com/office/drawing/2014/main" id="{033AC978-A238-4386-8624-0CCD5A155122}"/>
              </a:ext>
            </a:extLst>
          </p:cNvPr>
          <p:cNvSpPr>
            <a:spLocks noGrp="1"/>
          </p:cNvSpPr>
          <p:nvPr>
            <p:ph type="body" sz="quarter" idx="38"/>
          </p:nvPr>
        </p:nvSpPr>
        <p:spPr bwMode="invGray">
          <a:xfrm>
            <a:off x="2805716" y="1429965"/>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17" name="Text Placeholder 4">
            <a:extLst>
              <a:ext uri="{FF2B5EF4-FFF2-40B4-BE49-F238E27FC236}">
                <a16:creationId xmlns:a16="http://schemas.microsoft.com/office/drawing/2014/main" id="{47AFCE78-5C36-44C8-91C8-92D9BA8B2A07}"/>
              </a:ext>
            </a:extLst>
          </p:cNvPr>
          <p:cNvSpPr>
            <a:spLocks noGrp="1"/>
          </p:cNvSpPr>
          <p:nvPr>
            <p:ph type="body" sz="quarter" idx="39"/>
          </p:nvPr>
        </p:nvSpPr>
        <p:spPr bwMode="invGray">
          <a:xfrm>
            <a:off x="2805716" y="3826922"/>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18" name="Text Placeholder 4">
            <a:extLst>
              <a:ext uri="{FF2B5EF4-FFF2-40B4-BE49-F238E27FC236}">
                <a16:creationId xmlns:a16="http://schemas.microsoft.com/office/drawing/2014/main" id="{B1908094-B0A8-4A77-A781-2F7092A350B6}"/>
              </a:ext>
            </a:extLst>
          </p:cNvPr>
          <p:cNvSpPr>
            <a:spLocks noGrp="1"/>
          </p:cNvSpPr>
          <p:nvPr>
            <p:ph type="body" sz="quarter" idx="40"/>
          </p:nvPr>
        </p:nvSpPr>
        <p:spPr bwMode="invGray">
          <a:xfrm>
            <a:off x="8668800" y="1429965"/>
            <a:ext cx="3132000" cy="2130358"/>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21" name="Text Placeholder 4">
            <a:extLst>
              <a:ext uri="{FF2B5EF4-FFF2-40B4-BE49-F238E27FC236}">
                <a16:creationId xmlns:a16="http://schemas.microsoft.com/office/drawing/2014/main" id="{FBDCD943-E55C-4177-BFF5-0964EED39798}"/>
              </a:ext>
            </a:extLst>
          </p:cNvPr>
          <p:cNvSpPr>
            <a:spLocks noGrp="1"/>
          </p:cNvSpPr>
          <p:nvPr>
            <p:ph type="body" sz="quarter" idx="41"/>
          </p:nvPr>
        </p:nvSpPr>
        <p:spPr bwMode="invGray">
          <a:xfrm>
            <a:off x="8668800" y="3826922"/>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27053897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our highlight blocks + four text blocks">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799"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799"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14" name="Rectangle: Rounded Corners 13">
            <a:extLst>
              <a:ext uri="{FF2B5EF4-FFF2-40B4-BE49-F238E27FC236}">
                <a16:creationId xmlns:a16="http://schemas.microsoft.com/office/drawing/2014/main" id="{E3CA8B58-D28A-433A-8884-CEC98561B5DF}"/>
              </a:ext>
            </a:extLst>
          </p:cNvPr>
          <p:cNvSpPr/>
          <p:nvPr userDrawn="1"/>
        </p:nvSpPr>
        <p:spPr>
          <a:xfrm>
            <a:off x="422777" y="1429965"/>
            <a:ext cx="2070313" cy="2130357"/>
          </a:xfrm>
          <a:prstGeom prst="roundRect">
            <a:avLst>
              <a:gd name="adj" fmla="val 5789"/>
            </a:avLst>
          </a:prstGeom>
          <a:solidFill>
            <a:srgbClr val="2D2D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tangle: Rounded Corners 16">
            <a:extLst>
              <a:ext uri="{FF2B5EF4-FFF2-40B4-BE49-F238E27FC236}">
                <a16:creationId xmlns:a16="http://schemas.microsoft.com/office/drawing/2014/main" id="{F759717C-E81C-4C70-9235-FF3D6ED69F8A}"/>
              </a:ext>
            </a:extLst>
          </p:cNvPr>
          <p:cNvSpPr/>
          <p:nvPr userDrawn="1"/>
        </p:nvSpPr>
        <p:spPr>
          <a:xfrm>
            <a:off x="422777" y="3831256"/>
            <a:ext cx="2070313" cy="2130357"/>
          </a:xfrm>
          <a:prstGeom prst="roundRect">
            <a:avLst>
              <a:gd name="adj" fmla="val 5789"/>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Text Placeholder 4">
            <a:extLst>
              <a:ext uri="{FF2B5EF4-FFF2-40B4-BE49-F238E27FC236}">
                <a16:creationId xmlns:a16="http://schemas.microsoft.com/office/drawing/2014/main" id="{074D446E-B224-472C-980C-5E05C0359A01}"/>
              </a:ext>
            </a:extLst>
          </p:cNvPr>
          <p:cNvSpPr>
            <a:spLocks noGrp="1"/>
          </p:cNvSpPr>
          <p:nvPr>
            <p:ph type="body" sz="quarter" idx="34"/>
          </p:nvPr>
        </p:nvSpPr>
        <p:spPr bwMode="invGray">
          <a:xfrm>
            <a:off x="617775" y="1631004"/>
            <a:ext cx="1680317" cy="1725039"/>
          </a:xfrm>
          <a:prstGeom prst="rect">
            <a:avLst/>
          </a:prstGeom>
        </p:spPr>
        <p:txBody>
          <a:bodyPr>
            <a:normAutofit/>
          </a:bodyPr>
          <a:lstStyle>
            <a:lvl1pPr marL="0" indent="0">
              <a:buNone/>
              <a:defRPr sz="1400">
                <a:solidFill>
                  <a:schemeClr val="bg1"/>
                </a:solidFill>
                <a:latin typeface="Montserrat Regular" panose="00000500000000000000" pitchFamily="2" charset="0"/>
              </a:defRPr>
            </a:lvl1pPr>
          </a:lstStyle>
          <a:p>
            <a:pPr lvl="0"/>
            <a:r>
              <a:rPr lang="fr-FR"/>
              <a:t>Cliquez pour modifier les styles du texte du masque</a:t>
            </a:r>
          </a:p>
        </p:txBody>
      </p:sp>
      <p:sp>
        <p:nvSpPr>
          <p:cNvPr id="21" name="Text Placeholder 4">
            <a:extLst>
              <a:ext uri="{FF2B5EF4-FFF2-40B4-BE49-F238E27FC236}">
                <a16:creationId xmlns:a16="http://schemas.microsoft.com/office/drawing/2014/main" id="{74E93D42-A67E-465A-839D-8F565E7FAE97}"/>
              </a:ext>
            </a:extLst>
          </p:cNvPr>
          <p:cNvSpPr>
            <a:spLocks noGrp="1"/>
          </p:cNvSpPr>
          <p:nvPr>
            <p:ph type="body" sz="quarter" idx="36"/>
          </p:nvPr>
        </p:nvSpPr>
        <p:spPr bwMode="invGray">
          <a:xfrm>
            <a:off x="617775" y="4033913"/>
            <a:ext cx="1680317" cy="1725039"/>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27" name="Rectangle: Rounded Corners 26">
            <a:extLst>
              <a:ext uri="{FF2B5EF4-FFF2-40B4-BE49-F238E27FC236}">
                <a16:creationId xmlns:a16="http://schemas.microsoft.com/office/drawing/2014/main" id="{1047352F-5E4B-4E67-95C0-019B5ECC2AB2}"/>
              </a:ext>
            </a:extLst>
          </p:cNvPr>
          <p:cNvSpPr/>
          <p:nvPr userDrawn="1"/>
        </p:nvSpPr>
        <p:spPr>
          <a:xfrm>
            <a:off x="6287693" y="1429965"/>
            <a:ext cx="2070313" cy="2130357"/>
          </a:xfrm>
          <a:prstGeom prst="roundRect">
            <a:avLst>
              <a:gd name="adj" fmla="val 5789"/>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8" name="Rectangle: Rounded Corners 27">
            <a:extLst>
              <a:ext uri="{FF2B5EF4-FFF2-40B4-BE49-F238E27FC236}">
                <a16:creationId xmlns:a16="http://schemas.microsoft.com/office/drawing/2014/main" id="{998C8F63-546B-4516-BC2C-7FFA8AFABDB8}"/>
              </a:ext>
            </a:extLst>
          </p:cNvPr>
          <p:cNvSpPr/>
          <p:nvPr userDrawn="1"/>
        </p:nvSpPr>
        <p:spPr>
          <a:xfrm>
            <a:off x="6287691" y="3831255"/>
            <a:ext cx="2070313" cy="2130357"/>
          </a:xfrm>
          <a:prstGeom prst="roundRect">
            <a:avLst>
              <a:gd name="adj" fmla="val 5789"/>
            </a:avLst>
          </a:prstGeom>
          <a:solidFill>
            <a:srgbClr val="002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Text Placeholder 4">
            <a:extLst>
              <a:ext uri="{FF2B5EF4-FFF2-40B4-BE49-F238E27FC236}">
                <a16:creationId xmlns:a16="http://schemas.microsoft.com/office/drawing/2014/main" id="{B0E0D8AF-49E6-49E0-9F50-362332B8B924}"/>
              </a:ext>
            </a:extLst>
          </p:cNvPr>
          <p:cNvSpPr>
            <a:spLocks noGrp="1"/>
          </p:cNvSpPr>
          <p:nvPr>
            <p:ph type="body" sz="quarter" idx="35"/>
          </p:nvPr>
        </p:nvSpPr>
        <p:spPr bwMode="invGray">
          <a:xfrm>
            <a:off x="6482691" y="1631004"/>
            <a:ext cx="1680317" cy="1725039"/>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0" name="Text Placeholder 4">
            <a:extLst>
              <a:ext uri="{FF2B5EF4-FFF2-40B4-BE49-F238E27FC236}">
                <a16:creationId xmlns:a16="http://schemas.microsoft.com/office/drawing/2014/main" id="{73A7A69C-7DE5-4E67-A136-A50A826334EF}"/>
              </a:ext>
            </a:extLst>
          </p:cNvPr>
          <p:cNvSpPr>
            <a:spLocks noGrp="1"/>
          </p:cNvSpPr>
          <p:nvPr>
            <p:ph type="body" sz="quarter" idx="37"/>
          </p:nvPr>
        </p:nvSpPr>
        <p:spPr bwMode="invGray">
          <a:xfrm>
            <a:off x="6482691" y="4033913"/>
            <a:ext cx="1680317" cy="1725039"/>
          </a:xfrm>
          <a:prstGeom prst="rect">
            <a:avLst/>
          </a:prstGeom>
        </p:spPr>
        <p:txBody>
          <a:bodyPr>
            <a:normAutofit/>
          </a:bodyPr>
          <a:lstStyle>
            <a:lvl1pPr marL="0" indent="0">
              <a:buNone/>
              <a:defRPr sz="1400">
                <a:solidFill>
                  <a:schemeClr val="bg1"/>
                </a:solidFill>
                <a:latin typeface="Montserrat Regular" panose="00000500000000000000" pitchFamily="2" charset="0"/>
              </a:defRPr>
            </a:lvl1pPr>
          </a:lstStyle>
          <a:p>
            <a:pPr lvl="0"/>
            <a:r>
              <a:rPr lang="fr-FR"/>
              <a:t>Cliquez pour modifier les styles du texte du masque</a:t>
            </a:r>
          </a:p>
        </p:txBody>
      </p:sp>
      <p:sp>
        <p:nvSpPr>
          <p:cNvPr id="31" name="Text Placeholder 4">
            <a:extLst>
              <a:ext uri="{FF2B5EF4-FFF2-40B4-BE49-F238E27FC236}">
                <a16:creationId xmlns:a16="http://schemas.microsoft.com/office/drawing/2014/main" id="{40198DF7-CEAE-47CF-94B7-60626AC3CAA4}"/>
              </a:ext>
            </a:extLst>
          </p:cNvPr>
          <p:cNvSpPr>
            <a:spLocks noGrp="1"/>
          </p:cNvSpPr>
          <p:nvPr>
            <p:ph type="body" sz="quarter" idx="38"/>
          </p:nvPr>
        </p:nvSpPr>
        <p:spPr bwMode="invGray">
          <a:xfrm>
            <a:off x="2784434" y="1429965"/>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2" name="Text Placeholder 4">
            <a:extLst>
              <a:ext uri="{FF2B5EF4-FFF2-40B4-BE49-F238E27FC236}">
                <a16:creationId xmlns:a16="http://schemas.microsoft.com/office/drawing/2014/main" id="{2E71C253-CB2E-4933-98E4-5EE04CF92642}"/>
              </a:ext>
            </a:extLst>
          </p:cNvPr>
          <p:cNvSpPr>
            <a:spLocks noGrp="1"/>
          </p:cNvSpPr>
          <p:nvPr>
            <p:ph type="body" sz="quarter" idx="39"/>
          </p:nvPr>
        </p:nvSpPr>
        <p:spPr bwMode="invGray">
          <a:xfrm>
            <a:off x="2784434" y="3826923"/>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3" name="Text Placeholder 4">
            <a:extLst>
              <a:ext uri="{FF2B5EF4-FFF2-40B4-BE49-F238E27FC236}">
                <a16:creationId xmlns:a16="http://schemas.microsoft.com/office/drawing/2014/main" id="{43C3C0BE-76A9-4AEB-B881-463AEFD97AD2}"/>
              </a:ext>
            </a:extLst>
          </p:cNvPr>
          <p:cNvSpPr>
            <a:spLocks noGrp="1"/>
          </p:cNvSpPr>
          <p:nvPr>
            <p:ph type="body" sz="quarter" idx="40"/>
          </p:nvPr>
        </p:nvSpPr>
        <p:spPr bwMode="invGray">
          <a:xfrm>
            <a:off x="8668799" y="1429965"/>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4" name="Text Placeholder 4">
            <a:extLst>
              <a:ext uri="{FF2B5EF4-FFF2-40B4-BE49-F238E27FC236}">
                <a16:creationId xmlns:a16="http://schemas.microsoft.com/office/drawing/2014/main" id="{0848F375-61FF-4AC2-BA7D-635E975C5F95}"/>
              </a:ext>
            </a:extLst>
          </p:cNvPr>
          <p:cNvSpPr>
            <a:spLocks noGrp="1"/>
          </p:cNvSpPr>
          <p:nvPr>
            <p:ph type="body" sz="quarter" idx="41"/>
          </p:nvPr>
        </p:nvSpPr>
        <p:spPr bwMode="invGray">
          <a:xfrm>
            <a:off x="8668799" y="3826922"/>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225744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our highlight blocks centered + four text blocks">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799"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799"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14" name="Rectangle: Rounded Corners 13">
            <a:extLst>
              <a:ext uri="{FF2B5EF4-FFF2-40B4-BE49-F238E27FC236}">
                <a16:creationId xmlns:a16="http://schemas.microsoft.com/office/drawing/2014/main" id="{E3CA8B58-D28A-433A-8884-CEC98561B5DF}"/>
              </a:ext>
            </a:extLst>
          </p:cNvPr>
          <p:cNvSpPr/>
          <p:nvPr userDrawn="1"/>
        </p:nvSpPr>
        <p:spPr>
          <a:xfrm>
            <a:off x="3869489" y="1429965"/>
            <a:ext cx="2070313" cy="2130357"/>
          </a:xfrm>
          <a:prstGeom prst="roundRect">
            <a:avLst>
              <a:gd name="adj" fmla="val 5789"/>
            </a:avLst>
          </a:prstGeom>
          <a:solidFill>
            <a:srgbClr val="2D2D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tangle: Rounded Corners 16">
            <a:extLst>
              <a:ext uri="{FF2B5EF4-FFF2-40B4-BE49-F238E27FC236}">
                <a16:creationId xmlns:a16="http://schemas.microsoft.com/office/drawing/2014/main" id="{F759717C-E81C-4C70-9235-FF3D6ED69F8A}"/>
              </a:ext>
            </a:extLst>
          </p:cNvPr>
          <p:cNvSpPr/>
          <p:nvPr userDrawn="1"/>
        </p:nvSpPr>
        <p:spPr>
          <a:xfrm>
            <a:off x="3833087" y="3847180"/>
            <a:ext cx="2070313" cy="2130357"/>
          </a:xfrm>
          <a:prstGeom prst="roundRect">
            <a:avLst>
              <a:gd name="adj" fmla="val 5789"/>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Text Placeholder 4">
            <a:extLst>
              <a:ext uri="{FF2B5EF4-FFF2-40B4-BE49-F238E27FC236}">
                <a16:creationId xmlns:a16="http://schemas.microsoft.com/office/drawing/2014/main" id="{074D446E-B224-472C-980C-5E05C0359A01}"/>
              </a:ext>
            </a:extLst>
          </p:cNvPr>
          <p:cNvSpPr>
            <a:spLocks noGrp="1"/>
          </p:cNvSpPr>
          <p:nvPr>
            <p:ph type="body" sz="quarter" idx="34"/>
          </p:nvPr>
        </p:nvSpPr>
        <p:spPr bwMode="invGray">
          <a:xfrm>
            <a:off x="4064487" y="1631004"/>
            <a:ext cx="1680317" cy="1725039"/>
          </a:xfrm>
          <a:prstGeom prst="rect">
            <a:avLst/>
          </a:prstGeom>
        </p:spPr>
        <p:txBody>
          <a:bodyPr>
            <a:normAutofit/>
          </a:bodyPr>
          <a:lstStyle>
            <a:lvl1pPr marL="0" indent="0">
              <a:buNone/>
              <a:defRPr sz="1400">
                <a:solidFill>
                  <a:schemeClr val="bg1"/>
                </a:solidFill>
                <a:latin typeface="Montserrat Regular" panose="00000500000000000000" pitchFamily="2" charset="0"/>
              </a:defRPr>
            </a:lvl1pPr>
          </a:lstStyle>
          <a:p>
            <a:pPr lvl="0"/>
            <a:r>
              <a:rPr lang="fr-FR"/>
              <a:t>Cliquez pour modifier les styles du texte du masque</a:t>
            </a:r>
          </a:p>
        </p:txBody>
      </p:sp>
      <p:sp>
        <p:nvSpPr>
          <p:cNvPr id="21" name="Text Placeholder 4">
            <a:extLst>
              <a:ext uri="{FF2B5EF4-FFF2-40B4-BE49-F238E27FC236}">
                <a16:creationId xmlns:a16="http://schemas.microsoft.com/office/drawing/2014/main" id="{74E93D42-A67E-465A-839D-8F565E7FAE97}"/>
              </a:ext>
            </a:extLst>
          </p:cNvPr>
          <p:cNvSpPr>
            <a:spLocks noGrp="1"/>
          </p:cNvSpPr>
          <p:nvPr>
            <p:ph type="body" sz="quarter" idx="36"/>
          </p:nvPr>
        </p:nvSpPr>
        <p:spPr bwMode="invGray">
          <a:xfrm>
            <a:off x="4064487" y="4049837"/>
            <a:ext cx="1680317" cy="1725039"/>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27" name="Rectangle: Rounded Corners 26">
            <a:extLst>
              <a:ext uri="{FF2B5EF4-FFF2-40B4-BE49-F238E27FC236}">
                <a16:creationId xmlns:a16="http://schemas.microsoft.com/office/drawing/2014/main" id="{1047352F-5E4B-4E67-95C0-019B5ECC2AB2}"/>
              </a:ext>
            </a:extLst>
          </p:cNvPr>
          <p:cNvSpPr/>
          <p:nvPr userDrawn="1"/>
        </p:nvSpPr>
        <p:spPr>
          <a:xfrm>
            <a:off x="6214195" y="1429965"/>
            <a:ext cx="2070313" cy="2130357"/>
          </a:xfrm>
          <a:prstGeom prst="roundRect">
            <a:avLst>
              <a:gd name="adj" fmla="val 5789"/>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8" name="Rectangle: Rounded Corners 27">
            <a:extLst>
              <a:ext uri="{FF2B5EF4-FFF2-40B4-BE49-F238E27FC236}">
                <a16:creationId xmlns:a16="http://schemas.microsoft.com/office/drawing/2014/main" id="{998C8F63-546B-4516-BC2C-7FFA8AFABDB8}"/>
              </a:ext>
            </a:extLst>
          </p:cNvPr>
          <p:cNvSpPr/>
          <p:nvPr userDrawn="1"/>
        </p:nvSpPr>
        <p:spPr>
          <a:xfrm>
            <a:off x="6214195" y="3831255"/>
            <a:ext cx="2070313" cy="2130357"/>
          </a:xfrm>
          <a:prstGeom prst="roundRect">
            <a:avLst>
              <a:gd name="adj" fmla="val 5789"/>
            </a:avLst>
          </a:prstGeom>
          <a:solidFill>
            <a:srgbClr val="002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Text Placeholder 4">
            <a:extLst>
              <a:ext uri="{FF2B5EF4-FFF2-40B4-BE49-F238E27FC236}">
                <a16:creationId xmlns:a16="http://schemas.microsoft.com/office/drawing/2014/main" id="{B0E0D8AF-49E6-49E0-9F50-362332B8B924}"/>
              </a:ext>
            </a:extLst>
          </p:cNvPr>
          <p:cNvSpPr>
            <a:spLocks noGrp="1"/>
          </p:cNvSpPr>
          <p:nvPr>
            <p:ph type="body" sz="quarter" idx="35"/>
          </p:nvPr>
        </p:nvSpPr>
        <p:spPr bwMode="invGray">
          <a:xfrm>
            <a:off x="6409193" y="1631004"/>
            <a:ext cx="1680317" cy="1725039"/>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0" name="Text Placeholder 4">
            <a:extLst>
              <a:ext uri="{FF2B5EF4-FFF2-40B4-BE49-F238E27FC236}">
                <a16:creationId xmlns:a16="http://schemas.microsoft.com/office/drawing/2014/main" id="{73A7A69C-7DE5-4E67-A136-A50A826334EF}"/>
              </a:ext>
            </a:extLst>
          </p:cNvPr>
          <p:cNvSpPr>
            <a:spLocks noGrp="1"/>
          </p:cNvSpPr>
          <p:nvPr>
            <p:ph type="body" sz="quarter" idx="37"/>
          </p:nvPr>
        </p:nvSpPr>
        <p:spPr bwMode="invGray">
          <a:xfrm>
            <a:off x="6409193" y="4033913"/>
            <a:ext cx="1680317" cy="1725039"/>
          </a:xfrm>
          <a:prstGeom prst="rect">
            <a:avLst/>
          </a:prstGeom>
        </p:spPr>
        <p:txBody>
          <a:bodyPr>
            <a:normAutofit/>
          </a:bodyPr>
          <a:lstStyle>
            <a:lvl1pPr marL="0" indent="0">
              <a:buNone/>
              <a:defRPr sz="1400">
                <a:solidFill>
                  <a:schemeClr val="bg1"/>
                </a:solidFill>
                <a:latin typeface="Montserrat Regular" panose="00000500000000000000" pitchFamily="2" charset="0"/>
              </a:defRPr>
            </a:lvl1pPr>
          </a:lstStyle>
          <a:p>
            <a:pPr lvl="0"/>
            <a:r>
              <a:rPr lang="fr-FR"/>
              <a:t>Cliquez pour modifier les styles du texte du masque</a:t>
            </a:r>
          </a:p>
        </p:txBody>
      </p:sp>
      <p:sp>
        <p:nvSpPr>
          <p:cNvPr id="31" name="Text Placeholder 4">
            <a:extLst>
              <a:ext uri="{FF2B5EF4-FFF2-40B4-BE49-F238E27FC236}">
                <a16:creationId xmlns:a16="http://schemas.microsoft.com/office/drawing/2014/main" id="{40198DF7-CEAE-47CF-94B7-60626AC3CAA4}"/>
              </a:ext>
            </a:extLst>
          </p:cNvPr>
          <p:cNvSpPr>
            <a:spLocks noGrp="1"/>
          </p:cNvSpPr>
          <p:nvPr>
            <p:ph type="body" sz="quarter" idx="38"/>
          </p:nvPr>
        </p:nvSpPr>
        <p:spPr bwMode="invGray">
          <a:xfrm>
            <a:off x="316799" y="1429965"/>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2" name="Text Placeholder 4">
            <a:extLst>
              <a:ext uri="{FF2B5EF4-FFF2-40B4-BE49-F238E27FC236}">
                <a16:creationId xmlns:a16="http://schemas.microsoft.com/office/drawing/2014/main" id="{2E71C253-CB2E-4933-98E4-5EE04CF92642}"/>
              </a:ext>
            </a:extLst>
          </p:cNvPr>
          <p:cNvSpPr>
            <a:spLocks noGrp="1"/>
          </p:cNvSpPr>
          <p:nvPr>
            <p:ph type="body" sz="quarter" idx="39"/>
          </p:nvPr>
        </p:nvSpPr>
        <p:spPr bwMode="invGray">
          <a:xfrm>
            <a:off x="316799" y="3847180"/>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3" name="Text Placeholder 4">
            <a:extLst>
              <a:ext uri="{FF2B5EF4-FFF2-40B4-BE49-F238E27FC236}">
                <a16:creationId xmlns:a16="http://schemas.microsoft.com/office/drawing/2014/main" id="{43C3C0BE-76A9-4AEB-B881-463AEFD97AD2}"/>
              </a:ext>
            </a:extLst>
          </p:cNvPr>
          <p:cNvSpPr>
            <a:spLocks noGrp="1"/>
          </p:cNvSpPr>
          <p:nvPr>
            <p:ph type="body" sz="quarter" idx="40"/>
          </p:nvPr>
        </p:nvSpPr>
        <p:spPr bwMode="invGray">
          <a:xfrm>
            <a:off x="8668799" y="1429965"/>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4" name="Text Placeholder 4">
            <a:extLst>
              <a:ext uri="{FF2B5EF4-FFF2-40B4-BE49-F238E27FC236}">
                <a16:creationId xmlns:a16="http://schemas.microsoft.com/office/drawing/2014/main" id="{0848F375-61FF-4AC2-BA7D-635E975C5F95}"/>
              </a:ext>
            </a:extLst>
          </p:cNvPr>
          <p:cNvSpPr>
            <a:spLocks noGrp="1"/>
          </p:cNvSpPr>
          <p:nvPr>
            <p:ph type="body" sz="quarter" idx="41"/>
          </p:nvPr>
        </p:nvSpPr>
        <p:spPr bwMode="invGray">
          <a:xfrm>
            <a:off x="8668799" y="3826922"/>
            <a:ext cx="3132000" cy="2130357"/>
          </a:xfrm>
          <a:prstGeom prst="rect">
            <a:avLst/>
          </a:prstGeom>
        </p:spPr>
        <p:txBody>
          <a:bodyPr>
            <a:normAutofit/>
          </a:bodyPr>
          <a:lstStyle>
            <a:lvl1pPr marL="0" indent="0">
              <a:buNone/>
              <a:defRPr sz="1400">
                <a:solidFill>
                  <a:srgbClr val="000000"/>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3016308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ix blocks with titles">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27" name="Text Placeholder 4">
            <a:extLst>
              <a:ext uri="{FF2B5EF4-FFF2-40B4-BE49-F238E27FC236}">
                <a16:creationId xmlns:a16="http://schemas.microsoft.com/office/drawing/2014/main" id="{D2459CEC-A4CF-4DD4-81E8-93B3A5F65365}"/>
              </a:ext>
            </a:extLst>
          </p:cNvPr>
          <p:cNvSpPr>
            <a:spLocks noGrp="1"/>
          </p:cNvSpPr>
          <p:nvPr>
            <p:ph type="body" sz="quarter" idx="37"/>
          </p:nvPr>
        </p:nvSpPr>
        <p:spPr bwMode="invGray">
          <a:xfrm>
            <a:off x="8088366" y="1439605"/>
            <a:ext cx="3712434" cy="312176"/>
          </a:xfrm>
          <a:prstGeom prst="rect">
            <a:avLst/>
          </a:prstGeom>
        </p:spPr>
        <p:txBody>
          <a:bodyPr>
            <a:normAutofit/>
          </a:bodyPr>
          <a:lstStyle>
            <a:lvl1pPr marL="0" indent="0">
              <a:buNone/>
              <a:defRPr sz="1400">
                <a:solidFill>
                  <a:srgbClr val="2D2D2D"/>
                </a:solidFill>
                <a:latin typeface="Montserrat SemiBold" pitchFamily="2" charset="0"/>
              </a:defRPr>
            </a:lvl1pPr>
          </a:lstStyle>
          <a:p>
            <a:pPr lvl="0"/>
            <a:r>
              <a:rPr lang="fr-FR"/>
              <a:t>Cliquez pour modifier les styles du texte du masque</a:t>
            </a:r>
          </a:p>
        </p:txBody>
      </p:sp>
      <p:sp>
        <p:nvSpPr>
          <p:cNvPr id="29" name="Text Placeholder 4">
            <a:extLst>
              <a:ext uri="{FF2B5EF4-FFF2-40B4-BE49-F238E27FC236}">
                <a16:creationId xmlns:a16="http://schemas.microsoft.com/office/drawing/2014/main" id="{8741328C-C085-4599-8E8E-9F2675721AAB}"/>
              </a:ext>
            </a:extLst>
          </p:cNvPr>
          <p:cNvSpPr>
            <a:spLocks noGrp="1"/>
          </p:cNvSpPr>
          <p:nvPr>
            <p:ph type="body" sz="quarter" idx="39"/>
          </p:nvPr>
        </p:nvSpPr>
        <p:spPr bwMode="invGray">
          <a:xfrm>
            <a:off x="8088365" y="3813858"/>
            <a:ext cx="3712435" cy="312176"/>
          </a:xfrm>
          <a:prstGeom prst="rect">
            <a:avLst/>
          </a:prstGeom>
        </p:spPr>
        <p:txBody>
          <a:bodyPr>
            <a:normAutofit/>
          </a:bodyPr>
          <a:lstStyle>
            <a:lvl1pPr marL="0" indent="0">
              <a:buNone/>
              <a:defRPr sz="1400">
                <a:solidFill>
                  <a:srgbClr val="2D2D2D"/>
                </a:solidFill>
                <a:latin typeface="Montserrat SemiBold" pitchFamily="2" charset="0"/>
              </a:defRPr>
            </a:lvl1pPr>
          </a:lstStyle>
          <a:p>
            <a:pPr lvl="0"/>
            <a:r>
              <a:rPr lang="fr-FR"/>
              <a:t>Cliquez pour modifier les styles du texte du masque</a:t>
            </a:r>
          </a:p>
        </p:txBody>
      </p:sp>
      <p:sp>
        <p:nvSpPr>
          <p:cNvPr id="39" name="Text Placeholder 4">
            <a:extLst>
              <a:ext uri="{FF2B5EF4-FFF2-40B4-BE49-F238E27FC236}">
                <a16:creationId xmlns:a16="http://schemas.microsoft.com/office/drawing/2014/main" id="{4BC0F70D-170B-4864-9328-0FB2F231130D}"/>
              </a:ext>
            </a:extLst>
          </p:cNvPr>
          <p:cNvSpPr>
            <a:spLocks noGrp="1"/>
          </p:cNvSpPr>
          <p:nvPr>
            <p:ph type="body" sz="quarter" idx="42"/>
          </p:nvPr>
        </p:nvSpPr>
        <p:spPr bwMode="invGray">
          <a:xfrm>
            <a:off x="316800" y="1439605"/>
            <a:ext cx="3712434" cy="312176"/>
          </a:xfrm>
          <a:prstGeom prst="rect">
            <a:avLst/>
          </a:prstGeom>
        </p:spPr>
        <p:txBody>
          <a:bodyPr>
            <a:normAutofit/>
          </a:bodyPr>
          <a:lstStyle>
            <a:lvl1pPr marL="0" indent="0">
              <a:buNone/>
              <a:defRPr sz="1400">
                <a:solidFill>
                  <a:srgbClr val="2D2D2D"/>
                </a:solidFill>
                <a:latin typeface="Montserrat SemiBold" pitchFamily="2" charset="0"/>
              </a:defRPr>
            </a:lvl1pPr>
          </a:lstStyle>
          <a:p>
            <a:pPr lvl="0"/>
            <a:r>
              <a:rPr lang="fr-FR"/>
              <a:t>Cliquez pour modifier les styles du texte du masque</a:t>
            </a:r>
          </a:p>
        </p:txBody>
      </p:sp>
      <p:sp>
        <p:nvSpPr>
          <p:cNvPr id="40" name="Text Placeholder 4">
            <a:extLst>
              <a:ext uri="{FF2B5EF4-FFF2-40B4-BE49-F238E27FC236}">
                <a16:creationId xmlns:a16="http://schemas.microsoft.com/office/drawing/2014/main" id="{36370263-69FE-4CD9-9FFD-457F6EC1ED91}"/>
              </a:ext>
            </a:extLst>
          </p:cNvPr>
          <p:cNvSpPr>
            <a:spLocks noGrp="1"/>
          </p:cNvSpPr>
          <p:nvPr>
            <p:ph type="body" sz="quarter" idx="43"/>
          </p:nvPr>
        </p:nvSpPr>
        <p:spPr bwMode="invGray">
          <a:xfrm>
            <a:off x="316800" y="3813858"/>
            <a:ext cx="3712435" cy="312176"/>
          </a:xfrm>
          <a:prstGeom prst="rect">
            <a:avLst/>
          </a:prstGeom>
        </p:spPr>
        <p:txBody>
          <a:bodyPr>
            <a:normAutofit/>
          </a:bodyPr>
          <a:lstStyle>
            <a:lvl1pPr marL="0" indent="0">
              <a:buNone/>
              <a:defRPr sz="1400">
                <a:solidFill>
                  <a:srgbClr val="2D2D2D"/>
                </a:solidFill>
                <a:latin typeface="Montserrat SemiBold" pitchFamily="2" charset="0"/>
              </a:defRPr>
            </a:lvl1pPr>
          </a:lstStyle>
          <a:p>
            <a:pPr lvl="0"/>
            <a:r>
              <a:rPr lang="fr-FR"/>
              <a:t>Cliquez pour modifier les styles du texte du masque</a:t>
            </a:r>
          </a:p>
        </p:txBody>
      </p:sp>
      <p:sp>
        <p:nvSpPr>
          <p:cNvPr id="43" name="Text Placeholder 4">
            <a:extLst>
              <a:ext uri="{FF2B5EF4-FFF2-40B4-BE49-F238E27FC236}">
                <a16:creationId xmlns:a16="http://schemas.microsoft.com/office/drawing/2014/main" id="{2EF3C9B2-76EC-4D51-8D58-B549BD2659BB}"/>
              </a:ext>
            </a:extLst>
          </p:cNvPr>
          <p:cNvSpPr>
            <a:spLocks noGrp="1"/>
          </p:cNvSpPr>
          <p:nvPr>
            <p:ph type="body" sz="quarter" idx="46"/>
          </p:nvPr>
        </p:nvSpPr>
        <p:spPr bwMode="invGray">
          <a:xfrm>
            <a:off x="4184726" y="1439605"/>
            <a:ext cx="3712434" cy="312176"/>
          </a:xfrm>
          <a:prstGeom prst="rect">
            <a:avLst/>
          </a:prstGeom>
        </p:spPr>
        <p:txBody>
          <a:bodyPr>
            <a:normAutofit/>
          </a:bodyPr>
          <a:lstStyle>
            <a:lvl1pPr marL="0" indent="0">
              <a:buNone/>
              <a:defRPr sz="1400">
                <a:solidFill>
                  <a:srgbClr val="2D2D2D"/>
                </a:solidFill>
                <a:latin typeface="Montserrat SemiBold" pitchFamily="2" charset="0"/>
              </a:defRPr>
            </a:lvl1pPr>
          </a:lstStyle>
          <a:p>
            <a:pPr lvl="0"/>
            <a:r>
              <a:rPr lang="fr-FR"/>
              <a:t>Cliquez pour modifier les styles du texte du masque</a:t>
            </a:r>
          </a:p>
        </p:txBody>
      </p:sp>
      <p:sp>
        <p:nvSpPr>
          <p:cNvPr id="44" name="Text Placeholder 4">
            <a:extLst>
              <a:ext uri="{FF2B5EF4-FFF2-40B4-BE49-F238E27FC236}">
                <a16:creationId xmlns:a16="http://schemas.microsoft.com/office/drawing/2014/main" id="{6073B89A-ABDB-42BA-B930-F2CDCAD2D5F5}"/>
              </a:ext>
            </a:extLst>
          </p:cNvPr>
          <p:cNvSpPr>
            <a:spLocks noGrp="1"/>
          </p:cNvSpPr>
          <p:nvPr>
            <p:ph type="body" sz="quarter" idx="47"/>
          </p:nvPr>
        </p:nvSpPr>
        <p:spPr bwMode="invGray">
          <a:xfrm>
            <a:off x="4184726" y="3813858"/>
            <a:ext cx="3712435" cy="312176"/>
          </a:xfrm>
          <a:prstGeom prst="rect">
            <a:avLst/>
          </a:prstGeom>
        </p:spPr>
        <p:txBody>
          <a:bodyPr>
            <a:normAutofit/>
          </a:bodyPr>
          <a:lstStyle>
            <a:lvl1pPr marL="0" indent="0">
              <a:buNone/>
              <a:defRPr sz="1400">
                <a:solidFill>
                  <a:srgbClr val="2D2D2D"/>
                </a:solidFill>
                <a:latin typeface="Montserrat SemiBold" pitchFamily="2" charset="0"/>
              </a:defRPr>
            </a:lvl1pPr>
          </a:lstStyle>
          <a:p>
            <a:pPr lvl="0"/>
            <a:r>
              <a:rPr lang="fr-FR"/>
              <a:t>Cliquez pour modifier les styles du texte du masque</a:t>
            </a:r>
          </a:p>
        </p:txBody>
      </p:sp>
      <p:sp>
        <p:nvSpPr>
          <p:cNvPr id="45" name="Text Placeholder 4">
            <a:extLst>
              <a:ext uri="{FF2B5EF4-FFF2-40B4-BE49-F238E27FC236}">
                <a16:creationId xmlns:a16="http://schemas.microsoft.com/office/drawing/2014/main" id="{320C2A9B-1446-42B5-9866-6A529B7EB425}"/>
              </a:ext>
            </a:extLst>
          </p:cNvPr>
          <p:cNvSpPr>
            <a:spLocks noGrp="1"/>
          </p:cNvSpPr>
          <p:nvPr>
            <p:ph type="body" sz="quarter" idx="48"/>
          </p:nvPr>
        </p:nvSpPr>
        <p:spPr bwMode="invGray">
          <a:xfrm>
            <a:off x="316800" y="1836750"/>
            <a:ext cx="3712433" cy="1749093"/>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
        <p:nvSpPr>
          <p:cNvPr id="46" name="Text Placeholder 4">
            <a:extLst>
              <a:ext uri="{FF2B5EF4-FFF2-40B4-BE49-F238E27FC236}">
                <a16:creationId xmlns:a16="http://schemas.microsoft.com/office/drawing/2014/main" id="{C5F06084-AC16-49C2-BFAC-0A404A7435D0}"/>
              </a:ext>
            </a:extLst>
          </p:cNvPr>
          <p:cNvSpPr>
            <a:spLocks noGrp="1"/>
          </p:cNvSpPr>
          <p:nvPr>
            <p:ph type="body" sz="quarter" idx="49"/>
          </p:nvPr>
        </p:nvSpPr>
        <p:spPr bwMode="invGray">
          <a:xfrm>
            <a:off x="316800" y="4216115"/>
            <a:ext cx="3712433" cy="1749093"/>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
        <p:nvSpPr>
          <p:cNvPr id="48" name="Text Placeholder 4">
            <a:extLst>
              <a:ext uri="{FF2B5EF4-FFF2-40B4-BE49-F238E27FC236}">
                <a16:creationId xmlns:a16="http://schemas.microsoft.com/office/drawing/2014/main" id="{45397D41-59D2-4B16-B530-4079DF1ED91A}"/>
              </a:ext>
            </a:extLst>
          </p:cNvPr>
          <p:cNvSpPr>
            <a:spLocks noGrp="1"/>
          </p:cNvSpPr>
          <p:nvPr>
            <p:ph type="body" sz="quarter" idx="50"/>
          </p:nvPr>
        </p:nvSpPr>
        <p:spPr bwMode="invGray">
          <a:xfrm>
            <a:off x="4184726" y="1836750"/>
            <a:ext cx="3712433" cy="1749093"/>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
        <p:nvSpPr>
          <p:cNvPr id="49" name="Text Placeholder 4">
            <a:extLst>
              <a:ext uri="{FF2B5EF4-FFF2-40B4-BE49-F238E27FC236}">
                <a16:creationId xmlns:a16="http://schemas.microsoft.com/office/drawing/2014/main" id="{6877C2CE-0D3D-4F51-B4FB-44CA0AC4CDE8}"/>
              </a:ext>
            </a:extLst>
          </p:cNvPr>
          <p:cNvSpPr>
            <a:spLocks noGrp="1"/>
          </p:cNvSpPr>
          <p:nvPr>
            <p:ph type="body" sz="quarter" idx="51"/>
          </p:nvPr>
        </p:nvSpPr>
        <p:spPr bwMode="invGray">
          <a:xfrm>
            <a:off x="4184726" y="4216115"/>
            <a:ext cx="3712433" cy="1749093"/>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
        <p:nvSpPr>
          <p:cNvPr id="50" name="Text Placeholder 4">
            <a:extLst>
              <a:ext uri="{FF2B5EF4-FFF2-40B4-BE49-F238E27FC236}">
                <a16:creationId xmlns:a16="http://schemas.microsoft.com/office/drawing/2014/main" id="{5D027021-1D69-4E2B-AA72-76DABF09EC76}"/>
              </a:ext>
            </a:extLst>
          </p:cNvPr>
          <p:cNvSpPr>
            <a:spLocks noGrp="1"/>
          </p:cNvSpPr>
          <p:nvPr>
            <p:ph type="body" sz="quarter" idx="52"/>
          </p:nvPr>
        </p:nvSpPr>
        <p:spPr bwMode="invGray">
          <a:xfrm>
            <a:off x="8088367" y="1836750"/>
            <a:ext cx="3712433" cy="1749093"/>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
        <p:nvSpPr>
          <p:cNvPr id="51" name="Text Placeholder 4">
            <a:extLst>
              <a:ext uri="{FF2B5EF4-FFF2-40B4-BE49-F238E27FC236}">
                <a16:creationId xmlns:a16="http://schemas.microsoft.com/office/drawing/2014/main" id="{FF652AAD-B456-43BF-B19B-120FF398F9C1}"/>
              </a:ext>
            </a:extLst>
          </p:cNvPr>
          <p:cNvSpPr>
            <a:spLocks noGrp="1"/>
          </p:cNvSpPr>
          <p:nvPr>
            <p:ph type="body" sz="quarter" idx="53"/>
          </p:nvPr>
        </p:nvSpPr>
        <p:spPr bwMode="invGray">
          <a:xfrm>
            <a:off x="8088367" y="4216115"/>
            <a:ext cx="3712433" cy="1749093"/>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4048866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dex">
    <p:spTree>
      <p:nvGrpSpPr>
        <p:cNvPr id="1" name=""/>
        <p:cNvGrpSpPr/>
        <p:nvPr/>
      </p:nvGrpSpPr>
      <p:grpSpPr>
        <a:xfrm>
          <a:off x="0" y="0"/>
          <a:ext cx="0" cy="0"/>
          <a:chOff x="0" y="0"/>
          <a:chExt cx="0" cy="0"/>
        </a:xfrm>
      </p:grpSpPr>
      <p:pic>
        <p:nvPicPr>
          <p:cNvPr id="4" name="Picture 3" descr="A picture containing table, console table, dining table&#10;&#10;Description automatically generated">
            <a:extLst>
              <a:ext uri="{FF2B5EF4-FFF2-40B4-BE49-F238E27FC236}">
                <a16:creationId xmlns:a16="http://schemas.microsoft.com/office/drawing/2014/main" id="{E2D43428-E7CE-81FF-FD78-2DD7198CB06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786AD-7708-487E-982A-6BAEF70EF886}"/>
              </a:ext>
            </a:extLst>
          </p:cNvPr>
          <p:cNvSpPr>
            <a:spLocks noGrp="1"/>
          </p:cNvSpPr>
          <p:nvPr>
            <p:ph type="title" hasCustomPrompt="1"/>
          </p:nvPr>
        </p:nvSpPr>
        <p:spPr>
          <a:xfrm>
            <a:off x="799288" y="1559880"/>
            <a:ext cx="10515600" cy="401638"/>
          </a:xfrm>
          <a:prstGeom prst="rect">
            <a:avLst/>
          </a:prstGeom>
        </p:spPr>
        <p:txBody>
          <a:bodyPr>
            <a:noAutofit/>
          </a:bodyPr>
          <a:lstStyle>
            <a:lvl1pPr>
              <a:defRPr sz="2400">
                <a:solidFill>
                  <a:srgbClr val="000000"/>
                </a:solidFill>
                <a:latin typeface="Montserrat Bold" panose="00000800000000000000" pitchFamily="2" charset="0"/>
              </a:defRPr>
            </a:lvl1pPr>
          </a:lstStyle>
          <a:p>
            <a:r>
              <a:rPr lang="en-NL" dirty="0"/>
              <a:t>Content overview</a:t>
            </a:r>
            <a:endParaRPr lang="nl-NL" dirty="0"/>
          </a:p>
        </p:txBody>
      </p:sp>
      <p:pic>
        <p:nvPicPr>
          <p:cNvPr id="7" name="Graphic 6">
            <a:extLst>
              <a:ext uri="{FF2B5EF4-FFF2-40B4-BE49-F238E27FC236}">
                <a16:creationId xmlns:a16="http://schemas.microsoft.com/office/drawing/2014/main" id="{70523335-FB70-41A4-AD57-4B5B78CEC3D8}"/>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93590" y="892407"/>
            <a:ext cx="1901614" cy="340326"/>
          </a:xfrm>
          <a:prstGeom prst="rect">
            <a:avLst/>
          </a:prstGeom>
        </p:spPr>
      </p:pic>
      <p:sp>
        <p:nvSpPr>
          <p:cNvPr id="10" name="Text Placeholder 6">
            <a:extLst>
              <a:ext uri="{FF2B5EF4-FFF2-40B4-BE49-F238E27FC236}">
                <a16:creationId xmlns:a16="http://schemas.microsoft.com/office/drawing/2014/main" id="{AEDB5558-BADD-4E8F-9403-A6C600434F75}"/>
              </a:ext>
            </a:extLst>
          </p:cNvPr>
          <p:cNvSpPr>
            <a:spLocks noGrp="1"/>
          </p:cNvSpPr>
          <p:nvPr>
            <p:ph type="body" sz="quarter" idx="10" hasCustomPrompt="1"/>
          </p:nvPr>
        </p:nvSpPr>
        <p:spPr bwMode="invGray">
          <a:xfrm>
            <a:off x="893590" y="2880691"/>
            <a:ext cx="3656742" cy="733908"/>
          </a:xfrm>
          <a:prstGeom prst="rect">
            <a:avLst/>
          </a:prstGeom>
        </p:spPr>
        <p:txBody>
          <a:bodyPr lIns="0" tIns="0" rIns="0" bIns="0">
            <a:normAutofit/>
          </a:bodyPr>
          <a:lstStyle>
            <a:lvl1pPr marL="0" indent="0">
              <a:buNone/>
              <a:defRPr sz="2400">
                <a:solidFill>
                  <a:srgbClr val="000000"/>
                </a:solidFill>
                <a:latin typeface="Montserrat SemiBold" pitchFamily="2" charset="0"/>
              </a:defRPr>
            </a:lvl1pPr>
          </a:lstStyle>
          <a:p>
            <a:pPr lvl="0"/>
            <a:r>
              <a:rPr lang="en-NL" dirty="0"/>
              <a:t>Chapter title</a:t>
            </a:r>
            <a:endParaRPr lang="en-US" dirty="0"/>
          </a:p>
        </p:txBody>
      </p:sp>
      <p:sp>
        <p:nvSpPr>
          <p:cNvPr id="11" name="Text Placeholder 6">
            <a:extLst>
              <a:ext uri="{FF2B5EF4-FFF2-40B4-BE49-F238E27FC236}">
                <a16:creationId xmlns:a16="http://schemas.microsoft.com/office/drawing/2014/main" id="{5F634F97-7035-4B6B-BE58-509E7F343F2A}"/>
              </a:ext>
            </a:extLst>
          </p:cNvPr>
          <p:cNvSpPr>
            <a:spLocks noGrp="1"/>
          </p:cNvSpPr>
          <p:nvPr>
            <p:ph type="body" sz="quarter" idx="16" hasCustomPrompt="1"/>
          </p:nvPr>
        </p:nvSpPr>
        <p:spPr bwMode="invGray">
          <a:xfrm>
            <a:off x="893590" y="2651010"/>
            <a:ext cx="215363" cy="221599"/>
          </a:xfrm>
          <a:prstGeom prst="rect">
            <a:avLst/>
          </a:prstGeom>
        </p:spPr>
        <p:txBody>
          <a:bodyPr wrap="square" lIns="0" tIns="0" rIns="0" bIns="0">
            <a:spAutoFit/>
          </a:bodyPr>
          <a:lstStyle>
            <a:lvl1pPr marL="0" indent="0">
              <a:buNone/>
              <a:defRPr sz="1600">
                <a:solidFill>
                  <a:srgbClr val="FF6D43"/>
                </a:solidFill>
                <a:latin typeface="Montserrat SemiBold" pitchFamily="2" charset="0"/>
              </a:defRPr>
            </a:lvl1pPr>
          </a:lstStyle>
          <a:p>
            <a:pPr lvl="0"/>
            <a:r>
              <a:rPr lang="en-US" dirty="0"/>
              <a:t>01</a:t>
            </a:r>
          </a:p>
        </p:txBody>
      </p:sp>
      <p:sp>
        <p:nvSpPr>
          <p:cNvPr id="14" name="Text Placeholder 6">
            <a:extLst>
              <a:ext uri="{FF2B5EF4-FFF2-40B4-BE49-F238E27FC236}">
                <a16:creationId xmlns:a16="http://schemas.microsoft.com/office/drawing/2014/main" id="{97D8FDAA-46B6-4B52-802A-C25AF0584061}"/>
              </a:ext>
            </a:extLst>
          </p:cNvPr>
          <p:cNvSpPr>
            <a:spLocks noGrp="1"/>
          </p:cNvSpPr>
          <p:nvPr>
            <p:ph type="body" sz="quarter" idx="17" hasCustomPrompt="1"/>
          </p:nvPr>
        </p:nvSpPr>
        <p:spPr bwMode="invGray">
          <a:xfrm>
            <a:off x="893590" y="4031378"/>
            <a:ext cx="3656742" cy="733908"/>
          </a:xfrm>
          <a:prstGeom prst="rect">
            <a:avLst/>
          </a:prstGeom>
        </p:spPr>
        <p:txBody>
          <a:bodyPr lIns="0" tIns="0" rIns="0" bIns="0">
            <a:normAutofit/>
          </a:bodyPr>
          <a:lstStyle>
            <a:lvl1pPr marL="0" indent="0">
              <a:buNone/>
              <a:defRPr sz="2400">
                <a:solidFill>
                  <a:srgbClr val="000000"/>
                </a:solidFill>
                <a:latin typeface="Montserrat SemiBold" pitchFamily="2" charset="0"/>
              </a:defRPr>
            </a:lvl1pPr>
          </a:lstStyle>
          <a:p>
            <a:pPr lvl="0"/>
            <a:r>
              <a:rPr lang="en-NL" dirty="0"/>
              <a:t>Chapter title</a:t>
            </a:r>
            <a:endParaRPr lang="en-US" dirty="0"/>
          </a:p>
        </p:txBody>
      </p:sp>
      <p:sp>
        <p:nvSpPr>
          <p:cNvPr id="15" name="Text Placeholder 6">
            <a:extLst>
              <a:ext uri="{FF2B5EF4-FFF2-40B4-BE49-F238E27FC236}">
                <a16:creationId xmlns:a16="http://schemas.microsoft.com/office/drawing/2014/main" id="{4AC6D1B7-B40B-4502-823B-14AA1F1D3DF1}"/>
              </a:ext>
            </a:extLst>
          </p:cNvPr>
          <p:cNvSpPr>
            <a:spLocks noGrp="1"/>
          </p:cNvSpPr>
          <p:nvPr>
            <p:ph type="body" sz="quarter" idx="18" hasCustomPrompt="1"/>
          </p:nvPr>
        </p:nvSpPr>
        <p:spPr bwMode="invGray">
          <a:xfrm>
            <a:off x="893590" y="3797363"/>
            <a:ext cx="306831" cy="221599"/>
          </a:xfrm>
          <a:prstGeom prst="rect">
            <a:avLst/>
          </a:prstGeom>
        </p:spPr>
        <p:txBody>
          <a:bodyPr wrap="square" lIns="0" tIns="0" rIns="0" bIns="0">
            <a:spAutoFit/>
          </a:bodyPr>
          <a:lstStyle>
            <a:lvl1pPr marL="0" indent="0">
              <a:buNone/>
              <a:defRPr sz="1600">
                <a:solidFill>
                  <a:srgbClr val="FF6D43"/>
                </a:solidFill>
                <a:latin typeface="Montserrat SemiBold" pitchFamily="2" charset="0"/>
              </a:defRPr>
            </a:lvl1pPr>
          </a:lstStyle>
          <a:p>
            <a:pPr lvl="0"/>
            <a:r>
              <a:rPr lang="en-NL" dirty="0"/>
              <a:t>02</a:t>
            </a:r>
            <a:endParaRPr lang="en-US" dirty="0"/>
          </a:p>
        </p:txBody>
      </p:sp>
      <p:sp>
        <p:nvSpPr>
          <p:cNvPr id="18" name="Text Placeholder 6">
            <a:extLst>
              <a:ext uri="{FF2B5EF4-FFF2-40B4-BE49-F238E27FC236}">
                <a16:creationId xmlns:a16="http://schemas.microsoft.com/office/drawing/2014/main" id="{9E604DA7-4CE1-46AD-82EE-262FEDB3C0BE}"/>
              </a:ext>
            </a:extLst>
          </p:cNvPr>
          <p:cNvSpPr>
            <a:spLocks noGrp="1"/>
          </p:cNvSpPr>
          <p:nvPr>
            <p:ph type="body" sz="quarter" idx="19" hasCustomPrompt="1"/>
          </p:nvPr>
        </p:nvSpPr>
        <p:spPr bwMode="invGray">
          <a:xfrm>
            <a:off x="893590" y="5186399"/>
            <a:ext cx="3656742" cy="733908"/>
          </a:xfrm>
          <a:prstGeom prst="rect">
            <a:avLst/>
          </a:prstGeom>
        </p:spPr>
        <p:txBody>
          <a:bodyPr lIns="0" tIns="0" rIns="0" bIns="0">
            <a:normAutofit/>
          </a:bodyPr>
          <a:lstStyle>
            <a:lvl1pPr marL="0" indent="0">
              <a:buNone/>
              <a:defRPr sz="2400">
                <a:solidFill>
                  <a:srgbClr val="000000"/>
                </a:solidFill>
                <a:latin typeface="Montserrat SemiBold" pitchFamily="2" charset="0"/>
              </a:defRPr>
            </a:lvl1pPr>
          </a:lstStyle>
          <a:p>
            <a:pPr lvl="0"/>
            <a:r>
              <a:rPr lang="en-NL" dirty="0"/>
              <a:t>Chapter title</a:t>
            </a:r>
            <a:endParaRPr lang="en-US" dirty="0"/>
          </a:p>
        </p:txBody>
      </p:sp>
      <p:sp>
        <p:nvSpPr>
          <p:cNvPr id="19" name="Text Placeholder 6">
            <a:extLst>
              <a:ext uri="{FF2B5EF4-FFF2-40B4-BE49-F238E27FC236}">
                <a16:creationId xmlns:a16="http://schemas.microsoft.com/office/drawing/2014/main" id="{5E558F66-781A-427E-A26B-03CC8BB4BFEE}"/>
              </a:ext>
            </a:extLst>
          </p:cNvPr>
          <p:cNvSpPr>
            <a:spLocks noGrp="1"/>
          </p:cNvSpPr>
          <p:nvPr>
            <p:ph type="body" sz="quarter" idx="20" hasCustomPrompt="1"/>
          </p:nvPr>
        </p:nvSpPr>
        <p:spPr bwMode="invGray">
          <a:xfrm>
            <a:off x="893590" y="4956718"/>
            <a:ext cx="306831" cy="221599"/>
          </a:xfrm>
          <a:prstGeom prst="rect">
            <a:avLst/>
          </a:prstGeom>
        </p:spPr>
        <p:txBody>
          <a:bodyPr wrap="square" lIns="0" tIns="0" rIns="0" bIns="0">
            <a:spAutoFit/>
          </a:bodyPr>
          <a:lstStyle>
            <a:lvl1pPr marL="0" indent="0">
              <a:buNone/>
              <a:defRPr sz="1600">
                <a:solidFill>
                  <a:srgbClr val="FF6D43"/>
                </a:solidFill>
                <a:latin typeface="Montserrat SemiBold" pitchFamily="2" charset="0"/>
              </a:defRPr>
            </a:lvl1pPr>
          </a:lstStyle>
          <a:p>
            <a:pPr lvl="0"/>
            <a:r>
              <a:rPr lang="en-NL" dirty="0"/>
              <a:t>03</a:t>
            </a:r>
            <a:endParaRPr lang="en-US" dirty="0"/>
          </a:p>
        </p:txBody>
      </p:sp>
      <p:sp>
        <p:nvSpPr>
          <p:cNvPr id="22" name="Text Placeholder 6">
            <a:extLst>
              <a:ext uri="{FF2B5EF4-FFF2-40B4-BE49-F238E27FC236}">
                <a16:creationId xmlns:a16="http://schemas.microsoft.com/office/drawing/2014/main" id="{38C80B47-9195-4AE5-BFBD-92C82687B9EB}"/>
              </a:ext>
            </a:extLst>
          </p:cNvPr>
          <p:cNvSpPr>
            <a:spLocks noGrp="1"/>
          </p:cNvSpPr>
          <p:nvPr>
            <p:ph type="body" sz="quarter" idx="21" hasCustomPrompt="1"/>
          </p:nvPr>
        </p:nvSpPr>
        <p:spPr bwMode="invGray">
          <a:xfrm>
            <a:off x="5279966" y="2880691"/>
            <a:ext cx="3656742" cy="733908"/>
          </a:xfrm>
          <a:prstGeom prst="rect">
            <a:avLst/>
          </a:prstGeom>
        </p:spPr>
        <p:txBody>
          <a:bodyPr lIns="0" tIns="0" rIns="0" bIns="0">
            <a:normAutofit/>
          </a:bodyPr>
          <a:lstStyle>
            <a:lvl1pPr marL="0" indent="0">
              <a:buNone/>
              <a:defRPr sz="2400">
                <a:solidFill>
                  <a:srgbClr val="000000"/>
                </a:solidFill>
                <a:latin typeface="Montserrat SemiBold" pitchFamily="2" charset="0"/>
              </a:defRPr>
            </a:lvl1pPr>
          </a:lstStyle>
          <a:p>
            <a:pPr lvl="0"/>
            <a:r>
              <a:rPr lang="en-NL" dirty="0"/>
              <a:t>Chapter title</a:t>
            </a:r>
            <a:endParaRPr lang="en-US" dirty="0"/>
          </a:p>
        </p:txBody>
      </p:sp>
      <p:sp>
        <p:nvSpPr>
          <p:cNvPr id="23" name="Text Placeholder 6">
            <a:extLst>
              <a:ext uri="{FF2B5EF4-FFF2-40B4-BE49-F238E27FC236}">
                <a16:creationId xmlns:a16="http://schemas.microsoft.com/office/drawing/2014/main" id="{72ADF441-DA8A-49D0-B08F-29F272372858}"/>
              </a:ext>
            </a:extLst>
          </p:cNvPr>
          <p:cNvSpPr>
            <a:spLocks noGrp="1"/>
          </p:cNvSpPr>
          <p:nvPr>
            <p:ph type="body" sz="quarter" idx="22" hasCustomPrompt="1"/>
          </p:nvPr>
        </p:nvSpPr>
        <p:spPr bwMode="invGray">
          <a:xfrm>
            <a:off x="5279966" y="2651010"/>
            <a:ext cx="306831" cy="221599"/>
          </a:xfrm>
          <a:prstGeom prst="rect">
            <a:avLst/>
          </a:prstGeom>
        </p:spPr>
        <p:txBody>
          <a:bodyPr wrap="square" lIns="0" tIns="0" rIns="0" bIns="0">
            <a:spAutoFit/>
          </a:bodyPr>
          <a:lstStyle>
            <a:lvl1pPr marL="0" indent="0">
              <a:buNone/>
              <a:defRPr sz="1600">
                <a:solidFill>
                  <a:srgbClr val="FF6D43"/>
                </a:solidFill>
                <a:latin typeface="Montserrat SemiBold" pitchFamily="2" charset="0"/>
              </a:defRPr>
            </a:lvl1pPr>
          </a:lstStyle>
          <a:p>
            <a:pPr lvl="0"/>
            <a:r>
              <a:rPr lang="en-NL" dirty="0"/>
              <a:t>04</a:t>
            </a:r>
            <a:endParaRPr lang="en-US" dirty="0"/>
          </a:p>
        </p:txBody>
      </p:sp>
      <p:sp>
        <p:nvSpPr>
          <p:cNvPr id="24" name="Text Placeholder 6">
            <a:extLst>
              <a:ext uri="{FF2B5EF4-FFF2-40B4-BE49-F238E27FC236}">
                <a16:creationId xmlns:a16="http://schemas.microsoft.com/office/drawing/2014/main" id="{64E4BE7A-DC71-466F-9000-5AC0BB4C5C73}"/>
              </a:ext>
            </a:extLst>
          </p:cNvPr>
          <p:cNvSpPr>
            <a:spLocks noGrp="1"/>
          </p:cNvSpPr>
          <p:nvPr>
            <p:ph type="body" sz="quarter" idx="23" hasCustomPrompt="1"/>
          </p:nvPr>
        </p:nvSpPr>
        <p:spPr bwMode="invGray">
          <a:xfrm>
            <a:off x="5279966" y="4031378"/>
            <a:ext cx="3656742" cy="733908"/>
          </a:xfrm>
          <a:prstGeom prst="rect">
            <a:avLst/>
          </a:prstGeom>
        </p:spPr>
        <p:txBody>
          <a:bodyPr lIns="0" tIns="0" rIns="0" bIns="0">
            <a:normAutofit/>
          </a:bodyPr>
          <a:lstStyle>
            <a:lvl1pPr marL="0" indent="0">
              <a:buNone/>
              <a:defRPr sz="2400">
                <a:solidFill>
                  <a:srgbClr val="000000"/>
                </a:solidFill>
                <a:latin typeface="Montserrat SemiBold" pitchFamily="2" charset="0"/>
              </a:defRPr>
            </a:lvl1pPr>
          </a:lstStyle>
          <a:p>
            <a:pPr lvl="0"/>
            <a:r>
              <a:rPr lang="en-NL" dirty="0"/>
              <a:t>Chapter title</a:t>
            </a:r>
            <a:endParaRPr lang="en-US" dirty="0"/>
          </a:p>
        </p:txBody>
      </p:sp>
      <p:sp>
        <p:nvSpPr>
          <p:cNvPr id="25" name="Text Placeholder 6">
            <a:extLst>
              <a:ext uri="{FF2B5EF4-FFF2-40B4-BE49-F238E27FC236}">
                <a16:creationId xmlns:a16="http://schemas.microsoft.com/office/drawing/2014/main" id="{F2C5BF79-33AB-4E0A-9B89-4EFF2018707C}"/>
              </a:ext>
            </a:extLst>
          </p:cNvPr>
          <p:cNvSpPr>
            <a:spLocks noGrp="1"/>
          </p:cNvSpPr>
          <p:nvPr>
            <p:ph type="body" sz="quarter" idx="24" hasCustomPrompt="1"/>
          </p:nvPr>
        </p:nvSpPr>
        <p:spPr bwMode="invGray">
          <a:xfrm>
            <a:off x="5279966" y="3801697"/>
            <a:ext cx="306831" cy="221599"/>
          </a:xfrm>
          <a:prstGeom prst="rect">
            <a:avLst/>
          </a:prstGeom>
        </p:spPr>
        <p:txBody>
          <a:bodyPr wrap="square" lIns="0" tIns="0" rIns="0" bIns="0">
            <a:spAutoFit/>
          </a:bodyPr>
          <a:lstStyle>
            <a:lvl1pPr marL="0" indent="0">
              <a:buNone/>
              <a:defRPr sz="1600">
                <a:solidFill>
                  <a:srgbClr val="FF6D43"/>
                </a:solidFill>
                <a:latin typeface="Montserrat SemiBold" pitchFamily="2" charset="0"/>
              </a:defRPr>
            </a:lvl1pPr>
          </a:lstStyle>
          <a:p>
            <a:pPr lvl="0"/>
            <a:r>
              <a:rPr lang="en-NL" dirty="0"/>
              <a:t>05</a:t>
            </a:r>
            <a:endParaRPr lang="en-US" dirty="0"/>
          </a:p>
        </p:txBody>
      </p:sp>
      <p:sp>
        <p:nvSpPr>
          <p:cNvPr id="26" name="Text Placeholder 6">
            <a:extLst>
              <a:ext uri="{FF2B5EF4-FFF2-40B4-BE49-F238E27FC236}">
                <a16:creationId xmlns:a16="http://schemas.microsoft.com/office/drawing/2014/main" id="{0E3806AC-4E53-4B01-965E-713729C41274}"/>
              </a:ext>
            </a:extLst>
          </p:cNvPr>
          <p:cNvSpPr>
            <a:spLocks noGrp="1"/>
          </p:cNvSpPr>
          <p:nvPr>
            <p:ph type="body" sz="quarter" idx="25" hasCustomPrompt="1"/>
          </p:nvPr>
        </p:nvSpPr>
        <p:spPr bwMode="invGray">
          <a:xfrm>
            <a:off x="5279966" y="5186399"/>
            <a:ext cx="3656742" cy="733908"/>
          </a:xfrm>
          <a:prstGeom prst="rect">
            <a:avLst/>
          </a:prstGeom>
        </p:spPr>
        <p:txBody>
          <a:bodyPr lIns="0" tIns="0" rIns="0" bIns="0">
            <a:normAutofit/>
          </a:bodyPr>
          <a:lstStyle>
            <a:lvl1pPr marL="0" indent="0">
              <a:buNone/>
              <a:defRPr sz="2400">
                <a:solidFill>
                  <a:srgbClr val="000000"/>
                </a:solidFill>
                <a:latin typeface="Montserrat SemiBold" pitchFamily="2" charset="0"/>
              </a:defRPr>
            </a:lvl1pPr>
          </a:lstStyle>
          <a:p>
            <a:pPr lvl="0"/>
            <a:r>
              <a:rPr lang="en-NL" dirty="0"/>
              <a:t>Chapter title</a:t>
            </a:r>
            <a:endParaRPr lang="en-US" dirty="0"/>
          </a:p>
        </p:txBody>
      </p:sp>
      <p:sp>
        <p:nvSpPr>
          <p:cNvPr id="27" name="Text Placeholder 6">
            <a:extLst>
              <a:ext uri="{FF2B5EF4-FFF2-40B4-BE49-F238E27FC236}">
                <a16:creationId xmlns:a16="http://schemas.microsoft.com/office/drawing/2014/main" id="{FCB81010-191E-4C08-9B03-840E000449D8}"/>
              </a:ext>
            </a:extLst>
          </p:cNvPr>
          <p:cNvSpPr>
            <a:spLocks noGrp="1"/>
          </p:cNvSpPr>
          <p:nvPr>
            <p:ph type="body" sz="quarter" idx="26" hasCustomPrompt="1"/>
          </p:nvPr>
        </p:nvSpPr>
        <p:spPr bwMode="invGray">
          <a:xfrm>
            <a:off x="5279966" y="4956718"/>
            <a:ext cx="306831" cy="221599"/>
          </a:xfrm>
          <a:prstGeom prst="rect">
            <a:avLst/>
          </a:prstGeom>
        </p:spPr>
        <p:txBody>
          <a:bodyPr wrap="square" lIns="0" tIns="0" rIns="0" bIns="0">
            <a:spAutoFit/>
          </a:bodyPr>
          <a:lstStyle>
            <a:lvl1pPr marL="0" indent="0">
              <a:buNone/>
              <a:defRPr sz="1600">
                <a:solidFill>
                  <a:srgbClr val="FF6D43"/>
                </a:solidFill>
                <a:latin typeface="Montserrat SemiBold" pitchFamily="2" charset="0"/>
              </a:defRPr>
            </a:lvl1pPr>
          </a:lstStyle>
          <a:p>
            <a:pPr lvl="0"/>
            <a:r>
              <a:rPr lang="en-NL" dirty="0"/>
              <a:t>06</a:t>
            </a:r>
            <a:endParaRPr lang="en-US" dirty="0"/>
          </a:p>
        </p:txBody>
      </p:sp>
      <p:sp>
        <p:nvSpPr>
          <p:cNvPr id="3" name="Slide Number Placeholder 10">
            <a:extLst>
              <a:ext uri="{FF2B5EF4-FFF2-40B4-BE49-F238E27FC236}">
                <a16:creationId xmlns:a16="http://schemas.microsoft.com/office/drawing/2014/main" id="{62479D6B-6171-D8B5-1357-7BA26CE7B7ED}"/>
              </a:ext>
            </a:extLst>
          </p:cNvPr>
          <p:cNvSpPr txBox="1">
            <a:spLocks/>
          </p:cNvSpPr>
          <p:nvPr userDrawn="1"/>
        </p:nvSpPr>
        <p:spPr>
          <a:xfrm>
            <a:off x="11429230" y="6298599"/>
            <a:ext cx="458064" cy="216025"/>
          </a:xfrm>
          <a:prstGeom prst="rect">
            <a:avLst/>
          </a:prstGeom>
        </p:spPr>
        <p:txBody>
          <a:bodyPr vert="horz" lIns="91440" tIns="45720" rIns="91440" bIns="45720" rtlCol="0" anchor="ctr"/>
          <a:lstStyle>
            <a:defPPr>
              <a:defRPr lang="nl-NL"/>
            </a:defPPr>
            <a:lvl1pPr marL="0" algn="l" defTabSz="914400" rtl="0" eaLnBrk="1" latinLnBrk="0" hangingPunct="1">
              <a:defRPr lang="nl-NL" sz="1200" kern="1200" smtClean="0">
                <a:solidFill>
                  <a:srgbClr val="FF6D43"/>
                </a:solidFill>
                <a:latin typeface="Montserrat SemiBold" pitchFamily="2" charset="0"/>
                <a:ea typeface="Verdana" pitchFamily="34" charset="0"/>
                <a:cs typeface="Montserrat SemiBold"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AF489CC-3B7A-4DA5-A8C0-4984788D0EC5}" type="slidenum">
              <a:rPr lang="en-IN" smtClean="0"/>
              <a:pPr algn="r"/>
              <a:t>‹N°›</a:t>
            </a:fld>
            <a:endParaRPr lang="en-IN"/>
          </a:p>
        </p:txBody>
      </p:sp>
    </p:spTree>
    <p:extLst>
      <p:ext uri="{BB962C8B-B14F-4D97-AF65-F5344CB8AC3E}">
        <p14:creationId xmlns:p14="http://schemas.microsoft.com/office/powerpoint/2010/main" val="5509947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our blocks with hightlight">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799"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799"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20" name="Rectangle: Rounded Corners 19">
            <a:extLst>
              <a:ext uri="{FF2B5EF4-FFF2-40B4-BE49-F238E27FC236}">
                <a16:creationId xmlns:a16="http://schemas.microsoft.com/office/drawing/2014/main" id="{AF3D8963-5580-4C5D-83BD-9F4EE3E85093}"/>
              </a:ext>
            </a:extLst>
          </p:cNvPr>
          <p:cNvSpPr/>
          <p:nvPr/>
        </p:nvSpPr>
        <p:spPr>
          <a:xfrm>
            <a:off x="417847" y="1376740"/>
            <a:ext cx="2749999" cy="4681353"/>
          </a:xfrm>
          <a:prstGeom prst="roundRect">
            <a:avLst>
              <a:gd name="adj" fmla="val 6076"/>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Rectangle: Rounded Corners 20">
            <a:extLst>
              <a:ext uri="{FF2B5EF4-FFF2-40B4-BE49-F238E27FC236}">
                <a16:creationId xmlns:a16="http://schemas.microsoft.com/office/drawing/2014/main" id="{3266BEE5-890F-4D2B-A3D4-446773B2C7A7}"/>
              </a:ext>
            </a:extLst>
          </p:cNvPr>
          <p:cNvSpPr/>
          <p:nvPr/>
        </p:nvSpPr>
        <p:spPr>
          <a:xfrm>
            <a:off x="3291456" y="1376740"/>
            <a:ext cx="2749999" cy="4681353"/>
          </a:xfrm>
          <a:prstGeom prst="roundRect">
            <a:avLst>
              <a:gd name="adj" fmla="val 6076"/>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Rectangle: Rounded Corners 21">
            <a:extLst>
              <a:ext uri="{FF2B5EF4-FFF2-40B4-BE49-F238E27FC236}">
                <a16:creationId xmlns:a16="http://schemas.microsoft.com/office/drawing/2014/main" id="{6B76ECF3-ABC9-4360-9A82-4F41E3655D43}"/>
              </a:ext>
            </a:extLst>
          </p:cNvPr>
          <p:cNvSpPr/>
          <p:nvPr/>
        </p:nvSpPr>
        <p:spPr>
          <a:xfrm>
            <a:off x="6165065" y="1376740"/>
            <a:ext cx="2749999" cy="4681353"/>
          </a:xfrm>
          <a:prstGeom prst="roundRect">
            <a:avLst>
              <a:gd name="adj" fmla="val 6076"/>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Rectangle: Rounded Corners 22">
            <a:extLst>
              <a:ext uri="{FF2B5EF4-FFF2-40B4-BE49-F238E27FC236}">
                <a16:creationId xmlns:a16="http://schemas.microsoft.com/office/drawing/2014/main" id="{2E8E96AE-E249-4716-9137-DA93C7E53D0E}"/>
              </a:ext>
            </a:extLst>
          </p:cNvPr>
          <p:cNvSpPr/>
          <p:nvPr/>
        </p:nvSpPr>
        <p:spPr>
          <a:xfrm>
            <a:off x="9038673" y="1376740"/>
            <a:ext cx="2749999" cy="4681353"/>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6" name="Text Placeholder 4">
            <a:extLst>
              <a:ext uri="{FF2B5EF4-FFF2-40B4-BE49-F238E27FC236}">
                <a16:creationId xmlns:a16="http://schemas.microsoft.com/office/drawing/2014/main" id="{239C0297-1567-40AA-90D6-CB03A2A553DC}"/>
              </a:ext>
            </a:extLst>
          </p:cNvPr>
          <p:cNvSpPr>
            <a:spLocks noGrp="1"/>
          </p:cNvSpPr>
          <p:nvPr userDrawn="1">
            <p:ph type="body" sz="quarter" idx="42"/>
          </p:nvPr>
        </p:nvSpPr>
        <p:spPr bwMode="invGray">
          <a:xfrm>
            <a:off x="563857" y="1481550"/>
            <a:ext cx="245797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37" name="Text Placeholder 4">
            <a:extLst>
              <a:ext uri="{FF2B5EF4-FFF2-40B4-BE49-F238E27FC236}">
                <a16:creationId xmlns:a16="http://schemas.microsoft.com/office/drawing/2014/main" id="{76D94888-A371-4384-8376-ED2A72F15754}"/>
              </a:ext>
            </a:extLst>
          </p:cNvPr>
          <p:cNvSpPr>
            <a:spLocks noGrp="1"/>
          </p:cNvSpPr>
          <p:nvPr userDrawn="1">
            <p:ph type="body" sz="quarter" idx="48"/>
          </p:nvPr>
        </p:nvSpPr>
        <p:spPr bwMode="invGray">
          <a:xfrm>
            <a:off x="563858" y="1878695"/>
            <a:ext cx="2457977" cy="406071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8" name="Text Placeholder 4">
            <a:extLst>
              <a:ext uri="{FF2B5EF4-FFF2-40B4-BE49-F238E27FC236}">
                <a16:creationId xmlns:a16="http://schemas.microsoft.com/office/drawing/2014/main" id="{D94C5563-891A-404C-BEE1-28600555F5A7}"/>
              </a:ext>
            </a:extLst>
          </p:cNvPr>
          <p:cNvSpPr>
            <a:spLocks noGrp="1"/>
          </p:cNvSpPr>
          <p:nvPr userDrawn="1">
            <p:ph type="body" sz="quarter" idx="49"/>
          </p:nvPr>
        </p:nvSpPr>
        <p:spPr bwMode="invGray">
          <a:xfrm>
            <a:off x="3437466" y="1481550"/>
            <a:ext cx="245797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41" name="Text Placeholder 4">
            <a:extLst>
              <a:ext uri="{FF2B5EF4-FFF2-40B4-BE49-F238E27FC236}">
                <a16:creationId xmlns:a16="http://schemas.microsoft.com/office/drawing/2014/main" id="{D62F8185-7100-4AB7-8700-7B9AB5C5C762}"/>
              </a:ext>
            </a:extLst>
          </p:cNvPr>
          <p:cNvSpPr>
            <a:spLocks noGrp="1"/>
          </p:cNvSpPr>
          <p:nvPr userDrawn="1">
            <p:ph type="body" sz="quarter" idx="50"/>
          </p:nvPr>
        </p:nvSpPr>
        <p:spPr bwMode="invGray">
          <a:xfrm>
            <a:off x="3437467" y="1878695"/>
            <a:ext cx="2457977" cy="406071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42" name="Text Placeholder 4">
            <a:extLst>
              <a:ext uri="{FF2B5EF4-FFF2-40B4-BE49-F238E27FC236}">
                <a16:creationId xmlns:a16="http://schemas.microsoft.com/office/drawing/2014/main" id="{F2DDC885-AC07-439F-BC77-A4C9B911E7E5}"/>
              </a:ext>
            </a:extLst>
          </p:cNvPr>
          <p:cNvSpPr>
            <a:spLocks noGrp="1"/>
          </p:cNvSpPr>
          <p:nvPr userDrawn="1">
            <p:ph type="body" sz="quarter" idx="51"/>
          </p:nvPr>
        </p:nvSpPr>
        <p:spPr bwMode="invGray">
          <a:xfrm>
            <a:off x="6311075" y="1481550"/>
            <a:ext cx="245797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47" name="Text Placeholder 4">
            <a:extLst>
              <a:ext uri="{FF2B5EF4-FFF2-40B4-BE49-F238E27FC236}">
                <a16:creationId xmlns:a16="http://schemas.microsoft.com/office/drawing/2014/main" id="{BF938847-A46F-4040-B617-CA0FDAC75981}"/>
              </a:ext>
            </a:extLst>
          </p:cNvPr>
          <p:cNvSpPr>
            <a:spLocks noGrp="1"/>
          </p:cNvSpPr>
          <p:nvPr userDrawn="1">
            <p:ph type="body" sz="quarter" idx="52"/>
          </p:nvPr>
        </p:nvSpPr>
        <p:spPr bwMode="invGray">
          <a:xfrm>
            <a:off x="6311076" y="1878695"/>
            <a:ext cx="2457977" cy="406071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52" name="Text Placeholder 4">
            <a:extLst>
              <a:ext uri="{FF2B5EF4-FFF2-40B4-BE49-F238E27FC236}">
                <a16:creationId xmlns:a16="http://schemas.microsoft.com/office/drawing/2014/main" id="{3D2A8777-0FD1-4F0D-BDA3-82FBFC3C711F}"/>
              </a:ext>
            </a:extLst>
          </p:cNvPr>
          <p:cNvSpPr>
            <a:spLocks noGrp="1"/>
          </p:cNvSpPr>
          <p:nvPr userDrawn="1">
            <p:ph type="body" sz="quarter" idx="53"/>
          </p:nvPr>
        </p:nvSpPr>
        <p:spPr bwMode="invGray">
          <a:xfrm>
            <a:off x="9184683" y="1481550"/>
            <a:ext cx="245797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54" name="Text Placeholder 4">
            <a:extLst>
              <a:ext uri="{FF2B5EF4-FFF2-40B4-BE49-F238E27FC236}">
                <a16:creationId xmlns:a16="http://schemas.microsoft.com/office/drawing/2014/main" id="{0D2F8A3C-F63E-4F2C-9C20-DCFE48617FE5}"/>
              </a:ext>
            </a:extLst>
          </p:cNvPr>
          <p:cNvSpPr>
            <a:spLocks noGrp="1"/>
          </p:cNvSpPr>
          <p:nvPr userDrawn="1">
            <p:ph type="body" sz="quarter" idx="54"/>
          </p:nvPr>
        </p:nvSpPr>
        <p:spPr bwMode="invGray">
          <a:xfrm>
            <a:off x="9184684" y="1878695"/>
            <a:ext cx="2457977" cy="406071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33984685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locks">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20" name="Rectangle: Rounded Corners 19">
            <a:extLst>
              <a:ext uri="{FF2B5EF4-FFF2-40B4-BE49-F238E27FC236}">
                <a16:creationId xmlns:a16="http://schemas.microsoft.com/office/drawing/2014/main" id="{AF3D8963-5580-4C5D-83BD-9F4EE3E85093}"/>
              </a:ext>
            </a:extLst>
          </p:cNvPr>
          <p:cNvSpPr/>
          <p:nvPr/>
        </p:nvSpPr>
        <p:spPr>
          <a:xfrm>
            <a:off x="417847" y="1376740"/>
            <a:ext cx="5043037"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Rectangle: Rounded Corners 20">
            <a:extLst>
              <a:ext uri="{FF2B5EF4-FFF2-40B4-BE49-F238E27FC236}">
                <a16:creationId xmlns:a16="http://schemas.microsoft.com/office/drawing/2014/main" id="{3266BEE5-890F-4D2B-A3D4-446773B2C7A7}"/>
              </a:ext>
            </a:extLst>
          </p:cNvPr>
          <p:cNvSpPr/>
          <p:nvPr/>
        </p:nvSpPr>
        <p:spPr>
          <a:xfrm>
            <a:off x="6745635" y="1386659"/>
            <a:ext cx="5043037"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6" name="Text Placeholder 4">
            <a:extLst>
              <a:ext uri="{FF2B5EF4-FFF2-40B4-BE49-F238E27FC236}">
                <a16:creationId xmlns:a16="http://schemas.microsoft.com/office/drawing/2014/main" id="{239C0297-1567-40AA-90D6-CB03A2A553DC}"/>
              </a:ext>
            </a:extLst>
          </p:cNvPr>
          <p:cNvSpPr>
            <a:spLocks noGrp="1"/>
          </p:cNvSpPr>
          <p:nvPr userDrawn="1">
            <p:ph type="body" sz="quarter" idx="42"/>
          </p:nvPr>
        </p:nvSpPr>
        <p:spPr bwMode="invGray">
          <a:xfrm>
            <a:off x="577864" y="1481550"/>
            <a:ext cx="4723003"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37" name="Text Placeholder 4">
            <a:extLst>
              <a:ext uri="{FF2B5EF4-FFF2-40B4-BE49-F238E27FC236}">
                <a16:creationId xmlns:a16="http://schemas.microsoft.com/office/drawing/2014/main" id="{76D94888-A371-4384-8376-ED2A72F15754}"/>
              </a:ext>
            </a:extLst>
          </p:cNvPr>
          <p:cNvSpPr>
            <a:spLocks noGrp="1"/>
          </p:cNvSpPr>
          <p:nvPr userDrawn="1">
            <p:ph type="body" sz="quarter" idx="48"/>
          </p:nvPr>
        </p:nvSpPr>
        <p:spPr bwMode="invGray">
          <a:xfrm>
            <a:off x="577863" y="1983505"/>
            <a:ext cx="4723004"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8" name="Text Placeholder 4">
            <a:extLst>
              <a:ext uri="{FF2B5EF4-FFF2-40B4-BE49-F238E27FC236}">
                <a16:creationId xmlns:a16="http://schemas.microsoft.com/office/drawing/2014/main" id="{D94C5563-891A-404C-BEE1-28600555F5A7}"/>
              </a:ext>
            </a:extLst>
          </p:cNvPr>
          <p:cNvSpPr>
            <a:spLocks noGrp="1"/>
          </p:cNvSpPr>
          <p:nvPr userDrawn="1">
            <p:ph type="body" sz="quarter" idx="49"/>
          </p:nvPr>
        </p:nvSpPr>
        <p:spPr bwMode="invGray">
          <a:xfrm>
            <a:off x="6905554" y="1481550"/>
            <a:ext cx="472319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41" name="Text Placeholder 4">
            <a:extLst>
              <a:ext uri="{FF2B5EF4-FFF2-40B4-BE49-F238E27FC236}">
                <a16:creationId xmlns:a16="http://schemas.microsoft.com/office/drawing/2014/main" id="{D62F8185-7100-4AB7-8700-7B9AB5C5C762}"/>
              </a:ext>
            </a:extLst>
          </p:cNvPr>
          <p:cNvSpPr>
            <a:spLocks noGrp="1"/>
          </p:cNvSpPr>
          <p:nvPr userDrawn="1">
            <p:ph type="body" sz="quarter" idx="50"/>
          </p:nvPr>
        </p:nvSpPr>
        <p:spPr bwMode="invGray">
          <a:xfrm>
            <a:off x="6905553" y="1983504"/>
            <a:ext cx="4723200"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2323480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locks">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20" name="Rectangle: Rounded Corners 19">
            <a:extLst>
              <a:ext uri="{FF2B5EF4-FFF2-40B4-BE49-F238E27FC236}">
                <a16:creationId xmlns:a16="http://schemas.microsoft.com/office/drawing/2014/main" id="{AF3D8963-5580-4C5D-83BD-9F4EE3E85093}"/>
              </a:ext>
            </a:extLst>
          </p:cNvPr>
          <p:cNvSpPr/>
          <p:nvPr/>
        </p:nvSpPr>
        <p:spPr>
          <a:xfrm>
            <a:off x="417847" y="1376740"/>
            <a:ext cx="3239999"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Rectangle: Rounded Corners 20">
            <a:extLst>
              <a:ext uri="{FF2B5EF4-FFF2-40B4-BE49-F238E27FC236}">
                <a16:creationId xmlns:a16="http://schemas.microsoft.com/office/drawing/2014/main" id="{3266BEE5-890F-4D2B-A3D4-446773B2C7A7}"/>
              </a:ext>
            </a:extLst>
          </p:cNvPr>
          <p:cNvSpPr/>
          <p:nvPr/>
        </p:nvSpPr>
        <p:spPr>
          <a:xfrm>
            <a:off x="4483260" y="1386659"/>
            <a:ext cx="3239999"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Rectangle: Rounded Corners 21">
            <a:extLst>
              <a:ext uri="{FF2B5EF4-FFF2-40B4-BE49-F238E27FC236}">
                <a16:creationId xmlns:a16="http://schemas.microsoft.com/office/drawing/2014/main" id="{6B76ECF3-ABC9-4360-9A82-4F41E3655D43}"/>
              </a:ext>
            </a:extLst>
          </p:cNvPr>
          <p:cNvSpPr/>
          <p:nvPr/>
        </p:nvSpPr>
        <p:spPr>
          <a:xfrm>
            <a:off x="8548673" y="1386660"/>
            <a:ext cx="3239999"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6" name="Text Placeholder 4">
            <a:extLst>
              <a:ext uri="{FF2B5EF4-FFF2-40B4-BE49-F238E27FC236}">
                <a16:creationId xmlns:a16="http://schemas.microsoft.com/office/drawing/2014/main" id="{239C0297-1567-40AA-90D6-CB03A2A553DC}"/>
              </a:ext>
            </a:extLst>
          </p:cNvPr>
          <p:cNvSpPr>
            <a:spLocks noGrp="1"/>
          </p:cNvSpPr>
          <p:nvPr userDrawn="1">
            <p:ph type="body" sz="quarter" idx="42"/>
          </p:nvPr>
        </p:nvSpPr>
        <p:spPr bwMode="invGray">
          <a:xfrm>
            <a:off x="561384" y="1481550"/>
            <a:ext cx="2952925" cy="312176"/>
          </a:xfrm>
          <a:prstGeom prst="rect">
            <a:avLst/>
          </a:prstGeom>
        </p:spPr>
        <p:txBody>
          <a:bodyPr lIns="90000" tIns="46800" rIns="90000" bIns="46800"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37" name="Text Placeholder 4">
            <a:extLst>
              <a:ext uri="{FF2B5EF4-FFF2-40B4-BE49-F238E27FC236}">
                <a16:creationId xmlns:a16="http://schemas.microsoft.com/office/drawing/2014/main" id="{76D94888-A371-4384-8376-ED2A72F15754}"/>
              </a:ext>
            </a:extLst>
          </p:cNvPr>
          <p:cNvSpPr>
            <a:spLocks noGrp="1"/>
          </p:cNvSpPr>
          <p:nvPr userDrawn="1">
            <p:ph type="body" sz="quarter" idx="48"/>
          </p:nvPr>
        </p:nvSpPr>
        <p:spPr bwMode="invGray">
          <a:xfrm>
            <a:off x="561846" y="1983505"/>
            <a:ext cx="2952000"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8" name="Text Placeholder 4">
            <a:extLst>
              <a:ext uri="{FF2B5EF4-FFF2-40B4-BE49-F238E27FC236}">
                <a16:creationId xmlns:a16="http://schemas.microsoft.com/office/drawing/2014/main" id="{D94C5563-891A-404C-BEE1-28600555F5A7}"/>
              </a:ext>
            </a:extLst>
          </p:cNvPr>
          <p:cNvSpPr>
            <a:spLocks noGrp="1"/>
          </p:cNvSpPr>
          <p:nvPr userDrawn="1">
            <p:ph type="body" sz="quarter" idx="49"/>
          </p:nvPr>
        </p:nvSpPr>
        <p:spPr bwMode="invGray">
          <a:xfrm>
            <a:off x="4627259" y="1481550"/>
            <a:ext cx="2952000"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41" name="Text Placeholder 4">
            <a:extLst>
              <a:ext uri="{FF2B5EF4-FFF2-40B4-BE49-F238E27FC236}">
                <a16:creationId xmlns:a16="http://schemas.microsoft.com/office/drawing/2014/main" id="{D62F8185-7100-4AB7-8700-7B9AB5C5C762}"/>
              </a:ext>
            </a:extLst>
          </p:cNvPr>
          <p:cNvSpPr>
            <a:spLocks noGrp="1"/>
          </p:cNvSpPr>
          <p:nvPr userDrawn="1">
            <p:ph type="body" sz="quarter" idx="50"/>
          </p:nvPr>
        </p:nvSpPr>
        <p:spPr bwMode="invGray">
          <a:xfrm>
            <a:off x="4627259" y="1983505"/>
            <a:ext cx="2952000"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42" name="Text Placeholder 4">
            <a:extLst>
              <a:ext uri="{FF2B5EF4-FFF2-40B4-BE49-F238E27FC236}">
                <a16:creationId xmlns:a16="http://schemas.microsoft.com/office/drawing/2014/main" id="{F2DDC885-AC07-439F-BC77-A4C9B911E7E5}"/>
              </a:ext>
            </a:extLst>
          </p:cNvPr>
          <p:cNvSpPr>
            <a:spLocks noGrp="1"/>
          </p:cNvSpPr>
          <p:nvPr userDrawn="1">
            <p:ph type="body" sz="quarter" idx="51"/>
          </p:nvPr>
        </p:nvSpPr>
        <p:spPr bwMode="invGray">
          <a:xfrm>
            <a:off x="8692672" y="1481550"/>
            <a:ext cx="2952000"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47" name="Text Placeholder 4">
            <a:extLst>
              <a:ext uri="{FF2B5EF4-FFF2-40B4-BE49-F238E27FC236}">
                <a16:creationId xmlns:a16="http://schemas.microsoft.com/office/drawing/2014/main" id="{BF938847-A46F-4040-B617-CA0FDAC75981}"/>
              </a:ext>
            </a:extLst>
          </p:cNvPr>
          <p:cNvSpPr>
            <a:spLocks noGrp="1"/>
          </p:cNvSpPr>
          <p:nvPr userDrawn="1">
            <p:ph type="body" sz="quarter" idx="52"/>
          </p:nvPr>
        </p:nvSpPr>
        <p:spPr bwMode="invGray">
          <a:xfrm>
            <a:off x="8692672" y="1983505"/>
            <a:ext cx="2952000"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28303990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locks">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20" name="Rectangle: Rounded Corners 19">
            <a:extLst>
              <a:ext uri="{FF2B5EF4-FFF2-40B4-BE49-F238E27FC236}">
                <a16:creationId xmlns:a16="http://schemas.microsoft.com/office/drawing/2014/main" id="{AF3D8963-5580-4C5D-83BD-9F4EE3E85093}"/>
              </a:ext>
            </a:extLst>
          </p:cNvPr>
          <p:cNvSpPr/>
          <p:nvPr/>
        </p:nvSpPr>
        <p:spPr>
          <a:xfrm>
            <a:off x="417847" y="1376740"/>
            <a:ext cx="2749999"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Rectangle: Rounded Corners 20">
            <a:extLst>
              <a:ext uri="{FF2B5EF4-FFF2-40B4-BE49-F238E27FC236}">
                <a16:creationId xmlns:a16="http://schemas.microsoft.com/office/drawing/2014/main" id="{3266BEE5-890F-4D2B-A3D4-446773B2C7A7}"/>
              </a:ext>
            </a:extLst>
          </p:cNvPr>
          <p:cNvSpPr/>
          <p:nvPr/>
        </p:nvSpPr>
        <p:spPr>
          <a:xfrm>
            <a:off x="3291456" y="1376740"/>
            <a:ext cx="2749999"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Rectangle: Rounded Corners 21">
            <a:extLst>
              <a:ext uri="{FF2B5EF4-FFF2-40B4-BE49-F238E27FC236}">
                <a16:creationId xmlns:a16="http://schemas.microsoft.com/office/drawing/2014/main" id="{6B76ECF3-ABC9-4360-9A82-4F41E3655D43}"/>
              </a:ext>
            </a:extLst>
          </p:cNvPr>
          <p:cNvSpPr/>
          <p:nvPr/>
        </p:nvSpPr>
        <p:spPr>
          <a:xfrm>
            <a:off x="6165065" y="1376740"/>
            <a:ext cx="2749999"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Rectangle: Rounded Corners 22">
            <a:extLst>
              <a:ext uri="{FF2B5EF4-FFF2-40B4-BE49-F238E27FC236}">
                <a16:creationId xmlns:a16="http://schemas.microsoft.com/office/drawing/2014/main" id="{2E8E96AE-E249-4716-9137-DA93C7E53D0E}"/>
              </a:ext>
            </a:extLst>
          </p:cNvPr>
          <p:cNvSpPr/>
          <p:nvPr/>
        </p:nvSpPr>
        <p:spPr>
          <a:xfrm>
            <a:off x="9038673" y="1376740"/>
            <a:ext cx="2749999" cy="501955"/>
          </a:xfrm>
          <a:prstGeom prst="roundRect">
            <a:avLst>
              <a:gd name="adj" fmla="val 6076"/>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6" name="Text Placeholder 4">
            <a:extLst>
              <a:ext uri="{FF2B5EF4-FFF2-40B4-BE49-F238E27FC236}">
                <a16:creationId xmlns:a16="http://schemas.microsoft.com/office/drawing/2014/main" id="{239C0297-1567-40AA-90D6-CB03A2A553DC}"/>
              </a:ext>
            </a:extLst>
          </p:cNvPr>
          <p:cNvSpPr>
            <a:spLocks noGrp="1"/>
          </p:cNvSpPr>
          <p:nvPr userDrawn="1">
            <p:ph type="body" sz="quarter" idx="42"/>
          </p:nvPr>
        </p:nvSpPr>
        <p:spPr bwMode="invGray">
          <a:xfrm>
            <a:off x="563857" y="1481550"/>
            <a:ext cx="245797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37" name="Text Placeholder 4">
            <a:extLst>
              <a:ext uri="{FF2B5EF4-FFF2-40B4-BE49-F238E27FC236}">
                <a16:creationId xmlns:a16="http://schemas.microsoft.com/office/drawing/2014/main" id="{76D94888-A371-4384-8376-ED2A72F15754}"/>
              </a:ext>
            </a:extLst>
          </p:cNvPr>
          <p:cNvSpPr>
            <a:spLocks noGrp="1"/>
          </p:cNvSpPr>
          <p:nvPr userDrawn="1">
            <p:ph type="body" sz="quarter" idx="48"/>
          </p:nvPr>
        </p:nvSpPr>
        <p:spPr bwMode="invGray">
          <a:xfrm>
            <a:off x="563858" y="1983505"/>
            <a:ext cx="2457977"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38" name="Text Placeholder 4">
            <a:extLst>
              <a:ext uri="{FF2B5EF4-FFF2-40B4-BE49-F238E27FC236}">
                <a16:creationId xmlns:a16="http://schemas.microsoft.com/office/drawing/2014/main" id="{D94C5563-891A-404C-BEE1-28600555F5A7}"/>
              </a:ext>
            </a:extLst>
          </p:cNvPr>
          <p:cNvSpPr>
            <a:spLocks noGrp="1"/>
          </p:cNvSpPr>
          <p:nvPr userDrawn="1">
            <p:ph type="body" sz="quarter" idx="49"/>
          </p:nvPr>
        </p:nvSpPr>
        <p:spPr bwMode="invGray">
          <a:xfrm>
            <a:off x="3437466" y="1481550"/>
            <a:ext cx="245797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41" name="Text Placeholder 4">
            <a:extLst>
              <a:ext uri="{FF2B5EF4-FFF2-40B4-BE49-F238E27FC236}">
                <a16:creationId xmlns:a16="http://schemas.microsoft.com/office/drawing/2014/main" id="{D62F8185-7100-4AB7-8700-7B9AB5C5C762}"/>
              </a:ext>
            </a:extLst>
          </p:cNvPr>
          <p:cNvSpPr>
            <a:spLocks noGrp="1"/>
          </p:cNvSpPr>
          <p:nvPr userDrawn="1">
            <p:ph type="body" sz="quarter" idx="50"/>
          </p:nvPr>
        </p:nvSpPr>
        <p:spPr bwMode="invGray">
          <a:xfrm>
            <a:off x="3437467" y="1983505"/>
            <a:ext cx="2457977"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42" name="Text Placeholder 4">
            <a:extLst>
              <a:ext uri="{FF2B5EF4-FFF2-40B4-BE49-F238E27FC236}">
                <a16:creationId xmlns:a16="http://schemas.microsoft.com/office/drawing/2014/main" id="{F2DDC885-AC07-439F-BC77-A4C9B911E7E5}"/>
              </a:ext>
            </a:extLst>
          </p:cNvPr>
          <p:cNvSpPr>
            <a:spLocks noGrp="1"/>
          </p:cNvSpPr>
          <p:nvPr userDrawn="1">
            <p:ph type="body" sz="quarter" idx="51"/>
          </p:nvPr>
        </p:nvSpPr>
        <p:spPr bwMode="invGray">
          <a:xfrm>
            <a:off x="6311075" y="1481550"/>
            <a:ext cx="245797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47" name="Text Placeholder 4">
            <a:extLst>
              <a:ext uri="{FF2B5EF4-FFF2-40B4-BE49-F238E27FC236}">
                <a16:creationId xmlns:a16="http://schemas.microsoft.com/office/drawing/2014/main" id="{BF938847-A46F-4040-B617-CA0FDAC75981}"/>
              </a:ext>
            </a:extLst>
          </p:cNvPr>
          <p:cNvSpPr>
            <a:spLocks noGrp="1"/>
          </p:cNvSpPr>
          <p:nvPr userDrawn="1">
            <p:ph type="body" sz="quarter" idx="52"/>
          </p:nvPr>
        </p:nvSpPr>
        <p:spPr bwMode="invGray">
          <a:xfrm>
            <a:off x="6311076" y="1983505"/>
            <a:ext cx="2457977"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52" name="Text Placeholder 4">
            <a:extLst>
              <a:ext uri="{FF2B5EF4-FFF2-40B4-BE49-F238E27FC236}">
                <a16:creationId xmlns:a16="http://schemas.microsoft.com/office/drawing/2014/main" id="{3D2A8777-0FD1-4F0D-BDA3-82FBFC3C711F}"/>
              </a:ext>
            </a:extLst>
          </p:cNvPr>
          <p:cNvSpPr>
            <a:spLocks noGrp="1"/>
          </p:cNvSpPr>
          <p:nvPr userDrawn="1">
            <p:ph type="body" sz="quarter" idx="53"/>
          </p:nvPr>
        </p:nvSpPr>
        <p:spPr bwMode="invGray">
          <a:xfrm>
            <a:off x="9184683" y="1481550"/>
            <a:ext cx="2457978" cy="312176"/>
          </a:xfrm>
          <a:prstGeom prst="rect">
            <a:avLst/>
          </a:prstGeom>
        </p:spPr>
        <p:txBody>
          <a:bodyPr anchor="ctr">
            <a:normAutofit/>
          </a:bodyPr>
          <a:lstStyle>
            <a:lvl1pPr marL="0" indent="0">
              <a:buNone/>
              <a:defRPr sz="1400">
                <a:solidFill>
                  <a:srgbClr val="000000"/>
                </a:solidFill>
                <a:latin typeface="Montserrat SemiBold" pitchFamily="2" charset="0"/>
              </a:defRPr>
            </a:lvl1pPr>
          </a:lstStyle>
          <a:p>
            <a:pPr lvl="0"/>
            <a:r>
              <a:rPr lang="fr-FR"/>
              <a:t>Cliquez pour modifier les styles du texte du masque</a:t>
            </a:r>
          </a:p>
        </p:txBody>
      </p:sp>
      <p:sp>
        <p:nvSpPr>
          <p:cNvPr id="54" name="Text Placeholder 4">
            <a:extLst>
              <a:ext uri="{FF2B5EF4-FFF2-40B4-BE49-F238E27FC236}">
                <a16:creationId xmlns:a16="http://schemas.microsoft.com/office/drawing/2014/main" id="{0D2F8A3C-F63E-4F2C-9C20-DCFE48617FE5}"/>
              </a:ext>
            </a:extLst>
          </p:cNvPr>
          <p:cNvSpPr>
            <a:spLocks noGrp="1"/>
          </p:cNvSpPr>
          <p:nvPr userDrawn="1">
            <p:ph type="body" sz="quarter" idx="54"/>
          </p:nvPr>
        </p:nvSpPr>
        <p:spPr bwMode="invGray">
          <a:xfrm>
            <a:off x="9184684" y="1983505"/>
            <a:ext cx="2457977" cy="3955901"/>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17188961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colored blocks">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24" name="Rectangle: Rounded Corners 23">
            <a:extLst>
              <a:ext uri="{FF2B5EF4-FFF2-40B4-BE49-F238E27FC236}">
                <a16:creationId xmlns:a16="http://schemas.microsoft.com/office/drawing/2014/main" id="{84EEE4F9-1953-4BE2-AAB6-AF624FA0F7FE}"/>
              </a:ext>
            </a:extLst>
          </p:cNvPr>
          <p:cNvSpPr/>
          <p:nvPr userDrawn="1"/>
        </p:nvSpPr>
        <p:spPr>
          <a:xfrm>
            <a:off x="417847" y="1376137"/>
            <a:ext cx="3600000" cy="4554881"/>
          </a:xfrm>
          <a:prstGeom prst="roundRect">
            <a:avLst>
              <a:gd name="adj" fmla="val 3617"/>
            </a:avLst>
          </a:prstGeom>
          <a:solidFill>
            <a:srgbClr val="002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tangle: Rounded Corners 24">
            <a:extLst>
              <a:ext uri="{FF2B5EF4-FFF2-40B4-BE49-F238E27FC236}">
                <a16:creationId xmlns:a16="http://schemas.microsoft.com/office/drawing/2014/main" id="{1FC0C31A-EADE-475B-8659-B247694C8156}"/>
              </a:ext>
            </a:extLst>
          </p:cNvPr>
          <p:cNvSpPr/>
          <p:nvPr userDrawn="1"/>
        </p:nvSpPr>
        <p:spPr>
          <a:xfrm>
            <a:off x="4318095" y="1376136"/>
            <a:ext cx="3600000" cy="4554881"/>
          </a:xfrm>
          <a:prstGeom prst="roundRect">
            <a:avLst>
              <a:gd name="adj" fmla="val 3617"/>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tangle: Rounded Corners 25">
            <a:extLst>
              <a:ext uri="{FF2B5EF4-FFF2-40B4-BE49-F238E27FC236}">
                <a16:creationId xmlns:a16="http://schemas.microsoft.com/office/drawing/2014/main" id="{C783D2F0-C63F-4ED3-B982-C7543245DEE7}"/>
              </a:ext>
            </a:extLst>
          </p:cNvPr>
          <p:cNvSpPr/>
          <p:nvPr userDrawn="1"/>
        </p:nvSpPr>
        <p:spPr>
          <a:xfrm>
            <a:off x="8218343" y="1376135"/>
            <a:ext cx="3600000" cy="4554881"/>
          </a:xfrm>
          <a:prstGeom prst="roundRect">
            <a:avLst>
              <a:gd name="adj" fmla="val 3617"/>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2D2D2D"/>
              </a:solidFill>
            </a:endParaRPr>
          </a:p>
        </p:txBody>
      </p:sp>
      <p:sp>
        <p:nvSpPr>
          <p:cNvPr id="27" name="Text Placeholder 20">
            <a:extLst>
              <a:ext uri="{FF2B5EF4-FFF2-40B4-BE49-F238E27FC236}">
                <a16:creationId xmlns:a16="http://schemas.microsoft.com/office/drawing/2014/main" id="{0DDB1D8F-E5AF-4D25-B6DF-68652F4E84D3}"/>
              </a:ext>
            </a:extLst>
          </p:cNvPr>
          <p:cNvSpPr>
            <a:spLocks noGrp="1"/>
          </p:cNvSpPr>
          <p:nvPr>
            <p:ph type="body" sz="quarter" idx="16"/>
          </p:nvPr>
        </p:nvSpPr>
        <p:spPr>
          <a:xfrm>
            <a:off x="499378" y="1479121"/>
            <a:ext cx="3436938" cy="352271"/>
          </a:xfrm>
          <a:prstGeom prst="rect">
            <a:avLst/>
          </a:prstGeom>
        </p:spPr>
        <p:txBody>
          <a:bodyPr>
            <a:normAutofit/>
          </a:bodyPr>
          <a:lstStyle>
            <a:lvl1pPr marL="0" indent="0" algn="l">
              <a:buNone/>
              <a:defRPr sz="1600">
                <a:solidFill>
                  <a:schemeClr val="bg1"/>
                </a:solidFill>
                <a:latin typeface="Montserrat SemiBold" pitchFamily="2" charset="0"/>
              </a:defRPr>
            </a:lvl1pPr>
          </a:lstStyle>
          <a:p>
            <a:pPr lvl="0"/>
            <a:r>
              <a:rPr lang="fr-FR"/>
              <a:t>Cliquez pour modifier les styles du texte du masque</a:t>
            </a:r>
          </a:p>
        </p:txBody>
      </p:sp>
      <p:sp>
        <p:nvSpPr>
          <p:cNvPr id="28" name="Text Placeholder 20">
            <a:extLst>
              <a:ext uri="{FF2B5EF4-FFF2-40B4-BE49-F238E27FC236}">
                <a16:creationId xmlns:a16="http://schemas.microsoft.com/office/drawing/2014/main" id="{A7F0CE21-4019-4FC6-A3A0-36B6B7A8C518}"/>
              </a:ext>
            </a:extLst>
          </p:cNvPr>
          <p:cNvSpPr>
            <a:spLocks noGrp="1"/>
          </p:cNvSpPr>
          <p:nvPr>
            <p:ph type="body" sz="quarter" idx="17"/>
          </p:nvPr>
        </p:nvSpPr>
        <p:spPr>
          <a:xfrm>
            <a:off x="4399626" y="1479121"/>
            <a:ext cx="3436938" cy="352271"/>
          </a:xfrm>
          <a:prstGeom prst="rect">
            <a:avLst/>
          </a:prstGeom>
        </p:spPr>
        <p:txBody>
          <a:bodyPr>
            <a:normAutofit/>
          </a:bodyPr>
          <a:lstStyle>
            <a:lvl1pPr marL="0" indent="0" algn="l">
              <a:buNone/>
              <a:defRPr sz="1600">
                <a:solidFill>
                  <a:srgbClr val="2D2D2D"/>
                </a:solidFill>
                <a:latin typeface="Montserrat SemiBold" pitchFamily="2" charset="0"/>
              </a:defRPr>
            </a:lvl1pPr>
          </a:lstStyle>
          <a:p>
            <a:pPr lvl="0"/>
            <a:r>
              <a:rPr lang="fr-FR"/>
              <a:t>Cliquez pour modifier les styles du texte du masque</a:t>
            </a:r>
          </a:p>
        </p:txBody>
      </p:sp>
      <p:sp>
        <p:nvSpPr>
          <p:cNvPr id="29" name="Text Placeholder 20">
            <a:extLst>
              <a:ext uri="{FF2B5EF4-FFF2-40B4-BE49-F238E27FC236}">
                <a16:creationId xmlns:a16="http://schemas.microsoft.com/office/drawing/2014/main" id="{BE854316-9D8B-4ACC-8002-506C758C2F09}"/>
              </a:ext>
            </a:extLst>
          </p:cNvPr>
          <p:cNvSpPr>
            <a:spLocks noGrp="1"/>
          </p:cNvSpPr>
          <p:nvPr>
            <p:ph type="body" sz="quarter" idx="18"/>
          </p:nvPr>
        </p:nvSpPr>
        <p:spPr>
          <a:xfrm>
            <a:off x="8302576" y="1479121"/>
            <a:ext cx="3436938" cy="352271"/>
          </a:xfrm>
          <a:prstGeom prst="rect">
            <a:avLst/>
          </a:prstGeom>
        </p:spPr>
        <p:txBody>
          <a:bodyPr>
            <a:normAutofit/>
          </a:bodyPr>
          <a:lstStyle>
            <a:lvl1pPr marL="0" indent="0" algn="l">
              <a:buNone/>
              <a:defRPr sz="1600">
                <a:solidFill>
                  <a:srgbClr val="2D2D2D"/>
                </a:solidFill>
                <a:latin typeface="Montserrat SemiBold" pitchFamily="2" charset="0"/>
              </a:defRPr>
            </a:lvl1pPr>
          </a:lstStyle>
          <a:p>
            <a:pPr lvl="0"/>
            <a:r>
              <a:rPr lang="fr-FR"/>
              <a:t>Cliquez pour modifier les styles du texte du masque</a:t>
            </a:r>
          </a:p>
        </p:txBody>
      </p:sp>
      <p:sp>
        <p:nvSpPr>
          <p:cNvPr id="30" name="Text Placeholder 20">
            <a:extLst>
              <a:ext uri="{FF2B5EF4-FFF2-40B4-BE49-F238E27FC236}">
                <a16:creationId xmlns:a16="http://schemas.microsoft.com/office/drawing/2014/main" id="{083BF51F-0691-49F7-A008-3E8F6B3A3C44}"/>
              </a:ext>
            </a:extLst>
          </p:cNvPr>
          <p:cNvSpPr>
            <a:spLocks noGrp="1"/>
          </p:cNvSpPr>
          <p:nvPr>
            <p:ph type="body" sz="quarter" idx="19"/>
          </p:nvPr>
        </p:nvSpPr>
        <p:spPr>
          <a:xfrm>
            <a:off x="499378" y="1973739"/>
            <a:ext cx="3436938" cy="3887796"/>
          </a:xfrm>
          <a:prstGeom prst="rect">
            <a:avLst/>
          </a:prstGeom>
        </p:spPr>
        <p:txBody>
          <a:bodyPr>
            <a:normAutofit/>
          </a:bodyPr>
          <a:lstStyle>
            <a:lvl1pPr marL="0" indent="0" algn="l">
              <a:buNone/>
              <a:defRPr sz="1200">
                <a:solidFill>
                  <a:schemeClr val="bg1"/>
                </a:solidFill>
                <a:latin typeface="Montserrat" panose="00000500000000000000" pitchFamily="2" charset="0"/>
              </a:defRPr>
            </a:lvl1pPr>
          </a:lstStyle>
          <a:p>
            <a:pPr lvl="0"/>
            <a:r>
              <a:rPr lang="fr-FR"/>
              <a:t>Cliquez pour modifier les styles du texte du masque</a:t>
            </a:r>
          </a:p>
        </p:txBody>
      </p:sp>
      <p:sp>
        <p:nvSpPr>
          <p:cNvPr id="31" name="Text Placeholder 20">
            <a:extLst>
              <a:ext uri="{FF2B5EF4-FFF2-40B4-BE49-F238E27FC236}">
                <a16:creationId xmlns:a16="http://schemas.microsoft.com/office/drawing/2014/main" id="{03D91854-B70D-43CC-9CA1-D173962CB0A2}"/>
              </a:ext>
            </a:extLst>
          </p:cNvPr>
          <p:cNvSpPr>
            <a:spLocks noGrp="1"/>
          </p:cNvSpPr>
          <p:nvPr>
            <p:ph type="body" sz="quarter" idx="20"/>
          </p:nvPr>
        </p:nvSpPr>
        <p:spPr>
          <a:xfrm>
            <a:off x="4399626" y="1973739"/>
            <a:ext cx="3436938" cy="3887796"/>
          </a:xfrm>
          <a:prstGeom prst="rect">
            <a:avLst/>
          </a:prstGeom>
        </p:spPr>
        <p:txBody>
          <a:bodyPr>
            <a:normAutofit/>
          </a:bodyPr>
          <a:lstStyle>
            <a:lvl1pPr marL="0" indent="0" algn="l">
              <a:buNone/>
              <a:defRPr sz="1200">
                <a:solidFill>
                  <a:srgbClr val="2D2D2D"/>
                </a:solidFill>
                <a:latin typeface="Montserrat" panose="00000500000000000000" pitchFamily="2" charset="0"/>
              </a:defRPr>
            </a:lvl1pPr>
          </a:lstStyle>
          <a:p>
            <a:pPr lvl="0"/>
            <a:r>
              <a:rPr lang="fr-FR"/>
              <a:t>Cliquez pour modifier les styles du texte du masque</a:t>
            </a:r>
          </a:p>
        </p:txBody>
      </p:sp>
      <p:sp>
        <p:nvSpPr>
          <p:cNvPr id="32" name="Text Placeholder 20">
            <a:extLst>
              <a:ext uri="{FF2B5EF4-FFF2-40B4-BE49-F238E27FC236}">
                <a16:creationId xmlns:a16="http://schemas.microsoft.com/office/drawing/2014/main" id="{97EC2FAB-088C-474C-A92D-32F83C396147}"/>
              </a:ext>
            </a:extLst>
          </p:cNvPr>
          <p:cNvSpPr>
            <a:spLocks noGrp="1"/>
          </p:cNvSpPr>
          <p:nvPr>
            <p:ph type="body" sz="quarter" idx="21"/>
          </p:nvPr>
        </p:nvSpPr>
        <p:spPr>
          <a:xfrm>
            <a:off x="8299874" y="1973739"/>
            <a:ext cx="3436938" cy="3887796"/>
          </a:xfrm>
          <a:prstGeom prst="rect">
            <a:avLst/>
          </a:prstGeom>
        </p:spPr>
        <p:txBody>
          <a:bodyPr>
            <a:normAutofit/>
          </a:bodyPr>
          <a:lstStyle>
            <a:lvl1pPr marL="0" indent="0" algn="l">
              <a:buNone/>
              <a:defRPr sz="1200">
                <a:solidFill>
                  <a:schemeClr val="tx1"/>
                </a:solidFill>
                <a:latin typeface="Montserrat"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10602519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bars with imag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20" name="Rectangle: Rounded Corners 19">
            <a:extLst>
              <a:ext uri="{FF2B5EF4-FFF2-40B4-BE49-F238E27FC236}">
                <a16:creationId xmlns:a16="http://schemas.microsoft.com/office/drawing/2014/main" id="{73DD9479-32BE-4255-8D4F-4216693171D1}"/>
              </a:ext>
            </a:extLst>
          </p:cNvPr>
          <p:cNvSpPr/>
          <p:nvPr userDrawn="1"/>
        </p:nvSpPr>
        <p:spPr>
          <a:xfrm>
            <a:off x="413556" y="1414671"/>
            <a:ext cx="9354024" cy="1800000"/>
          </a:xfrm>
          <a:prstGeom prst="roundRect">
            <a:avLst>
              <a:gd name="adj" fmla="val 3617"/>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Text Placeholder 20">
            <a:extLst>
              <a:ext uri="{FF2B5EF4-FFF2-40B4-BE49-F238E27FC236}">
                <a16:creationId xmlns:a16="http://schemas.microsoft.com/office/drawing/2014/main" id="{359A2CB8-6225-4B92-8899-576771C47E5E}"/>
              </a:ext>
            </a:extLst>
          </p:cNvPr>
          <p:cNvSpPr>
            <a:spLocks noGrp="1"/>
          </p:cNvSpPr>
          <p:nvPr>
            <p:ph type="body" sz="quarter" idx="21"/>
          </p:nvPr>
        </p:nvSpPr>
        <p:spPr>
          <a:xfrm>
            <a:off x="507517" y="1510019"/>
            <a:ext cx="9188242" cy="1641734"/>
          </a:xfrm>
          <a:prstGeom prst="rect">
            <a:avLst/>
          </a:prstGeom>
        </p:spPr>
        <p:txBody>
          <a:bodyPr>
            <a:normAutofit/>
          </a:bodyPr>
          <a:lstStyle>
            <a:lvl1pPr marL="0" indent="0" algn="l">
              <a:buNone/>
              <a:defRPr sz="1400">
                <a:solidFill>
                  <a:srgbClr val="000000"/>
                </a:solidFill>
                <a:latin typeface="Montserrat Bold" panose="00000800000000000000" pitchFamily="2" charset="0"/>
              </a:defRPr>
            </a:lvl1pPr>
          </a:lstStyle>
          <a:p>
            <a:pPr lvl="0"/>
            <a:r>
              <a:rPr lang="fr-FR"/>
              <a:t>Cliquez pour modifier les styles du texte du masque</a:t>
            </a:r>
          </a:p>
        </p:txBody>
      </p:sp>
      <p:sp>
        <p:nvSpPr>
          <p:cNvPr id="35" name="Picture Placeholder 3">
            <a:extLst>
              <a:ext uri="{FF2B5EF4-FFF2-40B4-BE49-F238E27FC236}">
                <a16:creationId xmlns:a16="http://schemas.microsoft.com/office/drawing/2014/main" id="{A4910E2B-FFA5-49E8-A92C-549A7A70AA43}"/>
              </a:ext>
            </a:extLst>
          </p:cNvPr>
          <p:cNvSpPr>
            <a:spLocks noGrp="1"/>
          </p:cNvSpPr>
          <p:nvPr>
            <p:ph type="pic" sz="quarter" idx="24" hasCustomPrompt="1"/>
          </p:nvPr>
        </p:nvSpPr>
        <p:spPr>
          <a:xfrm>
            <a:off x="9843083" y="1414671"/>
            <a:ext cx="1935361" cy="4440752"/>
          </a:xfrm>
          <a:prstGeom prst="roundRect">
            <a:avLst>
              <a:gd name="adj" fmla="val 3028"/>
            </a:avLst>
          </a:prstGeom>
        </p:spPr>
        <p:txBody>
          <a:bodyPr anchor="ctr">
            <a:normAutofit/>
          </a:bodyPr>
          <a:lstStyle>
            <a:lvl1pPr marL="0" indent="0" algn="ctr">
              <a:buNone/>
              <a:defRPr sz="1600">
                <a:latin typeface="Raleway Light" pitchFamily="2" charset="0"/>
              </a:defRPr>
            </a:lvl1pPr>
          </a:lstStyle>
          <a:p>
            <a:r>
              <a:rPr lang="en-NL"/>
              <a:t>Select image by clicking here</a:t>
            </a:r>
            <a:br>
              <a:rPr lang="en-NL"/>
            </a:br>
            <a:br>
              <a:rPr lang="en-NL"/>
            </a:br>
            <a:br>
              <a:rPr lang="en-NL"/>
            </a:br>
            <a:br>
              <a:rPr lang="en-NL"/>
            </a:br>
            <a:endParaRPr lang="nl-NL"/>
          </a:p>
        </p:txBody>
      </p:sp>
      <p:sp>
        <p:nvSpPr>
          <p:cNvPr id="36" name="Text Placeholder 20">
            <a:extLst>
              <a:ext uri="{FF2B5EF4-FFF2-40B4-BE49-F238E27FC236}">
                <a16:creationId xmlns:a16="http://schemas.microsoft.com/office/drawing/2014/main" id="{2036E1FB-7710-4F84-9459-CC3C9AB1DFE4}"/>
              </a:ext>
            </a:extLst>
          </p:cNvPr>
          <p:cNvSpPr>
            <a:spLocks noGrp="1"/>
          </p:cNvSpPr>
          <p:nvPr>
            <p:ph type="body" sz="quarter" idx="25"/>
          </p:nvPr>
        </p:nvSpPr>
        <p:spPr>
          <a:xfrm>
            <a:off x="507517" y="3428999"/>
            <a:ext cx="9188242" cy="2426423"/>
          </a:xfrm>
          <a:prstGeom prst="rect">
            <a:avLst/>
          </a:prstGeom>
        </p:spPr>
        <p:txBody>
          <a:bodyPr>
            <a:normAutofit/>
          </a:bodyPr>
          <a:lstStyle>
            <a:lvl1pPr marL="0" indent="0" algn="l">
              <a:buNone/>
              <a:defRPr sz="1200">
                <a:solidFill>
                  <a:srgbClr val="000000"/>
                </a:solidFill>
                <a:latin typeface="Montserrat"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19996621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circles with hightlight">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20" name="Oval 19">
            <a:extLst>
              <a:ext uri="{FF2B5EF4-FFF2-40B4-BE49-F238E27FC236}">
                <a16:creationId xmlns:a16="http://schemas.microsoft.com/office/drawing/2014/main" id="{AF3D8963-5580-4C5D-83BD-9F4EE3E85093}"/>
              </a:ext>
            </a:extLst>
          </p:cNvPr>
          <p:cNvSpPr/>
          <p:nvPr/>
        </p:nvSpPr>
        <p:spPr>
          <a:xfrm>
            <a:off x="727826" y="1481550"/>
            <a:ext cx="2160000" cy="2160000"/>
          </a:xfrm>
          <a:prstGeom prst="ellipse">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6" name="Text Placeholder 4">
            <a:extLst>
              <a:ext uri="{FF2B5EF4-FFF2-40B4-BE49-F238E27FC236}">
                <a16:creationId xmlns:a16="http://schemas.microsoft.com/office/drawing/2014/main" id="{239C0297-1567-40AA-90D6-CB03A2A553DC}"/>
              </a:ext>
            </a:extLst>
          </p:cNvPr>
          <p:cNvSpPr>
            <a:spLocks noGrp="1"/>
          </p:cNvSpPr>
          <p:nvPr userDrawn="1">
            <p:ph type="body" sz="quarter" idx="42"/>
          </p:nvPr>
        </p:nvSpPr>
        <p:spPr bwMode="invGray">
          <a:xfrm>
            <a:off x="939567" y="1915598"/>
            <a:ext cx="1764148" cy="1291904"/>
          </a:xfrm>
          <a:prstGeom prst="rect">
            <a:avLst/>
          </a:prstGeom>
        </p:spPr>
        <p:txBody>
          <a:bodyPr anchor="ctr">
            <a:normAutofit/>
          </a:bodyPr>
          <a:lstStyle>
            <a:lvl1pPr marL="0" indent="0" algn="ctr">
              <a:buNone/>
              <a:defRPr sz="1400">
                <a:solidFill>
                  <a:srgbClr val="000000"/>
                </a:solidFill>
                <a:latin typeface="Montserrat SemiBold" pitchFamily="2" charset="0"/>
              </a:defRPr>
            </a:lvl1pPr>
          </a:lstStyle>
          <a:p>
            <a:pPr lvl="0"/>
            <a:r>
              <a:rPr lang="fr-FR"/>
              <a:t>Cliquez pour modifier les styles du texte du masque</a:t>
            </a:r>
          </a:p>
        </p:txBody>
      </p:sp>
      <p:sp>
        <p:nvSpPr>
          <p:cNvPr id="37" name="Text Placeholder 4">
            <a:extLst>
              <a:ext uri="{FF2B5EF4-FFF2-40B4-BE49-F238E27FC236}">
                <a16:creationId xmlns:a16="http://schemas.microsoft.com/office/drawing/2014/main" id="{76D94888-A371-4384-8376-ED2A72F15754}"/>
              </a:ext>
            </a:extLst>
          </p:cNvPr>
          <p:cNvSpPr>
            <a:spLocks noGrp="1"/>
          </p:cNvSpPr>
          <p:nvPr userDrawn="1">
            <p:ph type="body" sz="quarter" idx="48"/>
          </p:nvPr>
        </p:nvSpPr>
        <p:spPr bwMode="invGray">
          <a:xfrm>
            <a:off x="727827" y="3884102"/>
            <a:ext cx="2160000" cy="1989479"/>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41" name="Text Placeholder 4">
            <a:extLst>
              <a:ext uri="{FF2B5EF4-FFF2-40B4-BE49-F238E27FC236}">
                <a16:creationId xmlns:a16="http://schemas.microsoft.com/office/drawing/2014/main" id="{D62F8185-7100-4AB7-8700-7B9AB5C5C762}"/>
              </a:ext>
            </a:extLst>
          </p:cNvPr>
          <p:cNvSpPr>
            <a:spLocks noGrp="1"/>
          </p:cNvSpPr>
          <p:nvPr userDrawn="1">
            <p:ph type="body" sz="quarter" idx="50"/>
          </p:nvPr>
        </p:nvSpPr>
        <p:spPr bwMode="invGray">
          <a:xfrm>
            <a:off x="3564704" y="3884102"/>
            <a:ext cx="2160000" cy="1989479"/>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47" name="Text Placeholder 4">
            <a:extLst>
              <a:ext uri="{FF2B5EF4-FFF2-40B4-BE49-F238E27FC236}">
                <a16:creationId xmlns:a16="http://schemas.microsoft.com/office/drawing/2014/main" id="{BF938847-A46F-4040-B617-CA0FDAC75981}"/>
              </a:ext>
            </a:extLst>
          </p:cNvPr>
          <p:cNvSpPr>
            <a:spLocks noGrp="1"/>
          </p:cNvSpPr>
          <p:nvPr userDrawn="1">
            <p:ph type="body" sz="quarter" idx="52"/>
          </p:nvPr>
        </p:nvSpPr>
        <p:spPr bwMode="invGray">
          <a:xfrm>
            <a:off x="6463186" y="3884102"/>
            <a:ext cx="2160000" cy="1989479"/>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54" name="Text Placeholder 4">
            <a:extLst>
              <a:ext uri="{FF2B5EF4-FFF2-40B4-BE49-F238E27FC236}">
                <a16:creationId xmlns:a16="http://schemas.microsoft.com/office/drawing/2014/main" id="{0D2F8A3C-F63E-4F2C-9C20-DCFE48617FE5}"/>
              </a:ext>
            </a:extLst>
          </p:cNvPr>
          <p:cNvSpPr>
            <a:spLocks noGrp="1"/>
          </p:cNvSpPr>
          <p:nvPr userDrawn="1">
            <p:ph type="body" sz="quarter" idx="54"/>
          </p:nvPr>
        </p:nvSpPr>
        <p:spPr bwMode="invGray">
          <a:xfrm>
            <a:off x="9361669" y="3884102"/>
            <a:ext cx="2160000" cy="1989479"/>
          </a:xfrm>
          <a:prstGeom prst="rect">
            <a:avLst/>
          </a:prstGeom>
        </p:spPr>
        <p:txBody>
          <a:bodyPr>
            <a:normAutofit/>
          </a:bodyPr>
          <a:lstStyle>
            <a:lvl1pPr marL="0" indent="0">
              <a:buNone/>
              <a:defRPr sz="1200">
                <a:solidFill>
                  <a:srgbClr val="000000"/>
                </a:solidFill>
                <a:latin typeface="Montserrat Regular" panose="00000500000000000000" pitchFamily="2" charset="0"/>
              </a:defRPr>
            </a:lvl1pPr>
          </a:lstStyle>
          <a:p>
            <a:pPr lvl="0"/>
            <a:r>
              <a:rPr lang="fr-FR"/>
              <a:t>Cliquez pour modifier les styles du texte du masque</a:t>
            </a:r>
          </a:p>
        </p:txBody>
      </p:sp>
      <p:sp>
        <p:nvSpPr>
          <p:cNvPr id="24" name="Oval 23">
            <a:extLst>
              <a:ext uri="{FF2B5EF4-FFF2-40B4-BE49-F238E27FC236}">
                <a16:creationId xmlns:a16="http://schemas.microsoft.com/office/drawing/2014/main" id="{287C6481-0ED3-49FF-ADEF-DF9A6101CF3F}"/>
              </a:ext>
            </a:extLst>
          </p:cNvPr>
          <p:cNvSpPr/>
          <p:nvPr userDrawn="1"/>
        </p:nvSpPr>
        <p:spPr>
          <a:xfrm>
            <a:off x="3564703" y="1481550"/>
            <a:ext cx="2160000" cy="2160000"/>
          </a:xfrm>
          <a:prstGeom prst="ellipse">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5" name="Oval 24">
            <a:extLst>
              <a:ext uri="{FF2B5EF4-FFF2-40B4-BE49-F238E27FC236}">
                <a16:creationId xmlns:a16="http://schemas.microsoft.com/office/drawing/2014/main" id="{0DF03BF8-9606-472E-9E21-26E6D18548B6}"/>
              </a:ext>
            </a:extLst>
          </p:cNvPr>
          <p:cNvSpPr/>
          <p:nvPr userDrawn="1"/>
        </p:nvSpPr>
        <p:spPr>
          <a:xfrm>
            <a:off x="6463186" y="1481550"/>
            <a:ext cx="2160000" cy="2160000"/>
          </a:xfrm>
          <a:prstGeom prst="ellipse">
            <a:avLst/>
          </a:prstGeom>
          <a:solidFill>
            <a:srgbClr val="ECEC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Oval 25">
            <a:extLst>
              <a:ext uri="{FF2B5EF4-FFF2-40B4-BE49-F238E27FC236}">
                <a16:creationId xmlns:a16="http://schemas.microsoft.com/office/drawing/2014/main" id="{C5C88E66-6B8E-44CF-85CF-949AA8FFCC5B}"/>
              </a:ext>
            </a:extLst>
          </p:cNvPr>
          <p:cNvSpPr/>
          <p:nvPr userDrawn="1"/>
        </p:nvSpPr>
        <p:spPr>
          <a:xfrm>
            <a:off x="9361669" y="1481550"/>
            <a:ext cx="2160000" cy="2160000"/>
          </a:xfrm>
          <a:prstGeom prst="ellipse">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7" name="Text Placeholder 4">
            <a:extLst>
              <a:ext uri="{FF2B5EF4-FFF2-40B4-BE49-F238E27FC236}">
                <a16:creationId xmlns:a16="http://schemas.microsoft.com/office/drawing/2014/main" id="{2A3174F6-D1C7-4E9C-B759-7D978E426553}"/>
              </a:ext>
            </a:extLst>
          </p:cNvPr>
          <p:cNvSpPr>
            <a:spLocks noGrp="1"/>
          </p:cNvSpPr>
          <p:nvPr>
            <p:ph type="body" sz="quarter" idx="55"/>
          </p:nvPr>
        </p:nvSpPr>
        <p:spPr bwMode="invGray">
          <a:xfrm>
            <a:off x="3775873" y="1915598"/>
            <a:ext cx="1764148" cy="1291904"/>
          </a:xfrm>
          <a:prstGeom prst="rect">
            <a:avLst/>
          </a:prstGeom>
        </p:spPr>
        <p:txBody>
          <a:bodyPr anchor="ctr">
            <a:normAutofit/>
          </a:bodyPr>
          <a:lstStyle>
            <a:lvl1pPr marL="0" indent="0" algn="ctr">
              <a:buNone/>
              <a:defRPr sz="1400">
                <a:solidFill>
                  <a:srgbClr val="000000"/>
                </a:solidFill>
                <a:latin typeface="Montserrat SemiBold" pitchFamily="2" charset="0"/>
              </a:defRPr>
            </a:lvl1pPr>
          </a:lstStyle>
          <a:p>
            <a:pPr lvl="0"/>
            <a:r>
              <a:rPr lang="fr-FR"/>
              <a:t>Cliquez pour modifier les styles du texte du masque</a:t>
            </a:r>
          </a:p>
        </p:txBody>
      </p:sp>
      <p:sp>
        <p:nvSpPr>
          <p:cNvPr id="28" name="Text Placeholder 4">
            <a:extLst>
              <a:ext uri="{FF2B5EF4-FFF2-40B4-BE49-F238E27FC236}">
                <a16:creationId xmlns:a16="http://schemas.microsoft.com/office/drawing/2014/main" id="{2F6FC99F-5A17-427C-AED6-461BAD458AEF}"/>
              </a:ext>
            </a:extLst>
          </p:cNvPr>
          <p:cNvSpPr>
            <a:spLocks noGrp="1"/>
          </p:cNvSpPr>
          <p:nvPr>
            <p:ph type="body" sz="quarter" idx="56"/>
          </p:nvPr>
        </p:nvSpPr>
        <p:spPr bwMode="invGray">
          <a:xfrm>
            <a:off x="6661112" y="1915598"/>
            <a:ext cx="1764148" cy="1291904"/>
          </a:xfrm>
          <a:prstGeom prst="rect">
            <a:avLst/>
          </a:prstGeom>
        </p:spPr>
        <p:txBody>
          <a:bodyPr anchor="ctr">
            <a:normAutofit/>
          </a:bodyPr>
          <a:lstStyle>
            <a:lvl1pPr marL="0" indent="0" algn="ctr">
              <a:buNone/>
              <a:defRPr sz="1400">
                <a:solidFill>
                  <a:srgbClr val="000000"/>
                </a:solidFill>
                <a:latin typeface="Montserrat SemiBold" pitchFamily="2" charset="0"/>
              </a:defRPr>
            </a:lvl1pPr>
          </a:lstStyle>
          <a:p>
            <a:pPr lvl="0"/>
            <a:r>
              <a:rPr lang="fr-FR"/>
              <a:t>Cliquez pour modifier les styles du texte du masque</a:t>
            </a:r>
          </a:p>
        </p:txBody>
      </p:sp>
      <p:sp>
        <p:nvSpPr>
          <p:cNvPr id="29" name="Text Placeholder 4">
            <a:extLst>
              <a:ext uri="{FF2B5EF4-FFF2-40B4-BE49-F238E27FC236}">
                <a16:creationId xmlns:a16="http://schemas.microsoft.com/office/drawing/2014/main" id="{347DC7F7-85E1-456D-B752-BFECF1A2960E}"/>
              </a:ext>
            </a:extLst>
          </p:cNvPr>
          <p:cNvSpPr>
            <a:spLocks noGrp="1"/>
          </p:cNvSpPr>
          <p:nvPr>
            <p:ph type="body" sz="quarter" idx="57"/>
          </p:nvPr>
        </p:nvSpPr>
        <p:spPr bwMode="invGray">
          <a:xfrm>
            <a:off x="9559595" y="1915598"/>
            <a:ext cx="1764148" cy="1291904"/>
          </a:xfrm>
          <a:prstGeom prst="rect">
            <a:avLst/>
          </a:prstGeom>
        </p:spPr>
        <p:txBody>
          <a:bodyPr anchor="ctr">
            <a:normAutofit/>
          </a:bodyPr>
          <a:lstStyle>
            <a:lvl1pPr marL="0" indent="0" algn="ctr">
              <a:buNone/>
              <a:defRPr sz="1400">
                <a:solidFill>
                  <a:srgbClr val="000000"/>
                </a:solidFill>
                <a:latin typeface="Montserrat SemiBold" pitchFamily="2" charset="0"/>
              </a:defRPr>
            </a:lvl1pPr>
          </a:lstStyle>
          <a:p>
            <a:pPr lvl="0"/>
            <a:r>
              <a:rPr lang="fr-FR"/>
              <a:t>Cliquez pour modifier les styles du texte du masque</a:t>
            </a:r>
          </a:p>
        </p:txBody>
      </p:sp>
      <p:sp>
        <p:nvSpPr>
          <p:cNvPr id="30" name="Text Placeholder 4">
            <a:extLst>
              <a:ext uri="{FF2B5EF4-FFF2-40B4-BE49-F238E27FC236}">
                <a16:creationId xmlns:a16="http://schemas.microsoft.com/office/drawing/2014/main" id="{7A0BB3E2-7BA1-4789-A4A6-6EFF562664A7}"/>
              </a:ext>
            </a:extLst>
          </p:cNvPr>
          <p:cNvSpPr>
            <a:spLocks noGrp="1"/>
          </p:cNvSpPr>
          <p:nvPr>
            <p:ph type="body" sz="quarter" idx="58" hasCustomPrompt="1"/>
          </p:nvPr>
        </p:nvSpPr>
        <p:spPr bwMode="invGray">
          <a:xfrm>
            <a:off x="2975221" y="2331768"/>
            <a:ext cx="502086" cy="459564"/>
          </a:xfrm>
          <a:prstGeom prst="rect">
            <a:avLst/>
          </a:prstGeom>
        </p:spPr>
        <p:txBody>
          <a:bodyPr anchor="ctr">
            <a:normAutofit/>
          </a:bodyPr>
          <a:lstStyle>
            <a:lvl1pPr marL="0" indent="0" algn="ctr">
              <a:buNone/>
              <a:defRPr sz="2400">
                <a:solidFill>
                  <a:schemeClr val="tx1"/>
                </a:solidFill>
                <a:latin typeface="Montserrat SemiBold" pitchFamily="2" charset="0"/>
                <a:sym typeface="Wingdings" panose="05000000000000000000" pitchFamily="2" charset="2"/>
              </a:defRPr>
            </a:lvl1pPr>
          </a:lstStyle>
          <a:p>
            <a:pPr lvl="0"/>
            <a:r>
              <a:rPr lang="en-NL" dirty="0"/>
              <a:t></a:t>
            </a:r>
            <a:endParaRPr lang="en-US" dirty="0"/>
          </a:p>
        </p:txBody>
      </p:sp>
      <p:sp>
        <p:nvSpPr>
          <p:cNvPr id="31" name="Text Placeholder 4">
            <a:extLst>
              <a:ext uri="{FF2B5EF4-FFF2-40B4-BE49-F238E27FC236}">
                <a16:creationId xmlns:a16="http://schemas.microsoft.com/office/drawing/2014/main" id="{06BC21B3-F035-4282-BB79-3822948CABA3}"/>
              </a:ext>
            </a:extLst>
          </p:cNvPr>
          <p:cNvSpPr>
            <a:spLocks noGrp="1"/>
          </p:cNvSpPr>
          <p:nvPr>
            <p:ph type="body" sz="quarter" idx="59" hasCustomPrompt="1"/>
          </p:nvPr>
        </p:nvSpPr>
        <p:spPr bwMode="invGray">
          <a:xfrm>
            <a:off x="5842901" y="2331768"/>
            <a:ext cx="502086" cy="459564"/>
          </a:xfrm>
          <a:prstGeom prst="rect">
            <a:avLst/>
          </a:prstGeom>
        </p:spPr>
        <p:txBody>
          <a:bodyPr anchor="ctr">
            <a:normAutofit/>
          </a:bodyPr>
          <a:lstStyle>
            <a:lvl1pPr marL="0" indent="0" algn="ctr">
              <a:buNone/>
              <a:defRPr sz="2400">
                <a:solidFill>
                  <a:schemeClr val="tx1"/>
                </a:solidFill>
                <a:latin typeface="Montserrat SemiBold" pitchFamily="2" charset="0"/>
                <a:sym typeface="Wingdings" panose="05000000000000000000" pitchFamily="2" charset="2"/>
              </a:defRPr>
            </a:lvl1pPr>
          </a:lstStyle>
          <a:p>
            <a:pPr lvl="0"/>
            <a:r>
              <a:rPr lang="en-NL" dirty="0"/>
              <a:t></a:t>
            </a:r>
            <a:endParaRPr lang="en-US" dirty="0"/>
          </a:p>
        </p:txBody>
      </p:sp>
      <p:sp>
        <p:nvSpPr>
          <p:cNvPr id="32" name="Text Placeholder 4">
            <a:extLst>
              <a:ext uri="{FF2B5EF4-FFF2-40B4-BE49-F238E27FC236}">
                <a16:creationId xmlns:a16="http://schemas.microsoft.com/office/drawing/2014/main" id="{9E0633CC-D902-4913-A17B-900CE3FB9FD6}"/>
              </a:ext>
            </a:extLst>
          </p:cNvPr>
          <p:cNvSpPr>
            <a:spLocks noGrp="1"/>
          </p:cNvSpPr>
          <p:nvPr>
            <p:ph type="body" sz="quarter" idx="60" hasCustomPrompt="1"/>
          </p:nvPr>
        </p:nvSpPr>
        <p:spPr bwMode="invGray">
          <a:xfrm>
            <a:off x="8741384" y="2331768"/>
            <a:ext cx="502086" cy="459564"/>
          </a:xfrm>
          <a:prstGeom prst="rect">
            <a:avLst/>
          </a:prstGeom>
        </p:spPr>
        <p:txBody>
          <a:bodyPr anchor="ctr">
            <a:normAutofit/>
          </a:bodyPr>
          <a:lstStyle>
            <a:lvl1pPr marL="0" indent="0" algn="ctr">
              <a:buNone/>
              <a:defRPr sz="2400">
                <a:solidFill>
                  <a:schemeClr val="tx1"/>
                </a:solidFill>
                <a:latin typeface="Montserrat SemiBold" pitchFamily="2" charset="0"/>
                <a:sym typeface="Wingdings" panose="05000000000000000000" pitchFamily="2" charset="2"/>
              </a:defRPr>
            </a:lvl1pPr>
          </a:lstStyle>
          <a:p>
            <a:pPr lvl="0"/>
            <a:r>
              <a:rPr lang="en-NL" dirty="0"/>
              <a:t></a:t>
            </a:r>
            <a:endParaRPr lang="en-US" dirty="0"/>
          </a:p>
        </p:txBody>
      </p:sp>
    </p:spTree>
    <p:extLst>
      <p:ext uri="{BB962C8B-B14F-4D97-AF65-F5344CB8AC3E}">
        <p14:creationId xmlns:p14="http://schemas.microsoft.com/office/powerpoint/2010/main" val="5859268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ircles horizontal">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800"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800"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37" name="Text Placeholder 4">
            <a:extLst>
              <a:ext uri="{FF2B5EF4-FFF2-40B4-BE49-F238E27FC236}">
                <a16:creationId xmlns:a16="http://schemas.microsoft.com/office/drawing/2014/main" id="{76D94888-A371-4384-8376-ED2A72F15754}"/>
              </a:ext>
            </a:extLst>
          </p:cNvPr>
          <p:cNvSpPr>
            <a:spLocks noGrp="1"/>
          </p:cNvSpPr>
          <p:nvPr userDrawn="1">
            <p:ph type="body" sz="quarter" idx="48"/>
          </p:nvPr>
        </p:nvSpPr>
        <p:spPr bwMode="invGray">
          <a:xfrm>
            <a:off x="2279790" y="1347661"/>
            <a:ext cx="9508882" cy="1385786"/>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
        <p:nvSpPr>
          <p:cNvPr id="26" name="Oval 25">
            <a:extLst>
              <a:ext uri="{FF2B5EF4-FFF2-40B4-BE49-F238E27FC236}">
                <a16:creationId xmlns:a16="http://schemas.microsoft.com/office/drawing/2014/main" id="{C5C88E66-6B8E-44CF-85CF-949AA8FFCC5B}"/>
              </a:ext>
            </a:extLst>
          </p:cNvPr>
          <p:cNvSpPr/>
          <p:nvPr userDrawn="1"/>
        </p:nvSpPr>
        <p:spPr>
          <a:xfrm>
            <a:off x="417847" y="1347660"/>
            <a:ext cx="1385786" cy="1385786"/>
          </a:xfrm>
          <a:prstGeom prst="ellipse">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9" name="Text Placeholder 4">
            <a:extLst>
              <a:ext uri="{FF2B5EF4-FFF2-40B4-BE49-F238E27FC236}">
                <a16:creationId xmlns:a16="http://schemas.microsoft.com/office/drawing/2014/main" id="{347DC7F7-85E1-456D-B752-BFECF1A2960E}"/>
              </a:ext>
            </a:extLst>
          </p:cNvPr>
          <p:cNvSpPr>
            <a:spLocks noGrp="1"/>
          </p:cNvSpPr>
          <p:nvPr>
            <p:ph type="body" sz="quarter" idx="57"/>
          </p:nvPr>
        </p:nvSpPr>
        <p:spPr bwMode="invGray">
          <a:xfrm>
            <a:off x="557050" y="1669562"/>
            <a:ext cx="1103970" cy="780358"/>
          </a:xfrm>
          <a:prstGeom prst="rect">
            <a:avLst/>
          </a:prstGeom>
        </p:spPr>
        <p:txBody>
          <a:bodyPr anchor="ctr">
            <a:normAutofit/>
          </a:bodyPr>
          <a:lstStyle>
            <a:lvl1pPr marL="0" indent="0" algn="ctr">
              <a:buNone/>
              <a:defRPr sz="1400">
                <a:solidFill>
                  <a:schemeClr val="tx1"/>
                </a:solidFill>
                <a:latin typeface="Montserrat SemiBold" pitchFamily="2" charset="0"/>
              </a:defRPr>
            </a:lvl1pPr>
          </a:lstStyle>
          <a:p>
            <a:pPr lvl="0"/>
            <a:r>
              <a:rPr lang="fr-FR"/>
              <a:t>Cliquez pour modifier les styles du texte du masque</a:t>
            </a:r>
          </a:p>
        </p:txBody>
      </p:sp>
      <p:sp>
        <p:nvSpPr>
          <p:cNvPr id="23" name="Oval 22">
            <a:extLst>
              <a:ext uri="{FF2B5EF4-FFF2-40B4-BE49-F238E27FC236}">
                <a16:creationId xmlns:a16="http://schemas.microsoft.com/office/drawing/2014/main" id="{59A7601F-B392-4306-8ECD-E925556B0797}"/>
              </a:ext>
            </a:extLst>
          </p:cNvPr>
          <p:cNvSpPr/>
          <p:nvPr userDrawn="1"/>
        </p:nvSpPr>
        <p:spPr>
          <a:xfrm>
            <a:off x="417847" y="2936438"/>
            <a:ext cx="1385786" cy="1385786"/>
          </a:xfrm>
          <a:prstGeom prst="ellipse">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3" name="Text Placeholder 4">
            <a:extLst>
              <a:ext uri="{FF2B5EF4-FFF2-40B4-BE49-F238E27FC236}">
                <a16:creationId xmlns:a16="http://schemas.microsoft.com/office/drawing/2014/main" id="{24A23DF1-E7E1-4875-BC1D-65EDC9D7ECE1}"/>
              </a:ext>
            </a:extLst>
          </p:cNvPr>
          <p:cNvSpPr>
            <a:spLocks noGrp="1"/>
          </p:cNvSpPr>
          <p:nvPr>
            <p:ph type="body" sz="quarter" idx="58"/>
          </p:nvPr>
        </p:nvSpPr>
        <p:spPr bwMode="invGray">
          <a:xfrm>
            <a:off x="557050" y="3258340"/>
            <a:ext cx="1103970" cy="780358"/>
          </a:xfrm>
          <a:prstGeom prst="rect">
            <a:avLst/>
          </a:prstGeom>
        </p:spPr>
        <p:txBody>
          <a:bodyPr anchor="ctr">
            <a:normAutofit/>
          </a:bodyPr>
          <a:lstStyle>
            <a:lvl1pPr marL="0" indent="0" algn="ctr">
              <a:buNone/>
              <a:defRPr sz="1400">
                <a:solidFill>
                  <a:schemeClr val="tx1"/>
                </a:solidFill>
                <a:latin typeface="Montserrat SemiBold" pitchFamily="2" charset="0"/>
              </a:defRPr>
            </a:lvl1pPr>
          </a:lstStyle>
          <a:p>
            <a:pPr lvl="0"/>
            <a:r>
              <a:rPr lang="fr-FR"/>
              <a:t>Cliquez pour modifier les styles du texte du masque</a:t>
            </a:r>
          </a:p>
        </p:txBody>
      </p:sp>
      <p:sp>
        <p:nvSpPr>
          <p:cNvPr id="34" name="Oval 33">
            <a:extLst>
              <a:ext uri="{FF2B5EF4-FFF2-40B4-BE49-F238E27FC236}">
                <a16:creationId xmlns:a16="http://schemas.microsoft.com/office/drawing/2014/main" id="{2B9D9238-2B28-4FF0-8A62-94856DDF363B}"/>
              </a:ext>
            </a:extLst>
          </p:cNvPr>
          <p:cNvSpPr/>
          <p:nvPr userDrawn="1"/>
        </p:nvSpPr>
        <p:spPr>
          <a:xfrm>
            <a:off x="417847" y="4525216"/>
            <a:ext cx="1385786" cy="1385786"/>
          </a:xfrm>
          <a:prstGeom prst="ellipse">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5" name="Text Placeholder 4">
            <a:extLst>
              <a:ext uri="{FF2B5EF4-FFF2-40B4-BE49-F238E27FC236}">
                <a16:creationId xmlns:a16="http://schemas.microsoft.com/office/drawing/2014/main" id="{EC99944B-2516-4F0A-A4F6-CFB5AFA88B3A}"/>
              </a:ext>
            </a:extLst>
          </p:cNvPr>
          <p:cNvSpPr>
            <a:spLocks noGrp="1"/>
          </p:cNvSpPr>
          <p:nvPr>
            <p:ph type="body" sz="quarter" idx="59"/>
          </p:nvPr>
        </p:nvSpPr>
        <p:spPr bwMode="invGray">
          <a:xfrm>
            <a:off x="557050" y="4847118"/>
            <a:ext cx="1103970" cy="780358"/>
          </a:xfrm>
          <a:prstGeom prst="rect">
            <a:avLst/>
          </a:prstGeom>
        </p:spPr>
        <p:txBody>
          <a:bodyPr anchor="ctr">
            <a:normAutofit/>
          </a:bodyPr>
          <a:lstStyle>
            <a:lvl1pPr marL="0" indent="0" algn="ctr">
              <a:buNone/>
              <a:defRPr sz="1400">
                <a:solidFill>
                  <a:schemeClr val="tx1"/>
                </a:solidFill>
                <a:latin typeface="Montserrat SemiBold" pitchFamily="2" charset="0"/>
              </a:defRPr>
            </a:lvl1pPr>
          </a:lstStyle>
          <a:p>
            <a:pPr lvl="0"/>
            <a:r>
              <a:rPr lang="fr-FR"/>
              <a:t>Cliquez pour modifier les styles du texte du masque</a:t>
            </a:r>
          </a:p>
        </p:txBody>
      </p:sp>
      <p:sp>
        <p:nvSpPr>
          <p:cNvPr id="38" name="Text Placeholder 4">
            <a:extLst>
              <a:ext uri="{FF2B5EF4-FFF2-40B4-BE49-F238E27FC236}">
                <a16:creationId xmlns:a16="http://schemas.microsoft.com/office/drawing/2014/main" id="{DC396290-4E8F-4DF9-9DA2-0E13006E7F31}"/>
              </a:ext>
            </a:extLst>
          </p:cNvPr>
          <p:cNvSpPr>
            <a:spLocks noGrp="1"/>
          </p:cNvSpPr>
          <p:nvPr>
            <p:ph type="body" sz="quarter" idx="60"/>
          </p:nvPr>
        </p:nvSpPr>
        <p:spPr bwMode="invGray">
          <a:xfrm>
            <a:off x="2279790" y="2936438"/>
            <a:ext cx="9508882" cy="1385786"/>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
        <p:nvSpPr>
          <p:cNvPr id="39" name="Text Placeholder 4">
            <a:extLst>
              <a:ext uri="{FF2B5EF4-FFF2-40B4-BE49-F238E27FC236}">
                <a16:creationId xmlns:a16="http://schemas.microsoft.com/office/drawing/2014/main" id="{1DCD6FFA-2908-47A4-9EED-8F42FA9CF2D9}"/>
              </a:ext>
            </a:extLst>
          </p:cNvPr>
          <p:cNvSpPr>
            <a:spLocks noGrp="1"/>
          </p:cNvSpPr>
          <p:nvPr>
            <p:ph type="body" sz="quarter" idx="61"/>
          </p:nvPr>
        </p:nvSpPr>
        <p:spPr bwMode="invGray">
          <a:xfrm>
            <a:off x="2279790" y="4525215"/>
            <a:ext cx="9508882" cy="1385786"/>
          </a:xfrm>
          <a:prstGeom prst="rect">
            <a:avLst/>
          </a:prstGeom>
        </p:spPr>
        <p:txBody>
          <a:bodyPr>
            <a:normAutofit/>
          </a:bodyPr>
          <a:lstStyle>
            <a:lvl1pPr marL="0" indent="0">
              <a:buNone/>
              <a:defRPr sz="1200">
                <a:solidFill>
                  <a:srgbClr val="2D2D2D"/>
                </a:solidFill>
                <a:latin typeface="Montserrat Regular" panose="00000500000000000000"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17203358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AB2C97-AE85-490F-AD5D-C7F886D3B38F}"/>
              </a:ext>
            </a:extLst>
          </p:cNvPr>
          <p:cNvSpPr>
            <a:spLocks noGrp="1"/>
          </p:cNvSpPr>
          <p:nvPr>
            <p:ph type="title"/>
          </p:nvPr>
        </p:nvSpPr>
        <p:spPr bwMode="invGray">
          <a:xfrm>
            <a:off x="316799" y="471915"/>
            <a:ext cx="11484000" cy="343237"/>
          </a:xfrm>
          <a:prstGeom prst="rect">
            <a:avLst/>
          </a:prstGeom>
        </p:spPr>
        <p:txBody>
          <a:bodyPr anchor="t">
            <a:spAutoFit/>
          </a:bodyPr>
          <a:lstStyle>
            <a:lvl1pPr>
              <a:defRPr sz="2200">
                <a:latin typeface="Montserrat Bold" panose="00000800000000000000" pitchFamily="2" charset="0"/>
              </a:defRPr>
            </a:lvl1pPr>
          </a:lstStyle>
          <a:p>
            <a:r>
              <a:rPr lang="fr-FR"/>
              <a:t>Modifiez le style du titre</a:t>
            </a:r>
            <a:endParaRPr lang="en-US" dirty="0"/>
          </a:p>
        </p:txBody>
      </p:sp>
      <p:sp>
        <p:nvSpPr>
          <p:cNvPr id="16" name="Text Placeholder 4">
            <a:extLst>
              <a:ext uri="{FF2B5EF4-FFF2-40B4-BE49-F238E27FC236}">
                <a16:creationId xmlns:a16="http://schemas.microsoft.com/office/drawing/2014/main" id="{3E380AB4-E463-44B5-BF13-CB409ADD4E3F}"/>
              </a:ext>
            </a:extLst>
          </p:cNvPr>
          <p:cNvSpPr>
            <a:spLocks noGrp="1"/>
          </p:cNvSpPr>
          <p:nvPr>
            <p:ph type="body" sz="quarter" idx="10"/>
          </p:nvPr>
        </p:nvSpPr>
        <p:spPr bwMode="invGray">
          <a:xfrm>
            <a:off x="316799" y="830931"/>
            <a:ext cx="11484000" cy="338554"/>
          </a:xfrm>
          <a:prstGeom prst="rect">
            <a:avLst/>
          </a:prstGeom>
        </p:spPr>
        <p:txBody>
          <a:bodyPr>
            <a:spAutoFit/>
          </a:bodyPr>
          <a:lstStyle>
            <a:lvl1pPr marL="0" indent="0">
              <a:buNone/>
              <a:defRPr sz="1600">
                <a:solidFill>
                  <a:srgbClr val="2D2D2D"/>
                </a:solidFill>
                <a:latin typeface="Montserrat SemiBold" pitchFamily="2" charset="0"/>
              </a:defRPr>
            </a:lvl1pPr>
          </a:lstStyle>
          <a:p>
            <a:pPr lvl="0"/>
            <a:r>
              <a:rPr lang="fr-FR"/>
              <a:t>Cliquez pour modifier les styles du texte du masque</a:t>
            </a:r>
          </a:p>
        </p:txBody>
      </p:sp>
      <p:sp>
        <p:nvSpPr>
          <p:cNvPr id="28" name="Picture Placeholder 5">
            <a:extLst>
              <a:ext uri="{FF2B5EF4-FFF2-40B4-BE49-F238E27FC236}">
                <a16:creationId xmlns:a16="http://schemas.microsoft.com/office/drawing/2014/main" id="{27368E06-8E66-425C-8041-488A92DF4D82}"/>
              </a:ext>
            </a:extLst>
          </p:cNvPr>
          <p:cNvSpPr>
            <a:spLocks noGrp="1"/>
          </p:cNvSpPr>
          <p:nvPr>
            <p:ph type="pic" sz="quarter" idx="14" hasCustomPrompt="1"/>
          </p:nvPr>
        </p:nvSpPr>
        <p:spPr>
          <a:xfrm>
            <a:off x="9093756" y="1641049"/>
            <a:ext cx="2694915" cy="4146802"/>
          </a:xfrm>
          <a:prstGeom prst="roundRect">
            <a:avLst>
              <a:gd name="adj" fmla="val 1612"/>
            </a:avLst>
          </a:prstGeom>
        </p:spPr>
        <p:txBody>
          <a:bodyPr anchor="ctr">
            <a:normAutofit/>
          </a:bodyPr>
          <a:lstStyle>
            <a:lvl1pPr marL="0" indent="0" algn="ctr">
              <a:buNone/>
              <a:defRPr sz="1600">
                <a:latin typeface="Montserrat" panose="00000500000000000000" pitchFamily="2" charset="0"/>
              </a:defRPr>
            </a:lvl1pPr>
          </a:lstStyle>
          <a:p>
            <a:r>
              <a:rPr lang="en-NL"/>
              <a:t>Click here to add an image</a:t>
            </a:r>
          </a:p>
          <a:p>
            <a:endParaRPr lang="en-NL"/>
          </a:p>
          <a:p>
            <a:endParaRPr lang="en-NL"/>
          </a:p>
        </p:txBody>
      </p:sp>
      <p:sp>
        <p:nvSpPr>
          <p:cNvPr id="29" name="Rectangle: Rounded Corners 28">
            <a:extLst>
              <a:ext uri="{FF2B5EF4-FFF2-40B4-BE49-F238E27FC236}">
                <a16:creationId xmlns:a16="http://schemas.microsoft.com/office/drawing/2014/main" id="{8FA79DE3-D5C8-416C-96D7-B11C85C27DE5}"/>
              </a:ext>
            </a:extLst>
          </p:cNvPr>
          <p:cNvSpPr/>
          <p:nvPr userDrawn="1"/>
        </p:nvSpPr>
        <p:spPr>
          <a:xfrm>
            <a:off x="780797" y="1641049"/>
            <a:ext cx="7991413" cy="3021386"/>
          </a:xfrm>
          <a:prstGeom prst="roundRect">
            <a:avLst>
              <a:gd name="adj" fmla="val 4815"/>
            </a:avLst>
          </a:prstGeom>
          <a:solidFill>
            <a:srgbClr val="FF6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0" name="TextBox 29">
            <a:extLst>
              <a:ext uri="{FF2B5EF4-FFF2-40B4-BE49-F238E27FC236}">
                <a16:creationId xmlns:a16="http://schemas.microsoft.com/office/drawing/2014/main" id="{258A6315-20C5-4602-806F-A9FAD2BA25B0}"/>
              </a:ext>
            </a:extLst>
          </p:cNvPr>
          <p:cNvSpPr txBox="1"/>
          <p:nvPr userDrawn="1"/>
        </p:nvSpPr>
        <p:spPr>
          <a:xfrm>
            <a:off x="875664" y="1601365"/>
            <a:ext cx="653143" cy="1446550"/>
          </a:xfrm>
          <a:prstGeom prst="rect">
            <a:avLst/>
          </a:prstGeom>
          <a:noFill/>
        </p:spPr>
        <p:txBody>
          <a:bodyPr wrap="square" rtlCol="0">
            <a:spAutoFit/>
          </a:bodyPr>
          <a:lstStyle/>
          <a:p>
            <a:r>
              <a:rPr lang="en-NL" sz="8800" i="1">
                <a:solidFill>
                  <a:srgbClr val="2D2D2D"/>
                </a:solidFill>
                <a:latin typeface="Montserrat SemiBold" pitchFamily="2" charset="0"/>
              </a:rPr>
              <a:t>“</a:t>
            </a:r>
            <a:endParaRPr lang="nl-NL" sz="8800" i="1">
              <a:solidFill>
                <a:srgbClr val="2D2D2D"/>
              </a:solidFill>
              <a:latin typeface="Montserrat SemiBold" pitchFamily="2" charset="0"/>
            </a:endParaRPr>
          </a:p>
        </p:txBody>
      </p:sp>
      <p:sp>
        <p:nvSpPr>
          <p:cNvPr id="31" name="TextBox 30">
            <a:extLst>
              <a:ext uri="{FF2B5EF4-FFF2-40B4-BE49-F238E27FC236}">
                <a16:creationId xmlns:a16="http://schemas.microsoft.com/office/drawing/2014/main" id="{5E9D8150-EF26-4C53-AE98-C126E4C0EED7}"/>
              </a:ext>
            </a:extLst>
          </p:cNvPr>
          <p:cNvSpPr txBox="1"/>
          <p:nvPr userDrawn="1"/>
        </p:nvSpPr>
        <p:spPr>
          <a:xfrm>
            <a:off x="7953269" y="3770401"/>
            <a:ext cx="653143" cy="1446550"/>
          </a:xfrm>
          <a:prstGeom prst="rect">
            <a:avLst/>
          </a:prstGeom>
          <a:noFill/>
        </p:spPr>
        <p:txBody>
          <a:bodyPr wrap="square" rtlCol="0">
            <a:spAutoFit/>
          </a:bodyPr>
          <a:lstStyle/>
          <a:p>
            <a:r>
              <a:rPr lang="en-NL" sz="8800" i="1">
                <a:solidFill>
                  <a:srgbClr val="2D2D2D"/>
                </a:solidFill>
                <a:latin typeface="Montserrat SemiBold" pitchFamily="2" charset="0"/>
              </a:rPr>
              <a:t>”</a:t>
            </a:r>
            <a:endParaRPr lang="nl-NL" sz="8800" i="1">
              <a:solidFill>
                <a:srgbClr val="2D2D2D"/>
              </a:solidFill>
              <a:latin typeface="Montserrat SemiBold" pitchFamily="2" charset="0"/>
            </a:endParaRPr>
          </a:p>
        </p:txBody>
      </p:sp>
      <p:sp>
        <p:nvSpPr>
          <p:cNvPr id="36" name="Text Placeholder 4">
            <a:extLst>
              <a:ext uri="{FF2B5EF4-FFF2-40B4-BE49-F238E27FC236}">
                <a16:creationId xmlns:a16="http://schemas.microsoft.com/office/drawing/2014/main" id="{579CE8E9-A79A-4D25-83BE-9B8D0934AC97}"/>
              </a:ext>
            </a:extLst>
          </p:cNvPr>
          <p:cNvSpPr>
            <a:spLocks noGrp="1"/>
          </p:cNvSpPr>
          <p:nvPr>
            <p:ph type="body" sz="quarter" idx="57"/>
          </p:nvPr>
        </p:nvSpPr>
        <p:spPr bwMode="invGray">
          <a:xfrm>
            <a:off x="1807944" y="1881072"/>
            <a:ext cx="5937118" cy="2541340"/>
          </a:xfrm>
          <a:prstGeom prst="rect">
            <a:avLst/>
          </a:prstGeom>
        </p:spPr>
        <p:txBody>
          <a:bodyPr anchor="ctr">
            <a:normAutofit/>
          </a:bodyPr>
          <a:lstStyle>
            <a:lvl1pPr marL="0" indent="0" algn="ctr">
              <a:buNone/>
              <a:defRPr sz="1800" i="1">
                <a:solidFill>
                  <a:srgbClr val="2D2D2D"/>
                </a:solidFill>
                <a:latin typeface="Montserrat SemiBold" pitchFamily="2" charset="0"/>
              </a:defRPr>
            </a:lvl1pPr>
          </a:lstStyle>
          <a:p>
            <a:pPr lvl="0"/>
            <a:r>
              <a:rPr lang="fr-FR"/>
              <a:t>Cliquez pour modifier les styles du texte du masque</a:t>
            </a:r>
          </a:p>
        </p:txBody>
      </p:sp>
    </p:spTree>
    <p:extLst>
      <p:ext uri="{BB962C8B-B14F-4D97-AF65-F5344CB8AC3E}">
        <p14:creationId xmlns:p14="http://schemas.microsoft.com/office/powerpoint/2010/main" val="35235223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pic>
        <p:nvPicPr>
          <p:cNvPr id="4" name="Picture 3" descr="Background pattern&#10;&#10;Description automatically generated">
            <a:extLst>
              <a:ext uri="{FF2B5EF4-FFF2-40B4-BE49-F238E27FC236}">
                <a16:creationId xmlns:a16="http://schemas.microsoft.com/office/drawing/2014/main" id="{4EEB59C1-DBAE-B7DE-42D6-1DCE324A29F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Graphic 7">
            <a:extLst>
              <a:ext uri="{FF2B5EF4-FFF2-40B4-BE49-F238E27FC236}">
                <a16:creationId xmlns:a16="http://schemas.microsoft.com/office/drawing/2014/main" id="{8791D0FA-6B99-42E5-B721-5BEB4B07EFFA}"/>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93590" y="892407"/>
            <a:ext cx="1901614" cy="340326"/>
          </a:xfrm>
          <a:prstGeom prst="rect">
            <a:avLst/>
          </a:prstGeom>
        </p:spPr>
      </p:pic>
      <p:sp>
        <p:nvSpPr>
          <p:cNvPr id="2" name="Title 1">
            <a:extLst>
              <a:ext uri="{FF2B5EF4-FFF2-40B4-BE49-F238E27FC236}">
                <a16:creationId xmlns:a16="http://schemas.microsoft.com/office/drawing/2014/main" id="{A077BA4E-0064-451B-B04F-30179C0144FC}"/>
              </a:ext>
            </a:extLst>
          </p:cNvPr>
          <p:cNvSpPr>
            <a:spLocks noGrp="1"/>
          </p:cNvSpPr>
          <p:nvPr>
            <p:ph type="ctrTitle" hasCustomPrompt="1"/>
          </p:nvPr>
        </p:nvSpPr>
        <p:spPr>
          <a:xfrm>
            <a:off x="804016" y="2591220"/>
            <a:ext cx="9144000" cy="1137797"/>
          </a:xfrm>
          <a:prstGeom prst="rect">
            <a:avLst/>
          </a:prstGeom>
        </p:spPr>
        <p:txBody>
          <a:bodyPr anchor="b">
            <a:normAutofit/>
          </a:bodyPr>
          <a:lstStyle>
            <a:lvl1pPr algn="l">
              <a:lnSpc>
                <a:spcPct val="100000"/>
              </a:lnSpc>
              <a:defRPr sz="3800" spc="0">
                <a:solidFill>
                  <a:srgbClr val="000000"/>
                </a:solidFill>
                <a:latin typeface="Montserrat SemiBold" pitchFamily="2" charset="0"/>
              </a:defRPr>
            </a:lvl1pPr>
          </a:lstStyle>
          <a:p>
            <a:r>
              <a:rPr lang="en-NL" dirty="0"/>
              <a:t>Questions</a:t>
            </a:r>
            <a:endParaRPr lang="nl-NL" dirty="0"/>
          </a:p>
        </p:txBody>
      </p:sp>
    </p:spTree>
    <p:extLst>
      <p:ext uri="{BB962C8B-B14F-4D97-AF65-F5344CB8AC3E}">
        <p14:creationId xmlns:p14="http://schemas.microsoft.com/office/powerpoint/2010/main" val="462727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orange">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ADC064ED-B54A-0109-6D08-0E409F8DF7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 Placeholder 6">
            <a:extLst>
              <a:ext uri="{FF2B5EF4-FFF2-40B4-BE49-F238E27FC236}">
                <a16:creationId xmlns:a16="http://schemas.microsoft.com/office/drawing/2014/main" id="{4CB743F7-1E51-4231-BDBC-00E9E84244C3}"/>
              </a:ext>
            </a:extLst>
          </p:cNvPr>
          <p:cNvSpPr>
            <a:spLocks noGrp="1"/>
          </p:cNvSpPr>
          <p:nvPr>
            <p:ph type="body" sz="quarter" idx="10" hasCustomPrompt="1"/>
          </p:nvPr>
        </p:nvSpPr>
        <p:spPr bwMode="invGray">
          <a:xfrm>
            <a:off x="1594497" y="5227651"/>
            <a:ext cx="9154567" cy="1128699"/>
          </a:xfrm>
          <a:prstGeom prst="rect">
            <a:avLst/>
          </a:prstGeom>
        </p:spPr>
        <p:txBody>
          <a:bodyPr lIns="0" tIns="0" rIns="0" bIns="0">
            <a:normAutofit/>
          </a:bodyPr>
          <a:lstStyle>
            <a:lvl1pPr marL="0" indent="0">
              <a:buNone/>
              <a:defRPr sz="3400">
                <a:solidFill>
                  <a:srgbClr val="000000"/>
                </a:solidFill>
                <a:latin typeface="Montserrat SemiBold" pitchFamily="2" charset="0"/>
              </a:defRPr>
            </a:lvl1pPr>
          </a:lstStyle>
          <a:p>
            <a:pPr lvl="0"/>
            <a:r>
              <a:rPr lang="en-US" dirty="0"/>
              <a:t>&lt;Chapter </a:t>
            </a:r>
            <a:r>
              <a:rPr lang="en-NL" dirty="0"/>
              <a:t>t</a:t>
            </a:r>
            <a:r>
              <a:rPr lang="en-US" dirty="0"/>
              <a:t>itle&gt;</a:t>
            </a:r>
          </a:p>
        </p:txBody>
      </p:sp>
      <p:sp>
        <p:nvSpPr>
          <p:cNvPr id="6" name="Text Placeholder 6">
            <a:extLst>
              <a:ext uri="{FF2B5EF4-FFF2-40B4-BE49-F238E27FC236}">
                <a16:creationId xmlns:a16="http://schemas.microsoft.com/office/drawing/2014/main" id="{16BFB1D5-0A8B-432B-BC50-7C8FF108FF2F}"/>
              </a:ext>
            </a:extLst>
          </p:cNvPr>
          <p:cNvSpPr>
            <a:spLocks noGrp="1"/>
          </p:cNvSpPr>
          <p:nvPr>
            <p:ph type="body" sz="quarter" idx="16" hasCustomPrompt="1"/>
          </p:nvPr>
        </p:nvSpPr>
        <p:spPr bwMode="invGray">
          <a:xfrm>
            <a:off x="632332" y="5227651"/>
            <a:ext cx="711274" cy="523220"/>
          </a:xfrm>
          <a:prstGeom prst="rect">
            <a:avLst/>
          </a:prstGeom>
        </p:spPr>
        <p:txBody>
          <a:bodyPr wrap="square" lIns="0" tIns="0" rIns="0" bIns="0">
            <a:spAutoFit/>
          </a:bodyPr>
          <a:lstStyle>
            <a:lvl1pPr marL="0" indent="0" algn="r">
              <a:buNone/>
              <a:defRPr sz="3400">
                <a:solidFill>
                  <a:srgbClr val="000000"/>
                </a:solidFill>
                <a:latin typeface="Montserrat SemiBold" pitchFamily="2" charset="0"/>
              </a:defRPr>
            </a:lvl1pPr>
          </a:lstStyle>
          <a:p>
            <a:pPr lvl="0"/>
            <a:r>
              <a:rPr lang="en-US" dirty="0"/>
              <a:t>0#</a:t>
            </a:r>
          </a:p>
        </p:txBody>
      </p:sp>
      <p:pic>
        <p:nvPicPr>
          <p:cNvPr id="3" name="Graphic 2">
            <a:extLst>
              <a:ext uri="{FF2B5EF4-FFF2-40B4-BE49-F238E27FC236}">
                <a16:creationId xmlns:a16="http://schemas.microsoft.com/office/drawing/2014/main" id="{3C0398DE-CF0C-5012-2611-0B0EF667F9F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93590" y="892407"/>
            <a:ext cx="1901614" cy="340326"/>
          </a:xfrm>
          <a:prstGeom prst="rect">
            <a:avLst/>
          </a:prstGeom>
        </p:spPr>
      </p:pic>
    </p:spTree>
    <p:extLst>
      <p:ext uri="{BB962C8B-B14F-4D97-AF65-F5344CB8AC3E}">
        <p14:creationId xmlns:p14="http://schemas.microsoft.com/office/powerpoint/2010/main" val="21706343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pic>
        <p:nvPicPr>
          <p:cNvPr id="5" name="Picture 4" descr="A picture containing logo&#10;&#10;Description automatically generated">
            <a:extLst>
              <a:ext uri="{FF2B5EF4-FFF2-40B4-BE49-F238E27FC236}">
                <a16:creationId xmlns:a16="http://schemas.microsoft.com/office/drawing/2014/main" id="{5DE32A2A-EB48-472D-6F63-FA7245303BC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Graphic 12">
            <a:extLst>
              <a:ext uri="{FF2B5EF4-FFF2-40B4-BE49-F238E27FC236}">
                <a16:creationId xmlns:a16="http://schemas.microsoft.com/office/drawing/2014/main" id="{A53A17A6-5D4E-4132-A874-B1C2B83253FA}"/>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93590" y="892407"/>
            <a:ext cx="1901614" cy="340326"/>
          </a:xfrm>
          <a:prstGeom prst="rect">
            <a:avLst/>
          </a:prstGeom>
        </p:spPr>
      </p:pic>
      <p:sp>
        <p:nvSpPr>
          <p:cNvPr id="2" name="Title 1">
            <a:extLst>
              <a:ext uri="{FF2B5EF4-FFF2-40B4-BE49-F238E27FC236}">
                <a16:creationId xmlns:a16="http://schemas.microsoft.com/office/drawing/2014/main" id="{1E00396B-D127-B118-DD47-0A376F2B4743}"/>
              </a:ext>
            </a:extLst>
          </p:cNvPr>
          <p:cNvSpPr>
            <a:spLocks noGrp="1"/>
          </p:cNvSpPr>
          <p:nvPr>
            <p:ph type="ctrTitle" hasCustomPrompt="1"/>
          </p:nvPr>
        </p:nvSpPr>
        <p:spPr>
          <a:xfrm>
            <a:off x="804016" y="2746861"/>
            <a:ext cx="3591339" cy="682140"/>
          </a:xfrm>
          <a:prstGeom prst="rect">
            <a:avLst/>
          </a:prstGeom>
        </p:spPr>
        <p:txBody>
          <a:bodyPr anchor="t">
            <a:normAutofit/>
          </a:bodyPr>
          <a:lstStyle>
            <a:lvl1pPr algn="l">
              <a:lnSpc>
                <a:spcPct val="100000"/>
              </a:lnSpc>
              <a:defRPr sz="3800" spc="0">
                <a:solidFill>
                  <a:schemeClr val="bg1"/>
                </a:solidFill>
                <a:latin typeface="Montserrat SemiBold" pitchFamily="2" charset="0"/>
              </a:defRPr>
            </a:lvl1pPr>
          </a:lstStyle>
          <a:p>
            <a:r>
              <a:rPr lang="en-NL" dirty="0"/>
              <a:t>Thank you!</a:t>
            </a:r>
            <a:endParaRPr lang="nl-NL" dirty="0"/>
          </a:p>
        </p:txBody>
      </p:sp>
      <p:sp>
        <p:nvSpPr>
          <p:cNvPr id="3" name="Subtitle 2">
            <a:extLst>
              <a:ext uri="{FF2B5EF4-FFF2-40B4-BE49-F238E27FC236}">
                <a16:creationId xmlns:a16="http://schemas.microsoft.com/office/drawing/2014/main" id="{72F4EE82-9623-C4DC-13DE-20F5E9831083}"/>
              </a:ext>
            </a:extLst>
          </p:cNvPr>
          <p:cNvSpPr>
            <a:spLocks noGrp="1"/>
          </p:cNvSpPr>
          <p:nvPr>
            <p:ph type="subTitle" idx="1" hasCustomPrompt="1"/>
          </p:nvPr>
        </p:nvSpPr>
        <p:spPr>
          <a:xfrm>
            <a:off x="804016" y="3905667"/>
            <a:ext cx="3388716" cy="192738"/>
          </a:xfrm>
          <a:prstGeom prst="rect">
            <a:avLst/>
          </a:prstGeom>
        </p:spPr>
        <p:txBody>
          <a:bodyPr anchor="ctr">
            <a:noAutofit/>
          </a:bodyPr>
          <a:lstStyle>
            <a:lvl1pPr marL="0" indent="0" algn="l">
              <a:buNone/>
              <a:defRPr sz="1200">
                <a:solidFill>
                  <a:schemeClr val="bg1"/>
                </a:solidFill>
                <a:latin typeface="Montserrat Medium"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NL" dirty="0"/>
              <a:t>For more information please contact:</a:t>
            </a:r>
            <a:endParaRPr lang="en-US" dirty="0"/>
          </a:p>
        </p:txBody>
      </p:sp>
      <p:sp>
        <p:nvSpPr>
          <p:cNvPr id="6" name="AddCustomFooter#1">
            <a:extLst>
              <a:ext uri="{FF2B5EF4-FFF2-40B4-BE49-F238E27FC236}">
                <a16:creationId xmlns:a16="http://schemas.microsoft.com/office/drawing/2014/main" id="{A521CE2F-13F3-54E9-69C6-D8448907EFB2}"/>
              </a:ext>
            </a:extLst>
          </p:cNvPr>
          <p:cNvSpPr txBox="1"/>
          <p:nvPr userDrawn="1"/>
        </p:nvSpPr>
        <p:spPr bwMode="invGray">
          <a:xfrm>
            <a:off x="5778909" y="6373305"/>
            <a:ext cx="559449" cy="100027"/>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190500" algn="l"/>
              </a:tabLst>
              <a:defRPr/>
            </a:pPr>
            <a:r>
              <a:rPr kumimoji="0" lang="en-US" sz="650" b="0" i="0" u="none" strike="noStrike" kern="1200" cap="none" spc="0" normalizeH="0" baseline="0" noProof="0">
                <a:ln>
                  <a:noFill/>
                </a:ln>
                <a:solidFill>
                  <a:srgbClr val="ECECED"/>
                </a:solidFill>
                <a:effectLst/>
                <a:uLnTx/>
                <a:uFillTx/>
                <a:latin typeface="+mn-lt"/>
                <a:ea typeface="Verdana" pitchFamily="34" charset="0"/>
                <a:cs typeface="Verdana" pitchFamily="34" charset="0"/>
              </a:rPr>
              <a:t>© </a:t>
            </a:r>
            <a:r>
              <a:rPr kumimoji="0" lang="nl-NL" sz="650" b="0" i="0" u="none" strike="noStrike" kern="1200" cap="none" spc="0" normalizeH="0" baseline="0" noProof="0">
                <a:ln>
                  <a:noFill/>
                </a:ln>
                <a:solidFill>
                  <a:srgbClr val="ECECED"/>
                </a:solidFill>
                <a:effectLst/>
                <a:uLnTx/>
                <a:uFillTx/>
                <a:latin typeface="+mn-lt"/>
                <a:ea typeface="Verdana" pitchFamily="34" charset="0"/>
                <a:cs typeface="Verdana" pitchFamily="34" charset="0"/>
              </a:rPr>
              <a:t>Eviden SAS</a:t>
            </a:r>
            <a:endParaRPr lang="nl-NL" sz="650" baseline="0">
              <a:solidFill>
                <a:srgbClr val="ECECED"/>
              </a:solidFill>
              <a:latin typeface="+mn-lt"/>
              <a:ea typeface="Verdana" pitchFamily="34" charset="0"/>
              <a:cs typeface="Verdana" pitchFamily="34" charset="0"/>
            </a:endParaRPr>
          </a:p>
        </p:txBody>
      </p:sp>
      <p:sp>
        <p:nvSpPr>
          <p:cNvPr id="4" name="TextBox 3">
            <a:extLst>
              <a:ext uri="{FF2B5EF4-FFF2-40B4-BE49-F238E27FC236}">
                <a16:creationId xmlns:a16="http://schemas.microsoft.com/office/drawing/2014/main" id="{1658CFF5-8DBD-EE9E-7950-AB4934BB92B2}"/>
              </a:ext>
            </a:extLst>
          </p:cNvPr>
          <p:cNvSpPr txBox="1"/>
          <p:nvPr userDrawn="1"/>
        </p:nvSpPr>
        <p:spPr>
          <a:xfrm>
            <a:off x="804015" y="6099779"/>
            <a:ext cx="3776373" cy="415498"/>
          </a:xfrm>
          <a:prstGeom prst="rect">
            <a:avLst/>
          </a:prstGeom>
          <a:noFill/>
        </p:spPr>
        <p:txBody>
          <a:bodyPr wrap="square">
            <a:spAutoFit/>
          </a:bodyPr>
          <a:lstStyle/>
          <a:p>
            <a:r>
              <a:rPr lang="en-US" sz="700" kern="1200" baseline="0">
                <a:solidFill>
                  <a:srgbClr val="ECECED"/>
                </a:solidFill>
                <a:latin typeface="+mn-lt"/>
                <a:ea typeface="Verdana" pitchFamily="34" charset="0"/>
                <a:cs typeface="Verdana" pitchFamily="34" charset="0"/>
              </a:rPr>
              <a:t>Confidential information owned by Eviden SAS, to be used by the recipient only. This document, or any part of it, may not be reproduced, copied, circulated and/or distributed nor quoted without prior written approval from Eviden SAS.</a:t>
            </a:r>
            <a:endParaRPr lang="nl-NL" sz="700">
              <a:solidFill>
                <a:srgbClr val="ECECED"/>
              </a:solidFill>
              <a:latin typeface="+mn-lt"/>
            </a:endParaRPr>
          </a:p>
        </p:txBody>
      </p:sp>
    </p:spTree>
    <p:extLst>
      <p:ext uri="{BB962C8B-B14F-4D97-AF65-F5344CB8AC3E}">
        <p14:creationId xmlns:p14="http://schemas.microsoft.com/office/powerpoint/2010/main" val="2968469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deep blue">
    <p:spTree>
      <p:nvGrpSpPr>
        <p:cNvPr id="1" name=""/>
        <p:cNvGrpSpPr/>
        <p:nvPr/>
      </p:nvGrpSpPr>
      <p:grpSpPr>
        <a:xfrm>
          <a:off x="0" y="0"/>
          <a:ext cx="0" cy="0"/>
          <a:chOff x="0" y="0"/>
          <a:chExt cx="0" cy="0"/>
        </a:xfrm>
      </p:grpSpPr>
      <p:pic>
        <p:nvPicPr>
          <p:cNvPr id="4" name="Picture 3" descr="A picture containing text, table, stand&#10;&#10;Description automatically generated">
            <a:extLst>
              <a:ext uri="{FF2B5EF4-FFF2-40B4-BE49-F238E27FC236}">
                <a16:creationId xmlns:a16="http://schemas.microsoft.com/office/drawing/2014/main" id="{3C32FCEC-9ABA-D91A-02FB-FE0A352CB54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 Placeholder 6">
            <a:extLst>
              <a:ext uri="{FF2B5EF4-FFF2-40B4-BE49-F238E27FC236}">
                <a16:creationId xmlns:a16="http://schemas.microsoft.com/office/drawing/2014/main" id="{4CB743F7-1E51-4231-BDBC-00E9E84244C3}"/>
              </a:ext>
            </a:extLst>
          </p:cNvPr>
          <p:cNvSpPr>
            <a:spLocks noGrp="1"/>
          </p:cNvSpPr>
          <p:nvPr>
            <p:ph type="body" sz="quarter" idx="10" hasCustomPrompt="1"/>
          </p:nvPr>
        </p:nvSpPr>
        <p:spPr bwMode="invGray">
          <a:xfrm>
            <a:off x="1594497" y="5227651"/>
            <a:ext cx="9154567" cy="1128699"/>
          </a:xfrm>
          <a:prstGeom prst="rect">
            <a:avLst/>
          </a:prstGeom>
        </p:spPr>
        <p:txBody>
          <a:bodyPr lIns="0" tIns="0" rIns="0" bIns="0">
            <a:normAutofit/>
          </a:bodyPr>
          <a:lstStyle>
            <a:lvl1pPr marL="0" indent="0">
              <a:buNone/>
              <a:defRPr sz="3400">
                <a:solidFill>
                  <a:schemeClr val="bg1"/>
                </a:solidFill>
                <a:latin typeface="Montserrat SemiBold" pitchFamily="2" charset="0"/>
              </a:defRPr>
            </a:lvl1pPr>
          </a:lstStyle>
          <a:p>
            <a:pPr lvl="0"/>
            <a:r>
              <a:rPr lang="en-US" dirty="0"/>
              <a:t>&lt;Chapter </a:t>
            </a:r>
            <a:r>
              <a:rPr lang="en-NL" dirty="0"/>
              <a:t>t</a:t>
            </a:r>
            <a:r>
              <a:rPr lang="en-US" dirty="0"/>
              <a:t>itle&gt;</a:t>
            </a:r>
          </a:p>
        </p:txBody>
      </p:sp>
      <p:sp>
        <p:nvSpPr>
          <p:cNvPr id="6" name="Text Placeholder 6">
            <a:extLst>
              <a:ext uri="{FF2B5EF4-FFF2-40B4-BE49-F238E27FC236}">
                <a16:creationId xmlns:a16="http://schemas.microsoft.com/office/drawing/2014/main" id="{16BFB1D5-0A8B-432B-BC50-7C8FF108FF2F}"/>
              </a:ext>
            </a:extLst>
          </p:cNvPr>
          <p:cNvSpPr>
            <a:spLocks noGrp="1"/>
          </p:cNvSpPr>
          <p:nvPr>
            <p:ph type="body" sz="quarter" idx="16" hasCustomPrompt="1"/>
          </p:nvPr>
        </p:nvSpPr>
        <p:spPr bwMode="invGray">
          <a:xfrm>
            <a:off x="632332" y="5227651"/>
            <a:ext cx="711274" cy="523220"/>
          </a:xfrm>
          <a:prstGeom prst="rect">
            <a:avLst/>
          </a:prstGeom>
        </p:spPr>
        <p:txBody>
          <a:bodyPr wrap="square" lIns="0" tIns="0" rIns="0" bIns="0">
            <a:spAutoFit/>
          </a:bodyPr>
          <a:lstStyle>
            <a:lvl1pPr marL="0" indent="0" algn="r">
              <a:buNone/>
              <a:defRPr sz="3400">
                <a:solidFill>
                  <a:schemeClr val="bg1"/>
                </a:solidFill>
                <a:latin typeface="Montserrat SemiBold" pitchFamily="2" charset="0"/>
              </a:defRPr>
            </a:lvl1pPr>
          </a:lstStyle>
          <a:p>
            <a:pPr lvl="0"/>
            <a:r>
              <a:rPr lang="en-US" dirty="0"/>
              <a:t>0#</a:t>
            </a:r>
          </a:p>
        </p:txBody>
      </p:sp>
      <p:pic>
        <p:nvPicPr>
          <p:cNvPr id="3" name="Graphic 2">
            <a:extLst>
              <a:ext uri="{FF2B5EF4-FFF2-40B4-BE49-F238E27FC236}">
                <a16:creationId xmlns:a16="http://schemas.microsoft.com/office/drawing/2014/main" id="{3C0398DE-CF0C-5012-2611-0B0EF667F9F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93590" y="892407"/>
            <a:ext cx="1901614" cy="340326"/>
          </a:xfrm>
          <a:prstGeom prst="rect">
            <a:avLst/>
          </a:prstGeom>
        </p:spPr>
      </p:pic>
    </p:spTree>
    <p:extLst>
      <p:ext uri="{BB962C8B-B14F-4D97-AF65-F5344CB8AC3E}">
        <p14:creationId xmlns:p14="http://schemas.microsoft.com/office/powerpoint/2010/main" val="2795440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grey">
    <p:spTree>
      <p:nvGrpSpPr>
        <p:cNvPr id="1" name=""/>
        <p:cNvGrpSpPr/>
        <p:nvPr/>
      </p:nvGrpSpPr>
      <p:grpSpPr>
        <a:xfrm>
          <a:off x="0" y="0"/>
          <a:ext cx="0" cy="0"/>
          <a:chOff x="0" y="0"/>
          <a:chExt cx="0" cy="0"/>
        </a:xfrm>
      </p:grpSpPr>
      <p:pic>
        <p:nvPicPr>
          <p:cNvPr id="7" name="Picture 6" descr="Background pattern&#10;&#10;Description automatically generated with low confidence">
            <a:extLst>
              <a:ext uri="{FF2B5EF4-FFF2-40B4-BE49-F238E27FC236}">
                <a16:creationId xmlns:a16="http://schemas.microsoft.com/office/drawing/2014/main" id="{3B9BC70B-E23E-6826-2D7D-170A98E2950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 Placeholder 6">
            <a:extLst>
              <a:ext uri="{FF2B5EF4-FFF2-40B4-BE49-F238E27FC236}">
                <a16:creationId xmlns:a16="http://schemas.microsoft.com/office/drawing/2014/main" id="{4CB743F7-1E51-4231-BDBC-00E9E84244C3}"/>
              </a:ext>
            </a:extLst>
          </p:cNvPr>
          <p:cNvSpPr>
            <a:spLocks noGrp="1"/>
          </p:cNvSpPr>
          <p:nvPr>
            <p:ph type="body" sz="quarter" idx="10" hasCustomPrompt="1"/>
          </p:nvPr>
        </p:nvSpPr>
        <p:spPr bwMode="invGray">
          <a:xfrm>
            <a:off x="1594497" y="5227651"/>
            <a:ext cx="9154567" cy="1128699"/>
          </a:xfrm>
          <a:prstGeom prst="rect">
            <a:avLst/>
          </a:prstGeom>
        </p:spPr>
        <p:txBody>
          <a:bodyPr lIns="0" tIns="0" rIns="0" bIns="0">
            <a:normAutofit/>
          </a:bodyPr>
          <a:lstStyle>
            <a:lvl1pPr marL="0" indent="0">
              <a:buNone/>
              <a:defRPr sz="3400">
                <a:solidFill>
                  <a:srgbClr val="000000"/>
                </a:solidFill>
                <a:latin typeface="Montserrat SemiBold" pitchFamily="2" charset="0"/>
              </a:defRPr>
            </a:lvl1pPr>
          </a:lstStyle>
          <a:p>
            <a:pPr lvl="0"/>
            <a:r>
              <a:rPr lang="en-US" dirty="0"/>
              <a:t>&lt;Chapter </a:t>
            </a:r>
            <a:r>
              <a:rPr lang="en-NL" dirty="0"/>
              <a:t>t</a:t>
            </a:r>
            <a:r>
              <a:rPr lang="en-US" dirty="0"/>
              <a:t>itle&gt;</a:t>
            </a:r>
          </a:p>
        </p:txBody>
      </p:sp>
      <p:sp>
        <p:nvSpPr>
          <p:cNvPr id="6" name="Text Placeholder 6">
            <a:extLst>
              <a:ext uri="{FF2B5EF4-FFF2-40B4-BE49-F238E27FC236}">
                <a16:creationId xmlns:a16="http://schemas.microsoft.com/office/drawing/2014/main" id="{16BFB1D5-0A8B-432B-BC50-7C8FF108FF2F}"/>
              </a:ext>
            </a:extLst>
          </p:cNvPr>
          <p:cNvSpPr>
            <a:spLocks noGrp="1"/>
          </p:cNvSpPr>
          <p:nvPr>
            <p:ph type="body" sz="quarter" idx="16" hasCustomPrompt="1"/>
          </p:nvPr>
        </p:nvSpPr>
        <p:spPr bwMode="invGray">
          <a:xfrm>
            <a:off x="632332" y="5227651"/>
            <a:ext cx="711274" cy="523220"/>
          </a:xfrm>
          <a:prstGeom prst="rect">
            <a:avLst/>
          </a:prstGeom>
        </p:spPr>
        <p:txBody>
          <a:bodyPr wrap="square" lIns="0" tIns="0" rIns="0" bIns="0">
            <a:spAutoFit/>
          </a:bodyPr>
          <a:lstStyle>
            <a:lvl1pPr marL="0" indent="0" algn="r">
              <a:buNone/>
              <a:defRPr sz="3400">
                <a:solidFill>
                  <a:srgbClr val="000000"/>
                </a:solidFill>
                <a:latin typeface="Montserrat SemiBold" pitchFamily="2" charset="0"/>
              </a:defRPr>
            </a:lvl1pPr>
          </a:lstStyle>
          <a:p>
            <a:pPr lvl="0"/>
            <a:r>
              <a:rPr lang="en-US" dirty="0"/>
              <a:t>0#</a:t>
            </a:r>
          </a:p>
        </p:txBody>
      </p:sp>
      <p:pic>
        <p:nvPicPr>
          <p:cNvPr id="3" name="Graphic 2">
            <a:extLst>
              <a:ext uri="{FF2B5EF4-FFF2-40B4-BE49-F238E27FC236}">
                <a16:creationId xmlns:a16="http://schemas.microsoft.com/office/drawing/2014/main" id="{3C0398DE-CF0C-5012-2611-0B0EF667F9F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93590" y="892407"/>
            <a:ext cx="1901614" cy="340326"/>
          </a:xfrm>
          <a:prstGeom prst="rect">
            <a:avLst/>
          </a:prstGeom>
        </p:spPr>
      </p:pic>
    </p:spTree>
    <p:extLst>
      <p:ext uri="{BB962C8B-B14F-4D97-AF65-F5344CB8AC3E}">
        <p14:creationId xmlns:p14="http://schemas.microsoft.com/office/powerpoint/2010/main" val="2890433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with image - orange">
    <p:bg>
      <p:bgPr>
        <a:gradFill>
          <a:gsLst>
            <a:gs pos="0">
              <a:srgbClr val="FF6D43"/>
            </a:gs>
            <a:gs pos="100000">
              <a:srgbClr val="E55C3C"/>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ext Placeholder 6">
            <a:extLst>
              <a:ext uri="{FF2B5EF4-FFF2-40B4-BE49-F238E27FC236}">
                <a16:creationId xmlns:a16="http://schemas.microsoft.com/office/drawing/2014/main" id="{4CB743F7-1E51-4231-BDBC-00E9E84244C3}"/>
              </a:ext>
            </a:extLst>
          </p:cNvPr>
          <p:cNvSpPr>
            <a:spLocks noGrp="1"/>
          </p:cNvSpPr>
          <p:nvPr>
            <p:ph type="body" sz="quarter" idx="10" hasCustomPrompt="1"/>
          </p:nvPr>
        </p:nvSpPr>
        <p:spPr bwMode="invGray">
          <a:xfrm>
            <a:off x="1594498" y="2735665"/>
            <a:ext cx="4323982" cy="3620685"/>
          </a:xfrm>
          <a:prstGeom prst="rect">
            <a:avLst/>
          </a:prstGeom>
        </p:spPr>
        <p:txBody>
          <a:bodyPr lIns="0" tIns="0" rIns="0" bIns="0">
            <a:normAutofit/>
          </a:bodyPr>
          <a:lstStyle>
            <a:lvl1pPr marL="0" indent="0">
              <a:buNone/>
              <a:defRPr sz="3400">
                <a:solidFill>
                  <a:schemeClr val="tx1"/>
                </a:solidFill>
                <a:latin typeface="Montserrat SemiBold" pitchFamily="2" charset="0"/>
              </a:defRPr>
            </a:lvl1pPr>
          </a:lstStyle>
          <a:p>
            <a:pPr lvl="0"/>
            <a:r>
              <a:rPr lang="en-US" dirty="0"/>
              <a:t>&lt;Chapter </a:t>
            </a:r>
            <a:r>
              <a:rPr lang="en-NL" dirty="0"/>
              <a:t>t</a:t>
            </a:r>
            <a:r>
              <a:rPr lang="en-US" dirty="0"/>
              <a:t>itle&gt;</a:t>
            </a:r>
          </a:p>
        </p:txBody>
      </p:sp>
      <p:sp>
        <p:nvSpPr>
          <p:cNvPr id="6" name="Text Placeholder 6">
            <a:extLst>
              <a:ext uri="{FF2B5EF4-FFF2-40B4-BE49-F238E27FC236}">
                <a16:creationId xmlns:a16="http://schemas.microsoft.com/office/drawing/2014/main" id="{16BFB1D5-0A8B-432B-BC50-7C8FF108FF2F}"/>
              </a:ext>
            </a:extLst>
          </p:cNvPr>
          <p:cNvSpPr>
            <a:spLocks noGrp="1"/>
          </p:cNvSpPr>
          <p:nvPr>
            <p:ph type="body" sz="quarter" idx="16" hasCustomPrompt="1"/>
          </p:nvPr>
        </p:nvSpPr>
        <p:spPr bwMode="invGray">
          <a:xfrm>
            <a:off x="632332" y="2735665"/>
            <a:ext cx="711274" cy="523220"/>
          </a:xfrm>
          <a:prstGeom prst="rect">
            <a:avLst/>
          </a:prstGeom>
        </p:spPr>
        <p:txBody>
          <a:bodyPr wrap="square" lIns="0" tIns="0" rIns="0" bIns="0">
            <a:spAutoFit/>
          </a:bodyPr>
          <a:lstStyle>
            <a:lvl1pPr marL="0" indent="0" algn="r">
              <a:buNone/>
              <a:defRPr sz="3400">
                <a:solidFill>
                  <a:schemeClr val="tx1"/>
                </a:solidFill>
                <a:latin typeface="Montserrat SemiBold" pitchFamily="2" charset="0"/>
              </a:defRPr>
            </a:lvl1pPr>
          </a:lstStyle>
          <a:p>
            <a:pPr lvl="0"/>
            <a:r>
              <a:rPr lang="en-US" dirty="0"/>
              <a:t>0#</a:t>
            </a:r>
          </a:p>
        </p:txBody>
      </p:sp>
      <p:pic>
        <p:nvPicPr>
          <p:cNvPr id="13" name="Graphic 12">
            <a:extLst>
              <a:ext uri="{FF2B5EF4-FFF2-40B4-BE49-F238E27FC236}">
                <a16:creationId xmlns:a16="http://schemas.microsoft.com/office/drawing/2014/main" id="{A53A17A6-5D4E-4132-A874-B1C2B83253F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3590" y="892407"/>
            <a:ext cx="1901614" cy="340326"/>
          </a:xfrm>
          <a:prstGeom prst="rect">
            <a:avLst/>
          </a:prstGeom>
        </p:spPr>
      </p:pic>
      <p:sp>
        <p:nvSpPr>
          <p:cNvPr id="7" name="Picture Placeholder 6">
            <a:extLst>
              <a:ext uri="{FF2B5EF4-FFF2-40B4-BE49-F238E27FC236}">
                <a16:creationId xmlns:a16="http://schemas.microsoft.com/office/drawing/2014/main" id="{260049AB-4246-438E-8784-79D421B19910}"/>
              </a:ext>
            </a:extLst>
          </p:cNvPr>
          <p:cNvSpPr>
            <a:spLocks noGrp="1"/>
          </p:cNvSpPr>
          <p:nvPr>
            <p:ph type="pic" sz="quarter" idx="17" hasCustomPrompt="1"/>
          </p:nvPr>
        </p:nvSpPr>
        <p:spPr>
          <a:xfrm>
            <a:off x="6096000" y="0"/>
            <a:ext cx="6096000" cy="6858000"/>
          </a:xfrm>
          <a:prstGeom prst="rect">
            <a:avLst/>
          </a:prstGeom>
        </p:spPr>
        <p:txBody>
          <a:bodyPr anchor="ctr" anchorCtr="0">
            <a:normAutofit/>
          </a:bodyPr>
          <a:lstStyle>
            <a:lvl1pPr marL="0" indent="0" algn="ctr">
              <a:buNone/>
              <a:defRPr sz="1600">
                <a:solidFill>
                  <a:schemeClr val="tx1"/>
                </a:solidFill>
                <a:latin typeface="Montserrat" panose="00000500000000000000" pitchFamily="2" charset="0"/>
              </a:defRPr>
            </a:lvl1pPr>
          </a:lstStyle>
          <a:p>
            <a:r>
              <a:rPr lang="en-NL"/>
              <a:t>Click here to add an image</a:t>
            </a:r>
          </a:p>
          <a:p>
            <a:endParaRPr lang="en-NL"/>
          </a:p>
          <a:p>
            <a:endParaRPr lang="nl-NL"/>
          </a:p>
        </p:txBody>
      </p:sp>
    </p:spTree>
    <p:extLst>
      <p:ext uri="{BB962C8B-B14F-4D97-AF65-F5344CB8AC3E}">
        <p14:creationId xmlns:p14="http://schemas.microsoft.com/office/powerpoint/2010/main" val="403453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with image - deep blue">
    <p:bg>
      <p:bgPr>
        <a:gradFill>
          <a:gsLst>
            <a:gs pos="0">
              <a:srgbClr val="1B4859"/>
            </a:gs>
            <a:gs pos="75000">
              <a:srgbClr val="002D3C"/>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ext Placeholder 6">
            <a:extLst>
              <a:ext uri="{FF2B5EF4-FFF2-40B4-BE49-F238E27FC236}">
                <a16:creationId xmlns:a16="http://schemas.microsoft.com/office/drawing/2014/main" id="{4CB743F7-1E51-4231-BDBC-00E9E84244C3}"/>
              </a:ext>
            </a:extLst>
          </p:cNvPr>
          <p:cNvSpPr>
            <a:spLocks noGrp="1"/>
          </p:cNvSpPr>
          <p:nvPr>
            <p:ph type="body" sz="quarter" idx="10" hasCustomPrompt="1"/>
          </p:nvPr>
        </p:nvSpPr>
        <p:spPr bwMode="invGray">
          <a:xfrm>
            <a:off x="1594498" y="2735665"/>
            <a:ext cx="4323982" cy="3620685"/>
          </a:xfrm>
          <a:prstGeom prst="rect">
            <a:avLst/>
          </a:prstGeom>
        </p:spPr>
        <p:txBody>
          <a:bodyPr lIns="0" tIns="0" rIns="0" bIns="0">
            <a:normAutofit/>
          </a:bodyPr>
          <a:lstStyle>
            <a:lvl1pPr marL="0" indent="0">
              <a:buNone/>
              <a:defRPr sz="3400">
                <a:solidFill>
                  <a:schemeClr val="bg1"/>
                </a:solidFill>
                <a:latin typeface="Montserrat SemiBold" pitchFamily="2" charset="0"/>
              </a:defRPr>
            </a:lvl1pPr>
          </a:lstStyle>
          <a:p>
            <a:pPr lvl="0"/>
            <a:r>
              <a:rPr lang="en-US" dirty="0"/>
              <a:t>&lt;Chapter </a:t>
            </a:r>
            <a:r>
              <a:rPr lang="en-NL" dirty="0"/>
              <a:t>t</a:t>
            </a:r>
            <a:r>
              <a:rPr lang="en-US" dirty="0"/>
              <a:t>itle&gt;</a:t>
            </a:r>
          </a:p>
        </p:txBody>
      </p:sp>
      <p:sp>
        <p:nvSpPr>
          <p:cNvPr id="6" name="Text Placeholder 6">
            <a:extLst>
              <a:ext uri="{FF2B5EF4-FFF2-40B4-BE49-F238E27FC236}">
                <a16:creationId xmlns:a16="http://schemas.microsoft.com/office/drawing/2014/main" id="{16BFB1D5-0A8B-432B-BC50-7C8FF108FF2F}"/>
              </a:ext>
            </a:extLst>
          </p:cNvPr>
          <p:cNvSpPr>
            <a:spLocks noGrp="1"/>
          </p:cNvSpPr>
          <p:nvPr>
            <p:ph type="body" sz="quarter" idx="16" hasCustomPrompt="1"/>
          </p:nvPr>
        </p:nvSpPr>
        <p:spPr bwMode="invGray">
          <a:xfrm>
            <a:off x="632332" y="2735665"/>
            <a:ext cx="711274" cy="523220"/>
          </a:xfrm>
          <a:prstGeom prst="rect">
            <a:avLst/>
          </a:prstGeom>
        </p:spPr>
        <p:txBody>
          <a:bodyPr wrap="square" lIns="0" tIns="0" rIns="0" bIns="0">
            <a:spAutoFit/>
          </a:bodyPr>
          <a:lstStyle>
            <a:lvl1pPr marL="0" indent="0" algn="r">
              <a:buNone/>
              <a:defRPr sz="3400">
                <a:solidFill>
                  <a:schemeClr val="bg1"/>
                </a:solidFill>
                <a:latin typeface="Montserrat SemiBold" pitchFamily="2" charset="0"/>
              </a:defRPr>
            </a:lvl1pPr>
          </a:lstStyle>
          <a:p>
            <a:pPr lvl="0"/>
            <a:r>
              <a:rPr lang="en-US" dirty="0"/>
              <a:t>0#</a:t>
            </a:r>
          </a:p>
        </p:txBody>
      </p:sp>
      <p:pic>
        <p:nvPicPr>
          <p:cNvPr id="13" name="Graphic 12">
            <a:extLst>
              <a:ext uri="{FF2B5EF4-FFF2-40B4-BE49-F238E27FC236}">
                <a16:creationId xmlns:a16="http://schemas.microsoft.com/office/drawing/2014/main" id="{A53A17A6-5D4E-4132-A874-B1C2B83253F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3590" y="892407"/>
            <a:ext cx="1901614" cy="340326"/>
          </a:xfrm>
          <a:prstGeom prst="rect">
            <a:avLst/>
          </a:prstGeom>
        </p:spPr>
      </p:pic>
      <p:sp>
        <p:nvSpPr>
          <p:cNvPr id="7" name="Picture Placeholder 6">
            <a:extLst>
              <a:ext uri="{FF2B5EF4-FFF2-40B4-BE49-F238E27FC236}">
                <a16:creationId xmlns:a16="http://schemas.microsoft.com/office/drawing/2014/main" id="{260049AB-4246-438E-8784-79D421B19910}"/>
              </a:ext>
            </a:extLst>
          </p:cNvPr>
          <p:cNvSpPr>
            <a:spLocks noGrp="1"/>
          </p:cNvSpPr>
          <p:nvPr>
            <p:ph type="pic" sz="quarter" idx="17" hasCustomPrompt="1"/>
          </p:nvPr>
        </p:nvSpPr>
        <p:spPr>
          <a:xfrm>
            <a:off x="6096000" y="0"/>
            <a:ext cx="6096000" cy="6858000"/>
          </a:xfrm>
          <a:prstGeom prst="rect">
            <a:avLst/>
          </a:prstGeom>
        </p:spPr>
        <p:txBody>
          <a:bodyPr anchor="ctr" anchorCtr="0">
            <a:normAutofit/>
          </a:bodyPr>
          <a:lstStyle>
            <a:lvl1pPr marL="0" indent="0" algn="ctr">
              <a:buNone/>
              <a:defRPr sz="1600">
                <a:solidFill>
                  <a:schemeClr val="bg1"/>
                </a:solidFill>
                <a:latin typeface="Montserrat" panose="00000500000000000000" pitchFamily="2" charset="0"/>
              </a:defRPr>
            </a:lvl1pPr>
          </a:lstStyle>
          <a:p>
            <a:r>
              <a:rPr lang="en-NL"/>
              <a:t>Click here to add an image</a:t>
            </a:r>
          </a:p>
          <a:p>
            <a:endParaRPr lang="en-NL"/>
          </a:p>
          <a:p>
            <a:endParaRPr lang="nl-NL"/>
          </a:p>
        </p:txBody>
      </p:sp>
    </p:spTree>
    <p:extLst>
      <p:ext uri="{BB962C8B-B14F-4D97-AF65-F5344CB8AC3E}">
        <p14:creationId xmlns:p14="http://schemas.microsoft.com/office/powerpoint/2010/main" val="280058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with image - grey">
    <p:bg>
      <p:bgPr>
        <a:gradFill>
          <a:gsLst>
            <a:gs pos="0">
              <a:srgbClr val="ECECED"/>
            </a:gs>
            <a:gs pos="100000">
              <a:srgbClr val="D1D1D1">
                <a:alpha val="60000"/>
              </a:srgbClr>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ext Placeholder 6">
            <a:extLst>
              <a:ext uri="{FF2B5EF4-FFF2-40B4-BE49-F238E27FC236}">
                <a16:creationId xmlns:a16="http://schemas.microsoft.com/office/drawing/2014/main" id="{4CB743F7-1E51-4231-BDBC-00E9E84244C3}"/>
              </a:ext>
            </a:extLst>
          </p:cNvPr>
          <p:cNvSpPr>
            <a:spLocks noGrp="1"/>
          </p:cNvSpPr>
          <p:nvPr>
            <p:ph type="body" sz="quarter" idx="10" hasCustomPrompt="1"/>
          </p:nvPr>
        </p:nvSpPr>
        <p:spPr bwMode="invGray">
          <a:xfrm>
            <a:off x="1594498" y="2735665"/>
            <a:ext cx="4323982" cy="3620685"/>
          </a:xfrm>
          <a:prstGeom prst="rect">
            <a:avLst/>
          </a:prstGeom>
        </p:spPr>
        <p:txBody>
          <a:bodyPr lIns="0" tIns="0" rIns="0" bIns="0">
            <a:normAutofit/>
          </a:bodyPr>
          <a:lstStyle>
            <a:lvl1pPr marL="0" indent="0">
              <a:buNone/>
              <a:defRPr sz="3400">
                <a:solidFill>
                  <a:schemeClr val="tx1"/>
                </a:solidFill>
                <a:latin typeface="Montserrat SemiBold" pitchFamily="2" charset="0"/>
              </a:defRPr>
            </a:lvl1pPr>
          </a:lstStyle>
          <a:p>
            <a:pPr lvl="0"/>
            <a:r>
              <a:rPr lang="en-US" dirty="0"/>
              <a:t>&lt;Chapter </a:t>
            </a:r>
            <a:r>
              <a:rPr lang="en-NL" dirty="0"/>
              <a:t>t</a:t>
            </a:r>
            <a:r>
              <a:rPr lang="en-US" dirty="0"/>
              <a:t>itle&gt;</a:t>
            </a:r>
          </a:p>
        </p:txBody>
      </p:sp>
      <p:sp>
        <p:nvSpPr>
          <p:cNvPr id="6" name="Text Placeholder 6">
            <a:extLst>
              <a:ext uri="{FF2B5EF4-FFF2-40B4-BE49-F238E27FC236}">
                <a16:creationId xmlns:a16="http://schemas.microsoft.com/office/drawing/2014/main" id="{16BFB1D5-0A8B-432B-BC50-7C8FF108FF2F}"/>
              </a:ext>
            </a:extLst>
          </p:cNvPr>
          <p:cNvSpPr>
            <a:spLocks noGrp="1"/>
          </p:cNvSpPr>
          <p:nvPr>
            <p:ph type="body" sz="quarter" idx="16" hasCustomPrompt="1"/>
          </p:nvPr>
        </p:nvSpPr>
        <p:spPr bwMode="invGray">
          <a:xfrm>
            <a:off x="632332" y="2735665"/>
            <a:ext cx="711274" cy="523220"/>
          </a:xfrm>
          <a:prstGeom prst="rect">
            <a:avLst/>
          </a:prstGeom>
        </p:spPr>
        <p:txBody>
          <a:bodyPr wrap="square" lIns="0" tIns="0" rIns="0" bIns="0">
            <a:spAutoFit/>
          </a:bodyPr>
          <a:lstStyle>
            <a:lvl1pPr marL="0" indent="0" algn="r">
              <a:buNone/>
              <a:defRPr sz="3400">
                <a:solidFill>
                  <a:schemeClr val="tx1"/>
                </a:solidFill>
                <a:latin typeface="Montserrat SemiBold" pitchFamily="2" charset="0"/>
              </a:defRPr>
            </a:lvl1pPr>
          </a:lstStyle>
          <a:p>
            <a:pPr lvl="0"/>
            <a:r>
              <a:rPr lang="en-US" dirty="0"/>
              <a:t>0#</a:t>
            </a:r>
          </a:p>
        </p:txBody>
      </p:sp>
      <p:pic>
        <p:nvPicPr>
          <p:cNvPr id="13" name="Graphic 12">
            <a:extLst>
              <a:ext uri="{FF2B5EF4-FFF2-40B4-BE49-F238E27FC236}">
                <a16:creationId xmlns:a16="http://schemas.microsoft.com/office/drawing/2014/main" id="{A53A17A6-5D4E-4132-A874-B1C2B83253F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3590" y="892407"/>
            <a:ext cx="1901614" cy="340326"/>
          </a:xfrm>
          <a:prstGeom prst="rect">
            <a:avLst/>
          </a:prstGeom>
        </p:spPr>
      </p:pic>
      <p:sp>
        <p:nvSpPr>
          <p:cNvPr id="7" name="Picture Placeholder 6">
            <a:extLst>
              <a:ext uri="{FF2B5EF4-FFF2-40B4-BE49-F238E27FC236}">
                <a16:creationId xmlns:a16="http://schemas.microsoft.com/office/drawing/2014/main" id="{260049AB-4246-438E-8784-79D421B19910}"/>
              </a:ext>
            </a:extLst>
          </p:cNvPr>
          <p:cNvSpPr>
            <a:spLocks noGrp="1"/>
          </p:cNvSpPr>
          <p:nvPr>
            <p:ph type="pic" sz="quarter" idx="17" hasCustomPrompt="1"/>
          </p:nvPr>
        </p:nvSpPr>
        <p:spPr>
          <a:xfrm>
            <a:off x="6096000" y="0"/>
            <a:ext cx="6096000" cy="6858000"/>
          </a:xfrm>
          <a:prstGeom prst="rect">
            <a:avLst/>
          </a:prstGeom>
        </p:spPr>
        <p:txBody>
          <a:bodyPr anchor="ctr" anchorCtr="0">
            <a:normAutofit/>
          </a:bodyPr>
          <a:lstStyle>
            <a:lvl1pPr marL="0" indent="0" algn="ctr">
              <a:buNone/>
              <a:defRPr sz="1600">
                <a:solidFill>
                  <a:schemeClr val="tx1"/>
                </a:solidFill>
                <a:latin typeface="Montserrat" panose="00000500000000000000" pitchFamily="2" charset="0"/>
              </a:defRPr>
            </a:lvl1pPr>
          </a:lstStyle>
          <a:p>
            <a:r>
              <a:rPr lang="en-NL"/>
              <a:t>Click here to add an image</a:t>
            </a:r>
          </a:p>
          <a:p>
            <a:endParaRPr lang="en-NL"/>
          </a:p>
          <a:p>
            <a:endParaRPr lang="nl-NL"/>
          </a:p>
        </p:txBody>
      </p:sp>
    </p:spTree>
    <p:extLst>
      <p:ext uri="{BB962C8B-B14F-4D97-AF65-F5344CB8AC3E}">
        <p14:creationId xmlns:p14="http://schemas.microsoft.com/office/powerpoint/2010/main" val="2242150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96816-C8D8-4D33-ADC6-A0DDE3C6E31E}"/>
              </a:ext>
            </a:extLst>
          </p:cNvPr>
          <p:cNvSpPr>
            <a:spLocks noGrp="1"/>
          </p:cNvSpPr>
          <p:nvPr>
            <p:ph type="title"/>
          </p:nvPr>
        </p:nvSpPr>
        <p:spPr bwMode="invGray">
          <a:xfrm>
            <a:off x="316799" y="471915"/>
            <a:ext cx="11484000" cy="343237"/>
          </a:xfrm>
          <a:prstGeom prst="rect">
            <a:avLst/>
          </a:prstGeom>
        </p:spPr>
        <p:txBody>
          <a:bodyPr tIns="0" bIns="0" anchor="t">
            <a:spAutoFit/>
          </a:bodyPr>
          <a:lstStyle>
            <a:lvl1pPr>
              <a:lnSpc>
                <a:spcPct val="100000"/>
              </a:lnSpc>
              <a:defRPr sz="2200">
                <a:solidFill>
                  <a:srgbClr val="000000"/>
                </a:solidFill>
                <a:latin typeface="Montserrat Bold" panose="00000800000000000000" pitchFamily="2" charset="0"/>
              </a:defRPr>
            </a:lvl1pPr>
          </a:lstStyle>
          <a:p>
            <a:r>
              <a:rPr lang="fr-FR"/>
              <a:t>Modifiez le style du titre</a:t>
            </a:r>
            <a:endParaRPr lang="en-US" dirty="0"/>
          </a:p>
        </p:txBody>
      </p:sp>
      <p:sp>
        <p:nvSpPr>
          <p:cNvPr id="5" name="Text Placeholder 4">
            <a:extLst>
              <a:ext uri="{FF2B5EF4-FFF2-40B4-BE49-F238E27FC236}">
                <a16:creationId xmlns:a16="http://schemas.microsoft.com/office/drawing/2014/main" id="{EA2E3C4D-A53B-49B6-90E2-150065B8751E}"/>
              </a:ext>
            </a:extLst>
          </p:cNvPr>
          <p:cNvSpPr>
            <a:spLocks noGrp="1"/>
          </p:cNvSpPr>
          <p:nvPr>
            <p:ph type="body" sz="quarter" idx="10"/>
          </p:nvPr>
        </p:nvSpPr>
        <p:spPr bwMode="invGray">
          <a:xfrm>
            <a:off x="316799" y="830931"/>
            <a:ext cx="11484000" cy="338554"/>
          </a:xfrm>
          <a:prstGeom prst="rect">
            <a:avLst/>
          </a:prstGeom>
        </p:spPr>
        <p:txBody>
          <a:bodyPr>
            <a:spAutoFit/>
          </a:bodyPr>
          <a:lstStyle>
            <a:lvl1pPr marL="0" indent="0">
              <a:buNone/>
              <a:defRPr sz="1600">
                <a:solidFill>
                  <a:srgbClr val="000000"/>
                </a:solidFill>
                <a:latin typeface="Montserrat SemiBold" pitchFamily="2" charset="0"/>
              </a:defRPr>
            </a:lvl1pPr>
          </a:lstStyle>
          <a:p>
            <a:pPr lvl="0"/>
            <a:r>
              <a:rPr lang="fr-FR"/>
              <a:t>Cliquez pour modifier les styles du texte du masque</a:t>
            </a:r>
          </a:p>
        </p:txBody>
      </p:sp>
      <p:sp>
        <p:nvSpPr>
          <p:cNvPr id="6" name="Text Placeholder 5">
            <a:extLst>
              <a:ext uri="{FF2B5EF4-FFF2-40B4-BE49-F238E27FC236}">
                <a16:creationId xmlns:a16="http://schemas.microsoft.com/office/drawing/2014/main" id="{2BAE1A89-9C65-45A4-8923-6131F16037FA}"/>
              </a:ext>
            </a:extLst>
          </p:cNvPr>
          <p:cNvSpPr>
            <a:spLocks noGrp="1"/>
          </p:cNvSpPr>
          <p:nvPr>
            <p:ph type="body" sz="quarter" idx="11"/>
          </p:nvPr>
        </p:nvSpPr>
        <p:spPr>
          <a:xfrm>
            <a:off x="316799" y="1316038"/>
            <a:ext cx="11484000" cy="4637087"/>
          </a:xfrm>
          <a:prstGeom prst="rect">
            <a:avLst/>
          </a:prstGeom>
        </p:spPr>
        <p:txBody>
          <a:bodyPr vert="horz" lIns="91440" tIns="45720" rIns="91440" bIns="45720" rtlCol="0">
            <a:noAutofit/>
          </a:bodyPr>
          <a:lstStyle>
            <a:lvl1pPr marL="216000" indent="-216000">
              <a:buFont typeface="Wingdings" panose="05000000000000000000" pitchFamily="2" charset="2"/>
              <a:buChar char="§"/>
              <a:defRPr lang="nl-NL" dirty="0"/>
            </a:lvl1pPr>
            <a:lvl2pPr>
              <a:defRPr sz="1400"/>
            </a:lvl2pPr>
          </a:lstStyle>
          <a:p>
            <a:pPr lvl="0"/>
            <a:r>
              <a:rPr lang="fr-FR" dirty="0"/>
              <a:t>Cliquez pour modifier les styles du texte du masque</a:t>
            </a:r>
          </a:p>
          <a:p>
            <a:pPr lvl="1"/>
            <a:r>
              <a:rPr lang="fr-FR" dirty="0"/>
              <a:t>Cliquez</a:t>
            </a:r>
          </a:p>
        </p:txBody>
      </p:sp>
    </p:spTree>
    <p:extLst>
      <p:ext uri="{BB962C8B-B14F-4D97-AF65-F5344CB8AC3E}">
        <p14:creationId xmlns:p14="http://schemas.microsoft.com/office/powerpoint/2010/main" val="347564332"/>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2.sv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Placeholder 3">
            <a:extLst>
              <a:ext uri="{FF2B5EF4-FFF2-40B4-BE49-F238E27FC236}">
                <a16:creationId xmlns:a16="http://schemas.microsoft.com/office/drawing/2014/main" id="{E3CA9F28-221C-ADB7-0904-F4ABB527065A}"/>
              </a:ext>
            </a:extLst>
          </p:cNvPr>
          <p:cNvSpPr>
            <a:spLocks noGrp="1"/>
          </p:cNvSpPr>
          <p:nvPr>
            <p:ph type="title"/>
          </p:nvPr>
        </p:nvSpPr>
        <p:spPr>
          <a:xfrm>
            <a:off x="316633" y="471600"/>
            <a:ext cx="11484000" cy="342000"/>
          </a:xfrm>
          <a:prstGeom prst="rect">
            <a:avLst/>
          </a:prstGeom>
        </p:spPr>
        <p:txBody>
          <a:bodyPr vert="horz" lIns="91440" tIns="0" rIns="91440" bIns="0" rtlCol="0" anchor="t" anchorCtr="0">
            <a:spAutoFit/>
          </a:bodyPr>
          <a:lstStyle/>
          <a:p>
            <a:r>
              <a:rPr lang="fr-FR"/>
              <a:t>Modifiez le style du titre</a:t>
            </a:r>
            <a:endParaRPr lang="en-IN" dirty="0"/>
          </a:p>
        </p:txBody>
      </p:sp>
      <p:sp>
        <p:nvSpPr>
          <p:cNvPr id="5" name="Text Placeholder 4">
            <a:extLst>
              <a:ext uri="{FF2B5EF4-FFF2-40B4-BE49-F238E27FC236}">
                <a16:creationId xmlns:a16="http://schemas.microsoft.com/office/drawing/2014/main" id="{032CDE84-856E-EC95-99B3-55B7775D7CE4}"/>
              </a:ext>
            </a:extLst>
          </p:cNvPr>
          <p:cNvSpPr>
            <a:spLocks noGrp="1"/>
          </p:cNvSpPr>
          <p:nvPr>
            <p:ph type="body" idx="1"/>
          </p:nvPr>
        </p:nvSpPr>
        <p:spPr>
          <a:xfrm>
            <a:off x="316635" y="1317600"/>
            <a:ext cx="114840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pic>
        <p:nvPicPr>
          <p:cNvPr id="3" name="Graphic 2">
            <a:extLst>
              <a:ext uri="{FF2B5EF4-FFF2-40B4-BE49-F238E27FC236}">
                <a16:creationId xmlns:a16="http://schemas.microsoft.com/office/drawing/2014/main" id="{1C5DA4E0-04BF-5BE9-724B-4261A9D385D1}"/>
              </a:ext>
            </a:extLst>
          </p:cNvPr>
          <p:cNvPicPr>
            <a:picLocks noChangeAspect="1"/>
          </p:cNvPicPr>
          <p:nvPr userDrawn="1"/>
        </p:nvPicPr>
        <p:blipFill>
          <a:blip r:embed="rId32">
            <a:extLst>
              <a:ext uri="{96DAC541-7B7A-43D3-8B79-37D633B846F1}">
                <asvg:svgBlip xmlns:asvg="http://schemas.microsoft.com/office/drawing/2016/SVG/main" r:embed="rId33"/>
              </a:ext>
            </a:extLst>
          </a:blip>
          <a:stretch>
            <a:fillRect/>
          </a:stretch>
        </p:blipFill>
        <p:spPr>
          <a:xfrm>
            <a:off x="414338" y="6261619"/>
            <a:ext cx="1111378" cy="198900"/>
          </a:xfrm>
          <a:prstGeom prst="rect">
            <a:avLst/>
          </a:prstGeom>
        </p:spPr>
      </p:pic>
      <p:sp>
        <p:nvSpPr>
          <p:cNvPr id="28" name="Slide Number Placeholder 10">
            <a:extLst>
              <a:ext uri="{FF2B5EF4-FFF2-40B4-BE49-F238E27FC236}">
                <a16:creationId xmlns:a16="http://schemas.microsoft.com/office/drawing/2014/main" id="{45ED4079-4E3E-0F43-541E-94FDA6BFDAF0}"/>
              </a:ext>
            </a:extLst>
          </p:cNvPr>
          <p:cNvSpPr txBox="1">
            <a:spLocks/>
          </p:cNvSpPr>
          <p:nvPr userDrawn="1"/>
        </p:nvSpPr>
        <p:spPr>
          <a:xfrm>
            <a:off x="11429230" y="6298599"/>
            <a:ext cx="458064" cy="216025"/>
          </a:xfrm>
          <a:prstGeom prst="rect">
            <a:avLst/>
          </a:prstGeom>
        </p:spPr>
        <p:txBody>
          <a:bodyPr vert="horz" lIns="91440" tIns="45720" rIns="91440" bIns="45720" rtlCol="0" anchor="ctr"/>
          <a:lstStyle>
            <a:defPPr>
              <a:defRPr lang="nl-NL"/>
            </a:defPPr>
            <a:lvl1pPr marL="0" algn="l" defTabSz="914400" rtl="0" eaLnBrk="1" latinLnBrk="0" hangingPunct="1">
              <a:defRPr lang="nl-NL" sz="1200" kern="1200" smtClean="0">
                <a:solidFill>
                  <a:srgbClr val="FF6D43"/>
                </a:solidFill>
                <a:latin typeface="Montserrat SemiBold" pitchFamily="2" charset="0"/>
                <a:ea typeface="Verdana" pitchFamily="34" charset="0"/>
                <a:cs typeface="Montserrat SemiBold"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AF489CC-3B7A-4DA5-A8C0-4984788D0EC5}" type="slidenum">
              <a:rPr lang="en-IN" smtClean="0"/>
              <a:pPr algn="r"/>
              <a:t>‹N°›</a:t>
            </a:fld>
            <a:endParaRPr lang="en-IN"/>
          </a:p>
        </p:txBody>
      </p:sp>
      <p:sp>
        <p:nvSpPr>
          <p:cNvPr id="2" name="AddCustomFooter#1">
            <a:extLst>
              <a:ext uri="{FF2B5EF4-FFF2-40B4-BE49-F238E27FC236}">
                <a16:creationId xmlns:a16="http://schemas.microsoft.com/office/drawing/2014/main" id="{A4CC9EA1-36F7-9E11-71BE-BA17FA614B91}"/>
              </a:ext>
            </a:extLst>
          </p:cNvPr>
          <p:cNvSpPr txBox="1"/>
          <p:nvPr userDrawn="1"/>
        </p:nvSpPr>
        <p:spPr bwMode="invGray">
          <a:xfrm>
            <a:off x="5816276" y="6384973"/>
            <a:ext cx="559449" cy="100027"/>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190500" algn="l"/>
              </a:tabLst>
              <a:defRPr/>
            </a:pPr>
            <a:r>
              <a:rPr kumimoji="0" lang="en-US" sz="650" b="0" i="0" u="none" strike="noStrike" kern="1200" cap="none" spc="0" normalizeH="0" baseline="0" noProof="0">
                <a:ln>
                  <a:noFill/>
                </a:ln>
                <a:solidFill>
                  <a:schemeClr val="bg1">
                    <a:lumMod val="50000"/>
                  </a:schemeClr>
                </a:solidFill>
                <a:effectLst/>
                <a:uLnTx/>
                <a:uFillTx/>
                <a:latin typeface="+mn-lt"/>
                <a:ea typeface="Verdana" pitchFamily="34" charset="0"/>
                <a:cs typeface="Verdana" pitchFamily="34" charset="0"/>
              </a:rPr>
              <a:t>© </a:t>
            </a:r>
            <a:r>
              <a:rPr kumimoji="0" lang="nl-NL" sz="650" b="0" i="0" u="none" strike="noStrike" kern="1200" cap="none" spc="0" normalizeH="0" baseline="0" noProof="0">
                <a:ln>
                  <a:noFill/>
                </a:ln>
                <a:solidFill>
                  <a:schemeClr val="bg1">
                    <a:lumMod val="50000"/>
                  </a:schemeClr>
                </a:solidFill>
                <a:effectLst/>
                <a:uLnTx/>
                <a:uFillTx/>
                <a:latin typeface="+mn-lt"/>
                <a:ea typeface="Verdana" pitchFamily="34" charset="0"/>
                <a:cs typeface="Verdana" pitchFamily="34" charset="0"/>
              </a:rPr>
              <a:t>Eviden SAS</a:t>
            </a:r>
            <a:endParaRPr lang="nl-NL" sz="650" baseline="0">
              <a:solidFill>
                <a:schemeClr val="bg1">
                  <a:lumMod val="50000"/>
                </a:schemeClr>
              </a:solidFill>
              <a:latin typeface="+mn-lt"/>
              <a:ea typeface="Verdana" pitchFamily="34" charset="0"/>
              <a:cs typeface="Verdana" pitchFamily="34" charset="0"/>
            </a:endParaRPr>
          </a:p>
        </p:txBody>
      </p:sp>
    </p:spTree>
    <p:extLst>
      <p:ext uri="{BB962C8B-B14F-4D97-AF65-F5344CB8AC3E}">
        <p14:creationId xmlns:p14="http://schemas.microsoft.com/office/powerpoint/2010/main" val="1091939"/>
      </p:ext>
    </p:extLst>
  </p:cSld>
  <p:clrMap bg1="lt1" tx1="dk1" bg2="lt2" tx2="dk2" accent1="accent1" accent2="accent2" accent3="accent3" accent4="accent4" accent5="accent5" accent6="accent6" hlink="hlink" folHlink="folHlink"/>
  <p:sldLayoutIdLst>
    <p:sldLayoutId id="2147483691" r:id="rId1"/>
    <p:sldLayoutId id="2147483650" r:id="rId2"/>
    <p:sldLayoutId id="2147483662" r:id="rId3"/>
    <p:sldLayoutId id="2147483692" r:id="rId4"/>
    <p:sldLayoutId id="2147483693" r:id="rId5"/>
    <p:sldLayoutId id="2147483694" r:id="rId6"/>
    <p:sldLayoutId id="2147483663" r:id="rId7"/>
    <p:sldLayoutId id="2147483695" r:id="rId8"/>
    <p:sldLayoutId id="2147483676" r:id="rId9"/>
    <p:sldLayoutId id="2147483664" r:id="rId10"/>
    <p:sldLayoutId id="2147483665" r:id="rId11"/>
    <p:sldLayoutId id="2147483666" r:id="rId12"/>
    <p:sldLayoutId id="2147483667" r:id="rId13"/>
    <p:sldLayoutId id="2147483668" r:id="rId14"/>
    <p:sldLayoutId id="2147483669" r:id="rId15"/>
    <p:sldLayoutId id="2147483670" r:id="rId16"/>
    <p:sldLayoutId id="2147483678" r:id="rId17"/>
    <p:sldLayoutId id="2147483686" r:id="rId18"/>
    <p:sldLayoutId id="2147483673" r:id="rId19"/>
    <p:sldLayoutId id="2147483679" r:id="rId20"/>
    <p:sldLayoutId id="2147483685" r:id="rId21"/>
    <p:sldLayoutId id="2147483683" r:id="rId22"/>
    <p:sldLayoutId id="2147483680" r:id="rId23"/>
    <p:sldLayoutId id="2147483687" r:id="rId24"/>
    <p:sldLayoutId id="2147483688" r:id="rId25"/>
    <p:sldLayoutId id="2147483681" r:id="rId26"/>
    <p:sldLayoutId id="2147483684" r:id="rId27"/>
    <p:sldLayoutId id="2147483682" r:id="rId28"/>
    <p:sldLayoutId id="2147483674" r:id="rId29"/>
    <p:sldLayoutId id="2147483689" r:id="rId30"/>
  </p:sldLayoutIdLst>
  <p:hf hdr="0" ftr="0" dt="0"/>
  <p:txStyles>
    <p:titleStyle>
      <a:lvl1pPr algn="l" defTabSz="914400" rtl="0" eaLnBrk="1" latinLnBrk="0" hangingPunct="1">
        <a:lnSpc>
          <a:spcPct val="100000"/>
        </a:lnSpc>
        <a:spcBef>
          <a:spcPct val="0"/>
        </a:spcBef>
        <a:buNone/>
        <a:defRPr sz="2200" kern="1200">
          <a:solidFill>
            <a:srgbClr val="000000"/>
          </a:solidFill>
          <a:latin typeface="Montserrat Bold" panose="00000800000000000000" pitchFamily="2" charset="0"/>
          <a:ea typeface="+mj-ea"/>
          <a:cs typeface="+mj-cs"/>
        </a:defRPr>
      </a:lvl1pPr>
    </p:titleStyle>
    <p:body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22" userDrawn="1">
          <p15:clr>
            <a:srgbClr val="F26B43"/>
          </p15:clr>
        </p15:guide>
        <p15:guide id="3" pos="7430" userDrawn="1">
          <p15:clr>
            <a:srgbClr val="F26B43"/>
          </p15:clr>
        </p15:guide>
        <p15:guide id="4" orient="horz" pos="3906" userDrawn="1">
          <p15:clr>
            <a:srgbClr val="F26B43"/>
          </p15:clr>
        </p15:guide>
        <p15:guide id="5" pos="25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hyperlink" Target="https://cpham.perso.univ-pau.fr/Paper/ISCC23.pdf" TargetMode="Externa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20E1C5E9-B790-8855-86D3-676555695A5E}"/>
              </a:ext>
            </a:extLst>
          </p:cNvPr>
          <p:cNvSpPr>
            <a:spLocks noGrp="1"/>
          </p:cNvSpPr>
          <p:nvPr>
            <p:ph type="ctrTitle"/>
          </p:nvPr>
        </p:nvSpPr>
        <p:spPr/>
        <p:txBody>
          <a:bodyPr/>
          <a:lstStyle/>
          <a:p>
            <a:r>
              <a:rPr lang="fr-FR" dirty="0"/>
              <a:t>FO – UHF</a:t>
            </a:r>
            <a:endParaRPr lang="nl-NL" dirty="0"/>
          </a:p>
        </p:txBody>
      </p:sp>
      <p:sp>
        <p:nvSpPr>
          <p:cNvPr id="11" name="Subtitle 10">
            <a:extLst>
              <a:ext uri="{FF2B5EF4-FFF2-40B4-BE49-F238E27FC236}">
                <a16:creationId xmlns:a16="http://schemas.microsoft.com/office/drawing/2014/main" id="{0A0E5207-71AD-D03D-C248-9EC56CAEC603}"/>
              </a:ext>
            </a:extLst>
          </p:cNvPr>
          <p:cNvSpPr>
            <a:spLocks noGrp="1"/>
          </p:cNvSpPr>
          <p:nvPr>
            <p:ph type="subTitle" idx="1"/>
          </p:nvPr>
        </p:nvSpPr>
        <p:spPr/>
        <p:txBody>
          <a:bodyPr/>
          <a:lstStyle/>
          <a:p>
            <a:r>
              <a:rPr lang="en-US" dirty="0" err="1"/>
              <a:t>Cadrage</a:t>
            </a:r>
            <a:r>
              <a:rPr lang="en-US" dirty="0"/>
              <a:t> / 2ème Phase</a:t>
            </a:r>
          </a:p>
        </p:txBody>
      </p:sp>
      <p:sp>
        <p:nvSpPr>
          <p:cNvPr id="12" name="Text Placeholder 11">
            <a:extLst>
              <a:ext uri="{FF2B5EF4-FFF2-40B4-BE49-F238E27FC236}">
                <a16:creationId xmlns:a16="http://schemas.microsoft.com/office/drawing/2014/main" id="{D6EF292C-4914-1708-B8AA-EBBE9AFC4334}"/>
              </a:ext>
            </a:extLst>
          </p:cNvPr>
          <p:cNvSpPr>
            <a:spLocks noGrp="1"/>
          </p:cNvSpPr>
          <p:nvPr>
            <p:ph type="body" sz="quarter" idx="13"/>
          </p:nvPr>
        </p:nvSpPr>
        <p:spPr/>
        <p:txBody>
          <a:bodyPr/>
          <a:lstStyle/>
          <a:p>
            <a:r>
              <a:rPr lang="en-US" dirty="0"/>
              <a:t>CKE</a:t>
            </a:r>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51430" y="181832"/>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07797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dirty="0"/>
              <a:t>BALISES - #2 Anticollision</a:t>
            </a:r>
          </a:p>
          <a:p>
            <a:endParaRPr lang="fr-FR" sz="1100" b="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tabLst>
                <a:tab pos="1165225" algn="l"/>
              </a:tabLst>
            </a:pPr>
            <a:r>
              <a:rPr lang="fr-FR" sz="1700" b="1" dirty="0"/>
              <a:t>Diagramme – Principe d’anticollision sur Balises</a:t>
            </a:r>
            <a:endParaRPr lang="fr-FR" sz="1600" b="1" dirty="0"/>
          </a:p>
          <a:p>
            <a:endParaRPr lang="fr-FR" dirty="0"/>
          </a:p>
        </p:txBody>
      </p:sp>
      <p:pic>
        <p:nvPicPr>
          <p:cNvPr id="10" name="Image 9">
            <a:extLst>
              <a:ext uri="{FF2B5EF4-FFF2-40B4-BE49-F238E27FC236}">
                <a16:creationId xmlns:a16="http://schemas.microsoft.com/office/drawing/2014/main" id="{8DE2CA72-C42E-8200-2381-8D12E3BE2F2D}"/>
              </a:ext>
            </a:extLst>
          </p:cNvPr>
          <p:cNvPicPr>
            <a:picLocks noChangeAspect="1"/>
          </p:cNvPicPr>
          <p:nvPr/>
        </p:nvPicPr>
        <p:blipFill>
          <a:blip r:embed="rId2"/>
          <a:stretch>
            <a:fillRect/>
          </a:stretch>
        </p:blipFill>
        <p:spPr>
          <a:xfrm>
            <a:off x="2921225" y="1803587"/>
            <a:ext cx="5455615" cy="2379396"/>
          </a:xfrm>
          <a:prstGeom prst="rect">
            <a:avLst/>
          </a:prstGeom>
        </p:spPr>
      </p:pic>
      <p:sp>
        <p:nvSpPr>
          <p:cNvPr id="11" name="ZoneTexte 10">
            <a:extLst>
              <a:ext uri="{FF2B5EF4-FFF2-40B4-BE49-F238E27FC236}">
                <a16:creationId xmlns:a16="http://schemas.microsoft.com/office/drawing/2014/main" id="{CF8C27CB-29CA-4397-1026-92756DF2B83A}"/>
              </a:ext>
            </a:extLst>
          </p:cNvPr>
          <p:cNvSpPr txBox="1"/>
          <p:nvPr/>
        </p:nvSpPr>
        <p:spPr>
          <a:xfrm>
            <a:off x="1218568" y="2762452"/>
            <a:ext cx="1828800" cy="461665"/>
          </a:xfrm>
          <a:prstGeom prst="rect">
            <a:avLst/>
          </a:prstGeom>
          <a:noFill/>
        </p:spPr>
        <p:txBody>
          <a:bodyPr wrap="square">
            <a:spAutoFit/>
          </a:bodyPr>
          <a:lstStyle/>
          <a:p>
            <a:pPr marL="0" indent="-100" algn="r">
              <a:buNone/>
              <a:tabLst>
                <a:tab pos="1165225" algn="l"/>
              </a:tabLst>
            </a:pPr>
            <a:r>
              <a:rPr lang="fr-FR" sz="1200" dirty="0"/>
              <a:t>DSP 1, arrêt sur détection DSP 2</a:t>
            </a:r>
          </a:p>
        </p:txBody>
      </p:sp>
      <p:sp>
        <p:nvSpPr>
          <p:cNvPr id="12" name="ZoneTexte 11">
            <a:extLst>
              <a:ext uri="{FF2B5EF4-FFF2-40B4-BE49-F238E27FC236}">
                <a16:creationId xmlns:a16="http://schemas.microsoft.com/office/drawing/2014/main" id="{374475B5-21FB-6770-AEAA-4C2FE7A8D276}"/>
              </a:ext>
            </a:extLst>
          </p:cNvPr>
          <p:cNvSpPr txBox="1"/>
          <p:nvPr/>
        </p:nvSpPr>
        <p:spPr>
          <a:xfrm>
            <a:off x="1048635" y="3338404"/>
            <a:ext cx="1998733" cy="276999"/>
          </a:xfrm>
          <a:prstGeom prst="rect">
            <a:avLst/>
          </a:prstGeom>
          <a:noFill/>
        </p:spPr>
        <p:txBody>
          <a:bodyPr wrap="square">
            <a:spAutoFit/>
          </a:bodyPr>
          <a:lstStyle/>
          <a:p>
            <a:pPr marL="0" indent="-100" algn="r">
              <a:buNone/>
              <a:tabLst>
                <a:tab pos="1165225" algn="l"/>
              </a:tabLst>
            </a:pPr>
            <a:r>
              <a:rPr lang="fr-FR" sz="1200" dirty="0"/>
              <a:t>DSP 2, émission Balise</a:t>
            </a:r>
          </a:p>
        </p:txBody>
      </p:sp>
      <p:sp>
        <p:nvSpPr>
          <p:cNvPr id="13" name="ZoneTexte 12">
            <a:extLst>
              <a:ext uri="{FF2B5EF4-FFF2-40B4-BE49-F238E27FC236}">
                <a16:creationId xmlns:a16="http://schemas.microsoft.com/office/drawing/2014/main" id="{191F66EB-BACA-1E68-022B-5E77726DE2E1}"/>
              </a:ext>
            </a:extLst>
          </p:cNvPr>
          <p:cNvSpPr txBox="1"/>
          <p:nvPr/>
        </p:nvSpPr>
        <p:spPr>
          <a:xfrm>
            <a:off x="736375" y="3679998"/>
            <a:ext cx="2310993" cy="646331"/>
          </a:xfrm>
          <a:prstGeom prst="rect">
            <a:avLst/>
          </a:prstGeom>
          <a:noFill/>
        </p:spPr>
        <p:txBody>
          <a:bodyPr wrap="square">
            <a:spAutoFit/>
          </a:bodyPr>
          <a:lstStyle/>
          <a:p>
            <a:pPr marL="0" indent="-100" algn="r">
              <a:buNone/>
              <a:tabLst>
                <a:tab pos="1165225" algn="l"/>
              </a:tabLst>
            </a:pPr>
            <a:r>
              <a:rPr lang="fr-FR" sz="1200" dirty="0"/>
              <a:t>DSP 2, émission alignée sur prochaine Balise (prise de la Trame</a:t>
            </a:r>
          </a:p>
        </p:txBody>
      </p:sp>
      <p:sp>
        <p:nvSpPr>
          <p:cNvPr id="14" name="ZoneTexte 13">
            <a:extLst>
              <a:ext uri="{FF2B5EF4-FFF2-40B4-BE49-F238E27FC236}">
                <a16:creationId xmlns:a16="http://schemas.microsoft.com/office/drawing/2014/main" id="{2253C250-9AA1-B69A-1CA9-E038BBDE17A6}"/>
              </a:ext>
            </a:extLst>
          </p:cNvPr>
          <p:cNvSpPr txBox="1"/>
          <p:nvPr/>
        </p:nvSpPr>
        <p:spPr>
          <a:xfrm>
            <a:off x="316799" y="4682781"/>
            <a:ext cx="10798500" cy="1298369"/>
          </a:xfrm>
          <a:prstGeom prst="rect">
            <a:avLst/>
          </a:prstGeom>
          <a:noFill/>
        </p:spPr>
        <p:txBody>
          <a:bodyPr wrap="square">
            <a:spAutoFit/>
          </a:bodyPr>
          <a:lstStyle/>
          <a:p>
            <a:pPr>
              <a:lnSpc>
                <a:spcPct val="110000"/>
              </a:lnSpc>
              <a:tabLst>
                <a:tab pos="1165225" algn="l"/>
              </a:tabLst>
            </a:pPr>
            <a:r>
              <a:rPr lang="fr-FR" sz="1200" b="1" dirty="0"/>
              <a:t>Détection de balises non alignées :</a:t>
            </a:r>
          </a:p>
          <a:p>
            <a:pPr marL="171450" indent="-171450">
              <a:lnSpc>
                <a:spcPct val="110000"/>
              </a:lnSpc>
              <a:buFont typeface="Arial" panose="020B0604020202020204" pitchFamily="34" charset="0"/>
              <a:buChar char="•"/>
              <a:tabLst>
                <a:tab pos="1165225" algn="l"/>
              </a:tabLst>
            </a:pPr>
            <a:r>
              <a:rPr lang="fr-FR" sz="1200" dirty="0"/>
              <a:t>A intervalles réguliers, un DSP GLA (sans gestion Balise) effectue une écoute le temps d’un Cycle DSP.</a:t>
            </a:r>
          </a:p>
          <a:p>
            <a:pPr marL="171450" indent="-171450">
              <a:lnSpc>
                <a:spcPct val="110000"/>
              </a:lnSpc>
              <a:buFont typeface="Arial" panose="020B0604020202020204" pitchFamily="34" charset="0"/>
              <a:buChar char="•"/>
              <a:tabLst>
                <a:tab pos="1165225" algn="l"/>
              </a:tabLst>
            </a:pPr>
            <a:r>
              <a:rPr lang="fr-FR" sz="1200" dirty="0"/>
              <a:t>S’il s’accroche à une Balise non synchronisée au train de Trames auquel il appartient (hors de portée =&gt; à portée), il émet les informations de décalage sur le slot TGLA1 de la balise non synchronisée. </a:t>
            </a:r>
          </a:p>
          <a:p>
            <a:pPr marL="171450" indent="-171450">
              <a:lnSpc>
                <a:spcPct val="110000"/>
              </a:lnSpc>
              <a:buFont typeface="Arial" panose="020B0604020202020204" pitchFamily="34" charset="0"/>
              <a:buChar char="•"/>
              <a:tabLst>
                <a:tab pos="1165225" algn="l"/>
              </a:tabLst>
            </a:pPr>
            <a:r>
              <a:rPr lang="fr-FR" sz="1200" dirty="0"/>
              <a:t>Celle-ci effectue une dernière émission de sa Balise avec les informations de décalage pour ses propres abonnés.</a:t>
            </a:r>
            <a:br>
              <a:rPr lang="fr-FR" sz="1200" dirty="0"/>
            </a:br>
            <a:r>
              <a:rPr lang="fr-FR" sz="1200" dirty="0"/>
              <a:t>Tous les DSP concernés se resynchronisent avec ce nouveau train de Trames et se réinitialisent (insertion, émission Balise, </a:t>
            </a:r>
            <a:r>
              <a:rPr lang="fr-FR" sz="1200" dirty="0" err="1"/>
              <a:t>etc</a:t>
            </a:r>
            <a:r>
              <a:rPr lang="fr-FR" sz="1200" dirty="0"/>
              <a:t>).</a:t>
            </a:r>
            <a:endParaRPr lang="fr-FR" sz="1100" dirty="0"/>
          </a:p>
        </p:txBody>
      </p:sp>
    </p:spTree>
    <p:extLst>
      <p:ext uri="{BB962C8B-B14F-4D97-AF65-F5344CB8AC3E}">
        <p14:creationId xmlns:p14="http://schemas.microsoft.com/office/powerpoint/2010/main" val="204240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dirty="0"/>
              <a:t>TGLA1 et </a:t>
            </a:r>
            <a:r>
              <a:rPr lang="fr-FR" b="1" dirty="0" err="1"/>
              <a:t>TGLAn</a:t>
            </a:r>
            <a:r>
              <a:rPr lang="fr-FR" b="1" dirty="0"/>
              <a:t> – #1 Anticollision sur slots de Signalement/GLA</a:t>
            </a:r>
          </a:p>
          <a:p>
            <a:endParaRPr lang="fr-FR" sz="1100" b="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tabLst>
                <a:tab pos="1165225" algn="l"/>
              </a:tabLst>
            </a:pPr>
            <a:r>
              <a:rPr lang="fr-FR" sz="1700" b="1" dirty="0"/>
              <a:t>Gestion des anticollisions sur émission slot TGLA</a:t>
            </a:r>
          </a:p>
          <a:p>
            <a:pPr lvl="1">
              <a:lnSpc>
                <a:spcPct val="110000"/>
              </a:lnSpc>
              <a:tabLst>
                <a:tab pos="1165225" algn="l"/>
              </a:tabLst>
            </a:pPr>
            <a:r>
              <a:rPr lang="fr-FR" sz="1400" dirty="0"/>
              <a:t>Les émissions GLA sont synchronisées sur les Balises et d’une priorité moindre, le mécanisme d’anticollision </a:t>
            </a:r>
            <a:r>
              <a:rPr lang="fr-FR" sz="1600" dirty="0"/>
              <a:t>CAD est utilisé.</a:t>
            </a:r>
          </a:p>
          <a:p>
            <a:pPr lvl="1">
              <a:lnSpc>
                <a:spcPct val="110000"/>
              </a:lnSpc>
              <a:tabLst>
                <a:tab pos="1165225" algn="l"/>
              </a:tabLst>
            </a:pPr>
            <a:r>
              <a:rPr lang="fr-FR" sz="1400" dirty="0"/>
              <a:t>La phase d’écoute TGLA se limite à </a:t>
            </a:r>
            <a:r>
              <a:rPr lang="fr-FR" sz="1400" b="1" dirty="0"/>
              <a:t>1 tentative de détection CAD </a:t>
            </a:r>
            <a:r>
              <a:rPr lang="fr-FR" sz="1400" dirty="0"/>
              <a:t>(TCAD).</a:t>
            </a:r>
            <a:br>
              <a:rPr lang="fr-FR" sz="1400" dirty="0"/>
            </a:br>
            <a:r>
              <a:rPr lang="fr-FR" sz="1400" dirty="0"/>
              <a:t>En effet, la Balise indique les slots TGLA occupés et libres (champ « Statut TGLA »), le slot d’émission du DSP souhaitant s’insérer est </a:t>
            </a:r>
            <a:r>
              <a:rPr lang="fr-FR" sz="1400" b="1" dirty="0"/>
              <a:t>choisi aléatoirement parmi les slots libres de la Trame</a:t>
            </a:r>
            <a:r>
              <a:rPr lang="fr-FR" sz="1400" dirty="0"/>
              <a:t>.</a:t>
            </a:r>
            <a:br>
              <a:rPr lang="fr-FR" sz="1400" dirty="0"/>
            </a:br>
            <a:r>
              <a:rPr lang="fr-FR" sz="1400" dirty="0"/>
              <a:t>A la première émission il émet </a:t>
            </a:r>
            <a:r>
              <a:rPr lang="fr-FR" sz="1400" b="1" dirty="0"/>
              <a:t>avec ou sans CAD préalable, aléatoirement</a:t>
            </a:r>
            <a:r>
              <a:rPr lang="fr-FR" sz="1400" dirty="0"/>
              <a:t>.</a:t>
            </a:r>
          </a:p>
          <a:p>
            <a:pPr lvl="1">
              <a:lnSpc>
                <a:spcPct val="110000"/>
              </a:lnSpc>
              <a:tabLst>
                <a:tab pos="1165225" algn="l"/>
              </a:tabLst>
            </a:pPr>
            <a:r>
              <a:rPr lang="fr-FR" sz="1400" dirty="0"/>
              <a:t>A la prochaine Trame (N° Trame identique), il vérifie s’il n’y a pas eu de collisions avec un autre DSP (champ « Statut TGLA »). Si échec, il retente un autre slot libre ou s’insère dans une autre Trame (suite aux précédentes écoutes) ou initie une Balise.</a:t>
            </a:r>
          </a:p>
          <a:p>
            <a:pPr lvl="1">
              <a:lnSpc>
                <a:spcPct val="110000"/>
              </a:lnSpc>
              <a:tabLst>
                <a:tab pos="1165225" algn="l"/>
              </a:tabLst>
            </a:pPr>
            <a:endParaRPr lang="fr-FR" dirty="0"/>
          </a:p>
          <a:p>
            <a:pPr lvl="1">
              <a:lnSpc>
                <a:spcPct val="110000"/>
              </a:lnSpc>
              <a:tabLst>
                <a:tab pos="1165225" algn="l"/>
              </a:tabLst>
            </a:pPr>
            <a:r>
              <a:rPr lang="fr-FR" sz="1400" dirty="0"/>
              <a:t>Le </a:t>
            </a:r>
            <a:r>
              <a:rPr lang="fr-FR" sz="1400" b="1" dirty="0"/>
              <a:t>slot TGLA1 est utilisé par l’émetteur de la Balise </a:t>
            </a:r>
            <a:r>
              <a:rPr lang="fr-FR" sz="1400" dirty="0"/>
              <a:t>pour donner ses informations de position. Cependant, il est émis avec un phase CAD afin d’être éventuellement préempter par un autre DSP : </a:t>
            </a:r>
            <a:r>
              <a:rPr lang="fr-FR" sz="1400" b="1" dirty="0"/>
              <a:t>acquittement mise en place Service </a:t>
            </a:r>
            <a:r>
              <a:rPr lang="fr-FR" sz="1400" dirty="0"/>
              <a:t>ou </a:t>
            </a:r>
            <a:r>
              <a:rPr lang="fr-FR" sz="1400" b="1" dirty="0"/>
              <a:t>demande de décalage </a:t>
            </a:r>
            <a:r>
              <a:rPr lang="fr-FR" sz="1400" dirty="0"/>
              <a:t>pour alignement sur Trames ou groupes de Trames DSP synchronisées.</a:t>
            </a:r>
          </a:p>
          <a:p>
            <a:pPr lvl="1">
              <a:lnSpc>
                <a:spcPct val="110000"/>
              </a:lnSpc>
              <a:tabLst>
                <a:tab pos="1165225" algn="l"/>
              </a:tabLst>
            </a:pPr>
            <a:endParaRPr lang="fr-FR" dirty="0"/>
          </a:p>
          <a:p>
            <a:pPr lvl="1">
              <a:lnSpc>
                <a:spcPct val="110000"/>
              </a:lnSpc>
              <a:tabLst>
                <a:tab pos="1165225" algn="l"/>
              </a:tabLst>
            </a:pPr>
            <a:endParaRPr lang="fr-FR" dirty="0"/>
          </a:p>
        </p:txBody>
      </p:sp>
    </p:spTree>
    <p:extLst>
      <p:ext uri="{BB962C8B-B14F-4D97-AF65-F5344CB8AC3E}">
        <p14:creationId xmlns:p14="http://schemas.microsoft.com/office/powerpoint/2010/main" val="1945548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dirty="0"/>
              <a:t>Slots TGLA1 et </a:t>
            </a:r>
            <a:r>
              <a:rPr lang="fr-FR" b="1" dirty="0" err="1"/>
              <a:t>TGLAn</a:t>
            </a:r>
            <a:r>
              <a:rPr lang="fr-FR" b="1" dirty="0"/>
              <a:t> – #2 Anticollision sur slots de Signalement/GLA</a:t>
            </a:r>
          </a:p>
          <a:p>
            <a:endParaRPr lang="fr-FR" sz="1100" b="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tabLst>
                <a:tab pos="1165225" algn="l"/>
              </a:tabLst>
            </a:pPr>
            <a:r>
              <a:rPr lang="fr-FR" sz="1700" b="1" dirty="0"/>
              <a:t>Diagramme – Principe d’anticollision sur slot TGLA</a:t>
            </a:r>
          </a:p>
          <a:p>
            <a:pPr lvl="1">
              <a:lnSpc>
                <a:spcPct val="110000"/>
              </a:lnSpc>
              <a:tabLst>
                <a:tab pos="1165225" algn="l"/>
              </a:tabLst>
            </a:pPr>
            <a:endParaRPr lang="fr-FR" dirty="0"/>
          </a:p>
          <a:p>
            <a:pPr lvl="1">
              <a:lnSpc>
                <a:spcPct val="110000"/>
              </a:lnSpc>
              <a:tabLst>
                <a:tab pos="1165225" algn="l"/>
              </a:tabLst>
            </a:pPr>
            <a:endParaRPr lang="fr-FR" dirty="0"/>
          </a:p>
        </p:txBody>
      </p:sp>
      <p:pic>
        <p:nvPicPr>
          <p:cNvPr id="8" name="Image 7">
            <a:extLst>
              <a:ext uri="{FF2B5EF4-FFF2-40B4-BE49-F238E27FC236}">
                <a16:creationId xmlns:a16="http://schemas.microsoft.com/office/drawing/2014/main" id="{DAC4B345-B7C5-6304-DA63-19E9E70BF54E}"/>
              </a:ext>
            </a:extLst>
          </p:cNvPr>
          <p:cNvPicPr>
            <a:picLocks noChangeAspect="1"/>
          </p:cNvPicPr>
          <p:nvPr/>
        </p:nvPicPr>
        <p:blipFill>
          <a:blip r:embed="rId2"/>
          <a:stretch>
            <a:fillRect/>
          </a:stretch>
        </p:blipFill>
        <p:spPr>
          <a:xfrm>
            <a:off x="1646856" y="1971169"/>
            <a:ext cx="6878728" cy="2544187"/>
          </a:xfrm>
          <a:prstGeom prst="rect">
            <a:avLst/>
          </a:prstGeom>
        </p:spPr>
      </p:pic>
      <p:sp>
        <p:nvSpPr>
          <p:cNvPr id="9" name="ZoneTexte 8">
            <a:extLst>
              <a:ext uri="{FF2B5EF4-FFF2-40B4-BE49-F238E27FC236}">
                <a16:creationId xmlns:a16="http://schemas.microsoft.com/office/drawing/2014/main" id="{7F8F4DBA-CCA8-18E7-0620-CA4031458596}"/>
              </a:ext>
            </a:extLst>
          </p:cNvPr>
          <p:cNvSpPr txBox="1"/>
          <p:nvPr/>
        </p:nvSpPr>
        <p:spPr>
          <a:xfrm>
            <a:off x="3370462" y="4523678"/>
            <a:ext cx="1828800" cy="1015663"/>
          </a:xfrm>
          <a:prstGeom prst="rect">
            <a:avLst/>
          </a:prstGeom>
          <a:noFill/>
        </p:spPr>
        <p:txBody>
          <a:bodyPr wrap="square">
            <a:spAutoFit/>
          </a:bodyPr>
          <a:lstStyle/>
          <a:p>
            <a:pPr marL="0" indent="-100" algn="ctr">
              <a:buNone/>
              <a:tabLst>
                <a:tab pos="1165225" algn="l"/>
              </a:tabLst>
            </a:pPr>
            <a:r>
              <a:rPr lang="fr-FR" sz="1200" dirty="0"/>
              <a:t>Phase CAD systématique sur TGLA1 et émission GLA par l’émetteur de la Balise</a:t>
            </a:r>
          </a:p>
        </p:txBody>
      </p:sp>
      <p:sp>
        <p:nvSpPr>
          <p:cNvPr id="11" name="ZoneTexte 10">
            <a:extLst>
              <a:ext uri="{FF2B5EF4-FFF2-40B4-BE49-F238E27FC236}">
                <a16:creationId xmlns:a16="http://schemas.microsoft.com/office/drawing/2014/main" id="{D5034DA0-6C87-0906-1306-514DE448E8BB}"/>
              </a:ext>
            </a:extLst>
          </p:cNvPr>
          <p:cNvSpPr txBox="1"/>
          <p:nvPr/>
        </p:nvSpPr>
        <p:spPr>
          <a:xfrm>
            <a:off x="5177142" y="4023528"/>
            <a:ext cx="1557010" cy="646331"/>
          </a:xfrm>
          <a:prstGeom prst="rect">
            <a:avLst/>
          </a:prstGeom>
          <a:noFill/>
        </p:spPr>
        <p:txBody>
          <a:bodyPr wrap="square">
            <a:spAutoFit/>
          </a:bodyPr>
          <a:lstStyle/>
          <a:p>
            <a:pPr marL="0" indent="-100" algn="ctr">
              <a:buNone/>
              <a:tabLst>
                <a:tab pos="1165225" algn="l"/>
              </a:tabLst>
            </a:pPr>
            <a:r>
              <a:rPr lang="fr-FR" sz="1200" dirty="0"/>
              <a:t>Emissions GLA maintenues par </a:t>
            </a:r>
            <a:br>
              <a:rPr lang="fr-FR" sz="1200" dirty="0"/>
            </a:br>
            <a:r>
              <a:rPr lang="fr-FR" sz="1200" dirty="0"/>
              <a:t>2 DSP</a:t>
            </a:r>
          </a:p>
        </p:txBody>
      </p:sp>
      <p:sp>
        <p:nvSpPr>
          <p:cNvPr id="12" name="ZoneTexte 11">
            <a:extLst>
              <a:ext uri="{FF2B5EF4-FFF2-40B4-BE49-F238E27FC236}">
                <a16:creationId xmlns:a16="http://schemas.microsoft.com/office/drawing/2014/main" id="{47F92228-714D-1344-10F2-D7DE3877FF71}"/>
              </a:ext>
            </a:extLst>
          </p:cNvPr>
          <p:cNvSpPr txBox="1"/>
          <p:nvPr/>
        </p:nvSpPr>
        <p:spPr>
          <a:xfrm>
            <a:off x="6891202" y="4467513"/>
            <a:ext cx="2302992" cy="1015663"/>
          </a:xfrm>
          <a:prstGeom prst="rect">
            <a:avLst/>
          </a:prstGeom>
          <a:noFill/>
        </p:spPr>
        <p:txBody>
          <a:bodyPr wrap="square">
            <a:spAutoFit/>
          </a:bodyPr>
          <a:lstStyle/>
          <a:p>
            <a:pPr marL="0" indent="-100">
              <a:buNone/>
              <a:tabLst>
                <a:tab pos="1165225" algn="l"/>
              </a:tabLst>
            </a:pPr>
            <a:r>
              <a:rPr lang="fr-FR" sz="1200" dirty="0"/>
              <a:t>Phase CAD (optionnelle) sur slot libre choisi aléatoirement et effectuée par 1 PT3S souhaitant s’insérer</a:t>
            </a:r>
          </a:p>
        </p:txBody>
      </p:sp>
      <p:pic>
        <p:nvPicPr>
          <p:cNvPr id="16" name="Image 15">
            <a:extLst>
              <a:ext uri="{FF2B5EF4-FFF2-40B4-BE49-F238E27FC236}">
                <a16:creationId xmlns:a16="http://schemas.microsoft.com/office/drawing/2014/main" id="{27141A36-D20D-3D09-D7A6-973209C3B30A}"/>
              </a:ext>
            </a:extLst>
          </p:cNvPr>
          <p:cNvPicPr>
            <a:picLocks noChangeAspect="1"/>
          </p:cNvPicPr>
          <p:nvPr/>
        </p:nvPicPr>
        <p:blipFill>
          <a:blip r:embed="rId3"/>
          <a:stretch>
            <a:fillRect/>
          </a:stretch>
        </p:blipFill>
        <p:spPr>
          <a:xfrm>
            <a:off x="5394745" y="3804790"/>
            <a:ext cx="114300" cy="257175"/>
          </a:xfrm>
          <a:prstGeom prst="rect">
            <a:avLst/>
          </a:prstGeom>
        </p:spPr>
      </p:pic>
      <p:pic>
        <p:nvPicPr>
          <p:cNvPr id="17" name="Image 16">
            <a:extLst>
              <a:ext uri="{FF2B5EF4-FFF2-40B4-BE49-F238E27FC236}">
                <a16:creationId xmlns:a16="http://schemas.microsoft.com/office/drawing/2014/main" id="{48702F8F-D78C-9328-27EC-C2E0A224B786}"/>
              </a:ext>
            </a:extLst>
          </p:cNvPr>
          <p:cNvPicPr>
            <a:picLocks noChangeAspect="1"/>
          </p:cNvPicPr>
          <p:nvPr/>
        </p:nvPicPr>
        <p:blipFill>
          <a:blip r:embed="rId3"/>
          <a:stretch>
            <a:fillRect/>
          </a:stretch>
        </p:blipFill>
        <p:spPr>
          <a:xfrm>
            <a:off x="6366055" y="3804790"/>
            <a:ext cx="114300" cy="257175"/>
          </a:xfrm>
          <a:prstGeom prst="rect">
            <a:avLst/>
          </a:prstGeom>
        </p:spPr>
      </p:pic>
    </p:spTree>
    <p:extLst>
      <p:ext uri="{BB962C8B-B14F-4D97-AF65-F5344CB8AC3E}">
        <p14:creationId xmlns:p14="http://schemas.microsoft.com/office/powerpoint/2010/main" val="1182388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dirty="0"/>
              <a:t>MODE RELAIS – Principes (à consolider)</a:t>
            </a:r>
          </a:p>
          <a:p>
            <a:endParaRPr lang="fr-FR" sz="1100" b="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tabLst>
                <a:tab pos="1165225" algn="l"/>
              </a:tabLst>
            </a:pPr>
            <a:r>
              <a:rPr lang="fr-FR" sz="1700" b="1" dirty="0"/>
              <a:t>Mode Relais Bi-Poste</a:t>
            </a:r>
          </a:p>
          <a:p>
            <a:pPr lvl="1">
              <a:lnSpc>
                <a:spcPct val="110000"/>
              </a:lnSpc>
              <a:tabLst>
                <a:tab pos="1165225" algn="l"/>
              </a:tabLst>
            </a:pPr>
            <a:r>
              <a:rPr lang="fr-FR" sz="1400" dirty="0"/>
              <a:t>Chaque Relais bi-poste tient à jour la liste des DSP associée à leurs positions horodatées et leur source (radio, filaire)</a:t>
            </a:r>
            <a:br>
              <a:rPr lang="fr-FR" sz="1400" dirty="0"/>
            </a:br>
            <a:r>
              <a:rPr lang="fr-FR" sz="1400" dirty="0"/>
              <a:t>Toute nouvelle entrée écrase la précédente. L’entrée est supprimée si non mise à jour après un délai paramétrable.</a:t>
            </a:r>
          </a:p>
          <a:p>
            <a:pPr lvl="1">
              <a:lnSpc>
                <a:spcPct val="110000"/>
              </a:lnSpc>
              <a:tabLst>
                <a:tab pos="1165225" algn="l"/>
              </a:tabLst>
            </a:pPr>
            <a:r>
              <a:rPr lang="fr-FR" sz="1400" dirty="0"/>
              <a:t>Toutes les entrées GLA reçues par source radio, nouvelles ou mises à jour, sont transmises par voie filaire.</a:t>
            </a:r>
          </a:p>
          <a:p>
            <a:pPr lvl="1">
              <a:lnSpc>
                <a:spcPct val="110000"/>
              </a:lnSpc>
              <a:tabLst>
                <a:tab pos="1165225" algn="l"/>
              </a:tabLst>
            </a:pPr>
            <a:r>
              <a:rPr lang="fr-FR" sz="1400" dirty="0"/>
              <a:t>Toutes les entrées reçues par voie filaire et n’existant pas en source radio, sont émises dans sa Trame DSP Relais. Si leur nombre excède le nombre de slots TGLA, elles sont envoyées cycliquement.</a:t>
            </a:r>
          </a:p>
          <a:p>
            <a:pPr lvl="1">
              <a:lnSpc>
                <a:spcPct val="110000"/>
              </a:lnSpc>
              <a:tabLst>
                <a:tab pos="1165225" algn="l"/>
              </a:tabLst>
            </a:pPr>
            <a:endParaRPr lang="fr-FR" sz="1400" dirty="0"/>
          </a:p>
          <a:p>
            <a:pPr>
              <a:lnSpc>
                <a:spcPct val="110000"/>
              </a:lnSpc>
              <a:tabLst>
                <a:tab pos="1165225" algn="l"/>
              </a:tabLst>
            </a:pPr>
            <a:r>
              <a:rPr lang="fr-FR" sz="1700" b="1" dirty="0"/>
              <a:t>Mode Relais Monoposte</a:t>
            </a:r>
          </a:p>
          <a:p>
            <a:pPr lvl="1">
              <a:lnSpc>
                <a:spcPct val="110000"/>
              </a:lnSpc>
              <a:tabLst>
                <a:tab pos="1165225" algn="l"/>
              </a:tabLst>
            </a:pPr>
            <a:r>
              <a:rPr lang="fr-FR" sz="1400" dirty="0"/>
              <a:t>Gestion de la liste entrées DSP GLA identique</a:t>
            </a:r>
          </a:p>
          <a:p>
            <a:pPr lvl="1">
              <a:lnSpc>
                <a:spcPct val="110000"/>
              </a:lnSpc>
              <a:tabLst>
                <a:tab pos="1165225" algn="l"/>
              </a:tabLst>
            </a:pPr>
            <a:r>
              <a:rPr lang="fr-FR" sz="1400" dirty="0"/>
              <a:t>Toutes les entrées GLA reçues par source radio, nouvelles ou mises à jour, sont retransmises dans sa Trame DSP Relais . Si leur nombre excède le nombre de slots TGLA, elles sont envoyées cycliquement.</a:t>
            </a:r>
          </a:p>
          <a:p>
            <a:pPr lvl="1">
              <a:lnSpc>
                <a:spcPct val="110000"/>
              </a:lnSpc>
              <a:tabLst>
                <a:tab pos="1165225" algn="l"/>
              </a:tabLst>
            </a:pPr>
            <a:endParaRPr lang="fr-FR" sz="1400" dirty="0"/>
          </a:p>
          <a:p>
            <a:pPr lvl="1">
              <a:lnSpc>
                <a:spcPct val="110000"/>
              </a:lnSpc>
              <a:tabLst>
                <a:tab pos="1165225" algn="l"/>
              </a:tabLst>
            </a:pPr>
            <a:endParaRPr lang="fr-FR" sz="1400" dirty="0"/>
          </a:p>
          <a:p>
            <a:pPr lvl="1">
              <a:lnSpc>
                <a:spcPct val="110000"/>
              </a:lnSpc>
              <a:tabLst>
                <a:tab pos="1165225" algn="l"/>
              </a:tabLst>
            </a:pPr>
            <a:endParaRPr lang="fr-FR" sz="1400" dirty="0"/>
          </a:p>
          <a:p>
            <a:pPr lvl="1">
              <a:lnSpc>
                <a:spcPct val="110000"/>
              </a:lnSpc>
              <a:tabLst>
                <a:tab pos="1165225" algn="l"/>
              </a:tabLst>
            </a:pPr>
            <a:endParaRPr lang="fr-FR" sz="1700" b="1" dirty="0"/>
          </a:p>
          <a:p>
            <a:pPr lvl="1">
              <a:lnSpc>
                <a:spcPct val="110000"/>
              </a:lnSpc>
              <a:tabLst>
                <a:tab pos="1165225" algn="l"/>
              </a:tabLst>
            </a:pPr>
            <a:endParaRPr lang="fr-FR" dirty="0"/>
          </a:p>
          <a:p>
            <a:pPr lvl="1">
              <a:lnSpc>
                <a:spcPct val="110000"/>
              </a:lnSpc>
              <a:tabLst>
                <a:tab pos="1165225" algn="l"/>
              </a:tabLst>
            </a:pPr>
            <a:endParaRPr lang="fr-FR" dirty="0"/>
          </a:p>
        </p:txBody>
      </p:sp>
    </p:spTree>
    <p:extLst>
      <p:ext uri="{BB962C8B-B14F-4D97-AF65-F5344CB8AC3E}">
        <p14:creationId xmlns:p14="http://schemas.microsoft.com/office/powerpoint/2010/main" val="2818807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dirty="0"/>
              <a:t>SERVICES – #1 Principes (à étoffer/consolider)</a:t>
            </a:r>
          </a:p>
          <a:p>
            <a:endParaRPr lang="fr-FR" sz="1100" b="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fontScale="92500" lnSpcReduction="10000"/>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tabLst>
                <a:tab pos="1165225" algn="l"/>
              </a:tabLst>
            </a:pPr>
            <a:r>
              <a:rPr lang="fr-FR" sz="1700" b="1" dirty="0"/>
              <a:t>Balise / Fréquences d’émission</a:t>
            </a:r>
          </a:p>
          <a:p>
            <a:pPr lvl="1">
              <a:lnSpc>
                <a:spcPct val="110000"/>
              </a:lnSpc>
              <a:tabLst>
                <a:tab pos="1165225" algn="l"/>
              </a:tabLst>
            </a:pPr>
            <a:r>
              <a:rPr lang="fr-FR" sz="1400" dirty="0"/>
              <a:t>Les champs « DST » et « Service » de la Balise permettent de préciser le(s) destinataire(s), la modulation et le séquencement prédéfini pour ce Service</a:t>
            </a:r>
          </a:p>
          <a:p>
            <a:pPr lvl="1">
              <a:lnSpc>
                <a:spcPct val="110000"/>
              </a:lnSpc>
              <a:tabLst>
                <a:tab pos="1165225" algn="l"/>
              </a:tabLst>
            </a:pPr>
            <a:r>
              <a:rPr lang="fr-FR" sz="1400" dirty="0"/>
              <a:t>Le champ « N° Segment EVF » permet de spécifier un plan de fréquence.</a:t>
            </a:r>
            <a:br>
              <a:rPr lang="fr-FR" sz="1400" dirty="0"/>
            </a:br>
            <a:r>
              <a:rPr lang="fr-FR" sz="1400" dirty="0"/>
              <a:t>Selon le Service (voix ou données) et les besoins, le plan peut être étendu et maintenu au-delà de la Balise, c’est-à-dire jusqu’à la prochaine Balise initiatrice du Service. Cependant, afin de maintenir la synchronisation, l’écoute des autres Balises est nécessaire : durée minimale 2xTDB, Temps de de Détection Balise.</a:t>
            </a:r>
          </a:p>
          <a:p>
            <a:pPr lvl="1">
              <a:lnSpc>
                <a:spcPct val="110000"/>
              </a:lnSpc>
              <a:tabLst>
                <a:tab pos="1165225" algn="l"/>
              </a:tabLst>
            </a:pPr>
            <a:r>
              <a:rPr lang="fr-FR" sz="1400" dirty="0"/>
              <a:t>La mise en place d’un EVF maintenu après la Trame initiale peut engendrer des risques de collisions.</a:t>
            </a:r>
            <a:br>
              <a:rPr lang="fr-FR" sz="1400" dirty="0"/>
            </a:br>
            <a:r>
              <a:rPr lang="fr-FR" sz="1400" dirty="0"/>
              <a:t>En fonction du nombre de canaux disponibles, l’utilisation d’une combinaison orthogonale compatible (avec SF7 125 kHz par exemple) permet d’utiliser le même canal au même moment (SF7 ou SF8 à 250 kHz ou 500 kHz de BW, par exemple).</a:t>
            </a:r>
          </a:p>
          <a:p>
            <a:pPr lvl="1">
              <a:lnSpc>
                <a:spcPct val="110000"/>
              </a:lnSpc>
              <a:tabLst>
                <a:tab pos="1165225" algn="l"/>
              </a:tabLst>
            </a:pPr>
            <a:endParaRPr lang="fr-FR" sz="1400" dirty="0"/>
          </a:p>
          <a:p>
            <a:pPr>
              <a:lnSpc>
                <a:spcPct val="110000"/>
              </a:lnSpc>
              <a:tabLst>
                <a:tab pos="1165225" algn="l"/>
              </a:tabLst>
            </a:pPr>
            <a:r>
              <a:rPr lang="fr-FR" sz="1700" b="1" dirty="0"/>
              <a:t>Slots TGLA1</a:t>
            </a:r>
          </a:p>
          <a:p>
            <a:pPr lvl="1">
              <a:lnSpc>
                <a:spcPct val="110000"/>
              </a:lnSpc>
              <a:tabLst>
                <a:tab pos="1165225" algn="l"/>
              </a:tabLst>
            </a:pPr>
            <a:r>
              <a:rPr lang="fr-FR" sz="1400" dirty="0"/>
              <a:t>Il est utilisé pour acquitter le démarrage du service par le Destinataire (si unique)</a:t>
            </a:r>
          </a:p>
          <a:p>
            <a:pPr lvl="1">
              <a:lnSpc>
                <a:spcPct val="110000"/>
              </a:lnSpc>
              <a:tabLst>
                <a:tab pos="1165225" algn="l"/>
              </a:tabLst>
            </a:pPr>
            <a:r>
              <a:rPr lang="fr-FR" sz="1400" dirty="0"/>
              <a:t>Il peut être également utilisé par l’initiateur du Service pour des compléments de paramétrage (réserve)</a:t>
            </a:r>
          </a:p>
          <a:p>
            <a:pPr marL="216000" lvl="1" indent="0">
              <a:lnSpc>
                <a:spcPct val="110000"/>
              </a:lnSpc>
              <a:buNone/>
              <a:tabLst>
                <a:tab pos="1165225" algn="l"/>
              </a:tabLst>
            </a:pPr>
            <a:endParaRPr lang="fr-FR" sz="1400" dirty="0"/>
          </a:p>
          <a:p>
            <a:pPr>
              <a:lnSpc>
                <a:spcPct val="110000"/>
              </a:lnSpc>
              <a:tabLst>
                <a:tab pos="1165225" algn="l"/>
              </a:tabLst>
            </a:pPr>
            <a:r>
              <a:rPr lang="fr-FR" sz="1700" b="1" dirty="0"/>
              <a:t>Slots TSE</a:t>
            </a:r>
          </a:p>
          <a:p>
            <a:pPr lvl="1">
              <a:lnSpc>
                <a:spcPct val="110000"/>
              </a:lnSpc>
              <a:tabLst>
                <a:tab pos="1165225" algn="l"/>
              </a:tabLst>
            </a:pPr>
            <a:r>
              <a:rPr lang="fr-FR" sz="1400" dirty="0"/>
              <a:t>La durée des slots pour les données doit être multiple de TSE, sur N3-1 slots TGLA (14, sans TGLA1).</a:t>
            </a:r>
            <a:br>
              <a:rPr lang="fr-FR" sz="1400" dirty="0"/>
            </a:br>
            <a:r>
              <a:rPr lang="fr-FR" sz="1400" dirty="0"/>
              <a:t>Selon le volume et le débit positionné, l’émission et la réception (ACK) peuvent être traités dans la même Trame DSP.</a:t>
            </a:r>
          </a:p>
          <a:p>
            <a:pPr lvl="1">
              <a:lnSpc>
                <a:spcPct val="110000"/>
              </a:lnSpc>
              <a:tabLst>
                <a:tab pos="1165225" algn="l"/>
              </a:tabLst>
            </a:pPr>
            <a:endParaRPr lang="fr-FR" sz="1400" dirty="0"/>
          </a:p>
          <a:p>
            <a:pPr lvl="1">
              <a:lnSpc>
                <a:spcPct val="110000"/>
              </a:lnSpc>
              <a:tabLst>
                <a:tab pos="1165225" algn="l"/>
              </a:tabLst>
            </a:pPr>
            <a:endParaRPr lang="fr-FR" sz="1400" dirty="0"/>
          </a:p>
          <a:p>
            <a:pPr lvl="1">
              <a:lnSpc>
                <a:spcPct val="110000"/>
              </a:lnSpc>
              <a:tabLst>
                <a:tab pos="1165225" algn="l"/>
              </a:tabLst>
            </a:pPr>
            <a:endParaRPr lang="fr-FR" sz="1700" b="1" dirty="0"/>
          </a:p>
          <a:p>
            <a:pPr lvl="1">
              <a:lnSpc>
                <a:spcPct val="110000"/>
              </a:lnSpc>
              <a:tabLst>
                <a:tab pos="1165225" algn="l"/>
              </a:tabLst>
            </a:pPr>
            <a:endParaRPr lang="fr-FR" dirty="0"/>
          </a:p>
          <a:p>
            <a:pPr lvl="1">
              <a:lnSpc>
                <a:spcPct val="110000"/>
              </a:lnSpc>
              <a:tabLst>
                <a:tab pos="1165225" algn="l"/>
              </a:tabLst>
            </a:pPr>
            <a:endParaRPr lang="fr-FR" dirty="0"/>
          </a:p>
        </p:txBody>
      </p:sp>
    </p:spTree>
    <p:extLst>
      <p:ext uri="{BB962C8B-B14F-4D97-AF65-F5344CB8AC3E}">
        <p14:creationId xmlns:p14="http://schemas.microsoft.com/office/powerpoint/2010/main" val="582095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dirty="0"/>
              <a:t>SERVICES – #2 Principes en relayage (à étoffer/consolider)</a:t>
            </a:r>
          </a:p>
          <a:p>
            <a:endParaRPr lang="fr-FR" sz="1100" b="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lnSpcReduction="10000"/>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tabLst>
                <a:tab pos="1165225" algn="l"/>
              </a:tabLst>
            </a:pPr>
            <a:r>
              <a:rPr lang="fr-FR" sz="1700" b="1" dirty="0"/>
              <a:t>Balise / Fréquences d’émission</a:t>
            </a:r>
          </a:p>
          <a:p>
            <a:pPr lvl="1">
              <a:lnSpc>
                <a:spcPct val="110000"/>
              </a:lnSpc>
              <a:tabLst>
                <a:tab pos="1165225" algn="l"/>
              </a:tabLst>
            </a:pPr>
            <a:r>
              <a:rPr lang="fr-FR" sz="1400" dirty="0"/>
              <a:t>Principes identiques à ce qui est décrit à la page précédente.</a:t>
            </a:r>
          </a:p>
          <a:p>
            <a:pPr lvl="1">
              <a:lnSpc>
                <a:spcPct val="110000"/>
              </a:lnSpc>
              <a:tabLst>
                <a:tab pos="1165225" algn="l"/>
              </a:tabLst>
            </a:pPr>
            <a:r>
              <a:rPr lang="fr-FR" sz="1400" dirty="0"/>
              <a:t>Le champ « DST » indique le DSP Relais (le DSP cible est dans une Trame relayée par le DSP Relais)</a:t>
            </a:r>
          </a:p>
          <a:p>
            <a:pPr lvl="1">
              <a:lnSpc>
                <a:spcPct val="110000"/>
              </a:lnSpc>
              <a:tabLst>
                <a:tab pos="1165225" algn="l"/>
              </a:tabLst>
            </a:pPr>
            <a:r>
              <a:rPr lang="fr-FR" sz="1400" dirty="0"/>
              <a:t>Le champ « Statut TGLA » est utilisé pour indiquer </a:t>
            </a:r>
            <a:r>
              <a:rPr lang="fr-FR" sz="1400" dirty="0" err="1"/>
              <a:t>l’Id</a:t>
            </a:r>
            <a:r>
              <a:rPr lang="fr-FR" sz="1400" dirty="0"/>
              <a:t> du DSP Cible.</a:t>
            </a:r>
            <a:br>
              <a:rPr lang="fr-FR" sz="1400" dirty="0"/>
            </a:br>
            <a:endParaRPr lang="fr-FR" sz="1400" dirty="0"/>
          </a:p>
          <a:p>
            <a:pPr>
              <a:lnSpc>
                <a:spcPct val="110000"/>
              </a:lnSpc>
              <a:tabLst>
                <a:tab pos="1165225" algn="l"/>
              </a:tabLst>
            </a:pPr>
            <a:r>
              <a:rPr lang="fr-FR" sz="1700" b="1" dirty="0"/>
              <a:t>Slots TGLA1</a:t>
            </a:r>
          </a:p>
          <a:p>
            <a:pPr lvl="1">
              <a:lnSpc>
                <a:spcPct val="110000"/>
              </a:lnSpc>
              <a:tabLst>
                <a:tab pos="1165225" algn="l"/>
              </a:tabLst>
            </a:pPr>
            <a:r>
              <a:rPr lang="fr-FR" sz="1400" dirty="0"/>
              <a:t>Principes identiques à ce qui est décrit à la page précédente.</a:t>
            </a:r>
          </a:p>
          <a:p>
            <a:pPr>
              <a:lnSpc>
                <a:spcPct val="110000"/>
              </a:lnSpc>
              <a:tabLst>
                <a:tab pos="1165225" algn="l"/>
              </a:tabLst>
            </a:pPr>
            <a:r>
              <a:rPr lang="fr-FR" sz="1700" b="1" dirty="0"/>
              <a:t>Slots TSE</a:t>
            </a:r>
          </a:p>
          <a:p>
            <a:pPr lvl="1">
              <a:lnSpc>
                <a:spcPct val="110000"/>
              </a:lnSpc>
              <a:tabLst>
                <a:tab pos="1165225" algn="l"/>
              </a:tabLst>
            </a:pPr>
            <a:r>
              <a:rPr lang="fr-FR" sz="1400" dirty="0"/>
              <a:t>Principes identiques à ce qui est décrit à la page précédente.</a:t>
            </a:r>
          </a:p>
          <a:p>
            <a:pPr lvl="1">
              <a:lnSpc>
                <a:spcPct val="110000"/>
              </a:lnSpc>
              <a:tabLst>
                <a:tab pos="1165225" algn="l"/>
              </a:tabLst>
            </a:pPr>
            <a:endParaRPr lang="fr-FR" sz="1400" dirty="0"/>
          </a:p>
          <a:p>
            <a:pPr>
              <a:lnSpc>
                <a:spcPct val="110000"/>
              </a:lnSpc>
              <a:tabLst>
                <a:tab pos="1165225" algn="l"/>
              </a:tabLst>
            </a:pPr>
            <a:r>
              <a:rPr lang="fr-FR" sz="1700" b="1" dirty="0"/>
              <a:t>Restrictions</a:t>
            </a:r>
          </a:p>
          <a:p>
            <a:pPr lvl="1">
              <a:lnSpc>
                <a:spcPct val="110000"/>
              </a:lnSpc>
              <a:tabLst>
                <a:tab pos="1165225" algn="l"/>
              </a:tabLst>
            </a:pPr>
            <a:r>
              <a:rPr lang="fr-FR" sz="1400" dirty="0"/>
              <a:t>En mode Relais Données, les retours (ACK) sont transmis dans une Trame DSP séparée.</a:t>
            </a:r>
          </a:p>
          <a:p>
            <a:pPr lvl="1">
              <a:lnSpc>
                <a:spcPct val="110000"/>
              </a:lnSpc>
              <a:tabLst>
                <a:tab pos="1165225" algn="l"/>
              </a:tabLst>
            </a:pPr>
            <a:r>
              <a:rPr lang="fr-FR" sz="1400" dirty="0"/>
              <a:t>En mode Relais Voix, afin de maintenir le flux constant, les paquets émis sont espacés d’un slot afin de pouvoir effectuer la réception puis l’envoi par le DSP Relais (alternat réception/réémission).</a:t>
            </a:r>
          </a:p>
          <a:p>
            <a:pPr lvl="1">
              <a:lnSpc>
                <a:spcPct val="110000"/>
              </a:lnSpc>
              <a:tabLst>
                <a:tab pos="1165225" algn="l"/>
              </a:tabLst>
            </a:pPr>
            <a:r>
              <a:rPr lang="fr-FR" sz="1400" dirty="0"/>
              <a:t>Modulation, débit et à latence à vérifier/consolider pour le soutien du débit minimal Voix (2400 b/s)</a:t>
            </a:r>
          </a:p>
          <a:p>
            <a:pPr lvl="1">
              <a:lnSpc>
                <a:spcPct val="110000"/>
              </a:lnSpc>
              <a:tabLst>
                <a:tab pos="1165225" algn="l"/>
              </a:tabLst>
            </a:pPr>
            <a:endParaRPr lang="fr-FR" sz="1400" dirty="0"/>
          </a:p>
          <a:p>
            <a:pPr marL="216000" lvl="1" indent="0">
              <a:lnSpc>
                <a:spcPct val="110000"/>
              </a:lnSpc>
              <a:buNone/>
              <a:tabLst>
                <a:tab pos="1165225" algn="l"/>
              </a:tabLst>
            </a:pPr>
            <a:r>
              <a:rPr lang="fr-FR" sz="1400" i="1" dirty="0"/>
              <a:t>A compléter : diagrammes SERVICES</a:t>
            </a:r>
          </a:p>
          <a:p>
            <a:pPr lvl="1">
              <a:lnSpc>
                <a:spcPct val="110000"/>
              </a:lnSpc>
              <a:tabLst>
                <a:tab pos="1165225" algn="l"/>
              </a:tabLst>
            </a:pPr>
            <a:endParaRPr lang="fr-FR" sz="1400" dirty="0"/>
          </a:p>
          <a:p>
            <a:pPr lvl="1">
              <a:lnSpc>
                <a:spcPct val="110000"/>
              </a:lnSpc>
              <a:tabLst>
                <a:tab pos="1165225" algn="l"/>
              </a:tabLst>
            </a:pPr>
            <a:endParaRPr lang="fr-FR" sz="1400" dirty="0"/>
          </a:p>
          <a:p>
            <a:pPr marL="216000" lvl="1" indent="0">
              <a:lnSpc>
                <a:spcPct val="110000"/>
              </a:lnSpc>
              <a:buNone/>
              <a:tabLst>
                <a:tab pos="1165225" algn="l"/>
              </a:tabLst>
            </a:pPr>
            <a:endParaRPr lang="fr-FR" sz="1400" dirty="0"/>
          </a:p>
          <a:p>
            <a:pPr lvl="1">
              <a:lnSpc>
                <a:spcPct val="110000"/>
              </a:lnSpc>
              <a:tabLst>
                <a:tab pos="1165225" algn="l"/>
              </a:tabLst>
            </a:pPr>
            <a:endParaRPr lang="fr-FR" sz="1400" dirty="0"/>
          </a:p>
          <a:p>
            <a:pPr lvl="1">
              <a:lnSpc>
                <a:spcPct val="110000"/>
              </a:lnSpc>
              <a:tabLst>
                <a:tab pos="1165225" algn="l"/>
              </a:tabLst>
            </a:pPr>
            <a:endParaRPr lang="fr-FR" sz="1700" b="1" dirty="0"/>
          </a:p>
          <a:p>
            <a:pPr lvl="1">
              <a:lnSpc>
                <a:spcPct val="110000"/>
              </a:lnSpc>
              <a:tabLst>
                <a:tab pos="1165225" algn="l"/>
              </a:tabLst>
            </a:pPr>
            <a:endParaRPr lang="fr-FR" dirty="0"/>
          </a:p>
          <a:p>
            <a:pPr lvl="1">
              <a:lnSpc>
                <a:spcPct val="110000"/>
              </a:lnSpc>
              <a:tabLst>
                <a:tab pos="1165225" algn="l"/>
              </a:tabLst>
            </a:pPr>
            <a:endParaRPr lang="fr-FR" dirty="0"/>
          </a:p>
        </p:txBody>
      </p:sp>
    </p:spTree>
    <p:extLst>
      <p:ext uri="{BB962C8B-B14F-4D97-AF65-F5344CB8AC3E}">
        <p14:creationId xmlns:p14="http://schemas.microsoft.com/office/powerpoint/2010/main" val="442927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338554"/>
          </a:xfrm>
        </p:spPr>
        <p:txBody>
          <a:bodyPr/>
          <a:lstStyle/>
          <a:p>
            <a:r>
              <a:rPr lang="fr-FR" dirty="0"/>
              <a:t>Constantes Trames DSP</a:t>
            </a:r>
            <a:endParaRPr lang="fr-FR" i="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a:p>
            <a:pPr marL="0" indent="0">
              <a:buNone/>
            </a:pPr>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26" name="Espace réservé du texte 6">
            <a:extLst>
              <a:ext uri="{FF2B5EF4-FFF2-40B4-BE49-F238E27FC236}">
                <a16:creationId xmlns:a16="http://schemas.microsoft.com/office/drawing/2014/main" id="{ED8A51A7-D3C9-2B3B-5201-F979E5A4FAC3}"/>
              </a:ext>
            </a:extLst>
          </p:cNvPr>
          <p:cNvSpPr txBox="1">
            <a:spLocks/>
          </p:cNvSpPr>
          <p:nvPr/>
        </p:nvSpPr>
        <p:spPr>
          <a:xfrm>
            <a:off x="136501" y="1440958"/>
            <a:ext cx="4047081" cy="4693512"/>
          </a:xfrm>
          <a:prstGeom prst="rect">
            <a:avLst/>
          </a:prstGeom>
        </p:spPr>
        <p:txBody>
          <a:bodyPr vert="horz" lIns="91440" tIns="45720" rIns="91440" bIns="45720" rtlCol="0">
            <a:noAutofit/>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10000"/>
              </a:lnSpc>
              <a:buNone/>
              <a:tabLst>
                <a:tab pos="1165225" algn="l"/>
              </a:tabLst>
            </a:pPr>
            <a:r>
              <a:rPr lang="fr-FR" sz="1400" b="1" dirty="0">
                <a:sym typeface="Wingdings" panose="05000000000000000000" pitchFamily="2" charset="2"/>
              </a:rPr>
              <a:t>Exemple de Paramétrages FO DSP LoRa </a:t>
            </a:r>
            <a:r>
              <a:rPr lang="fr-FR" sz="1200" b="1" dirty="0">
                <a:sym typeface="Wingdings" panose="05000000000000000000" pitchFamily="2" charset="2"/>
              </a:rPr>
              <a:t>(valeurs sigles utilisés, pages précédentes)</a:t>
            </a:r>
          </a:p>
          <a:p>
            <a:pPr lvl="1"/>
            <a:r>
              <a:rPr lang="fr-FR" sz="1200" dirty="0">
                <a:sym typeface="Wingdings" panose="05000000000000000000" pitchFamily="2" charset="2"/>
              </a:rPr>
              <a:t>Modulation LoRa - Trame DSP GLA : 	</a:t>
            </a:r>
            <a:br>
              <a:rPr lang="fr-FR" sz="1200" dirty="0">
                <a:sym typeface="Wingdings" panose="05000000000000000000" pitchFamily="2" charset="2"/>
              </a:rPr>
            </a:br>
            <a:r>
              <a:rPr lang="fr-FR" sz="1200" dirty="0">
                <a:sym typeface="Wingdings" panose="05000000000000000000" pitchFamily="2" charset="2"/>
              </a:rPr>
              <a:t>BW 125 KHz SF7</a:t>
            </a:r>
          </a:p>
          <a:p>
            <a:pPr lvl="2"/>
            <a:r>
              <a:rPr lang="fr-FR" sz="1200" dirty="0">
                <a:sym typeface="Wingdings" panose="05000000000000000000" pitchFamily="2" charset="2"/>
              </a:rPr>
              <a:t>Balises : </a:t>
            </a:r>
            <a:br>
              <a:rPr lang="fr-FR" sz="1200" dirty="0">
                <a:sym typeface="Wingdings" panose="05000000000000000000" pitchFamily="2" charset="2"/>
              </a:rPr>
            </a:br>
            <a:r>
              <a:rPr lang="fr-FR" sz="1200" dirty="0">
                <a:sym typeface="Wingdings" panose="05000000000000000000" pitchFamily="2" charset="2"/>
              </a:rPr>
              <a:t>125 KHz SF7, Préambule 8, Header, </a:t>
            </a:r>
            <a:r>
              <a:rPr lang="fr-FR" sz="1200" dirty="0" err="1">
                <a:sym typeface="Wingdings" panose="05000000000000000000" pitchFamily="2" charset="2"/>
              </a:rPr>
              <a:t>Payload</a:t>
            </a:r>
            <a:r>
              <a:rPr lang="fr-FR" sz="1200" dirty="0">
                <a:sym typeface="Wingdings" panose="05000000000000000000" pitchFamily="2" charset="2"/>
              </a:rPr>
              <a:t> 12, CRC (ACU)</a:t>
            </a:r>
            <a:br>
              <a:rPr lang="fr-FR" sz="1200" dirty="0">
                <a:sym typeface="Wingdings" panose="05000000000000000000" pitchFamily="2" charset="2"/>
              </a:rPr>
            </a:br>
            <a:r>
              <a:rPr lang="fr-FR" sz="1200" dirty="0">
                <a:sym typeface="Wingdings" panose="05000000000000000000" pitchFamily="2" charset="2"/>
              </a:rPr>
              <a:t>Durée Emission Balise 41,12 ms, Durée Tems de Détection Balise 25,87 ms</a:t>
            </a:r>
          </a:p>
          <a:p>
            <a:pPr lvl="2"/>
            <a:r>
              <a:rPr lang="fr-FR" sz="1200" dirty="0">
                <a:sym typeface="Wingdings" panose="05000000000000000000" pitchFamily="2" charset="2"/>
              </a:rPr>
              <a:t>Signalement / GLA</a:t>
            </a:r>
            <a:br>
              <a:rPr lang="fr-FR" sz="1200" dirty="0">
                <a:sym typeface="Wingdings" panose="05000000000000000000" pitchFamily="2" charset="2"/>
              </a:rPr>
            </a:br>
            <a:r>
              <a:rPr lang="fr-FR" sz="1200" dirty="0">
                <a:sym typeface="Wingdings" panose="05000000000000000000" pitchFamily="2" charset="2"/>
              </a:rPr>
              <a:t>125 KHz SF7, Préambule 8, </a:t>
            </a:r>
            <a:r>
              <a:rPr lang="fr-FR" sz="1200" dirty="0" err="1">
                <a:sym typeface="Wingdings" panose="05000000000000000000" pitchFamily="2" charset="2"/>
              </a:rPr>
              <a:t>Payload</a:t>
            </a:r>
            <a:r>
              <a:rPr lang="fr-FR" sz="1200" dirty="0">
                <a:sym typeface="Wingdings" panose="05000000000000000000" pitchFamily="2" charset="2"/>
              </a:rPr>
              <a:t> 18, CRC (ACU)</a:t>
            </a:r>
            <a:br>
              <a:rPr lang="fr-FR" sz="1200" dirty="0">
                <a:sym typeface="Wingdings" panose="05000000000000000000" pitchFamily="2" charset="2"/>
              </a:rPr>
            </a:br>
            <a:r>
              <a:rPr lang="fr-FR" sz="1200" dirty="0">
                <a:sym typeface="Wingdings" panose="05000000000000000000" pitchFamily="2" charset="2"/>
              </a:rPr>
              <a:t>Durée Emission GLA 46,37 ms</a:t>
            </a:r>
            <a:br>
              <a:rPr lang="fr-FR" sz="1200" dirty="0">
                <a:sym typeface="Wingdings" panose="05000000000000000000" pitchFamily="2" charset="2"/>
              </a:rPr>
            </a:br>
            <a:endParaRPr lang="fr-FR" sz="1200" dirty="0">
              <a:sym typeface="Wingdings" panose="05000000000000000000" pitchFamily="2" charset="2"/>
            </a:endParaRPr>
          </a:p>
          <a:p>
            <a:pPr marL="432000" lvl="2" indent="0">
              <a:buNone/>
            </a:pPr>
            <a:r>
              <a:rPr lang="fr-FR" sz="1200" dirty="0">
                <a:sym typeface="Wingdings" panose="05000000000000000000" pitchFamily="2" charset="2"/>
              </a:rPr>
              <a:t>Les valeurs ci-contre sont un exemple d’implémentation.</a:t>
            </a:r>
            <a:br>
              <a:rPr lang="fr-FR" sz="1200" dirty="0">
                <a:sym typeface="Wingdings" panose="05000000000000000000" pitchFamily="2" charset="2"/>
              </a:rPr>
            </a:br>
            <a:r>
              <a:rPr lang="fr-FR" sz="1200" dirty="0">
                <a:sym typeface="Wingdings" panose="05000000000000000000" pitchFamily="2" charset="2"/>
              </a:rPr>
              <a:t>Ces valeurs sont arrondies à la ms supérieure.</a:t>
            </a:r>
          </a:p>
          <a:p>
            <a:pPr lvl="2"/>
            <a:endParaRPr lang="fr-FR" sz="1200" dirty="0">
              <a:sym typeface="Wingdings" panose="05000000000000000000" pitchFamily="2" charset="2"/>
            </a:endParaRPr>
          </a:p>
          <a:p>
            <a:pPr lvl="1"/>
            <a:r>
              <a:rPr lang="fr-FR" sz="1200" dirty="0">
                <a:sym typeface="Wingdings" panose="05000000000000000000" pitchFamily="2" charset="2"/>
              </a:rPr>
              <a:t>Modulation LoRa - Trame DSP Services  : 	</a:t>
            </a:r>
            <a:br>
              <a:rPr lang="fr-FR" sz="1200" dirty="0">
                <a:sym typeface="Wingdings" panose="05000000000000000000" pitchFamily="2" charset="2"/>
              </a:rPr>
            </a:br>
            <a:r>
              <a:rPr lang="fr-FR" sz="1200" dirty="0">
                <a:sym typeface="Wingdings" panose="05000000000000000000" pitchFamily="2" charset="2"/>
              </a:rPr>
              <a:t>BW 250/500 KHz SF7 (Détails ADU)</a:t>
            </a:r>
          </a:p>
          <a:p>
            <a:pPr lvl="1"/>
            <a:endParaRPr lang="fr-FR" sz="1200" dirty="0">
              <a:sym typeface="Wingdings" panose="05000000000000000000" pitchFamily="2" charset="2"/>
            </a:endParaRPr>
          </a:p>
          <a:p>
            <a:endParaRPr lang="fr-FR" sz="1200" dirty="0">
              <a:sym typeface="Wingdings" panose="05000000000000000000" pitchFamily="2" charset="2"/>
            </a:endParaRPr>
          </a:p>
          <a:p>
            <a:endParaRPr lang="fr-FR" sz="1200" dirty="0">
              <a:sym typeface="Wingdings" panose="05000000000000000000" pitchFamily="2" charset="2"/>
            </a:endParaRPr>
          </a:p>
          <a:p>
            <a:pPr marL="216000" lvl="1" indent="0">
              <a:buNone/>
            </a:pPr>
            <a:r>
              <a:rPr lang="fr-FR" sz="1200" dirty="0">
                <a:sym typeface="Wingdings" panose="05000000000000000000" pitchFamily="2" charset="2"/>
              </a:rPr>
              <a:t>	 </a:t>
            </a:r>
          </a:p>
          <a:p>
            <a:pPr lvl="2"/>
            <a:endParaRPr lang="fr-FR" sz="1200" dirty="0"/>
          </a:p>
          <a:p>
            <a:endParaRPr lang="fr-FR" sz="1200" dirty="0"/>
          </a:p>
          <a:p>
            <a:endParaRPr lang="fr-FR" sz="1200" dirty="0"/>
          </a:p>
          <a:p>
            <a:endParaRPr lang="fr-FR" sz="1200" dirty="0"/>
          </a:p>
        </p:txBody>
      </p:sp>
      <p:pic>
        <p:nvPicPr>
          <p:cNvPr id="10" name="Image 9">
            <a:extLst>
              <a:ext uri="{FF2B5EF4-FFF2-40B4-BE49-F238E27FC236}">
                <a16:creationId xmlns:a16="http://schemas.microsoft.com/office/drawing/2014/main" id="{B20135C7-26FD-77B2-59CE-127115FB641D}"/>
              </a:ext>
            </a:extLst>
          </p:cNvPr>
          <p:cNvPicPr>
            <a:picLocks noChangeAspect="1"/>
          </p:cNvPicPr>
          <p:nvPr/>
        </p:nvPicPr>
        <p:blipFill>
          <a:blip r:embed="rId2"/>
          <a:stretch>
            <a:fillRect/>
          </a:stretch>
        </p:blipFill>
        <p:spPr>
          <a:xfrm>
            <a:off x="8815435" y="1512410"/>
            <a:ext cx="3240064" cy="3125516"/>
          </a:xfrm>
          <a:prstGeom prst="rect">
            <a:avLst/>
          </a:prstGeom>
        </p:spPr>
      </p:pic>
      <p:pic>
        <p:nvPicPr>
          <p:cNvPr id="11" name="Image 10">
            <a:extLst>
              <a:ext uri="{FF2B5EF4-FFF2-40B4-BE49-F238E27FC236}">
                <a16:creationId xmlns:a16="http://schemas.microsoft.com/office/drawing/2014/main" id="{90DB00E1-90FB-3000-E4FE-680430B113D1}"/>
              </a:ext>
            </a:extLst>
          </p:cNvPr>
          <p:cNvPicPr>
            <a:picLocks noChangeAspect="1"/>
          </p:cNvPicPr>
          <p:nvPr/>
        </p:nvPicPr>
        <p:blipFill>
          <a:blip r:embed="rId3"/>
          <a:stretch>
            <a:fillRect/>
          </a:stretch>
        </p:blipFill>
        <p:spPr>
          <a:xfrm>
            <a:off x="4095232" y="1524734"/>
            <a:ext cx="4703694" cy="4002126"/>
          </a:xfrm>
          <a:prstGeom prst="rect">
            <a:avLst/>
          </a:prstGeom>
        </p:spPr>
      </p:pic>
    </p:spTree>
    <p:extLst>
      <p:ext uri="{BB962C8B-B14F-4D97-AF65-F5344CB8AC3E}">
        <p14:creationId xmlns:p14="http://schemas.microsoft.com/office/powerpoint/2010/main" val="2653308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BB5BC-EFAC-C696-3075-446E33FCB600}"/>
              </a:ext>
            </a:extLst>
          </p:cNvPr>
          <p:cNvSpPr>
            <a:spLocks noGrp="1"/>
          </p:cNvSpPr>
          <p:nvPr>
            <p:ph type="ctrTitle"/>
          </p:nvPr>
        </p:nvSpPr>
        <p:spPr/>
        <p:txBody>
          <a:bodyPr/>
          <a:lstStyle/>
          <a:p>
            <a:r>
              <a:rPr lang="nl-NL"/>
              <a:t>Merci</a:t>
            </a:r>
          </a:p>
        </p:txBody>
      </p:sp>
      <p:sp>
        <p:nvSpPr>
          <p:cNvPr id="3" name="Rectangle 2">
            <a:extLst>
              <a:ext uri="{FF2B5EF4-FFF2-40B4-BE49-F238E27FC236}">
                <a16:creationId xmlns:a16="http://schemas.microsoft.com/office/drawing/2014/main" id="{00000000-0008-0000-0B00-000004000000}"/>
              </a:ext>
            </a:extLst>
          </p:cNvPr>
          <p:cNvSpPr>
            <a:spLocks noChangeArrowheads="1"/>
          </p:cNvSpPr>
          <p:nvPr/>
        </p:nvSpPr>
        <p:spPr bwMode="auto">
          <a:xfrm>
            <a:off x="4051430" y="215391"/>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608248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338554"/>
          </a:xfrm>
        </p:spPr>
        <p:txBody>
          <a:bodyPr/>
          <a:lstStyle/>
          <a:p>
            <a:r>
              <a:rPr lang="fr-FR" dirty="0"/>
              <a:t>Besoins, problèmes techniques posés</a:t>
            </a:r>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97720" y="1413769"/>
            <a:ext cx="10978729" cy="4720701"/>
          </a:xfrm>
          <a:prstGeom prst="rect">
            <a:avLst/>
          </a:prstGeom>
        </p:spPr>
        <p:txBody>
          <a:bodyPr vert="horz" lIns="91440" tIns="45720" rIns="91440" bIns="45720" rtlCol="0">
            <a:normAutofit/>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b="1" dirty="0"/>
              <a:t>Dimensionnement de la Forme d’Onde :</a:t>
            </a:r>
          </a:p>
          <a:p>
            <a:pPr lvl="1"/>
            <a:r>
              <a:rPr lang="fr-FR" dirty="0">
                <a:sym typeface="Wingdings" panose="05000000000000000000" pitchFamily="2" charset="2"/>
              </a:rPr>
              <a:t>Jusqu’à </a:t>
            </a:r>
            <a:r>
              <a:rPr lang="fr-FR" dirty="0">
                <a:highlight>
                  <a:srgbClr val="C0C0C0"/>
                </a:highlight>
                <a:sym typeface="Wingdings" panose="05000000000000000000" pitchFamily="2" charset="2"/>
              </a:rPr>
              <a:t>60 abonnés DSP</a:t>
            </a:r>
          </a:p>
          <a:p>
            <a:pPr lvl="1"/>
            <a:r>
              <a:rPr lang="fr-FR" dirty="0">
                <a:sym typeface="Wingdings" panose="05000000000000000000" pitchFamily="2" charset="2"/>
              </a:rPr>
              <a:t>Rafraichissement GLA (position) </a:t>
            </a:r>
            <a:r>
              <a:rPr lang="fr-FR" dirty="0">
                <a:highlight>
                  <a:srgbClr val="C0C0C0"/>
                </a:highlight>
                <a:sym typeface="Wingdings" panose="05000000000000000000" pitchFamily="2" charset="2"/>
              </a:rPr>
              <a:t>inférieure à 10 secondes</a:t>
            </a:r>
          </a:p>
          <a:p>
            <a:pPr lvl="1"/>
            <a:r>
              <a:rPr lang="fr-FR" dirty="0">
                <a:highlight>
                  <a:srgbClr val="C0C0C0"/>
                </a:highlight>
                <a:sym typeface="Wingdings" panose="05000000000000000000" pitchFamily="2" charset="2"/>
              </a:rPr>
              <a:t>Pas de Maître </a:t>
            </a:r>
            <a:r>
              <a:rPr lang="fr-FR" dirty="0">
                <a:sym typeface="Wingdings" panose="05000000000000000000" pitchFamily="2" charset="2"/>
              </a:rPr>
              <a:t>explicitement désigné</a:t>
            </a:r>
          </a:p>
          <a:p>
            <a:pPr lvl="1"/>
            <a:r>
              <a:rPr lang="fr-FR" dirty="0">
                <a:sym typeface="Wingdings" panose="05000000000000000000" pitchFamily="2" charset="2"/>
              </a:rPr>
              <a:t>GNSS non obligatoire (</a:t>
            </a:r>
            <a:r>
              <a:rPr lang="fr-FR" dirty="0">
                <a:highlight>
                  <a:srgbClr val="C0C0C0"/>
                </a:highlight>
                <a:sym typeface="Wingdings" panose="05000000000000000000" pitchFamily="2" charset="2"/>
              </a:rPr>
              <a:t>GNSS-</a:t>
            </a:r>
            <a:r>
              <a:rPr lang="fr-FR" dirty="0" err="1">
                <a:highlight>
                  <a:srgbClr val="C0C0C0"/>
                </a:highlight>
                <a:sym typeface="Wingdings" panose="05000000000000000000" pitchFamily="2" charset="2"/>
              </a:rPr>
              <a:t>Denied</a:t>
            </a:r>
            <a:r>
              <a:rPr lang="fr-FR" dirty="0">
                <a:sym typeface="Wingdings" panose="05000000000000000000" pitchFamily="2" charset="2"/>
              </a:rPr>
              <a:t>), donc sans synchro PPS GNSS</a:t>
            </a:r>
          </a:p>
          <a:p>
            <a:pPr lvl="1"/>
            <a:r>
              <a:rPr lang="fr-FR" dirty="0">
                <a:highlight>
                  <a:srgbClr val="C0C0C0"/>
                </a:highlight>
                <a:sym typeface="Wingdings" panose="05000000000000000000" pitchFamily="2" charset="2"/>
              </a:rPr>
              <a:t>Evasion de fréquence</a:t>
            </a:r>
          </a:p>
          <a:p>
            <a:pPr lvl="1"/>
            <a:r>
              <a:rPr lang="fr-FR" dirty="0">
                <a:sym typeface="Wingdings" panose="05000000000000000000" pitchFamily="2" charset="2"/>
              </a:rPr>
              <a:t>Indépendance par rapport à la modulation (FSK, LoRa)</a:t>
            </a:r>
          </a:p>
          <a:p>
            <a:pPr lvl="1"/>
            <a:r>
              <a:rPr lang="fr-FR" dirty="0">
                <a:sym typeface="Wingdings" panose="05000000000000000000" pitchFamily="2" charset="2"/>
              </a:rPr>
              <a:t>Compatibilité avec </a:t>
            </a:r>
            <a:r>
              <a:rPr lang="fr-FR" dirty="0">
                <a:highlight>
                  <a:srgbClr val="C0C0C0"/>
                </a:highlight>
                <a:sym typeface="Wingdings" panose="05000000000000000000" pitchFamily="2" charset="2"/>
              </a:rPr>
              <a:t>Services</a:t>
            </a:r>
            <a:r>
              <a:rPr lang="fr-FR" dirty="0">
                <a:sym typeface="Wingdings" panose="05000000000000000000" pitchFamily="2" charset="2"/>
              </a:rPr>
              <a:t> Voix, Data (MST, MSB)</a:t>
            </a:r>
          </a:p>
          <a:p>
            <a:pPr lvl="1"/>
            <a:endParaRPr lang="fr-FR" dirty="0">
              <a:sym typeface="Wingdings" panose="05000000000000000000" pitchFamily="2" charset="2"/>
            </a:endParaRPr>
          </a:p>
          <a:p>
            <a:r>
              <a:rPr lang="fr-FR" b="1" dirty="0"/>
              <a:t>Radio :</a:t>
            </a:r>
          </a:p>
          <a:p>
            <a:pPr lvl="1"/>
            <a:r>
              <a:rPr lang="fr-FR" dirty="0">
                <a:sym typeface="Wingdings" panose="05000000000000000000" pitchFamily="2" charset="2"/>
              </a:rPr>
              <a:t>Mécanismes </a:t>
            </a:r>
            <a:r>
              <a:rPr lang="fr-FR" dirty="0">
                <a:highlight>
                  <a:srgbClr val="C0C0C0"/>
                </a:highlight>
                <a:sym typeface="Wingdings" panose="05000000000000000000" pitchFamily="2" charset="2"/>
              </a:rPr>
              <a:t>d’anticollisions</a:t>
            </a:r>
          </a:p>
          <a:p>
            <a:pPr lvl="1"/>
            <a:r>
              <a:rPr lang="fr-FR" dirty="0">
                <a:sym typeface="Wingdings" panose="05000000000000000000" pitchFamily="2" charset="2"/>
              </a:rPr>
              <a:t>Gestion de la </a:t>
            </a:r>
            <a:r>
              <a:rPr lang="fr-FR" dirty="0">
                <a:highlight>
                  <a:srgbClr val="C0C0C0"/>
                </a:highlight>
                <a:sym typeface="Wingdings" panose="05000000000000000000" pitchFamily="2" charset="2"/>
              </a:rPr>
              <a:t>mobilité</a:t>
            </a:r>
            <a:r>
              <a:rPr lang="fr-FR" dirty="0">
                <a:sym typeface="Wingdings" panose="05000000000000000000" pitchFamily="2" charset="2"/>
              </a:rPr>
              <a:t> ; à portée, hors de portée</a:t>
            </a:r>
          </a:p>
          <a:p>
            <a:pPr lvl="1"/>
            <a:r>
              <a:rPr lang="fr-FR" dirty="0">
                <a:highlight>
                  <a:srgbClr val="C0C0C0"/>
                </a:highlight>
                <a:sym typeface="Wingdings" panose="05000000000000000000" pitchFamily="2" charset="2"/>
              </a:rPr>
              <a:t>Mode Relais </a:t>
            </a:r>
            <a:r>
              <a:rPr lang="fr-FR" dirty="0">
                <a:sym typeface="Wingdings" panose="05000000000000000000" pitchFamily="2" charset="2"/>
              </a:rPr>
              <a:t>UHF : monoposte, bi-poste</a:t>
            </a:r>
          </a:p>
          <a:p>
            <a:pPr lvl="1"/>
            <a:endParaRPr lang="fr-FR" dirty="0">
              <a:sym typeface="Wingdings" panose="05000000000000000000" pitchFamily="2" charset="2"/>
            </a:endParaRPr>
          </a:p>
          <a:p>
            <a:pPr marL="0" indent="0">
              <a:buNone/>
            </a:pPr>
            <a:r>
              <a:rPr lang="fr-FR" sz="1200" dirty="0"/>
              <a:t>Biblio : </a:t>
            </a:r>
            <a:br>
              <a:rPr lang="fr-FR" sz="1200" dirty="0"/>
            </a:br>
            <a:r>
              <a:rPr lang="fr-FR" sz="1200" dirty="0"/>
              <a:t>Publication </a:t>
            </a:r>
            <a:r>
              <a:rPr lang="fr-FR" sz="1200" dirty="0">
                <a:hlinkClick r:id="rId2"/>
              </a:rPr>
              <a:t>https://cpham.perso.univ-pau.fr/Paper/ISCC23.pdf</a:t>
            </a:r>
            <a:r>
              <a:rPr lang="fr-FR" sz="1200" dirty="0"/>
              <a:t> et autres références citées dans ce même document.</a:t>
            </a:r>
            <a:endParaRPr lang="fr-FR" sz="1200" b="1" dirty="0"/>
          </a:p>
          <a:p>
            <a:pPr lvl="1"/>
            <a:endParaRPr lang="fr-FR" dirty="0">
              <a:sym typeface="Wingdings" panose="05000000000000000000" pitchFamily="2" charset="2"/>
            </a:endParaRPr>
          </a:p>
          <a:p>
            <a:pPr lvl="1"/>
            <a:endParaRPr lang="fr-FR" dirty="0">
              <a:highlight>
                <a:srgbClr val="C0C0C0"/>
              </a:highlight>
              <a:sym typeface="Wingdings" panose="05000000000000000000" pitchFamily="2" charset="2"/>
            </a:endParaRPr>
          </a:p>
          <a:p>
            <a:pPr marL="444500" lvl="1" indent="-228600">
              <a:tabLst>
                <a:tab pos="1165225" algn="l"/>
              </a:tabLst>
            </a:pPr>
            <a:endParaRPr lang="fr-FR" dirty="0"/>
          </a:p>
          <a:p>
            <a:pPr lvl="1"/>
            <a:endParaRPr lang="fr-FR" u="sng" dirty="0"/>
          </a:p>
          <a:p>
            <a:pPr lvl="1"/>
            <a:endParaRPr lang="fr-FR" u="sng" dirty="0"/>
          </a:p>
          <a:p>
            <a:pPr marL="648000" lvl="3" indent="0">
              <a:buNone/>
            </a:pPr>
            <a:endParaRPr lang="fr-FR" dirty="0"/>
          </a:p>
          <a:p>
            <a:pPr lvl="3"/>
            <a:endParaRPr lang="fr-FR" dirty="0"/>
          </a:p>
          <a:p>
            <a:pPr lvl="1"/>
            <a:endParaRPr lang="fr-FR" dirty="0"/>
          </a:p>
          <a:p>
            <a:pPr lvl="2"/>
            <a:endParaRPr lang="fr-FR" dirty="0"/>
          </a:p>
          <a:p>
            <a:pPr lvl="2"/>
            <a:endParaRPr lang="fr-FR" dirty="0"/>
          </a:p>
          <a:p>
            <a:pPr lvl="1"/>
            <a:endParaRPr lang="fr-FR" dirty="0">
              <a:sym typeface="Wingdings" panose="05000000000000000000" pitchFamily="2" charset="2"/>
            </a:endParaRPr>
          </a:p>
          <a:p>
            <a:pPr lvl="1"/>
            <a:endParaRPr lang="fr-FR" dirty="0">
              <a:sym typeface="Wingdings" panose="05000000000000000000" pitchFamily="2" charset="2"/>
            </a:endParaRPr>
          </a:p>
          <a:p>
            <a:pPr lvl="1"/>
            <a:endParaRPr lang="fr-FR" dirty="0">
              <a:sym typeface="Wingdings" panose="05000000000000000000" pitchFamily="2" charset="2"/>
            </a:endParaRPr>
          </a:p>
          <a:p>
            <a:pPr lvl="2"/>
            <a:endParaRPr lang="fr-FR" dirty="0"/>
          </a:p>
          <a:p>
            <a:endParaRPr lang="fr-FR" dirty="0"/>
          </a:p>
          <a:p>
            <a:endParaRPr lang="fr-FR" dirty="0"/>
          </a:p>
          <a:p>
            <a:endParaRPr lang="fr-FR" dirty="0"/>
          </a:p>
        </p:txBody>
      </p:sp>
    </p:spTree>
    <p:extLst>
      <p:ext uri="{BB962C8B-B14F-4D97-AF65-F5344CB8AC3E}">
        <p14:creationId xmlns:p14="http://schemas.microsoft.com/office/powerpoint/2010/main" val="1346415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a:t>Modulation</a:t>
            </a:r>
          </a:p>
          <a:p>
            <a:r>
              <a:rPr lang="fr-FR" sz="1100" b="1"/>
              <a:t>Selon caractéristiques composant SEMTECH SX1276</a:t>
            </a:r>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a:p>
          <a:p>
            <a:endParaRPr lang="fr-FR"/>
          </a:p>
          <a:p>
            <a:endParaRPr lang="fr-FR"/>
          </a:p>
          <a:p>
            <a:endParaRPr lang="fr-FR"/>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fontScale="92500" lnSpcReduction="20000"/>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tabLst>
                <a:tab pos="1165225" algn="l"/>
              </a:tabLst>
            </a:pPr>
            <a:r>
              <a:rPr lang="fr-FR" sz="1700" b="1" dirty="0"/>
              <a:t>Modulation FSK </a:t>
            </a:r>
            <a:br>
              <a:rPr lang="fr-FR" dirty="0"/>
            </a:br>
            <a:r>
              <a:rPr lang="fr-FR" dirty="0"/>
              <a:t>Possibilité d’activer le Codage Manchester ou le Data </a:t>
            </a:r>
            <a:r>
              <a:rPr lang="fr-FR" dirty="0" err="1"/>
              <a:t>Whitening</a:t>
            </a:r>
            <a:r>
              <a:rPr lang="fr-FR" dirty="0"/>
              <a:t>.</a:t>
            </a:r>
            <a:br>
              <a:rPr lang="fr-FR" dirty="0"/>
            </a:br>
            <a:r>
              <a:rPr lang="fr-FR" dirty="0"/>
              <a:t>L’un et l’autre permettent d’éviter les séquences de bits continus (DC-Free).</a:t>
            </a:r>
            <a:br>
              <a:rPr lang="fr-FR" dirty="0"/>
            </a:br>
            <a:r>
              <a:rPr lang="fr-FR" dirty="0"/>
              <a:t>=&gt; Meilleure résistance au bruit (Manchester), meilleur étalement du spectre (</a:t>
            </a:r>
            <a:r>
              <a:rPr lang="fr-FR" dirty="0" err="1"/>
              <a:t>Whitening</a:t>
            </a:r>
            <a:r>
              <a:rPr lang="fr-FR" dirty="0"/>
              <a:t>)</a:t>
            </a:r>
            <a:br>
              <a:rPr lang="fr-FR" dirty="0"/>
            </a:br>
            <a:br>
              <a:rPr lang="fr-FR" dirty="0"/>
            </a:br>
            <a:r>
              <a:rPr lang="fr-FR" dirty="0"/>
              <a:t>Le composant n’implémente pas de codes correcteurs (FEC).</a:t>
            </a:r>
            <a:br>
              <a:rPr lang="fr-FR" dirty="0"/>
            </a:br>
            <a:br>
              <a:rPr lang="fr-FR" dirty="0"/>
            </a:br>
            <a:r>
              <a:rPr lang="fr-FR" dirty="0"/>
              <a:t>Pour la gestion des anticollisions, on dispose d’interruptions sur détection du Préambule.</a:t>
            </a:r>
          </a:p>
          <a:p>
            <a:pPr>
              <a:tabLst>
                <a:tab pos="1165225" algn="l"/>
              </a:tabLst>
            </a:pPr>
            <a:endParaRPr lang="fr-FR" u="sng" dirty="0"/>
          </a:p>
          <a:p>
            <a:pPr marL="228500" indent="-228600">
              <a:tabLst>
                <a:tab pos="1165225" algn="l"/>
              </a:tabLst>
            </a:pPr>
            <a:r>
              <a:rPr lang="fr-FR" sz="1700" b="1" dirty="0"/>
              <a:t>Modulation LoRa</a:t>
            </a:r>
            <a:br>
              <a:rPr lang="fr-FR" dirty="0"/>
            </a:br>
            <a:r>
              <a:rPr lang="fr-FR" dirty="0"/>
              <a:t>La modulation LoRa est peu sensible aux interférences et offre une très bonne sensibilité.</a:t>
            </a:r>
            <a:br>
              <a:rPr lang="fr-FR" dirty="0"/>
            </a:br>
            <a:r>
              <a:rPr lang="fr-FR" dirty="0"/>
              <a:t>(Cf. présentation V1)</a:t>
            </a:r>
            <a:br>
              <a:rPr lang="fr-FR" dirty="0"/>
            </a:br>
            <a:r>
              <a:rPr lang="fr-FR" dirty="0"/>
              <a:t>Modulation « lente ».</a:t>
            </a:r>
            <a:br>
              <a:rPr lang="fr-FR" dirty="0"/>
            </a:br>
            <a:br>
              <a:rPr lang="fr-FR" dirty="0"/>
            </a:br>
            <a:r>
              <a:rPr lang="fr-FR" dirty="0"/>
              <a:t>Pour la gestion des anticollisions, le composant offre :</a:t>
            </a:r>
          </a:p>
          <a:p>
            <a:pPr marL="660500" lvl="2" indent="-228600">
              <a:tabLst>
                <a:tab pos="1165225" algn="l"/>
              </a:tabLst>
            </a:pPr>
            <a:r>
              <a:rPr lang="fr-FR" dirty="0"/>
              <a:t>Interruptions sur CAD (Channel Activity </a:t>
            </a:r>
            <a:r>
              <a:rPr lang="fr-FR" dirty="0" err="1"/>
              <a:t>Detection</a:t>
            </a:r>
            <a:r>
              <a:rPr lang="fr-FR" dirty="0"/>
              <a:t>)</a:t>
            </a:r>
          </a:p>
          <a:p>
            <a:pPr marL="660500" lvl="2" indent="-228600">
              <a:tabLst>
                <a:tab pos="1165225" algn="l"/>
              </a:tabLst>
            </a:pPr>
            <a:r>
              <a:rPr lang="fr-FR" dirty="0"/>
              <a:t>Interruption sur « </a:t>
            </a:r>
            <a:r>
              <a:rPr lang="fr-FR" dirty="0" err="1"/>
              <a:t>Valid</a:t>
            </a:r>
            <a:r>
              <a:rPr lang="fr-FR" dirty="0"/>
              <a:t> Header » (mode « Explicit Header » requis)</a:t>
            </a:r>
          </a:p>
          <a:p>
            <a:pPr marL="228500" indent="-228600">
              <a:tabLst>
                <a:tab pos="1165225" algn="l"/>
              </a:tabLst>
            </a:pPr>
            <a:endParaRPr lang="fr-FR" dirty="0"/>
          </a:p>
          <a:p>
            <a:pPr marL="285650" indent="-285750">
              <a:buFont typeface="Wingdings" panose="05000000000000000000" pitchFamily="2" charset="2"/>
              <a:buChar char="è"/>
              <a:tabLst>
                <a:tab pos="1165225" algn="l"/>
              </a:tabLst>
            </a:pPr>
            <a:r>
              <a:rPr lang="fr-FR" dirty="0"/>
              <a:t>En FSK, sans codes correcteurs, le risque d’erreur est important (interférences, obstacles).</a:t>
            </a:r>
            <a:br>
              <a:rPr lang="fr-FR" dirty="0"/>
            </a:br>
            <a:endParaRPr lang="fr-FR" dirty="0"/>
          </a:p>
          <a:p>
            <a:pPr marL="0" indent="-100">
              <a:buNone/>
              <a:tabLst>
                <a:tab pos="1165225" algn="l"/>
              </a:tabLst>
            </a:pPr>
            <a:r>
              <a:rPr lang="fr-FR" dirty="0"/>
              <a:t>Dans la présentation, les paramètres LoRa sont utilisés, y compris pour la gestion des anticollisions.</a:t>
            </a:r>
          </a:p>
          <a:p>
            <a:pPr marL="0" indent="-100">
              <a:buNone/>
              <a:tabLst>
                <a:tab pos="1165225" algn="l"/>
              </a:tabLst>
            </a:pPr>
            <a:r>
              <a:rPr lang="fr-FR" dirty="0"/>
              <a:t>Mais selon les modes d’utilisation (champ ouvert, peu d’obstacles), la modulation FSK pourrait être transposée.</a:t>
            </a:r>
          </a:p>
          <a:p>
            <a:endParaRPr lang="fr-FR" dirty="0"/>
          </a:p>
          <a:p>
            <a:pPr lvl="2"/>
            <a:endParaRPr lang="fr-FR" dirty="0"/>
          </a:p>
          <a:p>
            <a:pPr lvl="2"/>
            <a:endParaRPr lang="fr-FR" dirty="0"/>
          </a:p>
          <a:p>
            <a:pPr lvl="1"/>
            <a:endParaRPr lang="fr-FR" dirty="0">
              <a:sym typeface="Wingdings" panose="05000000000000000000" pitchFamily="2" charset="2"/>
            </a:endParaRPr>
          </a:p>
          <a:p>
            <a:pPr lvl="1"/>
            <a:endParaRPr lang="fr-FR" dirty="0">
              <a:sym typeface="Wingdings" panose="05000000000000000000" pitchFamily="2" charset="2"/>
            </a:endParaRPr>
          </a:p>
          <a:p>
            <a:pPr lvl="1"/>
            <a:endParaRPr lang="fr-FR" dirty="0">
              <a:sym typeface="Wingdings" panose="05000000000000000000" pitchFamily="2" charset="2"/>
            </a:endParaRPr>
          </a:p>
          <a:p>
            <a:pPr lvl="2"/>
            <a:endParaRPr lang="fr-FR" dirty="0"/>
          </a:p>
          <a:p>
            <a:endParaRPr lang="fr-FR" dirty="0"/>
          </a:p>
          <a:p>
            <a:endParaRPr lang="fr-FR" dirty="0"/>
          </a:p>
          <a:p>
            <a:endParaRPr lang="fr-FR" dirty="0"/>
          </a:p>
        </p:txBody>
      </p:sp>
    </p:spTree>
    <p:extLst>
      <p:ext uri="{BB962C8B-B14F-4D97-AF65-F5344CB8AC3E}">
        <p14:creationId xmlns:p14="http://schemas.microsoft.com/office/powerpoint/2010/main" val="398042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a:t>Principes de la forme d’onde</a:t>
            </a:r>
          </a:p>
          <a:p>
            <a:endParaRPr lang="fr-FR" sz="1100" b="1"/>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a:p>
          <a:p>
            <a:endParaRPr lang="fr-FR"/>
          </a:p>
          <a:p>
            <a:endParaRPr lang="fr-FR"/>
          </a:p>
          <a:p>
            <a:endParaRPr lang="fr-FR"/>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fontScale="92500" lnSpcReduction="10000"/>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tabLst>
                <a:tab pos="1165225" algn="l"/>
              </a:tabLst>
            </a:pPr>
            <a:r>
              <a:rPr lang="fr-FR" sz="1700" b="1" dirty="0"/>
              <a:t>Synchronisation / Signalement</a:t>
            </a:r>
            <a:br>
              <a:rPr lang="fr-FR" dirty="0"/>
            </a:br>
            <a:r>
              <a:rPr lang="fr-FR" dirty="0"/>
              <a:t>Les fortes contraintes du dimensionnement de la forme d’onde (pas de maître,  GNSS-</a:t>
            </a:r>
            <a:r>
              <a:rPr lang="fr-FR" dirty="0" err="1"/>
              <a:t>Denied</a:t>
            </a:r>
            <a:r>
              <a:rPr lang="fr-FR" dirty="0"/>
              <a:t>, évasion de fréquence) nécessitent la mise en place de Balises pour synchroniser les émissions.</a:t>
            </a:r>
          </a:p>
          <a:p>
            <a:pPr>
              <a:tabLst>
                <a:tab pos="1165225" algn="l"/>
              </a:tabLst>
            </a:pPr>
            <a:endParaRPr lang="fr-FR" dirty="0"/>
          </a:p>
          <a:p>
            <a:pPr>
              <a:tabLst>
                <a:tab pos="1165225" algn="l"/>
              </a:tabLst>
            </a:pPr>
            <a:r>
              <a:rPr lang="fr-FR" sz="1700" b="1" dirty="0"/>
              <a:t>Balises</a:t>
            </a:r>
          </a:p>
          <a:p>
            <a:pPr lvl="1">
              <a:tabLst>
                <a:tab pos="1165225" algn="l"/>
              </a:tabLst>
            </a:pPr>
            <a:r>
              <a:rPr lang="fr-FR" dirty="0"/>
              <a:t>Elles peuvent être initiées par n’importe quel DSP.</a:t>
            </a:r>
          </a:p>
          <a:p>
            <a:pPr lvl="1">
              <a:tabLst>
                <a:tab pos="1165225" algn="l"/>
              </a:tabLst>
            </a:pPr>
            <a:r>
              <a:rPr lang="fr-FR" dirty="0"/>
              <a:t>Elles sont systématiquement émises par les DSP Relais.</a:t>
            </a:r>
          </a:p>
          <a:p>
            <a:pPr lvl="1">
              <a:tabLst>
                <a:tab pos="1165225" algn="l"/>
              </a:tabLst>
            </a:pPr>
            <a:endParaRPr lang="fr-FR" dirty="0"/>
          </a:p>
          <a:p>
            <a:pPr>
              <a:tabLst>
                <a:tab pos="1165225" algn="l"/>
              </a:tabLst>
            </a:pPr>
            <a:r>
              <a:rPr lang="fr-FR" sz="1700" b="1" dirty="0"/>
              <a:t>Séquencement : Balises et données utiles</a:t>
            </a:r>
            <a:br>
              <a:rPr lang="fr-FR" sz="1700" b="1" dirty="0"/>
            </a:br>
            <a:r>
              <a:rPr lang="fr-FR" dirty="0"/>
              <a:t>Le séquencement est de type R-ALOHA : </a:t>
            </a:r>
            <a:r>
              <a:rPr lang="fr-FR" dirty="0" err="1"/>
              <a:t>Reservation</a:t>
            </a:r>
            <a:r>
              <a:rPr lang="fr-FR" dirty="0"/>
              <a:t> </a:t>
            </a:r>
            <a:r>
              <a:rPr lang="fr-FR" dirty="0" err="1"/>
              <a:t>Slotted</a:t>
            </a:r>
            <a:r>
              <a:rPr lang="fr-FR" dirty="0"/>
              <a:t> Aloha.</a:t>
            </a:r>
            <a:br>
              <a:rPr lang="fr-FR" dirty="0"/>
            </a:br>
            <a:r>
              <a:rPr lang="fr-FR" dirty="0"/>
              <a:t>L’émission est cadencée en créneaux (slots). Le créneau, lorsqu’il a été pris avec succès par un DSP, est temporairement maintenu pour ce DSP. L’objectif étant de limiter les collisions et de supporter efficacement un grand nombre de DSP.</a:t>
            </a:r>
          </a:p>
          <a:p>
            <a:pPr>
              <a:tabLst>
                <a:tab pos="1165225" algn="l"/>
              </a:tabLst>
            </a:pPr>
            <a:endParaRPr lang="fr-FR" dirty="0"/>
          </a:p>
          <a:p>
            <a:pPr>
              <a:tabLst>
                <a:tab pos="1165225" algn="l"/>
              </a:tabLst>
            </a:pPr>
            <a:r>
              <a:rPr lang="fr-FR" sz="1700" b="1" dirty="0"/>
              <a:t>Unité de temps</a:t>
            </a:r>
            <a:br>
              <a:rPr lang="fr-FR" sz="1700" b="1" dirty="0"/>
            </a:br>
            <a:r>
              <a:rPr lang="fr-FR" sz="1700" dirty="0"/>
              <a:t>L’unité de temps élémentaire (slot) est basée sur la durée d’émission GLA (position) incrémentée par un temps de garde minimal.</a:t>
            </a:r>
            <a:br>
              <a:rPr lang="fr-FR" sz="1700" dirty="0"/>
            </a:br>
            <a:r>
              <a:rPr lang="fr-FR" sz="1700" dirty="0"/>
              <a:t>L’ensemble du séquencement est cadencé par ce découpage en unités </a:t>
            </a:r>
            <a:r>
              <a:rPr lang="fr-FR" sz="1700" b="1" dirty="0"/>
              <a:t>TSE</a:t>
            </a:r>
            <a:r>
              <a:rPr lang="fr-FR" sz="1700" dirty="0"/>
              <a:t> (équivalent </a:t>
            </a:r>
            <a:r>
              <a:rPr lang="fr-FR" sz="1700" b="1" dirty="0"/>
              <a:t>TGLA</a:t>
            </a:r>
            <a:r>
              <a:rPr lang="fr-FR" sz="1700" dirty="0"/>
              <a:t>) : Temps d’écoute Slot Elémentaire.</a:t>
            </a:r>
          </a:p>
          <a:p>
            <a:endParaRPr lang="fr-FR" dirty="0"/>
          </a:p>
        </p:txBody>
      </p:sp>
    </p:spTree>
    <p:extLst>
      <p:ext uri="{BB962C8B-B14F-4D97-AF65-F5344CB8AC3E}">
        <p14:creationId xmlns:p14="http://schemas.microsoft.com/office/powerpoint/2010/main" val="937051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a:t>Structure élémentaire et dispersion de la forme d’onde</a:t>
            </a:r>
          </a:p>
          <a:p>
            <a:endParaRPr lang="fr-FR" sz="1100" b="1"/>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a:p>
          <a:p>
            <a:endParaRPr lang="fr-FR"/>
          </a:p>
          <a:p>
            <a:endParaRPr lang="fr-FR"/>
          </a:p>
          <a:p>
            <a:endParaRPr lang="fr-FR"/>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2" name="ZoneTexte 11">
            <a:extLst>
              <a:ext uri="{FF2B5EF4-FFF2-40B4-BE49-F238E27FC236}">
                <a16:creationId xmlns:a16="http://schemas.microsoft.com/office/drawing/2014/main" id="{83129182-E7B4-7421-45F1-86732EFC3C84}"/>
              </a:ext>
            </a:extLst>
          </p:cNvPr>
          <p:cNvSpPr txBox="1"/>
          <p:nvPr/>
        </p:nvSpPr>
        <p:spPr>
          <a:xfrm>
            <a:off x="340248" y="1352547"/>
            <a:ext cx="2906802" cy="1015663"/>
          </a:xfrm>
          <a:prstGeom prst="rect">
            <a:avLst/>
          </a:prstGeom>
          <a:noFill/>
        </p:spPr>
        <p:txBody>
          <a:bodyPr wrap="square">
            <a:spAutoFit/>
          </a:bodyPr>
          <a:lstStyle/>
          <a:p>
            <a:pPr marL="0" indent="-100">
              <a:buNone/>
              <a:tabLst>
                <a:tab pos="1165225" algn="l"/>
              </a:tabLst>
            </a:pPr>
            <a:r>
              <a:rPr lang="fr-FR" sz="1200" b="1" dirty="0"/>
              <a:t>Trame DSP</a:t>
            </a:r>
            <a:r>
              <a:rPr lang="fr-FR" sz="1200" dirty="0"/>
              <a:t>, cadencée par l’intervalle </a:t>
            </a:r>
            <a:r>
              <a:rPr lang="fr-FR" sz="1200" b="1" dirty="0"/>
              <a:t>TSE</a:t>
            </a:r>
            <a:r>
              <a:rPr lang="fr-FR" sz="1200" dirty="0"/>
              <a:t> (Temps d’écoute Slot Elémentaire) et rythmée par une Balise émise dans un slot </a:t>
            </a:r>
            <a:r>
              <a:rPr lang="fr-FR" sz="1200" b="1" dirty="0"/>
              <a:t>TBA</a:t>
            </a:r>
            <a:r>
              <a:rPr lang="fr-FR" sz="1200" dirty="0"/>
              <a:t> Temps (Temps Balise)</a:t>
            </a:r>
          </a:p>
        </p:txBody>
      </p:sp>
      <p:sp>
        <p:nvSpPr>
          <p:cNvPr id="17" name="ZoneTexte 16">
            <a:extLst>
              <a:ext uri="{FF2B5EF4-FFF2-40B4-BE49-F238E27FC236}">
                <a16:creationId xmlns:a16="http://schemas.microsoft.com/office/drawing/2014/main" id="{49531E6B-B3CF-482E-DEB6-8DB3F6066771}"/>
              </a:ext>
            </a:extLst>
          </p:cNvPr>
          <p:cNvSpPr txBox="1"/>
          <p:nvPr/>
        </p:nvSpPr>
        <p:spPr>
          <a:xfrm>
            <a:off x="340248" y="3028353"/>
            <a:ext cx="2631674" cy="1015663"/>
          </a:xfrm>
          <a:prstGeom prst="rect">
            <a:avLst/>
          </a:prstGeom>
          <a:noFill/>
        </p:spPr>
        <p:txBody>
          <a:bodyPr wrap="square">
            <a:spAutoFit/>
          </a:bodyPr>
          <a:lstStyle/>
          <a:p>
            <a:pPr indent="-100">
              <a:tabLst>
                <a:tab pos="1165225" algn="l"/>
              </a:tabLst>
            </a:pPr>
            <a:r>
              <a:rPr lang="fr-FR" sz="1200" b="1"/>
              <a:t>Evasion de Fréquence</a:t>
            </a:r>
          </a:p>
          <a:p>
            <a:pPr indent="-100">
              <a:tabLst>
                <a:tab pos="1165225" algn="l"/>
              </a:tabLst>
            </a:pPr>
            <a:endParaRPr lang="fr-FR" sz="1200" b="1"/>
          </a:p>
          <a:p>
            <a:pPr marL="0" indent="-100">
              <a:buNone/>
              <a:tabLst>
                <a:tab pos="1165225" algn="l"/>
              </a:tabLst>
            </a:pPr>
            <a:r>
              <a:rPr lang="fr-FR" sz="1200"/>
              <a:t>Ci-contre, une représentation simplifiée de l’utilisation en fréquence.</a:t>
            </a:r>
          </a:p>
        </p:txBody>
      </p:sp>
      <p:sp>
        <p:nvSpPr>
          <p:cNvPr id="18" name="ZoneTexte 17">
            <a:extLst>
              <a:ext uri="{FF2B5EF4-FFF2-40B4-BE49-F238E27FC236}">
                <a16:creationId xmlns:a16="http://schemas.microsoft.com/office/drawing/2014/main" id="{809AE825-B43E-7410-CECA-985717757F3D}"/>
              </a:ext>
            </a:extLst>
          </p:cNvPr>
          <p:cNvSpPr txBox="1"/>
          <p:nvPr/>
        </p:nvSpPr>
        <p:spPr>
          <a:xfrm>
            <a:off x="340248" y="2514583"/>
            <a:ext cx="2631674" cy="276999"/>
          </a:xfrm>
          <a:prstGeom prst="rect">
            <a:avLst/>
          </a:prstGeom>
          <a:noFill/>
        </p:spPr>
        <p:txBody>
          <a:bodyPr wrap="square">
            <a:spAutoFit/>
          </a:bodyPr>
          <a:lstStyle/>
          <a:p>
            <a:pPr marL="0" indent="-100">
              <a:buNone/>
              <a:tabLst>
                <a:tab pos="1165225" algn="l"/>
              </a:tabLst>
            </a:pPr>
            <a:r>
              <a:rPr lang="fr-FR" sz="1200" dirty="0"/>
              <a:t>Séquencement de Trames DSP</a:t>
            </a:r>
          </a:p>
        </p:txBody>
      </p:sp>
      <p:sp>
        <p:nvSpPr>
          <p:cNvPr id="19" name="Accolade ouvrante 18">
            <a:extLst>
              <a:ext uri="{FF2B5EF4-FFF2-40B4-BE49-F238E27FC236}">
                <a16:creationId xmlns:a16="http://schemas.microsoft.com/office/drawing/2014/main" id="{B2C8D3F7-03EE-7DE7-75AC-D7AE7538E7DE}"/>
              </a:ext>
            </a:extLst>
          </p:cNvPr>
          <p:cNvSpPr/>
          <p:nvPr/>
        </p:nvSpPr>
        <p:spPr>
          <a:xfrm>
            <a:off x="3079350" y="1568223"/>
            <a:ext cx="167700" cy="711698"/>
          </a:xfrm>
          <a:prstGeom prst="leftBrace">
            <a:avLst/>
          </a:prstGeom>
          <a:ln w="190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0" name="Accolade ouvrante 19">
            <a:extLst>
              <a:ext uri="{FF2B5EF4-FFF2-40B4-BE49-F238E27FC236}">
                <a16:creationId xmlns:a16="http://schemas.microsoft.com/office/drawing/2014/main" id="{EEC4CDE4-E6F6-243A-37F1-D4C7DF8BD532}"/>
              </a:ext>
            </a:extLst>
          </p:cNvPr>
          <p:cNvSpPr/>
          <p:nvPr/>
        </p:nvSpPr>
        <p:spPr>
          <a:xfrm>
            <a:off x="3079350" y="2386661"/>
            <a:ext cx="167700" cy="580964"/>
          </a:xfrm>
          <a:prstGeom prst="leftBrace">
            <a:avLst/>
          </a:prstGeom>
          <a:ln w="190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Accolade ouvrante 20">
            <a:extLst>
              <a:ext uri="{FF2B5EF4-FFF2-40B4-BE49-F238E27FC236}">
                <a16:creationId xmlns:a16="http://schemas.microsoft.com/office/drawing/2014/main" id="{2E4EC9CA-2D6D-26CF-55E1-369A13B4B082}"/>
              </a:ext>
            </a:extLst>
          </p:cNvPr>
          <p:cNvSpPr/>
          <p:nvPr/>
        </p:nvSpPr>
        <p:spPr>
          <a:xfrm>
            <a:off x="3079350" y="3074365"/>
            <a:ext cx="167700" cy="2686098"/>
          </a:xfrm>
          <a:prstGeom prst="leftBrace">
            <a:avLst/>
          </a:prstGeom>
          <a:ln w="190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pic>
        <p:nvPicPr>
          <p:cNvPr id="31" name="Image 30">
            <a:extLst>
              <a:ext uri="{FF2B5EF4-FFF2-40B4-BE49-F238E27FC236}">
                <a16:creationId xmlns:a16="http://schemas.microsoft.com/office/drawing/2014/main" id="{4CCE8D21-6284-266D-AB69-FB73B7011743}"/>
              </a:ext>
            </a:extLst>
          </p:cNvPr>
          <p:cNvPicPr>
            <a:picLocks noChangeAspect="1"/>
          </p:cNvPicPr>
          <p:nvPr/>
        </p:nvPicPr>
        <p:blipFill>
          <a:blip r:embed="rId2"/>
          <a:stretch>
            <a:fillRect/>
          </a:stretch>
        </p:blipFill>
        <p:spPr>
          <a:xfrm>
            <a:off x="3247050" y="1531338"/>
            <a:ext cx="8806003" cy="4229125"/>
          </a:xfrm>
          <a:prstGeom prst="rect">
            <a:avLst/>
          </a:prstGeom>
        </p:spPr>
      </p:pic>
    </p:spTree>
    <p:extLst>
      <p:ext uri="{BB962C8B-B14F-4D97-AF65-F5344CB8AC3E}">
        <p14:creationId xmlns:p14="http://schemas.microsoft.com/office/powerpoint/2010/main" val="3033202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59127"/>
          </a:xfrm>
        </p:spPr>
        <p:txBody>
          <a:bodyPr/>
          <a:lstStyle/>
          <a:p>
            <a:r>
              <a:rPr lang="fr-FR" b="1"/>
              <a:t>Evasion de fréquence / Balises</a:t>
            </a:r>
          </a:p>
          <a:p>
            <a:endParaRPr lang="fr-FR" sz="1100" b="1"/>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lnSpcReduction="10000"/>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6000" lvl="1">
              <a:lnSpc>
                <a:spcPct val="110000"/>
              </a:lnSpc>
              <a:tabLst>
                <a:tab pos="1165225" algn="l"/>
              </a:tabLst>
            </a:pPr>
            <a:r>
              <a:rPr lang="fr-FR" b="1" dirty="0">
                <a:sym typeface="Wingdings" panose="05000000000000000000" pitchFamily="2" charset="2"/>
              </a:rPr>
              <a:t>Paramètres</a:t>
            </a:r>
          </a:p>
          <a:p>
            <a:pPr marL="432000" lvl="2" indent="0">
              <a:buNone/>
            </a:pPr>
            <a:r>
              <a:rPr lang="fr-FR" dirty="0">
                <a:sym typeface="Wingdings" panose="05000000000000000000" pitchFamily="2" charset="2"/>
              </a:rPr>
              <a:t>La clé TRANSEC, la liste des canaux fréquentiels à utiliser et la puissance maximale d’émission sont des paramètres transmis au DSP. </a:t>
            </a:r>
          </a:p>
          <a:p>
            <a:pPr marL="432000" lvl="2" indent="0">
              <a:buNone/>
            </a:pPr>
            <a:endParaRPr lang="fr-FR" dirty="0">
              <a:sym typeface="Wingdings" panose="05000000000000000000" pitchFamily="2" charset="2"/>
            </a:endParaRPr>
          </a:p>
          <a:p>
            <a:pPr marL="216000" lvl="1">
              <a:lnSpc>
                <a:spcPct val="120000"/>
              </a:lnSpc>
              <a:tabLst>
                <a:tab pos="1165225" algn="l"/>
              </a:tabLst>
            </a:pPr>
            <a:r>
              <a:rPr lang="fr-FR" b="1" dirty="0">
                <a:sym typeface="Wingdings" panose="05000000000000000000" pitchFamily="2" charset="2"/>
              </a:rPr>
              <a:t>Génération de la liste des canaux</a:t>
            </a:r>
          </a:p>
          <a:p>
            <a:pPr marL="432000" lvl="2" indent="0">
              <a:buNone/>
            </a:pPr>
            <a:r>
              <a:rPr lang="fr-FR" sz="1600" dirty="0">
                <a:sym typeface="Wingdings" panose="05000000000000000000" pitchFamily="2" charset="2"/>
              </a:rPr>
              <a:t>Deux listes de fréquences/canaux sont générées de manière </a:t>
            </a:r>
            <a:r>
              <a:rPr lang="fr-FR" sz="1600" b="1" dirty="0">
                <a:sym typeface="Wingdings" panose="05000000000000000000" pitchFamily="2" charset="2"/>
              </a:rPr>
              <a:t>pseudo-aléatoire</a:t>
            </a:r>
            <a:r>
              <a:rPr lang="fr-FR" sz="1600" dirty="0">
                <a:sym typeface="Wingdings" panose="05000000000000000000" pitchFamily="2" charset="2"/>
              </a:rPr>
              <a:t> (clé TRANSEC). La préparation et la construction de ces listes est effectuée par l’outil logiciel sous Windows dévolu à cette tâche (</a:t>
            </a:r>
            <a:r>
              <a:rPr lang="fr-FR" sz="1600" dirty="0" err="1">
                <a:sym typeface="Wingdings" panose="05000000000000000000" pitchFamily="2" charset="2"/>
              </a:rPr>
              <a:t>Exi</a:t>
            </a:r>
            <a:r>
              <a:rPr lang="fr-FR" sz="1600" dirty="0">
                <a:sym typeface="Wingdings" panose="05000000000000000000" pitchFamily="2" charset="2"/>
              </a:rPr>
              <a:t>. 127).</a:t>
            </a:r>
          </a:p>
          <a:p>
            <a:pPr lvl="2"/>
            <a:r>
              <a:rPr lang="fr-FR" dirty="0">
                <a:sym typeface="Wingdings" panose="05000000000000000000" pitchFamily="2" charset="2"/>
              </a:rPr>
              <a:t>La </a:t>
            </a:r>
            <a:r>
              <a:rPr lang="fr-FR" b="1" dirty="0">
                <a:sym typeface="Wingdings" panose="05000000000000000000" pitchFamily="2" charset="2"/>
              </a:rPr>
              <a:t>1</a:t>
            </a:r>
            <a:r>
              <a:rPr lang="fr-FR" b="1" baseline="30000" dirty="0">
                <a:sym typeface="Wingdings" panose="05000000000000000000" pitchFamily="2" charset="2"/>
              </a:rPr>
              <a:t>ère</a:t>
            </a:r>
            <a:r>
              <a:rPr lang="fr-FR" b="1" dirty="0">
                <a:sym typeface="Wingdings" panose="05000000000000000000" pitchFamily="2" charset="2"/>
              </a:rPr>
              <a:t> liste </a:t>
            </a:r>
            <a:r>
              <a:rPr lang="fr-FR" dirty="0">
                <a:sym typeface="Wingdings" panose="05000000000000000000" pitchFamily="2" charset="2"/>
              </a:rPr>
              <a:t>est celle des </a:t>
            </a:r>
            <a:r>
              <a:rPr lang="fr-FR" b="1" dirty="0">
                <a:sym typeface="Wingdings" panose="05000000000000000000" pitchFamily="2" charset="2"/>
              </a:rPr>
              <a:t>fréquences Balises </a:t>
            </a:r>
            <a:r>
              <a:rPr lang="fr-FR" dirty="0">
                <a:sym typeface="Wingdings" panose="05000000000000000000" pitchFamily="2" charset="2"/>
              </a:rPr>
              <a:t>dont le nombre est limité (</a:t>
            </a:r>
            <a:r>
              <a:rPr lang="fr-FR" b="1" dirty="0">
                <a:sym typeface="Wingdings" panose="05000000000000000000" pitchFamily="2" charset="2"/>
              </a:rPr>
              <a:t>NBA</a:t>
            </a:r>
            <a:r>
              <a:rPr lang="fr-FR" dirty="0">
                <a:sym typeface="Wingdings" panose="05000000000000000000" pitchFamily="2" charset="2"/>
              </a:rPr>
              <a:t> &lt;=  12, ACU). Le nombre dépend des paramètres radio retenus et des performances associées.</a:t>
            </a:r>
            <a:br>
              <a:rPr lang="fr-FR" dirty="0">
                <a:sym typeface="Wingdings" panose="05000000000000000000" pitchFamily="2" charset="2"/>
              </a:rPr>
            </a:br>
            <a:r>
              <a:rPr lang="fr-FR" dirty="0">
                <a:sym typeface="Wingdings" panose="05000000000000000000" pitchFamily="2" charset="2"/>
              </a:rPr>
              <a:t>Ces fréquences ne peuvent être utilisées que pour les Balises.</a:t>
            </a:r>
          </a:p>
          <a:p>
            <a:pPr lvl="2"/>
            <a:r>
              <a:rPr lang="fr-FR" sz="1600" dirty="0">
                <a:sym typeface="Wingdings" panose="05000000000000000000" pitchFamily="2" charset="2"/>
              </a:rPr>
              <a:t>La </a:t>
            </a:r>
            <a:r>
              <a:rPr lang="fr-FR" sz="1600" b="1" dirty="0">
                <a:sym typeface="Wingdings" panose="05000000000000000000" pitchFamily="2" charset="2"/>
              </a:rPr>
              <a:t>2</a:t>
            </a:r>
            <a:r>
              <a:rPr lang="fr-FR" sz="1600" b="1" baseline="30000" dirty="0">
                <a:sym typeface="Wingdings" panose="05000000000000000000" pitchFamily="2" charset="2"/>
              </a:rPr>
              <a:t>ème</a:t>
            </a:r>
            <a:r>
              <a:rPr lang="fr-FR" sz="1600" b="1" dirty="0">
                <a:sym typeface="Wingdings" panose="05000000000000000000" pitchFamily="2" charset="2"/>
              </a:rPr>
              <a:t> liste </a:t>
            </a:r>
            <a:r>
              <a:rPr lang="fr-FR" sz="1600" dirty="0">
                <a:sym typeface="Wingdings" panose="05000000000000000000" pitchFamily="2" charset="2"/>
              </a:rPr>
              <a:t>utilise l’ensemble des </a:t>
            </a:r>
            <a:r>
              <a:rPr lang="fr-FR" sz="1600" b="1" dirty="0">
                <a:sym typeface="Wingdings" panose="05000000000000000000" pitchFamily="2" charset="2"/>
              </a:rPr>
              <a:t>autres canaux disponibles</a:t>
            </a:r>
          </a:p>
          <a:p>
            <a:pPr marL="432000" lvl="2" indent="0">
              <a:buNone/>
            </a:pPr>
            <a:r>
              <a:rPr lang="fr-FR" dirty="0">
                <a:sym typeface="Wingdings" panose="05000000000000000000" pitchFamily="2" charset="2"/>
              </a:rPr>
              <a:t>La construction des listes est effectuée après une analyse préalable de la dispersion des canaux disponibles (quantiles/classes de fréquences, ADU).  Celle analyse permet de les distribuer de manière homogène.</a:t>
            </a:r>
          </a:p>
          <a:p>
            <a:pPr lvl="1"/>
            <a:r>
              <a:rPr lang="fr-FR" b="1" dirty="0">
                <a:sym typeface="Wingdings" panose="05000000000000000000" pitchFamily="2" charset="2"/>
              </a:rPr>
              <a:t>Chaque Balise comprend le n° de segment</a:t>
            </a:r>
            <a:r>
              <a:rPr lang="fr-FR" dirty="0">
                <a:sym typeface="Wingdings" panose="05000000000000000000" pitchFamily="2" charset="2"/>
              </a:rPr>
              <a:t> dans la liste pour l’émission/réception des slots associés à la Balise. Ce n° de segment est </a:t>
            </a:r>
            <a:r>
              <a:rPr lang="fr-FR" b="1" dirty="0">
                <a:sym typeface="Wingdings" panose="05000000000000000000" pitchFamily="2" charset="2"/>
              </a:rPr>
              <a:t>généré aléatoirement </a:t>
            </a:r>
            <a:r>
              <a:rPr lang="fr-FR" dirty="0">
                <a:sym typeface="Wingdings" panose="05000000000000000000" pitchFamily="2" charset="2"/>
              </a:rPr>
              <a:t>par l’émetteur de la Balise, il est renouvelé périodiquement ou sur dégradation des réceptions sur les slots TGLA.</a:t>
            </a:r>
          </a:p>
          <a:p>
            <a:endParaRPr lang="fr-FR" dirty="0"/>
          </a:p>
        </p:txBody>
      </p:sp>
    </p:spTree>
    <p:extLst>
      <p:ext uri="{BB962C8B-B14F-4D97-AF65-F5344CB8AC3E}">
        <p14:creationId xmlns:p14="http://schemas.microsoft.com/office/powerpoint/2010/main" val="629041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59127"/>
          </a:xfrm>
        </p:spPr>
        <p:txBody>
          <a:bodyPr/>
          <a:lstStyle/>
          <a:p>
            <a:r>
              <a:rPr lang="fr-FR" b="1" dirty="0"/>
              <a:t>BALISES – #1 Séquencement et mise en place de la forme d’onde</a:t>
            </a:r>
          </a:p>
          <a:p>
            <a:endParaRPr lang="fr-FR" sz="1100" b="1"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1400467" cy="4720701"/>
          </a:xfrm>
          <a:prstGeom prst="rect">
            <a:avLst/>
          </a:prstGeom>
        </p:spPr>
        <p:txBody>
          <a:bodyPr vert="horz" lIns="91440" tIns="45720" rIns="91440" bIns="45720" rtlCol="0">
            <a:normAutofit fontScale="92500" lnSpcReduction="10000"/>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tabLst>
                <a:tab pos="1165225" algn="l"/>
              </a:tabLst>
            </a:pPr>
            <a:r>
              <a:rPr lang="fr-FR" b="1" dirty="0"/>
              <a:t>Emission des Balises</a:t>
            </a:r>
            <a:br>
              <a:rPr lang="fr-FR" dirty="0"/>
            </a:br>
            <a:r>
              <a:rPr lang="fr-FR" sz="1400" dirty="0"/>
              <a:t>Elles peuvent être initiées par n’importe quel DSP, selon l’environnement radio et les besoins : distribution des positions, mise en place de services, relayage positions/services.</a:t>
            </a:r>
          </a:p>
          <a:p>
            <a:pPr>
              <a:lnSpc>
                <a:spcPct val="110000"/>
              </a:lnSpc>
              <a:tabLst>
                <a:tab pos="1165225" algn="l"/>
              </a:tabLst>
            </a:pPr>
            <a:r>
              <a:rPr lang="fr-FR" b="1" dirty="0"/>
              <a:t>Cycle d’émission et canaux fréquentiels des Balises : </a:t>
            </a:r>
          </a:p>
          <a:p>
            <a:pPr lvl="1">
              <a:lnSpc>
                <a:spcPct val="110000"/>
              </a:lnSpc>
              <a:tabLst>
                <a:tab pos="1165225" algn="l"/>
              </a:tabLst>
            </a:pPr>
            <a:r>
              <a:rPr lang="fr-FR" sz="1400" dirty="0"/>
              <a:t>Les </a:t>
            </a:r>
            <a:r>
              <a:rPr lang="fr-FR" sz="1400" b="1" dirty="0"/>
              <a:t>fréquences Balises </a:t>
            </a:r>
            <a:r>
              <a:rPr lang="fr-FR" sz="1400" dirty="0"/>
              <a:t>sont numérotées</a:t>
            </a:r>
            <a:r>
              <a:rPr lang="fr-FR" sz="1400" b="1" dirty="0"/>
              <a:t> de 1 à NBA</a:t>
            </a:r>
            <a:r>
              <a:rPr lang="fr-FR" sz="1400" dirty="0"/>
              <a:t>. Le </a:t>
            </a:r>
            <a:r>
              <a:rPr lang="fr-FR" sz="1400" b="1" dirty="0"/>
              <a:t>Cycle DSP </a:t>
            </a:r>
            <a:r>
              <a:rPr lang="fr-FR" sz="1400" dirty="0"/>
              <a:t>comprend </a:t>
            </a:r>
            <a:r>
              <a:rPr lang="fr-FR" sz="1400" b="1" dirty="0"/>
              <a:t>NBA Trames DSP</a:t>
            </a:r>
            <a:r>
              <a:rPr lang="fr-FR" sz="1400" dirty="0"/>
              <a:t>, numérotées </a:t>
            </a:r>
            <a:r>
              <a:rPr lang="fr-FR" sz="1400" b="1" dirty="0"/>
              <a:t>de 1 à NBA</a:t>
            </a:r>
            <a:r>
              <a:rPr lang="fr-FR" sz="1400" dirty="0"/>
              <a:t>.</a:t>
            </a:r>
          </a:p>
          <a:p>
            <a:pPr lvl="1">
              <a:lnSpc>
                <a:spcPct val="110000"/>
              </a:lnSpc>
              <a:tabLst>
                <a:tab pos="1165225" algn="l"/>
              </a:tabLst>
            </a:pPr>
            <a:r>
              <a:rPr lang="fr-FR" sz="1400" dirty="0"/>
              <a:t>Lorsqu’un DSP initie une Balise (cf. conditions ci-dessous), il prend le </a:t>
            </a:r>
            <a:r>
              <a:rPr lang="fr-FR" sz="1400" b="1" dirty="0"/>
              <a:t>N° de la première position libre du cycle.</a:t>
            </a:r>
            <a:br>
              <a:rPr lang="fr-FR" sz="1400" b="1" dirty="0"/>
            </a:br>
            <a:r>
              <a:rPr lang="fr-FR" sz="1400" dirty="0"/>
              <a:t>Le N° est déterminé à partir des informations émises dans la Balise d’une autre Trame DSP (« N° de Trame », « Statut Balises ») ou par les valeurs par défaut (la Trame 1 émet sa Balise avec la fréquence 1). </a:t>
            </a:r>
            <a:br>
              <a:rPr lang="fr-FR" sz="1400" dirty="0"/>
            </a:br>
            <a:r>
              <a:rPr lang="fr-FR" sz="1400" dirty="0"/>
              <a:t>Hors initialisation, la fréquence de la Balise à appliquer dans la nouvelle Trame est déterminé à partir du N° de Trame et de la fréquence de réception de la Trame de référence (la dernière reçue).</a:t>
            </a:r>
          </a:p>
          <a:p>
            <a:pPr lvl="1">
              <a:lnSpc>
                <a:spcPct val="110000"/>
              </a:lnSpc>
              <a:tabLst>
                <a:tab pos="1165225" algn="l"/>
              </a:tabLst>
            </a:pPr>
            <a:r>
              <a:rPr lang="fr-FR" sz="1400" b="1" dirty="0"/>
              <a:t>A chaque fin de Cycle DSP</a:t>
            </a:r>
            <a:r>
              <a:rPr lang="fr-FR" sz="1400" dirty="0"/>
              <a:t> (émission balise Trame N)</a:t>
            </a:r>
            <a:r>
              <a:rPr lang="fr-FR" sz="1400" b="1" dirty="0"/>
              <a:t>, le numéro de fréquence utilisé est décalé de 1 rang </a:t>
            </a:r>
            <a:r>
              <a:rPr lang="fr-FR" sz="1400" dirty="0"/>
              <a:t>: la Trame 1 émet sa Balise avec la Fréquence 2, et ainsi de suite.</a:t>
            </a:r>
          </a:p>
          <a:p>
            <a:pPr lvl="1">
              <a:lnSpc>
                <a:spcPct val="110000"/>
              </a:lnSpc>
              <a:tabLst>
                <a:tab pos="1165225" algn="l"/>
              </a:tabLst>
            </a:pPr>
            <a:r>
              <a:rPr lang="fr-FR" sz="1400" dirty="0"/>
              <a:t>Lorsque positionné, le </a:t>
            </a:r>
            <a:r>
              <a:rPr lang="fr-FR" sz="1400" b="1" dirty="0"/>
              <a:t>N° de Trame est immuable</a:t>
            </a:r>
            <a:r>
              <a:rPr lang="fr-FR" sz="1400" dirty="0"/>
              <a:t>. Il n’y a </a:t>
            </a:r>
            <a:r>
              <a:rPr lang="fr-FR" sz="1400" b="1" dirty="0"/>
              <a:t>pas d’ajustement automatique du Cycle</a:t>
            </a:r>
            <a:r>
              <a:rPr lang="fr-FR" sz="1400" dirty="0"/>
              <a:t>. Les Balises et segments de Trames laissées libres (vierges, pertes de réception, arrêts) sont </a:t>
            </a:r>
            <a:r>
              <a:rPr lang="fr-FR" sz="1400" b="1" dirty="0"/>
              <a:t>utilisés pour signaler et synchroniser les Services </a:t>
            </a:r>
            <a:r>
              <a:rPr lang="fr-FR" sz="1400" dirty="0"/>
              <a:t>(échanges de données point à point, voix).</a:t>
            </a:r>
          </a:p>
          <a:p>
            <a:pPr lvl="1">
              <a:lnSpc>
                <a:spcPct val="110000"/>
              </a:lnSpc>
              <a:tabLst>
                <a:tab pos="1165225" algn="l"/>
              </a:tabLst>
            </a:pPr>
            <a:r>
              <a:rPr lang="fr-FR" sz="1400" dirty="0"/>
              <a:t>La figure ci-dessus est un exemple avec la présence de Trames libre et le décalage en fréquence à chaque Cycle :</a:t>
            </a:r>
          </a:p>
          <a:p>
            <a:pPr marL="216000" lvl="1" indent="0">
              <a:lnSpc>
                <a:spcPct val="110000"/>
              </a:lnSpc>
              <a:buNone/>
              <a:tabLst>
                <a:tab pos="1165225" algn="l"/>
              </a:tabLst>
            </a:pPr>
            <a:endParaRPr lang="fr-FR" sz="1400" dirty="0"/>
          </a:p>
          <a:p>
            <a:pPr lvl="1">
              <a:lnSpc>
                <a:spcPct val="110000"/>
              </a:lnSpc>
              <a:tabLst>
                <a:tab pos="1165225" algn="l"/>
              </a:tabLst>
            </a:pPr>
            <a:endParaRPr lang="fr-FR" sz="1400" dirty="0"/>
          </a:p>
          <a:p>
            <a:pPr marL="216000" lvl="1" indent="0">
              <a:lnSpc>
                <a:spcPct val="110000"/>
              </a:lnSpc>
              <a:buNone/>
              <a:tabLst>
                <a:tab pos="1165225" algn="l"/>
              </a:tabLst>
            </a:pPr>
            <a:r>
              <a:rPr lang="fr-FR" sz="1400" dirty="0"/>
              <a:t> </a:t>
            </a:r>
          </a:p>
        </p:txBody>
      </p:sp>
      <p:pic>
        <p:nvPicPr>
          <p:cNvPr id="10" name="Image 9">
            <a:extLst>
              <a:ext uri="{FF2B5EF4-FFF2-40B4-BE49-F238E27FC236}">
                <a16:creationId xmlns:a16="http://schemas.microsoft.com/office/drawing/2014/main" id="{ADC17863-3705-4333-A7C8-49E4279C5F24}"/>
              </a:ext>
            </a:extLst>
          </p:cNvPr>
          <p:cNvPicPr>
            <a:picLocks noChangeAspect="1"/>
          </p:cNvPicPr>
          <p:nvPr/>
        </p:nvPicPr>
        <p:blipFill>
          <a:blip r:embed="rId2"/>
          <a:stretch>
            <a:fillRect/>
          </a:stretch>
        </p:blipFill>
        <p:spPr>
          <a:xfrm>
            <a:off x="845199" y="5228385"/>
            <a:ext cx="10426183" cy="906085"/>
          </a:xfrm>
          <a:prstGeom prst="rect">
            <a:avLst/>
          </a:prstGeom>
        </p:spPr>
      </p:pic>
    </p:spTree>
    <p:extLst>
      <p:ext uri="{BB962C8B-B14F-4D97-AF65-F5344CB8AC3E}">
        <p14:creationId xmlns:p14="http://schemas.microsoft.com/office/powerpoint/2010/main" val="2189848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dirty="0"/>
              <a:t>BALISES – #2 Séquencement et mise en place de la forme d’onde</a:t>
            </a:r>
          </a:p>
          <a:p>
            <a:endParaRPr lang="fr-FR" sz="1100" b="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tabLst>
                <a:tab pos="1165225" algn="l"/>
              </a:tabLst>
            </a:pPr>
            <a:r>
              <a:rPr lang="fr-FR" b="1" dirty="0"/>
              <a:t>Cycle d’émission et canaux fréquentiels des Balises : </a:t>
            </a:r>
          </a:p>
          <a:p>
            <a:pPr lvl="1">
              <a:lnSpc>
                <a:spcPct val="110000"/>
              </a:lnSpc>
              <a:tabLst>
                <a:tab pos="1165225" algn="l"/>
              </a:tabLst>
            </a:pPr>
            <a:r>
              <a:rPr lang="fr-FR" sz="1400" dirty="0"/>
              <a:t>La rotation des fréquences permet de détecter plus facilement les Balises. L’écoute d’une seule fréquence </a:t>
            </a:r>
            <a:r>
              <a:rPr lang="fr-FR" sz="1400" b="1" dirty="0"/>
              <a:t>pendant une durée au-delà du Cycle DSP </a:t>
            </a:r>
            <a:r>
              <a:rPr lang="fr-FR" sz="1400" dirty="0"/>
              <a:t>permet de les détecter.</a:t>
            </a:r>
          </a:p>
          <a:p>
            <a:pPr marL="0" indent="0">
              <a:lnSpc>
                <a:spcPct val="110000"/>
              </a:lnSpc>
              <a:buNone/>
              <a:tabLst>
                <a:tab pos="1165225" algn="l"/>
              </a:tabLst>
            </a:pPr>
            <a:endParaRPr lang="fr-FR" b="1" dirty="0"/>
          </a:p>
          <a:p>
            <a:pPr marL="0" indent="0">
              <a:lnSpc>
                <a:spcPct val="110000"/>
              </a:lnSpc>
              <a:buNone/>
              <a:tabLst>
                <a:tab pos="1165225" algn="l"/>
              </a:tabLst>
            </a:pPr>
            <a:r>
              <a:rPr lang="fr-FR" b="1" dirty="0"/>
              <a:t>Balise, position/signalement DSP : principes généraux</a:t>
            </a:r>
          </a:p>
          <a:p>
            <a:pPr lvl="1">
              <a:lnSpc>
                <a:spcPct val="110000"/>
              </a:lnSpc>
              <a:tabLst>
                <a:tab pos="1165225" algn="l"/>
              </a:tabLst>
            </a:pPr>
            <a:r>
              <a:rPr lang="fr-FR" sz="1400" dirty="0"/>
              <a:t>La mise en place de la forme d’onde repose sur le séquencement par les Balises.</a:t>
            </a:r>
          </a:p>
          <a:p>
            <a:pPr lvl="1">
              <a:lnSpc>
                <a:spcPct val="110000"/>
              </a:lnSpc>
              <a:tabLst>
                <a:tab pos="1165225" algn="l"/>
              </a:tabLst>
            </a:pPr>
            <a:r>
              <a:rPr lang="fr-FR" sz="1400" dirty="0"/>
              <a:t>Si un DSP est </a:t>
            </a:r>
            <a:r>
              <a:rPr lang="fr-FR" sz="1400" b="1" dirty="0"/>
              <a:t>à portée d’une Balise </a:t>
            </a:r>
            <a:r>
              <a:rPr lang="fr-FR" sz="1400" dirty="0"/>
              <a:t>(hors relais) et s’il y a un emplacement disponible (TGLA), il s’insère dans cet emplacement. </a:t>
            </a:r>
          </a:p>
          <a:p>
            <a:pPr lvl="1">
              <a:lnSpc>
                <a:spcPct val="110000"/>
              </a:lnSpc>
              <a:tabLst>
                <a:tab pos="1165225" algn="l"/>
              </a:tabLst>
            </a:pPr>
            <a:r>
              <a:rPr lang="fr-FR" sz="1400" dirty="0"/>
              <a:t>S’il n’y a plus de slot TGLA disponible, </a:t>
            </a:r>
            <a:r>
              <a:rPr lang="fr-FR" sz="1400" b="1" dirty="0"/>
              <a:t>il initie sa propre Balise et ainsi la Trame DSP associée</a:t>
            </a:r>
            <a:r>
              <a:rPr lang="fr-FR" sz="1400" dirty="0"/>
              <a:t>.</a:t>
            </a:r>
            <a:br>
              <a:rPr lang="fr-FR" sz="1400" dirty="0"/>
            </a:br>
            <a:r>
              <a:rPr lang="fr-FR" sz="1400" dirty="0"/>
              <a:t>Les principes de mise en place sont décrits dans la page « Gestion des anticollisions Balises ».</a:t>
            </a:r>
          </a:p>
          <a:p>
            <a:pPr lvl="1">
              <a:lnSpc>
                <a:spcPct val="110000"/>
              </a:lnSpc>
              <a:tabLst>
                <a:tab pos="1165225" algn="l"/>
              </a:tabLst>
            </a:pPr>
            <a:r>
              <a:rPr lang="fr-FR" sz="1400" b="1" dirty="0"/>
              <a:t>Le 1</a:t>
            </a:r>
            <a:r>
              <a:rPr lang="fr-FR" sz="1400" b="1" baseline="30000" dirty="0"/>
              <a:t>er</a:t>
            </a:r>
            <a:r>
              <a:rPr lang="fr-FR" sz="1400" b="1" dirty="0"/>
              <a:t> slot (TGLA1) </a:t>
            </a:r>
            <a:r>
              <a:rPr lang="fr-FR" sz="1400" dirty="0"/>
              <a:t>est systématiquement utilisé par l’émetteur de la Balise pour transmettre ses propres informations.</a:t>
            </a:r>
            <a:br>
              <a:rPr lang="fr-FR" sz="1400" dirty="0"/>
            </a:br>
            <a:r>
              <a:rPr lang="fr-FR" sz="1400" dirty="0"/>
              <a:t>Pour la mise en place des services, ce slot peut être également utilisé pour acquittement.</a:t>
            </a:r>
          </a:p>
          <a:p>
            <a:pPr lvl="1">
              <a:lnSpc>
                <a:spcPct val="110000"/>
              </a:lnSpc>
              <a:tabLst>
                <a:tab pos="1165225" algn="l"/>
              </a:tabLst>
            </a:pPr>
            <a:r>
              <a:rPr lang="fr-FR" sz="1400" dirty="0"/>
              <a:t>Si un DSP ne dispose pas de données GNSS, il utilise malgré tout un slot TGLA à des fins de </a:t>
            </a:r>
            <a:r>
              <a:rPr lang="fr-FR" sz="1400" b="1" dirty="0"/>
              <a:t>signalement</a:t>
            </a:r>
            <a:r>
              <a:rPr lang="fr-FR" sz="1400" dirty="0"/>
              <a:t>.</a:t>
            </a:r>
          </a:p>
          <a:p>
            <a:pPr lvl="1">
              <a:lnSpc>
                <a:spcPct val="110000"/>
              </a:lnSpc>
              <a:tabLst>
                <a:tab pos="1165225" algn="l"/>
              </a:tabLst>
            </a:pPr>
            <a:r>
              <a:rPr lang="fr-FR" sz="1400" dirty="0"/>
              <a:t>Les émissions sont régies par des </a:t>
            </a:r>
            <a:r>
              <a:rPr lang="fr-FR" sz="1400" b="1" dirty="0"/>
              <a:t>mécanismes d’anticollision</a:t>
            </a:r>
            <a:r>
              <a:rPr lang="fr-FR" sz="1400" dirty="0"/>
              <a:t>. </a:t>
            </a:r>
            <a:br>
              <a:rPr lang="fr-FR" sz="1400" dirty="0"/>
            </a:br>
            <a:r>
              <a:rPr lang="fr-FR" sz="1400" dirty="0"/>
              <a:t>Ils sont </a:t>
            </a:r>
            <a:r>
              <a:rPr lang="fr-FR" sz="1400" b="1" dirty="0"/>
              <a:t>spécifiques pour chaque type </a:t>
            </a:r>
            <a:r>
              <a:rPr lang="fr-FR" sz="1400" dirty="0"/>
              <a:t>: Balises, slot TGLA1, autres slots TSE/TGLA.</a:t>
            </a:r>
          </a:p>
          <a:p>
            <a:endParaRPr lang="fr-FR" dirty="0"/>
          </a:p>
        </p:txBody>
      </p:sp>
    </p:spTree>
    <p:extLst>
      <p:ext uri="{BB962C8B-B14F-4D97-AF65-F5344CB8AC3E}">
        <p14:creationId xmlns:p14="http://schemas.microsoft.com/office/powerpoint/2010/main" val="531712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D221A78-42E0-3A45-6212-B24C5379C829}"/>
              </a:ext>
            </a:extLst>
          </p:cNvPr>
          <p:cNvSpPr>
            <a:spLocks noGrp="1"/>
          </p:cNvSpPr>
          <p:nvPr>
            <p:ph type="title"/>
          </p:nvPr>
        </p:nvSpPr>
        <p:spPr/>
        <p:txBody>
          <a:bodyPr vert="horz" lIns="91440" tIns="0" rIns="91440" bIns="0" rtlCol="0" anchor="t" anchorCtr="0">
            <a:spAutoFit/>
          </a:bodyPr>
          <a:lstStyle/>
          <a:p>
            <a:r>
              <a:rPr lang="fr-FR" dirty="0"/>
              <a:t>FO-UHF</a:t>
            </a:r>
          </a:p>
        </p:txBody>
      </p:sp>
      <p:sp>
        <p:nvSpPr>
          <p:cNvPr id="6" name="Espace réservé du texte 5">
            <a:extLst>
              <a:ext uri="{FF2B5EF4-FFF2-40B4-BE49-F238E27FC236}">
                <a16:creationId xmlns:a16="http://schemas.microsoft.com/office/drawing/2014/main" id="{A40B815A-2F29-96BA-14C6-6FB93032083C}"/>
              </a:ext>
            </a:extLst>
          </p:cNvPr>
          <p:cNvSpPr>
            <a:spLocks noGrp="1"/>
          </p:cNvSpPr>
          <p:nvPr>
            <p:ph type="body" sz="quarter" idx="10"/>
          </p:nvPr>
        </p:nvSpPr>
        <p:spPr>
          <a:xfrm>
            <a:off x="316799" y="830931"/>
            <a:ext cx="11484000" cy="574516"/>
          </a:xfrm>
        </p:spPr>
        <p:txBody>
          <a:bodyPr/>
          <a:lstStyle/>
          <a:p>
            <a:r>
              <a:rPr lang="fr-FR" b="1" dirty="0"/>
              <a:t>BALISES - #1 Anticollision</a:t>
            </a:r>
          </a:p>
          <a:p>
            <a:endParaRPr lang="fr-FR" sz="1100" b="1" dirty="0"/>
          </a:p>
        </p:txBody>
      </p:sp>
      <p:sp>
        <p:nvSpPr>
          <p:cNvPr id="7" name="Espace réservé du texte 6">
            <a:extLst>
              <a:ext uri="{FF2B5EF4-FFF2-40B4-BE49-F238E27FC236}">
                <a16:creationId xmlns:a16="http://schemas.microsoft.com/office/drawing/2014/main" id="{DC9667FF-BB53-76B3-0228-5056C9A5FFD8}"/>
              </a:ext>
            </a:extLst>
          </p:cNvPr>
          <p:cNvSpPr>
            <a:spLocks noGrp="1"/>
          </p:cNvSpPr>
          <p:nvPr>
            <p:ph type="body" sz="quarter" idx="11"/>
          </p:nvPr>
        </p:nvSpPr>
        <p:spPr>
          <a:xfrm>
            <a:off x="316799" y="1413769"/>
            <a:ext cx="10664468" cy="4720701"/>
          </a:xfrm>
        </p:spPr>
        <p:txBody>
          <a:bodyPr>
            <a:normAutofit/>
          </a:bodyPr>
          <a:lstStyle/>
          <a:p>
            <a:endParaRPr lang="fr-FR" dirty="0"/>
          </a:p>
          <a:p>
            <a:endParaRPr lang="fr-FR" dirty="0"/>
          </a:p>
          <a:p>
            <a:endParaRPr lang="fr-FR" dirty="0"/>
          </a:p>
          <a:p>
            <a:endParaRPr lang="fr-FR" dirty="0"/>
          </a:p>
        </p:txBody>
      </p:sp>
      <p:sp>
        <p:nvSpPr>
          <p:cNvPr id="2" name="Rectangle 1">
            <a:extLst>
              <a:ext uri="{FF2B5EF4-FFF2-40B4-BE49-F238E27FC236}">
                <a16:creationId xmlns:a16="http://schemas.microsoft.com/office/drawing/2014/main" id="{00000000-0008-0000-0B00-000004000000}"/>
              </a:ext>
            </a:extLst>
          </p:cNvPr>
          <p:cNvSpPr>
            <a:spLocks noChangeArrowheads="1"/>
          </p:cNvSpPr>
          <p:nvPr/>
        </p:nvSpPr>
        <p:spPr bwMode="auto">
          <a:xfrm>
            <a:off x="4014228" y="265829"/>
            <a:ext cx="4089139" cy="371475"/>
          </a:xfrm>
          <a:prstGeom prst="rect">
            <a:avLst/>
          </a:prstGeom>
          <a:noFill/>
          <a:ln w="19050">
            <a:solidFill>
              <a:srgbClr val="FF0000"/>
            </a:solidFill>
            <a:miter lim="800000"/>
            <a:headEnd/>
            <a:tailEnd/>
          </a:ln>
        </p:spPr>
        <p:txBody>
          <a:bodyPr rot="0" vert="horz" wrap="square" lIns="0" tIns="0" rIns="0" bIns="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900"/>
              </a:spcBef>
            </a:pPr>
            <a:r>
              <a:rPr lang="fr-FR" sz="1000" cap="all">
                <a:solidFill>
                  <a:srgbClr val="FF0000"/>
                </a:solidFill>
                <a:effectLst/>
                <a:latin typeface="Arial" panose="020B0604020202020204" pitchFamily="34" charset="0"/>
                <a:ea typeface="SimSun" panose="02010600030101010101" pitchFamily="2" charset="-122"/>
                <a:cs typeface="Times New Roman" panose="02020603050405020304" pitchFamily="18" charset="0"/>
              </a:rPr>
              <a:t>Diffusion restreintE</a:t>
            </a:r>
            <a:endParaRPr lang="fr-FR" sz="10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Espace réservé du texte 6">
            <a:extLst>
              <a:ext uri="{FF2B5EF4-FFF2-40B4-BE49-F238E27FC236}">
                <a16:creationId xmlns:a16="http://schemas.microsoft.com/office/drawing/2014/main" id="{05438AC1-05A8-9B10-D482-AAAB398518EB}"/>
              </a:ext>
            </a:extLst>
          </p:cNvPr>
          <p:cNvSpPr txBox="1">
            <a:spLocks/>
          </p:cNvSpPr>
          <p:nvPr/>
        </p:nvSpPr>
        <p:spPr>
          <a:xfrm>
            <a:off x="316800" y="1413769"/>
            <a:ext cx="10978729" cy="4720701"/>
          </a:xfrm>
          <a:prstGeom prst="rect">
            <a:avLst/>
          </a:prstGeom>
        </p:spPr>
        <p:txBody>
          <a:bodyPr vert="horz" lIns="91440" tIns="45720" rIns="91440" bIns="45720" rtlCol="0">
            <a:normAutofit/>
          </a:bodyPr>
          <a:lstStyle>
            <a:lvl1pPr marL="216000" indent="-216000" algn="l" defTabSz="914400" rtl="0" eaLnBrk="1" latinLnBrk="0" hangingPunct="1">
              <a:lnSpc>
                <a:spcPct val="100000"/>
              </a:lnSpc>
              <a:spcBef>
                <a:spcPts val="0"/>
              </a:spcBef>
              <a:spcAft>
                <a:spcPts val="400"/>
              </a:spcAft>
              <a:buFont typeface="Arial" panose="020B0604020202020204" pitchFamily="34" charset="0"/>
              <a:buChar char="•"/>
              <a:defRPr lang="nl-NL" sz="1600" kern="1200" dirty="0">
                <a:solidFill>
                  <a:srgbClr val="000000"/>
                </a:solidFill>
                <a:latin typeface="Montserrat" panose="00000500000000000000" pitchFamily="2" charset="0"/>
                <a:ea typeface="+mn-ea"/>
                <a:cs typeface="+mn-cs"/>
              </a:defRPr>
            </a:lvl1pPr>
            <a:lvl2pPr marL="432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2pPr>
            <a:lvl3pPr marL="648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rgbClr val="000000"/>
                </a:solidFill>
                <a:latin typeface="Montserrat" panose="00000500000000000000" pitchFamily="2" charset="0"/>
                <a:ea typeface="+mn-ea"/>
                <a:cs typeface="+mn-cs"/>
              </a:defRPr>
            </a:lvl3pPr>
            <a:lvl4pPr marL="864000" indent="-2160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100000"/>
              </a:lnSpc>
              <a:spcBef>
                <a:spcPts val="0"/>
              </a:spcBef>
              <a:spcAft>
                <a:spcPts val="400"/>
              </a:spcAft>
              <a:buFont typeface="Arial" panose="020B0604020202020204" pitchFamily="34" charset="0"/>
              <a:buChar char="•"/>
              <a:defRPr sz="16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tabLst>
                <a:tab pos="1165225" algn="l"/>
              </a:tabLst>
            </a:pPr>
            <a:r>
              <a:rPr lang="fr-FR" sz="1700" b="1" dirty="0"/>
              <a:t>Gestion des anticollisions sur l’émission Balises</a:t>
            </a:r>
          </a:p>
          <a:p>
            <a:pPr lvl="1">
              <a:lnSpc>
                <a:spcPct val="110000"/>
              </a:lnSpc>
              <a:tabLst>
                <a:tab pos="1165225" algn="l"/>
              </a:tabLst>
            </a:pPr>
            <a:r>
              <a:rPr lang="fr-FR" sz="1400" dirty="0"/>
              <a:t>La modulation LoRa propose un mécanisme d’anticollision </a:t>
            </a:r>
            <a:r>
              <a:rPr lang="fr-FR" sz="1600" dirty="0"/>
              <a:t>CAD (Channel Activity </a:t>
            </a:r>
            <a:r>
              <a:rPr lang="fr-FR" sz="1600" dirty="0" err="1"/>
              <a:t>Detection</a:t>
            </a:r>
            <a:r>
              <a:rPr lang="fr-FR" sz="1600" dirty="0"/>
              <a:t>), il est basé sur la détection d’activité du canal. Comme LoRa peut opérer en-dessous du niveau de bruit, le CAD n’est vraiment efficace que pour les émissions à « courtes distances ». </a:t>
            </a:r>
            <a:br>
              <a:rPr lang="fr-FR" sz="1600" dirty="0"/>
            </a:br>
            <a:r>
              <a:rPr lang="fr-FR" sz="1600" dirty="0"/>
              <a:t>L’émission de la Balise étant déterminante pour la synchronisation de la forme d’onde DSP, la détection de collision est effectuée </a:t>
            </a:r>
            <a:r>
              <a:rPr lang="fr-FR" sz="1600" b="1" dirty="0"/>
              <a:t>par une écoute avant transmission et l’occurrence d’une fin de Header </a:t>
            </a:r>
            <a:r>
              <a:rPr lang="fr-FR" sz="1600" dirty="0"/>
              <a:t>(interruption, nécessite un Header Explicite de 20 symboles). </a:t>
            </a:r>
          </a:p>
          <a:p>
            <a:pPr lvl="1">
              <a:lnSpc>
                <a:spcPct val="110000"/>
              </a:lnSpc>
              <a:tabLst>
                <a:tab pos="1165225" algn="l"/>
              </a:tabLst>
            </a:pPr>
            <a:r>
              <a:rPr lang="fr-FR" sz="1600" dirty="0"/>
              <a:t>La phase d’écoute Balise est composée de </a:t>
            </a:r>
            <a:r>
              <a:rPr lang="fr-FR" sz="1600" b="1" dirty="0"/>
              <a:t>N1 (5) segments TDB </a:t>
            </a:r>
            <a:r>
              <a:rPr lang="fr-FR" sz="1600" dirty="0"/>
              <a:t>(Temps Détection Balise)</a:t>
            </a:r>
          </a:p>
          <a:p>
            <a:pPr lvl="1">
              <a:lnSpc>
                <a:spcPct val="110000"/>
              </a:lnSpc>
              <a:tabLst>
                <a:tab pos="1165225" algn="l"/>
              </a:tabLst>
            </a:pPr>
            <a:r>
              <a:rPr lang="fr-FR" sz="1600" dirty="0"/>
              <a:t>Lorsqu’un DSP souhaite émettre une nouvelle Balise, il sélectionne </a:t>
            </a:r>
            <a:r>
              <a:rPr lang="fr-FR" sz="1600" b="1" dirty="0"/>
              <a:t>aléatoirement un temps d’écoute de 2 à N1 TDB (</a:t>
            </a:r>
            <a:r>
              <a:rPr lang="fr-FR" sz="1600" b="1" dirty="0" err="1"/>
              <a:t>TDBn</a:t>
            </a:r>
            <a:r>
              <a:rPr lang="fr-FR" sz="1600" b="1" dirty="0"/>
              <a:t>)</a:t>
            </a:r>
            <a:r>
              <a:rPr lang="fr-FR" sz="1600" dirty="0"/>
              <a:t>. </a:t>
            </a:r>
            <a:r>
              <a:rPr lang="fr-FR" dirty="0"/>
              <a:t>A l’issue de ce temps d’écoute, il émet ou non sa Balise (Trame occupée).</a:t>
            </a:r>
          </a:p>
          <a:p>
            <a:pPr lvl="1">
              <a:lnSpc>
                <a:spcPct val="110000"/>
              </a:lnSpc>
              <a:tabLst>
                <a:tab pos="1165225" algn="l"/>
              </a:tabLst>
            </a:pPr>
            <a:r>
              <a:rPr lang="fr-FR" sz="1600" dirty="0"/>
              <a:t>Si dans les </a:t>
            </a:r>
            <a:r>
              <a:rPr lang="fr-FR" dirty="0"/>
              <a:t>slots TGLA, il reçoit des émissions d’autre DSP, la Trame DSP est libre (il n’y a pas eu de collisions). A la prochaine émission de sa Balise, il l’alignera à </a:t>
            </a:r>
            <a:r>
              <a:rPr lang="fr-FR" dirty="0" err="1"/>
              <a:t>TDBn</a:t>
            </a:r>
            <a:r>
              <a:rPr lang="fr-FR" dirty="0"/>
              <a:t>=0. </a:t>
            </a:r>
          </a:p>
          <a:p>
            <a:pPr lvl="1">
              <a:lnSpc>
                <a:spcPct val="110000"/>
              </a:lnSpc>
              <a:tabLst>
                <a:tab pos="1165225" algn="l"/>
              </a:tabLst>
            </a:pPr>
            <a:r>
              <a:rPr lang="fr-FR" sz="1600" dirty="0"/>
              <a:t>Dans le champ « </a:t>
            </a:r>
            <a:r>
              <a:rPr lang="fr-FR" sz="1600" b="1" dirty="0">
                <a:sym typeface="Symbol" panose="05050102010706020507" pitchFamily="18" charset="2"/>
              </a:rPr>
              <a:t></a:t>
            </a:r>
            <a:r>
              <a:rPr lang="fr-FR" sz="1600" b="1" dirty="0"/>
              <a:t>TGLA1 »</a:t>
            </a:r>
            <a:r>
              <a:rPr lang="fr-FR" sz="1600" dirty="0"/>
              <a:t>, il indique aux autres DSP le décalage par rapport au prochain slot TGLA1 (TBA – ((</a:t>
            </a:r>
            <a:r>
              <a:rPr lang="fr-FR" sz="1600" dirty="0" err="1"/>
              <a:t>TDBn</a:t>
            </a:r>
            <a:r>
              <a:rPr lang="fr-FR" sz="1600" dirty="0"/>
              <a:t> x TDB) + </a:t>
            </a:r>
            <a:r>
              <a:rPr lang="fr-FR" sz="1600" b="1" dirty="0"/>
              <a:t>TEB</a:t>
            </a:r>
            <a:r>
              <a:rPr lang="fr-FR" sz="1600" dirty="0"/>
              <a:t>). </a:t>
            </a:r>
            <a:br>
              <a:rPr lang="fr-FR" sz="1600" dirty="0"/>
            </a:br>
            <a:r>
              <a:rPr lang="fr-FR" sz="1600" dirty="0"/>
              <a:t>TEB = Temps d’Emission Balise.</a:t>
            </a:r>
            <a:endParaRPr lang="fr-FR" sz="1600" b="1" dirty="0"/>
          </a:p>
          <a:p>
            <a:endParaRPr lang="fr-FR" dirty="0"/>
          </a:p>
        </p:txBody>
      </p:sp>
    </p:spTree>
    <p:extLst>
      <p:ext uri="{BB962C8B-B14F-4D97-AF65-F5344CB8AC3E}">
        <p14:creationId xmlns:p14="http://schemas.microsoft.com/office/powerpoint/2010/main" val="3323191282"/>
      </p:ext>
    </p:extLst>
  </p:cSld>
  <p:clrMapOvr>
    <a:masterClrMapping/>
  </p:clrMapOvr>
</p:sld>
</file>

<file path=ppt/theme/theme1.xml><?xml version="1.0" encoding="utf-8"?>
<a:theme xmlns:a="http://schemas.openxmlformats.org/drawingml/2006/main" name="Thème Office">
  <a:themeElements>
    <a:clrScheme name="SpinCo">
      <a:dk1>
        <a:srgbClr val="000000"/>
      </a:dk1>
      <a:lt1>
        <a:srgbClr val="FFFFFF"/>
      </a:lt1>
      <a:dk2>
        <a:srgbClr val="000000"/>
      </a:dk2>
      <a:lt2>
        <a:srgbClr val="FFFFFF"/>
      </a:lt2>
      <a:accent1>
        <a:srgbClr val="FF6D43"/>
      </a:accent1>
      <a:accent2>
        <a:srgbClr val="002D3C"/>
      </a:accent2>
      <a:accent3>
        <a:srgbClr val="ECECED"/>
      </a:accent3>
      <a:accent4>
        <a:srgbClr val="000000"/>
      </a:accent4>
      <a:accent5>
        <a:srgbClr val="FFFFFF"/>
      </a:accent5>
      <a:accent6>
        <a:srgbClr val="000000"/>
      </a:accent6>
      <a:hlink>
        <a:srgbClr val="0563C1"/>
      </a:hlink>
      <a:folHlink>
        <a:srgbClr val="954F72"/>
      </a:folHlink>
    </a:clrScheme>
    <a:fontScheme name="Eviden">
      <a:majorFont>
        <a:latin typeface="Montserrat 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Eviden Orange">
      <a:srgbClr val="FF6D43"/>
    </a:custClr>
    <a:custClr name="Deep Blue">
      <a:srgbClr val="002D3C"/>
    </a:custClr>
    <a:custClr name="Light Gray">
      <a:srgbClr val="ECECED"/>
    </a:custClr>
    <a:custClr name="Black">
      <a:srgbClr val="000000"/>
    </a:custClr>
    <a:custClr name="White">
      <a:srgbClr val="FFFFFF"/>
    </a:custClr>
  </a:custClrLst>
  <a:extLst>
    <a:ext uri="{05A4C25C-085E-4340-85A3-A5531E510DB2}">
      <thm15:themeFamily xmlns:thm15="http://schemas.microsoft.com/office/thememl/2012/main" name="Eviden PPT Template - Public" id="{4D8A1715-AA1D-A744-874F-B6AE2736263F}" vid="{35E171B2-57A6-1841-826C-897C505A55C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Eviden PPT Template - Public</Template>
  <TotalTime>0</TotalTime>
  <Words>2740</Words>
  <Application>Microsoft Office PowerPoint</Application>
  <PresentationFormat>Grand écran</PresentationFormat>
  <Paragraphs>252</Paragraphs>
  <Slides>17</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17</vt:i4>
      </vt:variant>
    </vt:vector>
  </HeadingPairs>
  <TitlesOfParts>
    <vt:vector size="29" baseType="lpstr">
      <vt:lpstr>Arial</vt:lpstr>
      <vt:lpstr>Calibri</vt:lpstr>
      <vt:lpstr>Lucida Sans Unicode</vt:lpstr>
      <vt:lpstr>Montserrat</vt:lpstr>
      <vt:lpstr>Montserrat Bold</vt:lpstr>
      <vt:lpstr>Montserrat Medium</vt:lpstr>
      <vt:lpstr>Montserrat Regular</vt:lpstr>
      <vt:lpstr>Montserrat SemiBold</vt:lpstr>
      <vt:lpstr>Raleway Light</vt:lpstr>
      <vt:lpstr>Symbol</vt:lpstr>
      <vt:lpstr>Wingdings</vt:lpstr>
      <vt:lpstr>Thème Office</vt:lpstr>
      <vt:lpstr>FO – UHF</vt:lpstr>
      <vt:lpstr>FO-UHF</vt:lpstr>
      <vt:lpstr>FO-UHF</vt:lpstr>
      <vt:lpstr>FO-UHF</vt:lpstr>
      <vt:lpstr>FO-UHF</vt:lpstr>
      <vt:lpstr>FO-UHF</vt:lpstr>
      <vt:lpstr>FO-UHF</vt:lpstr>
      <vt:lpstr>FO-UHF</vt:lpstr>
      <vt:lpstr>FO-UHF</vt:lpstr>
      <vt:lpstr>FO-UHF</vt:lpstr>
      <vt:lpstr>FO-UHF</vt:lpstr>
      <vt:lpstr>FO-UHF</vt:lpstr>
      <vt:lpstr>FO-UHF</vt:lpstr>
      <vt:lpstr>FO-UHF</vt:lpstr>
      <vt:lpstr>FO-UHF</vt:lpstr>
      <vt:lpstr>FO-UHF</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2025-12-05T10:00:42Z</dcterms:created>
  <dcterms:modified xsi:type="dcterms:W3CDTF">2025-12-05T10:00:55Z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463cba9-5f6c-478d-9329-7b2295e4e8ed_Enabled">
    <vt:lpwstr>true</vt:lpwstr>
  </property>
  <property fmtid="{D5CDD505-2E9C-101B-9397-08002B2CF9AE}" pid="3" name="MSIP_Label_e463cba9-5f6c-478d-9329-7b2295e4e8ed_SetDate">
    <vt:lpwstr>2025-12-05T10:00:55Z</vt:lpwstr>
  </property>
  <property fmtid="{D5CDD505-2E9C-101B-9397-08002B2CF9AE}" pid="4" name="MSIP_Label_e463cba9-5f6c-478d-9329-7b2295e4e8ed_Method">
    <vt:lpwstr>Standard</vt:lpwstr>
  </property>
  <property fmtid="{D5CDD505-2E9C-101B-9397-08002B2CF9AE}" pid="5" name="MSIP_Label_e463cba9-5f6c-478d-9329-7b2295e4e8ed_Name">
    <vt:lpwstr>All Employees_2</vt:lpwstr>
  </property>
  <property fmtid="{D5CDD505-2E9C-101B-9397-08002B2CF9AE}" pid="6" name="MSIP_Label_e463cba9-5f6c-478d-9329-7b2295e4e8ed_SiteId">
    <vt:lpwstr>33440fc6-b7c7-412c-bb73-0e70b0198d5a</vt:lpwstr>
  </property>
  <property fmtid="{D5CDD505-2E9C-101B-9397-08002B2CF9AE}" pid="7" name="MSIP_Label_e463cba9-5f6c-478d-9329-7b2295e4e8ed_ActionId">
    <vt:lpwstr>baa9f23e-60d7-40f7-b9ab-9f07ef5d132b</vt:lpwstr>
  </property>
  <property fmtid="{D5CDD505-2E9C-101B-9397-08002B2CF9AE}" pid="8" name="MSIP_Label_e463cba9-5f6c-478d-9329-7b2295e4e8ed_ContentBits">
    <vt:lpwstr>0</vt:lpwstr>
  </property>
  <property fmtid="{D5CDD505-2E9C-101B-9397-08002B2CF9AE}" pid="9" name="MSIP_Label_e463cba9-5f6c-478d-9329-7b2295e4e8ed_Tag">
    <vt:lpwstr>10, 3, 0, 1</vt:lpwstr>
  </property>
</Properties>
</file>