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  <p:sldMasterId id="2147483666" r:id="rId6"/>
  </p:sldMasterIdLst>
  <p:notesMasterIdLst>
    <p:notesMasterId r:id="rId75"/>
  </p:notesMasterIdLst>
  <p:handoutMasterIdLst>
    <p:handoutMasterId r:id="rId76"/>
  </p:handoutMasterIdLst>
  <p:sldIdLst>
    <p:sldId id="257" r:id="rId7"/>
    <p:sldId id="702" r:id="rId8"/>
    <p:sldId id="705" r:id="rId9"/>
    <p:sldId id="703" r:id="rId10"/>
    <p:sldId id="715" r:id="rId11"/>
    <p:sldId id="714" r:id="rId12"/>
    <p:sldId id="717" r:id="rId13"/>
    <p:sldId id="719" r:id="rId14"/>
    <p:sldId id="720" r:id="rId15"/>
    <p:sldId id="724" r:id="rId16"/>
    <p:sldId id="725" r:id="rId17"/>
    <p:sldId id="726" r:id="rId18"/>
    <p:sldId id="727" r:id="rId19"/>
    <p:sldId id="723" r:id="rId20"/>
    <p:sldId id="285" r:id="rId21"/>
    <p:sldId id="286" r:id="rId22"/>
    <p:sldId id="728" r:id="rId23"/>
    <p:sldId id="284" r:id="rId24"/>
    <p:sldId id="729" r:id="rId25"/>
    <p:sldId id="287" r:id="rId26"/>
    <p:sldId id="730" r:id="rId27"/>
    <p:sldId id="288" r:id="rId28"/>
    <p:sldId id="289" r:id="rId29"/>
    <p:sldId id="731" r:id="rId30"/>
    <p:sldId id="290" r:id="rId31"/>
    <p:sldId id="732" r:id="rId32"/>
    <p:sldId id="291" r:id="rId33"/>
    <p:sldId id="733" r:id="rId34"/>
    <p:sldId id="292" r:id="rId35"/>
    <p:sldId id="740" r:id="rId36"/>
    <p:sldId id="721" r:id="rId37"/>
    <p:sldId id="293" r:id="rId38"/>
    <p:sldId id="294" r:id="rId39"/>
    <p:sldId id="734" r:id="rId40"/>
    <p:sldId id="735" r:id="rId41"/>
    <p:sldId id="736" r:id="rId42"/>
    <p:sldId id="737" r:id="rId43"/>
    <p:sldId id="738" r:id="rId44"/>
    <p:sldId id="739" r:id="rId45"/>
    <p:sldId id="741" r:id="rId46"/>
    <p:sldId id="742" r:id="rId47"/>
    <p:sldId id="743" r:id="rId48"/>
    <p:sldId id="744" r:id="rId49"/>
    <p:sldId id="745" r:id="rId50"/>
    <p:sldId id="746" r:id="rId51"/>
    <p:sldId id="747" r:id="rId52"/>
    <p:sldId id="748" r:id="rId53"/>
    <p:sldId id="749" r:id="rId54"/>
    <p:sldId id="750" r:id="rId55"/>
    <p:sldId id="751" r:id="rId56"/>
    <p:sldId id="752" r:id="rId57"/>
    <p:sldId id="753" r:id="rId58"/>
    <p:sldId id="754" r:id="rId59"/>
    <p:sldId id="756" r:id="rId60"/>
    <p:sldId id="757" r:id="rId61"/>
    <p:sldId id="755" r:id="rId62"/>
    <p:sldId id="758" r:id="rId63"/>
    <p:sldId id="759" r:id="rId64"/>
    <p:sldId id="760" r:id="rId65"/>
    <p:sldId id="761" r:id="rId66"/>
    <p:sldId id="762" r:id="rId67"/>
    <p:sldId id="763" r:id="rId68"/>
    <p:sldId id="764" r:id="rId69"/>
    <p:sldId id="765" r:id="rId70"/>
    <p:sldId id="766" r:id="rId71"/>
    <p:sldId id="767" r:id="rId72"/>
    <p:sldId id="768" r:id="rId73"/>
    <p:sldId id="262" r:id="rId74"/>
  </p:sldIdLst>
  <p:sldSz cx="9144000" cy="5143500" type="screen16x9"/>
  <p:notesSz cx="6858000" cy="9144000"/>
  <p:embeddedFontLst>
    <p:embeddedFont>
      <p:font typeface="Franklin Gothic Medium Cond" panose="020B0606030402020204" pitchFamily="34" charset="0"/>
      <p:regular r:id="rId77"/>
    </p:embeddedFont>
    <p:embeddedFont>
      <p:font typeface="Montserrat" panose="00000500000000000000" pitchFamily="2" charset="0"/>
      <p:regular r:id="rId78"/>
      <p:bold r:id="rId79"/>
      <p:italic r:id="rId80"/>
      <p:boldItalic r:id="rId81"/>
    </p:embeddedFont>
    <p:embeddedFont>
      <p:font typeface="Montserrat Light" panose="00000400000000000000" pitchFamily="2" charset="0"/>
      <p:regular r:id="rId82"/>
      <p:italic r:id="rId8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 FAZIO, PATRICK" initials="DFP" lastIdx="2" clrIdx="0">
    <p:extLst>
      <p:ext uri="{19B8F6BF-5375-455C-9EA6-DF929625EA0E}">
        <p15:presenceInfo xmlns:p15="http://schemas.microsoft.com/office/powerpoint/2012/main" userId="S::patrick.difazio@atos.net::4a2410e2-15a2-4c38-a58c-4bd1f80e3c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D8D8"/>
    <a:srgbClr val="DDD6E5"/>
    <a:srgbClr val="D7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12" autoAdjust="0"/>
    <p:restoredTop sz="95297" autoAdjust="0"/>
  </p:normalViewPr>
  <p:slideViewPr>
    <p:cSldViewPr>
      <p:cViewPr varScale="1">
        <p:scale>
          <a:sx n="126" d="100"/>
          <a:sy n="126" d="100"/>
        </p:scale>
        <p:origin x="533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commentAuthors" Target="commentAuthor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font" Target="fonts/font1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font" Target="fonts/font4.fntdata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7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theme" Target="theme/theme1.xml"/><Relationship Id="rId61" Type="http://schemas.openxmlformats.org/officeDocument/2006/relationships/slide" Target="slides/slide55.xml"/><Relationship Id="rId8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7E01021B-D701-14B1-AFF2-A535D91E12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64833F0-74D6-3B1F-319E-B89BB9CABB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2CEA7-5B55-497C-BF7F-3F5E204CF0B7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D7A59A-F2A0-3BF0-D4CB-24C0AE5698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D73EF0F-1F91-6CB1-AD4B-4BE7C22FF7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2AA97-5D3E-4799-B5FE-A0976003A8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3075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D54F9-5B8D-4D26-8AF8-49516CFDE796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03BC6-D230-48D2-A9CA-A54420F4AC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231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3BC6-D230-48D2-A9CA-A54420F4ACA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0048" y="1923678"/>
            <a:ext cx="8309346" cy="11521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4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EDIT THE TITLE </a:t>
            </a:r>
            <a:br>
              <a:rPr lang="en-US" dirty="0"/>
            </a:br>
            <a:r>
              <a:rPr lang="en-US" dirty="0"/>
              <a:t>IN MONTSERRAT LIGHT</a:t>
            </a:r>
            <a:br>
              <a:rPr lang="en-US" dirty="0"/>
            </a:br>
            <a:r>
              <a:rPr lang="en-US" dirty="0"/>
              <a:t>(ALL CAPS)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048" y="3075806"/>
            <a:ext cx="8312194" cy="1115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Montserrat" panose="00000500000000000000" pitchFamily="2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 </a:t>
            </a:r>
            <a:r>
              <a:rPr lang="nl-NL" dirty="0" err="1"/>
              <a:t>title</a:t>
            </a:r>
            <a:r>
              <a:rPr lang="nl-NL" dirty="0"/>
              <a:t> in Montserrat </a:t>
            </a: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6936368" y="4668822"/>
            <a:ext cx="155844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en-US" sz="8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800" b="0" dirty="0" err="1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</a:t>
            </a:r>
            <a:r>
              <a:rPr lang="en-US" sz="800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– for</a:t>
            </a:r>
            <a:r>
              <a:rPr lang="en-US" sz="800" b="0" baseline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internal use </a:t>
            </a:r>
            <a:endParaRPr lang="en-US" sz="800" b="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627534"/>
            <a:ext cx="3166878" cy="3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081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014488" y="2045295"/>
            <a:ext cx="4950000" cy="1102519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r">
              <a:defRPr sz="24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/>
              <a:t>CLICK TO EDIT THE TITLE</a:t>
            </a:r>
          </a:p>
        </p:txBody>
      </p:sp>
      <p:sp>
        <p:nvSpPr>
          <p:cNvPr id="7" name="AddNotifier#1"/>
          <p:cNvSpPr txBox="1">
            <a:spLocks noChangeArrowheads="1"/>
          </p:cNvSpPr>
          <p:nvPr userDrawn="1"/>
        </p:nvSpPr>
        <p:spPr bwMode="auto">
          <a:xfrm>
            <a:off x="7020272" y="4384634"/>
            <a:ext cx="1944216" cy="6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>
            <a:no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r"/>
            <a:r>
              <a:rPr lang="en-US" sz="700" kern="120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AVANTIX.NET</a:t>
            </a:r>
            <a:endParaRPr lang="en-US" sz="70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83" y="627534"/>
            <a:ext cx="3166878" cy="32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87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70A02-DA76-FAF9-14C3-F1679B96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0FBA6C-8EBF-50A8-2AC4-5C75C608D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4C65B-9A95-A898-6452-F2FCAD0D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1C42-7EC9-4E58-8AB0-98F74F575311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91751B-E3E2-8D1C-7235-56BA66E5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7143C-2CE8-8BF6-15CF-1DAE6B98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554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2EACB-4390-4912-A586-3D58EFD97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331F2-AC84-4507-B831-221AADCDA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A82180-4B69-4784-9A07-A14636C729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8A1830-69E3-487B-9FDA-71E49A63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17/01/2024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9384AC2-E4AB-4003-A3FB-0E15C73E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5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CF0D5-39A4-426B-AF3D-1219D6BB5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D237C35-7CD2-4D26-9A8F-E3C6A20B5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20/09/2023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99C6628-6863-4007-9598-A2E4C0FD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0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0317DE-FEAF-486F-BF4B-C9C83D2D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17/10/2023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3BEF8F-2EAE-429C-9C2C-3757D3E0E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60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r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793E3E-0B56-22AB-BF79-39F4CD73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56CE51-E649-6DFE-CEF6-A916A0A17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030B74-55AF-D30A-2A34-1C21E141B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06/12/2023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699F4C-4D1D-3D53-C0A9-73C85FC82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18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70A02-DA76-FAF9-14C3-F1679B966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0FBA6C-8EBF-50A8-2AC4-5C75C608D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04C65B-9A95-A898-6452-F2FCAD0DD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1C42-7EC9-4E58-8AB0-98F74F575311}" type="datetimeFigureOut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191751B-E3E2-8D1C-7235-56BA66E5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7143C-2CE8-8BF6-15CF-1DAE6B98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65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17/10/2023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9009C-61B6-4E4A-AF32-5EFF8E4CE3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50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7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221BDF-C33F-406C-A3C0-188A9E9BC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000B22-FFAB-49FF-A06D-6467000E5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06/12/2023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90C840-7B14-4770-8879-6E7430283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6189-7D90-42B6-A979-88B1E50D13D9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ogner un rectangle avec un coin diagonal 6">
            <a:extLst>
              <a:ext uri="{FF2B5EF4-FFF2-40B4-BE49-F238E27FC236}">
                <a16:creationId xmlns:a16="http://schemas.microsoft.com/office/drawing/2014/main" id="{D6371CC0-BEE3-48D7-B534-DE9D97AEB58B}"/>
              </a:ext>
            </a:extLst>
          </p:cNvPr>
          <p:cNvSpPr/>
          <p:nvPr userDrawn="1"/>
        </p:nvSpPr>
        <p:spPr>
          <a:xfrm rot="10800000">
            <a:off x="80628" y="72643"/>
            <a:ext cx="8982483" cy="821552"/>
          </a:xfrm>
          <a:prstGeom prst="snip2DiagRect">
            <a:avLst>
              <a:gd name="adj1" fmla="val 0"/>
              <a:gd name="adj2" fmla="val 50000"/>
            </a:avLst>
          </a:prstGeom>
          <a:gradFill>
            <a:gsLst>
              <a:gs pos="0">
                <a:schemeClr val="accent6"/>
              </a:gs>
              <a:gs pos="21000">
                <a:srgbClr val="393C3D"/>
              </a:gs>
              <a:gs pos="80000">
                <a:schemeClr val="accent6">
                  <a:lumMod val="93000"/>
                  <a:lumOff val="7000"/>
                </a:schemeClr>
              </a:gs>
              <a:gs pos="61000">
                <a:schemeClr val="accent6">
                  <a:lumMod val="75000"/>
                  <a:lumOff val="25000"/>
                </a:schemeClr>
              </a:gs>
              <a:gs pos="39000">
                <a:srgbClr val="585B5C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EF4218BF-3466-420B-B3EF-4E96B772202B}"/>
              </a:ext>
            </a:extLst>
          </p:cNvPr>
          <p:cNvSpPr/>
          <p:nvPr userDrawn="1"/>
        </p:nvSpPr>
        <p:spPr>
          <a:xfrm rot="13474234">
            <a:off x="-149118" y="679462"/>
            <a:ext cx="459491" cy="466431"/>
          </a:xfrm>
          <a:prstGeom prst="rtTriangl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3924193-A6DD-4BC4-8E16-945916EE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2643"/>
            <a:ext cx="7886700" cy="821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br>
              <a:rPr lang="fr-FR" dirty="0"/>
            </a:br>
            <a:r>
              <a:rPr lang="fr-FR" dirty="0"/>
              <a:t>Sous-titre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1A6CB93-35B6-4D36-B2A5-D320AD3B0A2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177" y="4866132"/>
            <a:ext cx="863645" cy="8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1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1" r:id="rId4"/>
    <p:sldLayoutId id="2147483672" r:id="rId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0" kern="1200">
          <a:solidFill>
            <a:schemeClr val="bg1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6"/>
        </a:buClr>
        <a:buSzPct val="90000"/>
        <a:buFont typeface="Franklin Gothic Medium Cond" panose="020B0606030402020204" pitchFamily="34" charset="0"/>
        <a:buChar char="►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Clr>
          <a:schemeClr val="accent6"/>
        </a:buClr>
        <a:buFont typeface="Franklin Gothic Medium Cond" panose="020B0606030402020204" pitchFamily="34" charset="0"/>
        <a:buChar char="–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fr-FR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lang="en-US" sz="2100" kern="1200" dirty="0" smtClean="0">
          <a:solidFill>
            <a:schemeClr val="accent6"/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Titre</a:t>
            </a:r>
            <a:endParaRPr lang="fr-FR" dirty="0">
              <a:latin typeface="Montserrat Light" panose="00000400000000000000" pitchFamily="2" charset="0"/>
            </a:endParaRP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74E10EC-96B8-5E04-2C6F-629B2650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92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F94F3E-6C09-C0D8-FAE4-BFD5C2F18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Nouvelles </a:t>
            </a:r>
            <a:r>
              <a:rPr lang="fr-FR" dirty="0" err="1"/>
              <a:t>fs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C805785-A832-3583-A6B6-6E609C319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561" y="2258154"/>
            <a:ext cx="5044877" cy="1486029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197B69E-105F-0877-7710-315B8EB9E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ACBB-FA75-401F-B14E-6F13DEF85E4C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B39F6FB-2C57-B8EB-D241-44ADFBE3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CB48FA-458C-44B0-BC4F-F94D3DB4D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0576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6C009-71C3-6BC9-65D7-B956DA020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885BE5-DAB9-8D6D-4FAA-7B85E4DB2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4GHz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5B22573-6B96-9C3B-5D8D-8A72670AB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479" y="1370013"/>
            <a:ext cx="5807041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8F32FB-3201-FB2A-7C4B-D2FBBA4E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24DC-41CB-4059-959B-0CA9640BD8A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CEACE2-85B7-1E4C-B5F5-30944783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AF41EE-F71B-943A-2738-CF6C33E1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914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39C46-4762-AA34-902E-D6CC28FCB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6E323-D1BA-F1C0-ABF0-02F2E9F17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23dB 250MHz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BA9FD6A-6334-B976-4F29-0094D36AD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998" y="1370013"/>
            <a:ext cx="5720004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4B4EF9-1CB9-1324-9779-DC4D0B8BD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5CC8-C627-4A94-8D89-D0AA11FD7D49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CE7739-6D9F-B997-CBB0-0C66BB5B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2263DE-198B-75D9-F95B-52251FCBB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834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24D33-7B8C-2162-20C0-282F53632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5A9E9-FBA5-5B33-1480-ACC09D76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2134C86-4562-020E-7E0C-5C1D49BA8E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7650"/>
            <a:ext cx="4551045" cy="259626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91AF22-132C-E90A-7B82-B17C9485D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F3B8-AC3C-49A9-B4CE-D4EB3D77F00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290D77-BA2A-FFC6-C1D4-08BBA69ED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63AC39-58BF-A739-2B69-BEE6F86F3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F2D5C4-1687-F86A-3309-4E97F131C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55" y="1539371"/>
            <a:ext cx="4551045" cy="25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9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60D4C3-17C4-80B6-6B92-AE8CB6B99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Com vs intersections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789B80-180D-8548-A461-E54559214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9D05A-375E-42A2-AE6F-CF62909AD792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79E19A-AE91-FEA8-325F-061084455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E64AE8-BCC7-35B0-E748-66F19E1F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14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F27852C-5E03-9B98-8648-414BA74462EF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kern="1200">
                <a:solidFill>
                  <a:schemeClr val="bg1"/>
                </a:solidFill>
                <a:latin typeface="Franklin Gothic Medium Cond" panose="020B0606030402020204" pitchFamily="34" charset="0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9C910E4B-9B5D-A78D-2569-B6BBCFFE7707}"/>
              </a:ext>
            </a:extLst>
          </p:cNvPr>
          <p:cNvSpPr txBox="1">
            <a:spLocks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9D56BA5-AD47-457D-8194-149B647A9E43}" type="datetime1">
              <a:rPr lang="fr-FR" smtClean="0"/>
              <a:pPr/>
              <a:t>14/10/2025</a:t>
            </a:fld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E24E9701-91F2-3D30-1D77-A8A0EC95131D}"/>
              </a:ext>
            </a:extLst>
          </p:cNvPr>
          <p:cNvSpPr txBox="1">
            <a:spLocks/>
          </p:cNvSpPr>
          <p:nvPr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C4F561-8934-4450-963B-FC5AD1FE0468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A925B2-A4CB-052C-DA82-A90E63B33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61" y="3363838"/>
            <a:ext cx="2464408" cy="124502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7BA2C15-A34B-AAD9-09E7-386BF56AE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667" y="1779662"/>
            <a:ext cx="2895670" cy="14628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B084174-3D3F-83A5-E1D9-D8D501CA4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261" y="3395266"/>
            <a:ext cx="2849420" cy="14395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40DD0E3-8985-68DE-9AAE-F621F1F35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932371"/>
            <a:ext cx="2464408" cy="1252344"/>
          </a:xfrm>
          <a:prstGeom prst="rect">
            <a:avLst/>
          </a:prstGeom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DC4F32B3-C2F3-9269-84B1-8F3447AFEE13}"/>
              </a:ext>
            </a:extLst>
          </p:cNvPr>
          <p:cNvCxnSpPr/>
          <p:nvPr/>
        </p:nvCxnSpPr>
        <p:spPr>
          <a:xfrm>
            <a:off x="4644008" y="3623336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1E297C1-99B9-1F0D-33C7-2C336A93F25E}"/>
              </a:ext>
            </a:extLst>
          </p:cNvPr>
          <p:cNvCxnSpPr/>
          <p:nvPr/>
        </p:nvCxnSpPr>
        <p:spPr>
          <a:xfrm>
            <a:off x="3779912" y="3651870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50D28A41-EC28-8DE4-C099-3AD13A218712}"/>
              </a:ext>
            </a:extLst>
          </p:cNvPr>
          <p:cNvCxnSpPr/>
          <p:nvPr/>
        </p:nvCxnSpPr>
        <p:spPr>
          <a:xfrm>
            <a:off x="3563888" y="3651870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E57EC280-797A-24C2-0AB2-8016DBE2A9EB}"/>
              </a:ext>
            </a:extLst>
          </p:cNvPr>
          <p:cNvCxnSpPr/>
          <p:nvPr/>
        </p:nvCxnSpPr>
        <p:spPr>
          <a:xfrm>
            <a:off x="3563888" y="4299942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EE76AC3C-0629-FD07-A2A7-D9658E08BD86}"/>
              </a:ext>
            </a:extLst>
          </p:cNvPr>
          <p:cNvCxnSpPr/>
          <p:nvPr/>
        </p:nvCxnSpPr>
        <p:spPr>
          <a:xfrm>
            <a:off x="4427984" y="4271408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AFFA787C-0986-42F3-634E-CBC83CC9E0C8}"/>
              </a:ext>
            </a:extLst>
          </p:cNvPr>
          <p:cNvCxnSpPr/>
          <p:nvPr/>
        </p:nvCxnSpPr>
        <p:spPr>
          <a:xfrm>
            <a:off x="4427984" y="3623336"/>
            <a:ext cx="4320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A8F5CDC3-8555-C1A4-9652-56893BF84C35}"/>
              </a:ext>
            </a:extLst>
          </p:cNvPr>
          <p:cNvSpPr txBox="1"/>
          <p:nvPr/>
        </p:nvSpPr>
        <p:spPr>
          <a:xfrm>
            <a:off x="539552" y="127560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intersections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BCEF653-66B5-9251-037D-83D9D6FF5367}"/>
              </a:ext>
            </a:extLst>
          </p:cNvPr>
          <p:cNvSpPr txBox="1"/>
          <p:nvPr/>
        </p:nvSpPr>
        <p:spPr>
          <a:xfrm>
            <a:off x="3599892" y="125631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6EF5855-5F6D-37B7-BF52-48D4540696FF}"/>
              </a:ext>
            </a:extLst>
          </p:cNvPr>
          <p:cNvSpPr txBox="1"/>
          <p:nvPr/>
        </p:nvSpPr>
        <p:spPr>
          <a:xfrm>
            <a:off x="5400092" y="1131590"/>
            <a:ext cx="3492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Les 2 doivent être traités différemment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Coms-&gt; On les garde (sur les grands </a:t>
            </a:r>
            <a:r>
              <a:rPr lang="fr-FR" dirty="0" err="1"/>
              <a:t>npersegs</a:t>
            </a:r>
            <a:r>
              <a:rPr lang="fr-FR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Intersections-&gt; si on les garde, gros pb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Mes critères pour détecter les intersections s’activaient sur les coms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les différencie avec la densité des points et le </a:t>
            </a:r>
            <a:r>
              <a:rPr lang="fr-FR" dirty="0" err="1"/>
              <a:t>delta_f</a:t>
            </a:r>
            <a:r>
              <a:rPr lang="fr-FR" dirty="0"/>
              <a:t> au milieu et à la fin</a:t>
            </a:r>
          </a:p>
        </p:txBody>
      </p:sp>
    </p:spTree>
    <p:extLst>
      <p:ext uri="{BB962C8B-B14F-4D97-AF65-F5344CB8AC3E}">
        <p14:creationId xmlns:p14="http://schemas.microsoft.com/office/powerpoint/2010/main" val="3367976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AD33C3-02E2-30A7-6493-37055AEC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4GHz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E88C0F-C65A-0BA4-355B-064CC0FE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7F06-1A97-4521-91F1-1193DC49FC61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28069C-98E0-8E84-B22B-BB78A079C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D8799D-E336-2C67-C3E3-F012D5468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15</a:t>
            </a:fld>
            <a:endParaRPr lang="fr-FR"/>
          </a:p>
        </p:txBody>
      </p:sp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E342A274-3716-DF67-04DB-A3902C3E15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4207" y="894196"/>
            <a:ext cx="6913110" cy="4249304"/>
          </a:xfrm>
        </p:spPr>
      </p:pic>
    </p:spTree>
    <p:extLst>
      <p:ext uri="{BB962C8B-B14F-4D97-AF65-F5344CB8AC3E}">
        <p14:creationId xmlns:p14="http://schemas.microsoft.com/office/powerpoint/2010/main" val="1584961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AA4F75-14C5-C977-5293-E1FB684D2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2GHz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C84E9E-6018-4A5B-D82B-E207523F1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805A-66FE-4F0D-8404-C1E4F9D99088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CDCD72-5C1C-8351-28A0-BE9EDA954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3CE4D8-BCE4-0976-FC12-153F8DB91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16</a:t>
            </a:fld>
            <a:endParaRPr lang="fr-FR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23FB713D-A860-536F-3BD9-1F9B771F4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674" y="894196"/>
            <a:ext cx="7267122" cy="4249304"/>
          </a:xfrm>
        </p:spPr>
      </p:pic>
    </p:spTree>
    <p:extLst>
      <p:ext uri="{BB962C8B-B14F-4D97-AF65-F5344CB8AC3E}">
        <p14:creationId xmlns:p14="http://schemas.microsoft.com/office/powerpoint/2010/main" val="3776262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20CCDF-048B-B9A7-BC0E-8D2FBE67F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Défauts 2GHz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F40717DE-3EA7-DA9C-592B-9F185424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64088" y="1926526"/>
            <a:ext cx="2911092" cy="176037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3C4C1-D274-A4C3-0745-447A262F0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13A08-3CEB-488C-9BE1-8A006D9AC78D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855679-3D54-3A48-82BC-E19A871DA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26696D-556E-BF66-0657-CDD49D98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17</a:t>
            </a:fld>
            <a:endParaRPr lang="fr-FR"/>
          </a:p>
        </p:txBody>
      </p:sp>
      <p:pic>
        <p:nvPicPr>
          <p:cNvPr id="7" name="Image 6" descr="Une image contenant capture d’écran, Caractère coloré, ligne, bleu&#10;&#10;Le contenu généré par l’IA peut être incorrect.">
            <a:extLst>
              <a:ext uri="{FF2B5EF4-FFF2-40B4-BE49-F238E27FC236}">
                <a16:creationId xmlns:a16="http://schemas.microsoft.com/office/drawing/2014/main" id="{FA132B87-6411-CEE8-7973-EE90358305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9582"/>
            <a:ext cx="2638793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618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71151C-EDD0-3B2C-AB3B-92F06E80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1GHz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459F962-A67C-FE27-3FE3-3C4C0A097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9586F-5795-4807-84A1-83A3C862242A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96DE4A-5D4B-ED68-F782-5BE7B3100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EA4E60-0EED-0516-59CD-0864922BF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18</a:t>
            </a:fld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D58572E-4759-BF23-4B05-C2EDE3EC36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894196"/>
            <a:ext cx="7356274" cy="4249304"/>
          </a:xfrm>
        </p:spPr>
      </p:pic>
    </p:spTree>
    <p:extLst>
      <p:ext uri="{BB962C8B-B14F-4D97-AF65-F5344CB8AC3E}">
        <p14:creationId xmlns:p14="http://schemas.microsoft.com/office/powerpoint/2010/main" val="301795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EE161-38A4-D972-BCF8-7D8BE5F6D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Défauts 1GHz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2783F4-6BC8-3B49-C75F-3CC8B42A1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4528A5-97A3-9620-AA90-28BABF248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E9A25-86AB-4A33-94EC-321E8F106C71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8E0AC6-568F-06F2-7DFC-228F1513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455782-2C8F-CA4E-E315-D1BB608D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19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7FC2322-3249-6C60-31B3-0C30C84ED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8" y="1348218"/>
            <a:ext cx="8352244" cy="328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12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3E5FA-C588-3578-039C-CD49A6B2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15F4E8-00A1-E103-7BD0-1ADD71AC1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B80E-F431-4E05-937F-A877AEBCBFB8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2450A-AD0D-845C-6C63-6ED75A88D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2F8177-6AD3-9565-4239-B925042B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B550B6-935D-5A7C-93CF-9810B9A84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239"/>
            <a:ext cx="9144000" cy="5057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350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3CCCB2-B73E-6C3F-8414-C834DF8C8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500MHz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2A50D4-C70C-20CE-C071-7D960FD0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EC387-32EB-46A7-91A8-9C3DD0F8D4E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8C5B64-69FA-2D33-F9DB-3AEBC9345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A18760-890E-4CC4-4B71-8BD8AD9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20</a:t>
            </a:fld>
            <a:endParaRPr lang="fr-FR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EB02E4AD-18AA-7449-7842-0A684887F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728" y="987574"/>
            <a:ext cx="7059664" cy="4025547"/>
          </a:xfrm>
        </p:spPr>
      </p:pic>
    </p:spTree>
    <p:extLst>
      <p:ext uri="{BB962C8B-B14F-4D97-AF65-F5344CB8AC3E}">
        <p14:creationId xmlns:p14="http://schemas.microsoft.com/office/powerpoint/2010/main" val="4111949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CD14C9-F27A-0220-27E9-0EAC4335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Défauts 500MHz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2EE1CEF6-81A1-6A37-31ED-ACEF158B1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059582"/>
            <a:ext cx="6048672" cy="206587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D45244-683D-4D3A-C23B-2273663F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06B5-CACB-4713-8288-4BBD006257C3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5CE9F9-AEF6-A35E-0F8C-9E68641A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F4E41B-AF37-16CD-1B76-B4965E12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21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CD79C2-73E1-FCC6-BD36-9DE884DE99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7450"/>
          <a:stretch/>
        </p:blipFill>
        <p:spPr>
          <a:xfrm>
            <a:off x="6327034" y="937057"/>
            <a:ext cx="2843526" cy="21387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F830D99-C3D7-026C-DC0F-296332991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3042484"/>
            <a:ext cx="2638301" cy="20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0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841C9A-A28A-E2D3-E0B3-C682BDFA2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250MHz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AF6F2C-021B-A382-2563-852AB7F7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B3D7D-BC27-436E-8631-0866D71A04B9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A16616-C06B-F286-776D-57711A394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57D73-645F-2F18-CDCC-6A085E43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22</a:t>
            </a:fld>
            <a:endParaRPr lang="fr-FR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B5CE2626-7D2A-8396-5236-402A29F8E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475" y="894196"/>
            <a:ext cx="7077917" cy="4201402"/>
          </a:xfrm>
        </p:spPr>
      </p:pic>
    </p:spTree>
    <p:extLst>
      <p:ext uri="{BB962C8B-B14F-4D97-AF65-F5344CB8AC3E}">
        <p14:creationId xmlns:p14="http://schemas.microsoft.com/office/powerpoint/2010/main" val="836946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4D67F-40F1-79B2-EA23-4BC1DB5E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100MHz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DBED57-CBA6-FC06-0F44-FF0DD746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B0FBB-3639-4492-96C5-6B65860F1ADD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D4906C-97CB-B17A-1E20-C9A5157F0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C39E23-226A-B7A1-5169-0D6E3100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23</a:t>
            </a:fld>
            <a:endParaRPr lang="fr-FR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BC156E97-4706-968F-D6B9-47506F954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493" y="894196"/>
            <a:ext cx="6945015" cy="4176661"/>
          </a:xfrm>
        </p:spPr>
      </p:pic>
    </p:spTree>
    <p:extLst>
      <p:ext uri="{BB962C8B-B14F-4D97-AF65-F5344CB8AC3E}">
        <p14:creationId xmlns:p14="http://schemas.microsoft.com/office/powerpoint/2010/main" val="516962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DB0EA1-3F99-F0BE-73D4-7AA1E0211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Défauts 100MHz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5612369-2C68-1207-8FAC-3F1D0440C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77997"/>
            <a:ext cx="7886700" cy="304634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ADB26D-164A-1A9C-FD5A-82D7AA7EA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ACEA-843A-4ED5-AA08-5D805893E06C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ED1E39-3CB9-A887-8838-3B22765F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486956-FCC8-9ACD-0D35-43D17E0FB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583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1CD31D-166D-B4BD-E495-1059CBB60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50MHz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97041EA-8290-0860-8AA7-681962B4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3C42-8699-4D06-9C18-FF9DF043947B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37D802-75B1-02D6-AB97-3205EEAC0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D0D85A-7FDD-F8D3-BBD9-99121E165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25</a:t>
            </a:fld>
            <a:endParaRPr lang="fr-FR"/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539D50C8-98CE-3DCC-CEF8-C10371613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640" y="1017655"/>
            <a:ext cx="6928148" cy="4053202"/>
          </a:xfrm>
        </p:spPr>
      </p:pic>
    </p:spTree>
    <p:extLst>
      <p:ext uri="{BB962C8B-B14F-4D97-AF65-F5344CB8AC3E}">
        <p14:creationId xmlns:p14="http://schemas.microsoft.com/office/powerpoint/2010/main" val="1776387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6B20C9-B059-CCC9-2C6C-5808A7E77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Défauts 50MHz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AA2E062-4329-2D66-A007-7E280A387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13065"/>
            <a:ext cx="7886700" cy="2976207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BC4B0B-1717-A93E-5C91-3D20C619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9606-DA3F-48B2-83B7-5B7081BEE4D8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987F31-1C08-2E38-7DD0-96D8750D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ECEE63-9657-9B9A-2BC0-40C2A600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4914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A8C9A3-E629-6737-E1EC-09018745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25MHz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5E92C3-0B25-6C87-6165-7E29DA5B8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CD42E-E3E6-436F-A022-09951D177273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BCDD96-8A68-9ECF-A2FE-216542C0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A3792B-87B3-AECB-AFE6-E00C592C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27</a:t>
            </a:fld>
            <a:endParaRPr lang="fr-FR"/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74C6D5A9-F820-5ADF-CFD7-6F58975A8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927278"/>
            <a:ext cx="7173223" cy="4216222"/>
          </a:xfrm>
        </p:spPr>
      </p:pic>
    </p:spTree>
    <p:extLst>
      <p:ext uri="{BB962C8B-B14F-4D97-AF65-F5344CB8AC3E}">
        <p14:creationId xmlns:p14="http://schemas.microsoft.com/office/powerpoint/2010/main" val="22486047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C76CBB-90A9-A89D-DDB3-3BA5B785D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Défauts 25MHz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1406A7-04C8-5916-DE14-C97842AF4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4F5813F-AA27-04A0-1521-D996B889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5E805-8B73-4F83-ACE3-0E799F9876C4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0089565-C31F-C82D-E219-05AA39A36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03D4C9-9DE2-D79E-C01A-53B92FDE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9ABE313-6E50-E786-BE57-AEDA501D5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608" y="1401801"/>
            <a:ext cx="8172400" cy="305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53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F31E50-5209-0187-B0ED-F78CE4A95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10MHz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CA875E0-7138-E0A8-2F6C-9C496BC9E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B660D-B71E-471E-A296-56FEE4B27AB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5CA2C-78AC-8173-16EB-277218EF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8B04F3-6993-6AA5-29D6-250AED1B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29</a:t>
            </a:fld>
            <a:endParaRPr lang="fr-FR"/>
          </a:p>
        </p:txBody>
      </p:sp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FA403531-0F38-A8E5-BE4C-D053432AE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336" y="915566"/>
            <a:ext cx="7086055" cy="4154046"/>
          </a:xfrm>
        </p:spPr>
      </p:pic>
    </p:spTree>
    <p:extLst>
      <p:ext uri="{BB962C8B-B14F-4D97-AF65-F5344CB8AC3E}">
        <p14:creationId xmlns:p14="http://schemas.microsoft.com/office/powerpoint/2010/main" val="3174371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3720E6-5F53-1959-A91A-B904311C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5AD9A2-515A-BBD6-FD49-FE8CF30A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01F99-532C-4687-A3DE-47510F70AE74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824BA4-EAA6-CE33-E7E1-FA7374FF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A3EA2-CBCB-39CA-7BB9-ADB389966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9019E6B-42A6-D372-2488-CA15F15D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65"/>
            <a:ext cx="9144000" cy="510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6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FCE15C-6AD6-CCE3-A0EB-7D9A8CA90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2CA8EC-F1F0-A61A-1852-469583FD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E3D78-E576-45F3-BC9D-19F3AEA22AD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1C0D4E-C34C-4EAD-247D-A83E5F97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98E350-BC7B-84A6-A718-C881A25A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182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66F408-E1D3-C70C-CAA6-72FABC16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4GHz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CE3EDE2-053D-BEF4-D509-3A9CDFA1F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8479" y="1370013"/>
            <a:ext cx="5807041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5661296-67CC-3E3F-17A6-31BE92B3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224DC-41CB-4059-959B-0CA9640BD8A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F9B3E5-DD9A-6303-BA9D-000436D5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BA7776-A162-E4F1-475B-337F511B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255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328C0D-F4CB-C6ED-9CAD-F8F99547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23dB 250MHz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4170C2D-12D6-54A2-BF27-FAE954DE9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998" y="1370013"/>
            <a:ext cx="5720004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AA7B51-CF13-4BA9-A7B8-580863445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E25CC8-C627-4A94-8D89-D0AA11FD7D49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7C6DA7-2448-A5F4-5E45-0064BCE6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7EEBC8-3231-36CF-AE39-4ED39689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98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CD9250-2786-C947-5D8D-7E98423E0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10MHz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33236A7-38E6-8C83-F7F6-787C97512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7650"/>
            <a:ext cx="4551045" cy="259626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A0AA9E-016E-6C6E-1C96-5F2EA21D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6F3B8-AC3C-49A9-B4CE-D4EB3D77F00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05ED17-511B-D690-78BB-44117571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668618-D525-D8B4-E0A1-BC25BA78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2B1DD3-F4E0-E6C9-E7EA-99D8E5286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955" y="1539371"/>
            <a:ext cx="4551045" cy="257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46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AF238-5376-2144-6E7B-DFB8DB38A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4293FC5E-06CB-13CB-D738-B24F2A16B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275606"/>
            <a:ext cx="4261429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02037A1-7C72-D749-AC08-6ACA8ACF0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9531A-58B6-440D-A95E-C1E531F62D11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4BDEF1-FF0D-7F67-2710-DCB8EDA42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9DE979-8ED0-5835-F2E3-CFFE84CC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34</a:t>
            </a:fld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B7D19FA-DFCE-69D4-66E7-B784DA80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40" y="1275606"/>
            <a:ext cx="4336956" cy="326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36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82EB0-49B7-4A40-E723-6A9A953F0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2D90092-01EC-438B-185D-F86302464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01900"/>
            <a:ext cx="7886700" cy="2998537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37BF16A-4FB5-F8C7-CDE1-32452E40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C1B8-B9C9-4298-909F-B8AC88A3DA1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369378-1659-23C6-7EC5-D478B1A4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426190-76AB-ABB6-09AE-706AFD55C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612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A9EF6-80C0-729A-D87E-4D8F9AAEA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DF97E5F-DAF7-695D-99DD-7D4EE64BD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481783"/>
            <a:ext cx="7886700" cy="303877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CEEF93F-8A3E-EF09-CAEA-77A6C4FE8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9AAE5-B619-4207-9A60-CBF5D82ABC3F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C07018-B65F-38B1-875A-5A685CDFA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F3B2BE-CA92-4317-AF6A-1F9CAABF7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353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263BEA-3B91-D45E-3B62-8545D7E6B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CDBC265A-8D12-7C47-A0F8-1BCE787CC5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28652"/>
            <a:ext cx="7886700" cy="294503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1C91F6-B925-4E44-77F8-52D4626B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4705C-71B9-444C-BA33-08D0D67E08A4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2F5185-C9E4-349D-9191-0698B20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52A509-6E46-FFC4-2ED3-B513E026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7498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C67A81-15C0-CE9C-2994-B34AB83A5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C0D9C79-BD8B-54FA-DC4B-13CBCA863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15196"/>
            <a:ext cx="7886700" cy="2971945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B1F4FB-FDB5-3E42-3266-C313659E2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B8A96-3097-49CD-9241-486AFB7D6E4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6D9CB6-7AC0-AD62-2B43-AE47D002F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E1580C-C397-2983-EDDA-748757EB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73869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C85416-E010-18C4-F539-08E1DB6C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51F4CC-53FF-3760-6E9B-3410CF35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A430C-FC75-45A6-A423-6E5405376B1E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007587-8822-51F3-E781-38F2639E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B68C11-7991-A2CF-B415-493DC29A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39</a:t>
            </a:fld>
            <a:endParaRPr lang="fr-FR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5B20965E-EC29-3541-7DAB-2CA88D557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500602"/>
            <a:ext cx="7886700" cy="3001133"/>
          </a:xfrm>
        </p:spPr>
      </p:pic>
    </p:spTree>
    <p:extLst>
      <p:ext uri="{BB962C8B-B14F-4D97-AF65-F5344CB8AC3E}">
        <p14:creationId xmlns:p14="http://schemas.microsoft.com/office/powerpoint/2010/main" val="159052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E0AD5-2484-8E4C-5719-3BB782D8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013E9E-337B-E731-286A-CA10ECEB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E82B6-B82A-454E-B909-F943B56AB894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E3BB62-09C7-A671-65D2-EA155472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94CFAA-7F95-9236-9C1C-601A37333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5FF175-17A6-89AA-DDF5-DAF6A1900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8" y="0"/>
            <a:ext cx="90924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31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18AB0D-43A5-9D74-59CC-F60D4DF24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E6FBE7-4B20-9454-CE07-69F51FBD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2A580-8A5F-4E1E-A06F-A043372822F9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E0F83C-E5C2-94F0-BE56-35762B39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24DB7D-2330-417F-D3E2-665CBE8A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294DF33-7FAC-BD5C-EA57-B2B3B5EB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059582"/>
            <a:ext cx="8515350" cy="319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73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49AFBB-3855-D5CA-A7D6-449EC25A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D0D758-3203-D11C-BDD1-E6F04EE3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B8A87-CB19-4B13-A0D4-F63D343B6ED2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3B5777-AB0D-A64E-B4BE-E687B9BD8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F4E457-B7F1-0BF8-64D5-A45C67DA6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41AFE42-01C9-D79D-B1EF-D662EF0BA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203598"/>
            <a:ext cx="8515350" cy="32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135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2024B-718C-05CF-E23A-A458F277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A068E-CF0E-BD52-8755-5A4F13B6E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5BF82-CC99-45D6-8BF5-2C854836D2E9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9541A2-4A4C-0063-F268-19B9B68C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E8C504-ED69-399A-9144-BD306043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C5AE686-07CE-43C1-E0C8-5025AE75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289"/>
            <a:ext cx="9144000" cy="34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3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0A5D0F-C470-B4D5-307B-CEF66DA9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D326A8-8F3B-8776-193F-398BF353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B267A-3540-403F-9B84-2B25D4232809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3960E5-B83E-0856-6557-5C71DAC15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70BB4C-4A10-6A78-2101-508BED2E9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50F08AF-A778-E7E8-95ED-61E47ABB8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213"/>
            <a:ext cx="9144000" cy="339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66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1178A-47B0-44A8-4E46-9C98028D7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E4B46A-3C48-777A-DFEF-497F4D7F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37A7B-35A0-4F4A-B846-8E4B3793359A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5212EE-83FA-963F-D7E0-CA98694BB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B3377C-6160-FE66-B909-9CF8A52A8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635ED2E-7FCA-6B3D-9242-0E4BF14D7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492"/>
            <a:ext cx="9144000" cy="345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5659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0E3C0C-69BC-0473-CA00-5823FD3B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CB86F4-9E1E-44A9-874F-61613A33B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843C2-1FD2-4451-A21F-E2510817D9BE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DE7CF4-D1E5-2745-8113-5B8EDBCF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91F7A0-D61C-9258-108C-402A9159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47A1F8-0FE3-7987-0CFA-1B8A33B3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690"/>
            <a:ext cx="9144000" cy="344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6109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72898B-4283-2268-A803-FCD51E0C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2FC591-9B28-1866-D2B4-146DF666A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2C40D-9D77-4701-8AB6-155D8E57FC5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EE8FD8-E2E0-098B-3A89-29BA96A0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7F4D6E-841A-558B-2803-E5A4EFBD9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C2D948-ECD9-F84D-B39C-3B862DD09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606"/>
            <a:ext cx="9144000" cy="340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732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18F311-8341-9787-DDDB-0A76A03DA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24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991B62-9B1A-8B08-AC41-FDFF4B09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E95F8-1CD3-474A-95B7-03A99F3A77AF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EFEE9E-3169-B4EB-5A47-74973C42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4E1CF8-15F7-93C5-CE40-12BA74125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90E55C7-5609-6596-5F99-6B1CE873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6767"/>
            <a:ext cx="9144000" cy="328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03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17ABE-EA86-D53E-0E1D-1C583D1A9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092078-CE89-82CC-3C1A-26FBD9A57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BACDB-29C1-4AAA-A48C-4D893CD8DA9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DC2B6F-9D85-C53F-4008-CC257E99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6FAE12-8B3C-8533-CF27-0CF287D5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9787064-8878-1460-320B-7DBAC8620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409" y="978133"/>
            <a:ext cx="4276541" cy="31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152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143F5C-EFD2-798D-D7A1-B974F1811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573931-0C92-D220-911B-DAA6C51F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88417-8BB7-4C0F-8886-ABB12E4D7415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7EAF23-AE54-8350-DCA5-C9908F22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A3CE73-D324-5FD4-C553-E122A300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49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04F56E-8457-9728-5286-B2B8271E5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887"/>
            <a:ext cx="9144000" cy="346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5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5767FE-5290-FB95-8C6A-68AAD103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F42DF5-9C2F-A193-7437-5496AD144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16B0CE-07B5-F1DF-0D79-F3CB3A2B0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29255-DBF5-4DBA-BE1C-018B2C84DF04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7BC50D-4F6B-FAAE-16A8-6ADC4AE47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1EA1D1-A73A-EFB1-E936-A8DA8724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15B627B-1AED-9824-F9AA-D63B6C9AC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35"/>
            <a:ext cx="9144000" cy="51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686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BCAABC-B2D8-E492-2176-35EF77419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F370C0-A299-E624-B2F0-155CA2A6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51F6A-717E-43F8-8DEC-FB63598E0A02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52918A-24ED-7670-C21D-34AC1E29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4CE17D-6AE0-E882-E85E-D7F84D16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51CE78-8AD6-0271-7AD3-E03667133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226"/>
            <a:ext cx="9144000" cy="341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179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0A03A6-2E91-F96C-CEF1-D92764D7D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3D945C-69E0-D771-A601-CAEC66EC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C354E-313D-4198-AA4B-C67701810B84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F851C9-BD06-0ABC-A9E0-5540EAB13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A7E975-213B-C137-8AFF-F8C5FF82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51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F2B17F-70FA-DE12-29BE-071EBDF2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" y="1150371"/>
            <a:ext cx="9144000" cy="3360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17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27668-1748-95B0-9DF3-5558B4216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Random</a:t>
            </a:r>
            <a:r>
              <a:rPr lang="fr-FR" dirty="0"/>
              <a:t> 6psk, 25 moments 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BABB06-16F0-4478-7D8A-7343224B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6FC5D-FBD8-42E4-89E0-8F9F58E87ACA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617072-71C3-CAD7-2D31-5451FC0BE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030490-78F8-1056-4254-63CB973EF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52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877879-8700-A114-FE84-BE09E0FD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05" y="858631"/>
            <a:ext cx="7640660" cy="28652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0D5718-ECD5-186A-3855-BE6398AD6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3931115"/>
            <a:ext cx="8297111" cy="11397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E15BE20-F065-48F5-17DB-87B2FE955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1975" y="870758"/>
            <a:ext cx="1619672" cy="128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53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F7E633-A3A9-54A0-4806-1297C1B7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Barker biphasique 13 moments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8B6C7AB-42DE-3D5D-E250-9E72A6DE1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0312" y="1807300"/>
            <a:ext cx="1685893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F7039A-2368-7CE5-D761-6A5D5EF83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5F84-3097-4643-81DB-54E63319C26A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A4D9C2-599B-A365-8DBD-04B6350E3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1D2007-962A-22B0-1964-B519F6366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53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7021EC7-613E-C124-761D-166042DC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" y="987574"/>
            <a:ext cx="7236296" cy="279354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06430EE-E564-62E5-B345-4A63E3CCC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6" y="3905583"/>
            <a:ext cx="7236296" cy="76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59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2CC98-7865-21C9-BCD2-FEDCEB96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Barker biphasique 13 moments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A7C299-C89D-2EBC-E2CC-4ED1678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657C-3A26-49B7-B9AC-3EEEBA18FE9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43924C-4D32-AEC3-A9D2-F32FAA91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03ADB-7328-3DF8-439E-E6946EB66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621C72C-86B3-8F9F-4728-F59919100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" y="909161"/>
            <a:ext cx="8820472" cy="332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623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C56F3-0A43-EA94-44F1-AA9427AC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Autre </a:t>
            </a:r>
            <a:r>
              <a:rPr lang="fr-FR" dirty="0" err="1"/>
              <a:t>barker</a:t>
            </a:r>
            <a:r>
              <a:rPr lang="fr-FR" dirty="0"/>
              <a:t> biphasique 13 moments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9E9447-9E2B-F51B-606E-C2DA55254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8E92D-FB34-4F90-8915-5E397F87FE65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E1D6B5-1052-2E92-CB14-42D4209A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741E33-4114-E836-7D55-9ED29977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2C8A2C-B9CA-5B3C-DF79-40A208F1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90" y="987574"/>
            <a:ext cx="9144000" cy="348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43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41ED17-6E95-C4FC-DE61-0452004FE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6BA242-CCC5-1814-9901-2CA6E8FD6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8D96-268F-4628-BF50-27AA55E2B935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AA7CD-E7E2-68EC-C03E-3B36775DC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AAF286-8A35-6853-BFEC-9F737545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269B1D-DFC9-6667-7022-23E75FE3F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241145"/>
            <a:ext cx="4341571" cy="317916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B78E44-E30C-9CF8-AD22-99E6DFCEE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19622"/>
            <a:ext cx="3639184" cy="277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28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B5654-BA25-7FEA-1D22-88F0CFB3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431D44-2F74-D1D5-75BD-ED1629F63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A3CA-B47D-4DFA-8BE5-BDB078B2A91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F7BC07E-26CF-6460-7739-57A44F8C4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843F89-2714-A331-BDAE-6EB55D0C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61C00E-50B0-0396-4B78-66894E137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53" y="1059582"/>
            <a:ext cx="6660232" cy="358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018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6CEE26-522D-31BC-3F6C-FC343F4E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-63,15%, alpha=9,12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5B2D8D-CCE6-98A4-4A2C-DC16CC9A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4AEAF-F21D-4827-ABF6-27C34C6EC5A3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8CC471C-EDF3-0F00-ADEE-CF5B93D5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D615A5-3783-7456-FD9B-C01E7A3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372CB1-833B-9261-F1D7-4F2A499B7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6826"/>
            <a:ext cx="5148064" cy="284971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C2EF695-2DA2-2C41-3FAB-5697C6B8B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513473"/>
            <a:ext cx="3720830" cy="27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44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56ED8-C513-794E-EA40-40FCE8874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F63395-5F90-FA22-9AEE-B2FD6C062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701A9-4769-441B-8F92-ECBB1E83A6DA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1D6494-E140-AFA9-B51A-18024F297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6142DA-9B97-0BDC-B51B-F7830B82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59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A41371-7F26-6D68-554B-26E6A5619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00544"/>
            <a:ext cx="4351397" cy="370364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6956AAA-025B-4AB6-F945-77FA68328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405" y="1034989"/>
            <a:ext cx="3799425" cy="28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5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02246-0C35-8CE0-898F-E1935F14F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26A3531-240D-952A-FBA0-D7A6DBDA8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5FDFAA-F830-E668-BEBA-E0D83E2B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644AD-0A55-4797-867B-1E9F0801AF8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2DC37C-2BE7-8205-8293-02EF50E87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3387CF-7AD3-3EF2-778E-EB5BD75D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388FAF3-9670-2EAF-651F-F77C1F98B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2"/>
            <a:ext cx="9144000" cy="51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249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919496-6CF1-F15B-104E-31C81F23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C1D43D-9515-CBDA-218B-6A7DE061A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4F1BC-A37A-4CB4-BDD5-A20C3296C750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5EA73E-0590-1C35-C609-E6C59690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CD83F2-C681-996D-867B-CB12DE12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2D1215-1DDF-EF44-67B5-BD00726C5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7614"/>
            <a:ext cx="6734376" cy="33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391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7A205A-36B1-0D17-9DE2-BE6379EF9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715D662-7FC2-81A5-FA7D-FBEC108B2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3395" y="1370013"/>
            <a:ext cx="5777210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A064D2-D73B-5D26-0F20-2685E939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61BD-706D-478D-8CF5-5A59C54209A2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81F43E-9597-0254-2671-BDA0FC7E6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245DFC-9E06-1E35-F8E1-8D4FE1DB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6643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0CE08E-5196-7A2B-1C8C-0D8C2497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BD2926E-68AB-3568-7179-6E99FF45B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6249" y="1370013"/>
            <a:ext cx="5671502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B9D926-4526-5EC0-0325-96B351F8D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014C7-7E76-4231-8EC9-9ECBC9284133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62F3C4-0735-2FCE-6D1A-FF1F50AE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464A37-1E50-41A1-158A-2E261314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06990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C4786F-5FA3-C8D2-B564-1F5343C5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60E996DA-9A23-1070-A2ED-7597D2A11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2680" y="1370013"/>
            <a:ext cx="5718640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3AA513-A929-620B-D5D1-46975A87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655F-CDBE-48EC-A351-973646C347B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69A44A-4EB8-1AC1-710B-640A92E8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22DEB5-1697-AB40-8628-F81053144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3083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0BAA0-0924-0E3C-D030-CB58681A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7FF7ED7-345C-2119-59A9-15413AB69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3487" y="1370013"/>
            <a:ext cx="5717026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4AC4F6-E9BF-0F4B-F48A-79D736FF6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5E356-DF03-4D41-93A2-FE050FC5C453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85E2A6-DDDC-F9A4-1C1B-1E71ACADD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F7A0A49-6DE1-988D-3EDB-24D56422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290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11D186-DF71-AB07-2CE3-73B5B95A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587796F4-42BD-11F5-3864-9F5E4B0F8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586" y="1370013"/>
            <a:ext cx="5760828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3F6493-8CC7-CAA6-91CF-D3E806D2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4C90-B324-448C-9882-5665745DE6AC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1E1C8A-0348-EFF9-23CF-70555D4E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6B40F7-3D74-3B6B-81D6-5B1D3A4D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452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B3A10-2EAE-80DB-86D3-482939FD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8BA083A-A8C3-DB65-EBE7-6DC66655D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570" y="1370013"/>
            <a:ext cx="5792860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406172-370C-DC21-06AF-D69A6C34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05680-4F9C-45EB-A469-368CB71EC9BB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84D101-3E99-1E48-504E-ED2E0CBD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FAD481-6AD6-B352-5CF7-41DADBB61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1046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046CE9-C13D-C391-8077-39F29E91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B2B5CEA-8245-B390-AE39-C1130476B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3974" y="1370013"/>
            <a:ext cx="5796052" cy="326231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D8A64E-E38B-DCFA-FC80-65848C64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D9F4-EF09-4D63-8F0E-BD8FFA67DF8B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56D7BE-BFAC-076D-2A8D-8C9E92677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894834-31E2-23F5-0027-5D9938EE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658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14488" y="2045295"/>
            <a:ext cx="4950000" cy="1894607"/>
          </a:xfrm>
        </p:spPr>
        <p:txBody>
          <a:bodyPr/>
          <a:lstStyle/>
          <a:p>
            <a:r>
              <a:rPr lang="en-US" dirty="0">
                <a:latin typeface="Montserrat" panose="00000500000000000000" pitchFamily="2" charset="0"/>
              </a:rPr>
              <a:t>MERCI</a:t>
            </a:r>
            <a:endParaRPr lang="fr-FR" sz="11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97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8343C-A763-AC16-89C1-57DB40F3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7D8880-1FDB-B4A1-6BE2-0BB4F5D04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F18874-1149-D2D5-BBCB-1DB80D3D4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0F974-0686-4482-99F3-A8F9137DC587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44D6F5-E5DC-A9F6-CA4F-223A85B8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AC1B47-F767-B554-BCB6-F7E2B657E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1E282B-E1C5-0D9B-EDBD-916277588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"/>
            <a:ext cx="9144000" cy="514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40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44116C-63EF-926C-6677-01ECAE4F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8AAC9C-3F82-C5DD-EA50-06110BDAC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E39326-6EE9-190D-D32F-20BA50C06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8BD2A-D8A2-4710-B6F7-CDB97D9BDDC2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E6DB32-D92C-2CEC-BFA2-08B261BC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CF4236-F225-C684-A924-4976AFA0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1ED2AB-7EED-3BCE-D541-D2891E638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32"/>
            <a:ext cx="9144000" cy="509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040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28103-7F0A-C7E4-13E8-3752D9402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D33B03-2F85-9658-B8A1-1381FFFD4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45FE17-10ED-D113-6BA1-5A39BBFBC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493A6-B319-49F9-B0CD-D8DA2D85DAD2}" type="datetime1">
              <a:rPr lang="fr-FR" smtClean="0"/>
              <a:t>14/10/2025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F3654C-A923-3CBE-5993-6BD18D65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C4A0A5-9EF6-B2FE-AE7E-CC9E161F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4F561-8934-4450-963B-FC5AD1FE0468}" type="slidenum">
              <a:rPr lang="fr-FR" smtClean="0"/>
              <a:t>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E44B3C-DCC3-8CFF-DE64-09F11D5A7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18"/>
            <a:ext cx="9144000" cy="51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3444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AVANTIX">
      <a:dk1>
        <a:srgbClr val="000000"/>
      </a:dk1>
      <a:lt1>
        <a:sysClr val="window" lastClr="FFFFFF"/>
      </a:lt1>
      <a:dk2>
        <a:srgbClr val="565A5C"/>
      </a:dk2>
      <a:lt2>
        <a:srgbClr val="A5ACAF"/>
      </a:lt2>
      <a:accent1>
        <a:srgbClr val="0062C8"/>
      </a:accent1>
      <a:accent2>
        <a:srgbClr val="AACAE6"/>
      </a:accent2>
      <a:accent3>
        <a:srgbClr val="83BFFF"/>
      </a:accent3>
      <a:accent4>
        <a:srgbClr val="45A0FF"/>
      </a:accent4>
      <a:accent5>
        <a:srgbClr val="2D679A"/>
      </a:accent5>
      <a:accent6>
        <a:srgbClr val="2B2D2E"/>
      </a:accent6>
      <a:hlink>
        <a:srgbClr val="2D679A"/>
      </a:hlink>
      <a:folHlink>
        <a:srgbClr val="0062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avantix moderne vierge" id="{66B8D725-9508-4418-B6DC-5CCE1E6D6BEB}" vid="{26289966-A0E7-4250-A7A2-969F24FFA467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68C2FF78E30D4DB1313C21102CA0E7" ma:contentTypeVersion="39" ma:contentTypeDescription="Create a new document." ma:contentTypeScope="" ma:versionID="7e9b9a2e2085d620772598ea6352e8e7">
  <xsd:schema xmlns:xsd="http://www.w3.org/2001/XMLSchema" xmlns:xs="http://www.w3.org/2001/XMLSchema" xmlns:p="http://schemas.microsoft.com/office/2006/metadata/properties" xmlns:ns1="f873d230-a37f-418b-9a94-7cfa6e2977ad" xmlns:ns3="9f8a6267-8cf8-4a72-bbe6-b904dc3b7ebf" xmlns:ns4="d0f062c3-34a3-4002-961a-d18b02cc46cf" targetNamespace="http://schemas.microsoft.com/office/2006/metadata/properties" ma:root="true" ma:fieldsID="1bdc5be89e197a8b54f1f4f5cd714f7e" ns1:_="" ns3:_="" ns4:_="">
    <xsd:import namespace="f873d230-a37f-418b-9a94-7cfa6e2977ad"/>
    <xsd:import namespace="9f8a6267-8cf8-4a72-bbe6-b904dc3b7ebf"/>
    <xsd:import namespace="d0f062c3-34a3-4002-961a-d18b02cc46cf"/>
    <xsd:element name="properties">
      <xsd:complexType>
        <xsd:sequence>
          <xsd:element name="documentManagement">
            <xsd:complexType>
              <xsd:all>
                <xsd:element ref="ns1:KTP"/>
                <xsd:element ref="ns1:Process"/>
                <xsd:element ref="ns1:Business_x0020_Model"/>
                <xsd:element ref="ns1:Activity"/>
                <xsd:element ref="ns1:T_x002d_code"/>
                <xsd:element ref="ns1:Reference"/>
                <xsd:element ref="ns1:Version_Id"/>
                <xsd:element ref="ns1:Language"/>
                <xsd:element ref="ns1:Document_x0020_date"/>
                <xsd:element ref="ns1:Origin"/>
                <xsd:element ref="ns1:ISO_9K__x00a7_"/>
                <xsd:element ref="ns3:_dlc_DocId" minOccurs="0"/>
                <xsd:element ref="ns3:_dlc_DocIdUrl" minOccurs="0"/>
                <xsd:element ref="ns3:_dlc_DocIdPersistId" minOccurs="0"/>
                <xsd:element ref="ns4:LockedVersions" minOccurs="0"/>
                <xsd:element ref="ns4:AdvancedVersioningLim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73d230-a37f-418b-9a94-7cfa6e2977ad" elementFormDefault="qualified">
    <xsd:import namespace="http://schemas.microsoft.com/office/2006/documentManagement/types"/>
    <xsd:import namespace="http://schemas.microsoft.com/office/infopath/2007/PartnerControls"/>
    <xsd:element name="KTP" ma:index="0" ma:displayName="KTP" ma:description="MyAtlas Key Transversal Process to which the document belongs = FFF code as per Atos Document Control Policy ASM-BSM-10002" ma:format="Dropdown" ma:internalName="KTP">
      <xsd:simpleType>
        <xsd:restriction base="dms:Choice">
          <xsd:enumeration value="GRC"/>
          <xsd:enumeration value="P2O"/>
          <xsd:enumeration value="O2C"/>
          <xsd:enumeration value="P2P"/>
          <xsd:enumeration value="WHR"/>
          <xsd:enumeration value="OLM"/>
          <xsd:enumeration value="ALM"/>
          <xsd:enumeration value="EPM"/>
          <xsd:enumeration value="SCKS"/>
        </xsd:restriction>
      </xsd:simpleType>
    </xsd:element>
    <xsd:element name="Process" ma:index="1" ma:displayName="Process" ma:description="MyAtlas level 2 process" ma:format="Dropdown" ma:internalName="Process">
      <xsd:simpleType>
        <xsd:restriction base="dms:Choice">
          <xsd:enumeration value="ALM.1. Advise Business"/>
          <xsd:enumeration value="ALM.2. Fullfil demand for IT-Assets"/>
          <xsd:enumeration value="ALM.3. Operate Asset Lifecycle Transactions"/>
          <xsd:enumeration value="ALM.4. Manage ALM-related Data"/>
          <xsd:enumeration value="ALM.5. Monitor Asset-related Supplier Contracts"/>
          <xsd:enumeration value="EPM Enterprise Performance Management"/>
          <xsd:enumeration value="GRC Governance Risk Compliance"/>
          <xsd:enumeration value="O2C.1. Start Up Execution of the Contract"/>
          <xsd:enumeration value="O2C.2. Execute the Contract"/>
          <xsd:enumeration value="O2C.3. Terminate and Evaluate the Contract"/>
          <xsd:enumeration value="P2O.1. Establish Sales Strategy, Governance &amp; Business enablers"/>
          <xsd:enumeration value="P2O.2. Develop Client's Business"/>
          <xsd:enumeration value="P2O.3. Manage Demand &amp; Opportunities"/>
          <xsd:enumeration value="P2P.1. Manage Procurement"/>
          <xsd:enumeration value="P2P.2. Purchase goods and services"/>
          <xsd:enumeration value="P2P.3. Receive goods and services"/>
          <xsd:enumeration value="P2P.4. Process invoice"/>
          <xsd:enumeration value="P2P.5. Process payment"/>
          <xsd:enumeration value="OLM.1 Identify"/>
          <xsd:enumeration value="OLM.2 Define"/>
          <xsd:enumeration value="OLM.3 Realize"/>
          <xsd:enumeration value="OLM.4 Launch"/>
          <xsd:enumeration value="OLM.5 Grow"/>
          <xsd:enumeration value="OLM.6 Retire"/>
          <xsd:enumeration value="SCKS.1 Manage Social collaboration"/>
          <xsd:enumeration value="SCKS.2 Manage Knowledge Sharing"/>
          <xsd:enumeration value="WHR.1. Define Strategy and Plan"/>
          <xsd:enumeration value="WHR.2. Manage Workforce"/>
          <xsd:enumeration value="WHR.3. Manage Recruitment"/>
          <xsd:enumeration value="WHR.4. Manage Employee Development"/>
          <xsd:enumeration value="WHR.5. Manage Total Reward"/>
          <xsd:enumeration value="WHR.6. Manage Employee Engagement"/>
          <xsd:enumeration value="WHR.7. Manage Operations"/>
          <xsd:enumeration value="WHR.8. Monitor services"/>
        </xsd:restriction>
      </xsd:simpleType>
    </xsd:element>
    <xsd:element name="Business_x0020_Model" ma:index="2" ma:displayName="Business Model" ma:description="For Order To Cash (O2C) process, precise business delivery model to which the document applies" ma:format="Dropdown" ma:internalName="Business_x0020_Model">
      <xsd:simpleType>
        <xsd:restriction base="dms:Choice">
          <xsd:enumeration value="PRJ"/>
          <xsd:enumeration value="PDT"/>
          <xsd:enumeration value="SVC"/>
          <xsd:enumeration value="T&amp;M"/>
          <xsd:enumeration value="-"/>
        </xsd:restriction>
      </xsd:simpleType>
    </xsd:element>
    <xsd:element name="Activity" ma:index="3" ma:displayName="Activity" ma:description="Enter the kind of activity the document is supporting" ma:format="Dropdown" ma:internalName="Activity" ma:readOnly="false">
      <xsd:simpleType>
        <xsd:union memberTypes="dms:Text">
          <xsd:simpleType>
            <xsd:restriction base="dms:Choice">
              <xsd:enumeration value="Aix Production"/>
              <xsd:enumeration value="Basis"/>
              <xsd:enumeration value="Bizagi"/>
              <xsd:enumeration value="CEFRI E"/>
              <xsd:enumeration value="Core business"/>
              <xsd:enumeration value="Cross-activities"/>
              <xsd:enumeration value="Define Purchasing Policy"/>
              <xsd:enumeration value="Duplicopy"/>
              <xsd:enumeration value="Execute Project Plan"/>
              <xsd:enumeration value="Execute Quality Plan"/>
              <xsd:enumeration value="Execute Service Plan"/>
              <xsd:enumeration value="Execute T&amp;M Plan"/>
              <xsd:enumeration value="Finance"/>
              <xsd:enumeration value="General"/>
              <xsd:enumeration value="GLS"/>
              <xsd:enumeration value="GLS-Client"/>
              <xsd:enumeration value="GLS-D1"/>
              <xsd:enumeration value="GLS-Fournisseur"/>
              <xsd:enumeration value="GLS-Outils"/>
              <xsd:enumeration value="GLS-Transport"/>
              <xsd:enumeration value="Health &amp; Safety"/>
              <xsd:enumeration value="Human Resources"/>
              <xsd:enumeration value="Information System"/>
              <xsd:enumeration value="Infrastructure &amp; Environment Control"/>
              <xsd:enumeration value="Legal"/>
              <xsd:enumeration value="Logistics Angers"/>
              <xsd:enumeration value="Manage Audits"/>
              <xsd:enumeration value="Manage Changes"/>
              <xsd:enumeration value="Manage Clients Referential"/>
              <xsd:enumeration value="Manage Customer Satisfaction"/>
              <xsd:enumeration value="Manage Documented Information"/>
              <xsd:enumeration value="Manage Employee relations"/>
              <xsd:enumeration value="Manage GCM"/>
              <xsd:enumeration value="Manage Incidents"/>
              <xsd:enumeration value="Manage Internal Control"/>
              <xsd:enumeration value="Manage ISMS"/>
              <xsd:enumeration value="Manage Leadership"/>
              <xsd:enumeration value="Manage Outsourced Projects"/>
              <xsd:enumeration value="Manage Problems"/>
              <xsd:enumeration value="Manage Products"/>
              <xsd:enumeration value="Manage Product Loans"/>
              <xsd:enumeration value="Manage QMS"/>
              <xsd:enumeration value="Manage Requests"/>
              <xsd:enumeration value="Manage RFP"/>
              <xsd:enumeration value="Manage Risks"/>
              <xsd:enumeration value="Manage Service Level"/>
              <xsd:enumeration value="Manage Workforce"/>
              <xsd:enumeration value="Methods"/>
              <xsd:enumeration value="Metrology"/>
              <xsd:enumeration value="Product Projects Management"/>
              <xsd:enumeration value="Production Angers"/>
              <xsd:enumeration value="Projects Management"/>
              <xsd:enumeration value="Quality &amp; Lean Management"/>
              <xsd:enumeration value="Sell Outsourced Projects"/>
              <xsd:enumeration value="Supply Chain"/>
              <xsd:enumeration value="Supply Chain - APPRO"/>
              <xsd:enumeration value="Supply Chain - CDE"/>
              <xsd:enumeration value="Supply Chain - MDP"/>
              <xsd:enumeration value="Supply Chain - ORDO"/>
              <xsd:enumeration value="Transport Export Control"/>
              <xsd:enumeration value="Pilotage projet - Etude et développement"/>
            </xsd:restriction>
          </xsd:simpleType>
        </xsd:union>
      </xsd:simpleType>
    </xsd:element>
    <xsd:element name="T_x002d_code" ma:index="4" ma:displayName="Doc_type" ma:description="Type of document, T-code, according to Atos Document Control Policy ASM-BMS-1002" ma:format="Dropdown" ma:internalName="T_x002d_code" ma:readOnly="false">
      <xsd:simpleType>
        <xsd:restriction base="dms:Choice">
          <xsd:enumeration value="1-Management"/>
          <xsd:enumeration value="2-Process/Procedure"/>
          <xsd:enumeration value="3-Work instruction"/>
          <xsd:enumeration value="4-Form/Template"/>
          <xsd:enumeration value="5-Job desc."/>
          <xsd:enumeration value="6-Role desc."/>
          <xsd:enumeration value="7-Other doc."/>
        </xsd:restriction>
      </xsd:simpleType>
    </xsd:element>
    <xsd:element name="Reference" ma:index="7" ma:displayName="Reference" ma:description="Reference as per Atos Document Control Policy = CCT-FFF-XXX" ma:indexed="true" ma:internalName="Reference">
      <xsd:simpleType>
        <xsd:restriction base="dms:Text">
          <xsd:maxLength value="16"/>
        </xsd:restriction>
      </xsd:simpleType>
    </xsd:element>
    <xsd:element name="Version_Id" ma:index="8" ma:displayName="Version_Id" ma:description="Version of the document, for documents managed into configuration" ma:internalName="Version_Id" ma:readOnly="false">
      <xsd:simpleType>
        <xsd:restriction base="dms:Text">
          <xsd:maxLength value="16"/>
        </xsd:restriction>
      </xsd:simpleType>
    </xsd:element>
    <xsd:element name="Language" ma:index="9" ma:displayName="Language" ma:default="US" ma:description="Language of the document" ma:format="Dropdown" ma:internalName="Language">
      <xsd:simpleType>
        <xsd:restriction base="dms:Choice">
          <xsd:enumeration value="CS"/>
          <xsd:enumeration value="DE"/>
          <xsd:enumeration value="ES"/>
          <xsd:enumeration value="FI"/>
          <xsd:enumeration value="FR"/>
          <xsd:enumeration value="NL"/>
          <xsd:enumeration value="PL"/>
          <xsd:enumeration value="PT"/>
          <xsd:enumeration value="RO"/>
          <xsd:enumeration value="RU"/>
          <xsd:enumeration value="UK"/>
          <xsd:enumeration value="US"/>
          <xsd:enumeration value="ZH"/>
        </xsd:restriction>
      </xsd:simpleType>
    </xsd:element>
    <xsd:element name="Document_x0020_date" ma:index="10" ma:displayName="Document date" ma:default="[today]" ma:description="Date of the document - for Manuals or Procedures, should be egal to the approval date" ma:format="DateOnly" ma:internalName="Document_x0020_date">
      <xsd:simpleType>
        <xsd:restriction base="dms:DateTime"/>
      </xsd:simpleType>
    </xsd:element>
    <xsd:element name="Origin" ma:index="11" ma:displayName="Scope" ma:default="Atos" ma:format="Dropdown" ma:internalName="Origin">
      <xsd:simpleType>
        <xsd:restriction base="dms:Choice">
          <xsd:enumeration value="Atos"/>
          <xsd:enumeration value="GD-CSS"/>
          <xsd:enumeration value="HPC-SPOX"/>
          <xsd:enumeration value="SCM"/>
          <xsd:enumeration value="SOC BBP"/>
          <xsd:enumeration value="SOC Moray"/>
          <xsd:enumeration value="MCS-Atos"/>
          <xsd:enumeration value="MCS-Avantix"/>
          <xsd:enumeration value="MCS-CVC"/>
          <xsd:enumeration value="UK - CRRT"/>
          <xsd:enumeration value="UK - Service Managment"/>
          <xsd:enumeration value="UK - Quality/GRC"/>
          <xsd:enumeration value="UK - Birmingham SOC"/>
          <xsd:enumeration value="UK - Moray SOC"/>
          <xsd:enumeration value="UK - Platforms"/>
          <xsd:enumeration value="UK - EPTM"/>
          <xsd:enumeration value="UK - WebTech"/>
          <xsd:enumeration value="UK - Business Operations"/>
          <xsd:enumeration value="UK - Projects"/>
          <xsd:enumeration value="UK - PMO/BMO"/>
          <xsd:enumeration value="UK - Sales Proposition Strategy"/>
          <xsd:enumeration value="UK - Solution Management &amp; Service Planning"/>
          <xsd:enumeration value="UK - Partner &amp; Affinity Network Management"/>
          <xsd:enumeration value="UK - Cyber Solutions Pre-Sales (New Business)"/>
          <xsd:enumeration value="UK - Cyber Solutions Pre-Sales (Existing Clients)"/>
          <xsd:enumeration value="UK - Engineering"/>
          <xsd:enumeration value="UK - Architecture"/>
          <xsd:enumeration value="UK - Technical Design Authority"/>
          <xsd:enumeration value="UK - Research &amp; Development"/>
          <xsd:enumeration value="UK - Portfolio"/>
        </xsd:restriction>
      </xsd:simpleType>
    </xsd:element>
    <xsd:element name="ISO_9K__x00a7_" ma:index="12" ma:displayName="ISO_HLS_§" ma:description="Reference to the ISO 9K chapters requirements covered by the document" ma:format="Dropdown" ma:internalName="ISO_9K__x00a7_" ma:readOnly="false">
      <xsd:simpleType>
        <xsd:restriction base="dms:Choice">
          <xsd:enumeration value="04.1 Context of the organization"/>
          <xsd:enumeration value="04.2 Stakeholders and main interested parties"/>
          <xsd:enumeration value="04.3 Scope of the Management System"/>
          <xsd:enumeration value="04.4 Management System"/>
          <xsd:enumeration value="05.1 Leadership &amp; Commitment"/>
          <xsd:enumeration value="05.1.2 Customer focus"/>
          <xsd:enumeration value="05.2 Policies"/>
          <xsd:enumeration value="05.3 Organizational roles, responsibilities and authorities"/>
          <xsd:enumeration value="06.1 Managing risks and opportunities"/>
          <xsd:enumeration value="06.2 Quality Objectives"/>
          <xsd:enumeration value="06.3 Planning of changes"/>
          <xsd:enumeration value="07.1 Resources"/>
          <xsd:enumeration value="07.1.2 People"/>
          <xsd:enumeration value="07.1.3 Infrastructure"/>
          <xsd:enumeration value="07.1.4 Environment for the operation of processes"/>
          <xsd:enumeration value="07.1.5 Monitoring and measuring resources"/>
          <xsd:enumeration value="07.1.6 Organizational knowledge"/>
          <xsd:enumeration value="07.1.6 Organizational knowledge; 7.2 Competences"/>
          <xsd:enumeration value="07.2 Competences"/>
          <xsd:enumeration value="07.3 Awareness"/>
          <xsd:enumeration value="07.4 Communication"/>
          <xsd:enumeration value="07.5 Documented information"/>
          <xsd:enumeration value="08.1 Operational Planning and Control"/>
          <xsd:enumeration value="08.2 Requirements for products and services"/>
          <xsd:enumeration value="08.3 Design and development of products and  services"/>
          <xsd:enumeration value="08.4 Control of externally provided products and services"/>
          <xsd:enumeration value="08.5 Production and service provision"/>
          <xsd:enumeration value="08.6 Release of products and services"/>
          <xsd:enumeration value="08.7 Control of NCs"/>
          <xsd:enumeration value="08.7 Control of NCs; 10.2 Nonconformity and corrective action"/>
          <xsd:enumeration value="08.7 Control of NCs; 10.2 Nonconformity and corrective action; 10.3 Continual improvement"/>
          <xsd:enumeration value="09.1 Monitoring, measurement, analysis and evaluation"/>
          <xsd:enumeration value="09.1.2 Customer Satisfaction"/>
          <xsd:enumeration value="09.2 Internal audit"/>
          <xsd:enumeration value="09.3 Management review"/>
          <xsd:enumeration value="09.4 Employee satisfaction"/>
          <xsd:enumeration value="10.2 Nonconformity and corrective action"/>
          <xsd:enumeration value="10.2 Nonconformity and corrective action; 10.3 Continual improvement"/>
          <xsd:enumeration value="10.3 Continual improvement"/>
          <xsd:enumeration value="N/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8a6267-8cf8-4a72-bbe6-b904dc3b7ebf" elementFormDefault="qualified">
    <xsd:import namespace="http://schemas.microsoft.com/office/2006/documentManagement/types"/>
    <xsd:import namespace="http://schemas.microsoft.com/office/infopath/2007/PartnerControls"/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f062c3-34a3-4002-961a-d18b02cc46cf" elementFormDefault="qualified">
    <xsd:import namespace="http://schemas.microsoft.com/office/2006/documentManagement/types"/>
    <xsd:import namespace="http://schemas.microsoft.com/office/infopath/2007/PartnerControls"/>
    <xsd:element name="LockedVersions" ma:index="22" nillable="true" ma:displayName="LockedVersions" ma:hidden="true" ma:internalName="LockedVersions0" ma:readOnly="false">
      <xsd:simpleType>
        <xsd:restriction base="dms:Text"/>
      </xsd:simpleType>
    </xsd:element>
    <xsd:element name="AdvancedVersioningLimit" ma:index="23" nillable="true" ma:displayName="AdvancedVersioningLimit" ma:hidden="true" ma:internalName="AdvancedVersioningLimit0" ma:readOnly="fals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axOccurs="1" ma:index="6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_x0020_Model xmlns="f873d230-a37f-418b-9a94-7cfa6e2977ad">-</Business_x0020_Model>
    <ISO_9K__x00a7_ xmlns="f873d230-a37f-418b-9a94-7cfa6e2977ad">08.1 Operational Planning and Control</ISO_9K__x00a7_>
    <Reference xmlns="f873d230-a37f-418b-9a94-7cfa6e2977ad">DQ18GAB013</Reference>
    <AdvancedVersioningLimit xmlns="d0f062c3-34a3-4002-961a-d18b02cc46cf" xsi:nil="true"/>
    <Activity xmlns="f873d230-a37f-418b-9a94-7cfa6e2977ad">Qualité</Activity>
    <T_x002d_code xmlns="f873d230-a37f-418b-9a94-7cfa6e2977ad">4-Form/Template</T_x002d_code>
    <Origin xmlns="f873d230-a37f-418b-9a94-7cfa6e2977ad">MCS-Avantix</Origin>
    <Language xmlns="f873d230-a37f-418b-9a94-7cfa6e2977ad">FR</Language>
    <KTP xmlns="f873d230-a37f-418b-9a94-7cfa6e2977ad">O2C</KTP>
    <LockedVersions xmlns="d0f062c3-34a3-4002-961a-d18b02cc46cf" xsi:nil="true"/>
    <Version_Id xmlns="f873d230-a37f-418b-9a94-7cfa6e2977ad">00</Version_Id>
    <Document_x0020_date xmlns="f873d230-a37f-418b-9a94-7cfa6e2977ad">2018-11-18T23:00:00+00:00</Document_x0020_date>
    <Process xmlns="f873d230-a37f-418b-9a94-7cfa6e2977ad">O2C.2. Execute the Contract</Process>
    <_dlc_DocId xmlns="9f8a6267-8cf8-4a72-bbe6-b904dc3b7ebf">M32SHFRQ6PRX-150-1536</_dlc_DocId>
    <_dlc_DocIdUrl xmlns="9f8a6267-8cf8-4a72-bbe6-b904dc3b7ebf">
      <Url>https://sp2013.myatos.net/processes/bds/_layouts/15/DocIdRedir.aspx?ID=M32SHFRQ6PRX-150-1536</Url>
      <Description>M32SHFRQ6PRX-150-1536</Description>
    </_dlc_DocIdUrl>
  </documentManagement>
</p:properties>
</file>

<file path=customXml/itemProps1.xml><?xml version="1.0" encoding="utf-8"?>
<ds:datastoreItem xmlns:ds="http://schemas.openxmlformats.org/officeDocument/2006/customXml" ds:itemID="{59CCCCF5-A01C-40E2-814A-387F43EFFE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69B35E-5AD4-4BFC-B663-5218F06D74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73d230-a37f-418b-9a94-7cfa6e2977ad"/>
    <ds:schemaRef ds:uri="9f8a6267-8cf8-4a72-bbe6-b904dc3b7ebf"/>
    <ds:schemaRef ds:uri="d0f062c3-34a3-4002-961a-d18b02cc46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95C002-43C2-4BF7-BE01-8F8318C89EC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4EB9A657-8BE4-4834-A7FF-9454E74198CA}">
  <ds:schemaRefs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d0f062c3-34a3-4002-961a-d18b02cc46cf"/>
    <ds:schemaRef ds:uri="http://purl.org/dc/elements/1.1/"/>
    <ds:schemaRef ds:uri="9f8a6267-8cf8-4a72-bbe6-b904dc3b7ebf"/>
    <ds:schemaRef ds:uri="http://purl.org/dc/dcmitype/"/>
    <ds:schemaRef ds:uri="f873d230-a37f-418b-9a94-7cfa6e2977ad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64966</TotalTime>
  <Words>263</Words>
  <Application>Microsoft Office PowerPoint</Application>
  <PresentationFormat>Affichage à l'écran (16:9)</PresentationFormat>
  <Paragraphs>182</Paragraphs>
  <Slides>68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68</vt:i4>
      </vt:variant>
    </vt:vector>
  </HeadingPairs>
  <TitlesOfParts>
    <vt:vector size="75" baseType="lpstr">
      <vt:lpstr>Calibri</vt:lpstr>
      <vt:lpstr>Montserrat Light</vt:lpstr>
      <vt:lpstr>Montserrat</vt:lpstr>
      <vt:lpstr>Arial</vt:lpstr>
      <vt:lpstr>Franklin Gothic Medium Cond</vt:lpstr>
      <vt:lpstr>Thème Office</vt:lpstr>
      <vt:lpstr>1_Conception personnalisée</vt:lpstr>
      <vt:lpstr>Titre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Nouvelles fs</vt:lpstr>
      <vt:lpstr>4GHz</vt:lpstr>
      <vt:lpstr>23dB 250MHz</vt:lpstr>
      <vt:lpstr>10MHz</vt:lpstr>
      <vt:lpstr>Com vs intersections </vt:lpstr>
      <vt:lpstr>4GHz</vt:lpstr>
      <vt:lpstr>2GHz</vt:lpstr>
      <vt:lpstr>Défauts 2GHz</vt:lpstr>
      <vt:lpstr>1GHz</vt:lpstr>
      <vt:lpstr>Défauts 1GHz</vt:lpstr>
      <vt:lpstr>500MHz</vt:lpstr>
      <vt:lpstr>Défauts 500MHz</vt:lpstr>
      <vt:lpstr>250MHz</vt:lpstr>
      <vt:lpstr>100MHz</vt:lpstr>
      <vt:lpstr>Défauts 100MHz</vt:lpstr>
      <vt:lpstr>50MHz</vt:lpstr>
      <vt:lpstr>Défauts 50MHz</vt:lpstr>
      <vt:lpstr>25MHz</vt:lpstr>
      <vt:lpstr>Défauts 25MHz</vt:lpstr>
      <vt:lpstr>10MHz</vt:lpstr>
      <vt:lpstr>Présentation PowerPoint</vt:lpstr>
      <vt:lpstr>4GHz</vt:lpstr>
      <vt:lpstr>23dB 250MHz</vt:lpstr>
      <vt:lpstr>10MHz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0</vt:lpstr>
      <vt:lpstr>1</vt:lpstr>
      <vt:lpstr>2</vt:lpstr>
      <vt:lpstr>3</vt:lpstr>
      <vt:lpstr>4</vt:lpstr>
      <vt:lpstr>5</vt:lpstr>
      <vt:lpstr>6</vt:lpstr>
      <vt:lpstr>24</vt:lpstr>
      <vt:lpstr>Présentation PowerPoint</vt:lpstr>
      <vt:lpstr>Présentation PowerPoint</vt:lpstr>
      <vt:lpstr>Présentation PowerPoint</vt:lpstr>
      <vt:lpstr>Présentation PowerPoint</vt:lpstr>
      <vt:lpstr>Random 6psk, 25 moments </vt:lpstr>
      <vt:lpstr>Barker biphasique 13 moments</vt:lpstr>
      <vt:lpstr>Barker biphasique 13 moments</vt:lpstr>
      <vt:lpstr>Autre barker biphasique 13 moments</vt:lpstr>
      <vt:lpstr>Présentation PowerPoint</vt:lpstr>
      <vt:lpstr>Présentation PowerPoint</vt:lpstr>
      <vt:lpstr>-63,15%, alpha=9,12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</vt:lpstr>
    </vt:vector>
  </TitlesOfParts>
  <Company>Atos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Documents généraux</dc:title>
  <dc:creator>Clara Wyler</dc:creator>
  <cp:lastModifiedBy>FRANCOIS VERDEIL</cp:lastModifiedBy>
  <cp:revision>1061</cp:revision>
  <dcterms:created xsi:type="dcterms:W3CDTF">2017-07-20T09:59:09Z</dcterms:created>
  <dcterms:modified xsi:type="dcterms:W3CDTF">2025-10-14T15:29:33Z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-290666600</vt:i4>
  </property>
  <property fmtid="{D5CDD505-2E9C-101B-9397-08002B2CF9AE}" pid="3" name="_NewReviewCycle">
    <vt:lpwstr/>
  </property>
  <property fmtid="{D5CDD505-2E9C-101B-9397-08002B2CF9AE}" pid="4" name="_EmailSubject">
    <vt:lpwstr>Référentiel Qualité</vt:lpwstr>
  </property>
  <property fmtid="{D5CDD505-2E9C-101B-9397-08002B2CF9AE}" pid="5" name="_AuthorEmail">
    <vt:lpwstr>dounia.najah@atos.net</vt:lpwstr>
  </property>
  <property fmtid="{D5CDD505-2E9C-101B-9397-08002B2CF9AE}" pid="6" name="_AuthorEmailDisplayName">
    <vt:lpwstr>NAJAH, DOUNIA</vt:lpwstr>
  </property>
  <property fmtid="{D5CDD505-2E9C-101B-9397-08002B2CF9AE}" pid="7" name="ContentTypeId">
    <vt:lpwstr>0x0101006C68C2FF78E30D4DB1313C21102CA0E7</vt:lpwstr>
  </property>
  <property fmtid="{D5CDD505-2E9C-101B-9397-08002B2CF9AE}" pid="8" name="_dlc_DocIdItemGuid">
    <vt:lpwstr>5a54e875-1acf-4105-ac4b-e510adde7744</vt:lpwstr>
  </property>
  <property fmtid="{D5CDD505-2E9C-101B-9397-08002B2CF9AE}" pid="9" name="MSIP_Label_e463cba9-5f6c-478d-9329-7b2295e4e8ed_Enabled">
    <vt:lpwstr>true</vt:lpwstr>
  </property>
  <property fmtid="{D5CDD505-2E9C-101B-9397-08002B2CF9AE}" pid="10" name="MSIP_Label_e463cba9-5f6c-478d-9329-7b2295e4e8ed_SetDate">
    <vt:lpwstr>2022-02-08T09:34:29Z</vt:lpwstr>
  </property>
  <property fmtid="{D5CDD505-2E9C-101B-9397-08002B2CF9AE}" pid="11" name="MSIP_Label_e463cba9-5f6c-478d-9329-7b2295e4e8ed_Method">
    <vt:lpwstr>Standard</vt:lpwstr>
  </property>
  <property fmtid="{D5CDD505-2E9C-101B-9397-08002B2CF9AE}" pid="12" name="MSIP_Label_e463cba9-5f6c-478d-9329-7b2295e4e8ed_Name">
    <vt:lpwstr>All Employees_2</vt:lpwstr>
  </property>
  <property fmtid="{D5CDD505-2E9C-101B-9397-08002B2CF9AE}" pid="13" name="MSIP_Label_e463cba9-5f6c-478d-9329-7b2295e4e8ed_SiteId">
    <vt:lpwstr>33440fc6-b7c7-412c-bb73-0e70b0198d5a</vt:lpwstr>
  </property>
  <property fmtid="{D5CDD505-2E9C-101B-9397-08002B2CF9AE}" pid="14" name="MSIP_Label_e463cba9-5f6c-478d-9329-7b2295e4e8ed_ActionId">
    <vt:lpwstr>9770cb74-664f-41a2-b7f1-6a1a524c4137</vt:lpwstr>
  </property>
  <property fmtid="{D5CDD505-2E9C-101B-9397-08002B2CF9AE}" pid="15" name="MSIP_Label_e463cba9-5f6c-478d-9329-7b2295e4e8ed_ContentBits">
    <vt:lpwstr>0</vt:lpwstr>
  </property>
  <property fmtid="{D5CDD505-2E9C-101B-9397-08002B2CF9AE}" pid="16" name="MSIP_Label_ecb69475-382c-4c7a-b21d-8ca64eeef1bd_Enabled">
    <vt:lpwstr>true</vt:lpwstr>
  </property>
  <property fmtid="{D5CDD505-2E9C-101B-9397-08002B2CF9AE}" pid="17" name="MSIP_Label_ecb69475-382c-4c7a-b21d-8ca64eeef1bd_SetDate">
    <vt:lpwstr>2023-11-20T16:09:29Z</vt:lpwstr>
  </property>
  <property fmtid="{D5CDD505-2E9C-101B-9397-08002B2CF9AE}" pid="18" name="MSIP_Label_ecb69475-382c-4c7a-b21d-8ca64eeef1bd_Method">
    <vt:lpwstr>Standard</vt:lpwstr>
  </property>
  <property fmtid="{D5CDD505-2E9C-101B-9397-08002B2CF9AE}" pid="19" name="MSIP_Label_ecb69475-382c-4c7a-b21d-8ca64eeef1bd_Name">
    <vt:lpwstr>Eviden For Internal Use - All Employees</vt:lpwstr>
  </property>
  <property fmtid="{D5CDD505-2E9C-101B-9397-08002B2CF9AE}" pid="20" name="MSIP_Label_ecb69475-382c-4c7a-b21d-8ca64eeef1bd_SiteId">
    <vt:lpwstr>7d1c7785-2d8a-437d-b842-1ed5d8fbe00a</vt:lpwstr>
  </property>
  <property fmtid="{D5CDD505-2E9C-101B-9397-08002B2CF9AE}" pid="21" name="MSIP_Label_ecb69475-382c-4c7a-b21d-8ca64eeef1bd_ActionId">
    <vt:lpwstr>265ea382-be0c-4e2a-b9e7-6df1ef189ec2</vt:lpwstr>
  </property>
  <property fmtid="{D5CDD505-2E9C-101B-9397-08002B2CF9AE}" pid="22" name="MSIP_Label_ecb69475-382c-4c7a-b21d-8ca64eeef1bd_ContentBits">
    <vt:lpwstr>0</vt:lpwstr>
  </property>
</Properties>
</file>