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5" r:id="rId3"/>
    <p:sldId id="266" r:id="rId4"/>
    <p:sldId id="267" r:id="rId5"/>
    <p:sldId id="257" r:id="rId6"/>
    <p:sldId id="264" r:id="rId7"/>
    <p:sldId id="258" r:id="rId8"/>
    <p:sldId id="270" r:id="rId9"/>
    <p:sldId id="283" r:id="rId10"/>
    <p:sldId id="284" r:id="rId11"/>
    <p:sldId id="271" r:id="rId12"/>
    <p:sldId id="288" r:id="rId13"/>
    <p:sldId id="275" r:id="rId14"/>
    <p:sldId id="274" r:id="rId15"/>
    <p:sldId id="277" r:id="rId16"/>
    <p:sldId id="278" r:id="rId17"/>
    <p:sldId id="276" r:id="rId18"/>
    <p:sldId id="286" r:id="rId19"/>
    <p:sldId id="281" r:id="rId20"/>
    <p:sldId id="285" r:id="rId21"/>
    <p:sldId id="287" r:id="rId22"/>
    <p:sldId id="268" r:id="rId23"/>
    <p:sldId id="279" r:id="rId24"/>
    <p:sldId id="289" r:id="rId25"/>
    <p:sldId id="290"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1BEA3C-FDE8-4E49-8A72-043E4D45BF50}" v="456" dt="2025-09-04T08:51:06.38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176" autoAdjust="0"/>
  </p:normalViewPr>
  <p:slideViewPr>
    <p:cSldViewPr snapToGrid="0">
      <p:cViewPr>
        <p:scale>
          <a:sx n="70" d="100"/>
          <a:sy n="70" d="100"/>
        </p:scale>
        <p:origin x="566" y="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dric L" userId="a9c26f7bf789fa42" providerId="LiveId" clId="{908CC2E6-BEC5-445E-8713-7CDCF535216C}"/>
    <pc:docChg chg="undo redo custSel addSld delSld modSld sldOrd">
      <pc:chgData name="cedric L" userId="a9c26f7bf789fa42" providerId="LiveId" clId="{908CC2E6-BEC5-445E-8713-7CDCF535216C}" dt="2025-09-04T08:51:06.385" v="2089"/>
      <pc:docMkLst>
        <pc:docMk/>
      </pc:docMkLst>
      <pc:sldChg chg="addSp delSp modSp mod modTransition addAnim delAnim modAnim">
        <pc:chgData name="cedric L" userId="a9c26f7bf789fa42" providerId="LiveId" clId="{908CC2E6-BEC5-445E-8713-7CDCF535216C}" dt="2025-09-04T08:46:17.679" v="1981"/>
        <pc:sldMkLst>
          <pc:docMk/>
          <pc:sldMk cId="387040559" sldId="257"/>
        </pc:sldMkLst>
        <pc:spChg chg="mod">
          <ac:chgData name="cedric L" userId="a9c26f7bf789fa42" providerId="LiveId" clId="{908CC2E6-BEC5-445E-8713-7CDCF535216C}" dt="2025-09-03T11:11:12.129" v="29" actId="20577"/>
          <ac:spMkLst>
            <pc:docMk/>
            <pc:sldMk cId="387040559" sldId="257"/>
            <ac:spMk id="8" creationId="{DF5527FA-56EA-5535-A146-BA515CA84817}"/>
          </ac:spMkLst>
        </pc:spChg>
        <pc:spChg chg="mod topLvl">
          <ac:chgData name="cedric L" userId="a9c26f7bf789fa42" providerId="LiveId" clId="{908CC2E6-BEC5-445E-8713-7CDCF535216C}" dt="2025-09-03T11:10:58.639" v="27" actId="165"/>
          <ac:spMkLst>
            <pc:docMk/>
            <pc:sldMk cId="387040559" sldId="257"/>
            <ac:spMk id="11" creationId="{DE80A381-4124-86BD-CE32-A15DE0438C5D}"/>
          </ac:spMkLst>
        </pc:spChg>
        <pc:spChg chg="del mod topLvl">
          <ac:chgData name="cedric L" userId="a9c26f7bf789fa42" providerId="LiveId" clId="{908CC2E6-BEC5-445E-8713-7CDCF535216C}" dt="2025-09-03T11:11:01.799" v="28" actId="478"/>
          <ac:spMkLst>
            <pc:docMk/>
            <pc:sldMk cId="387040559" sldId="257"/>
            <ac:spMk id="12" creationId="{B8973D41-60EF-CA5F-4C42-DF5092AB1073}"/>
          </ac:spMkLst>
        </pc:spChg>
        <pc:spChg chg="mod">
          <ac:chgData name="cedric L" userId="a9c26f7bf789fa42" providerId="LiveId" clId="{908CC2E6-BEC5-445E-8713-7CDCF535216C}" dt="2025-09-03T11:11:12.129" v="29" actId="20577"/>
          <ac:spMkLst>
            <pc:docMk/>
            <pc:sldMk cId="387040559" sldId="257"/>
            <ac:spMk id="13" creationId="{4B52E686-E9B7-7DBF-1EBB-065E6373075F}"/>
          </ac:spMkLst>
        </pc:spChg>
        <pc:spChg chg="add mod">
          <ac:chgData name="cedric L" userId="a9c26f7bf789fa42" providerId="LiveId" clId="{908CC2E6-BEC5-445E-8713-7CDCF535216C}" dt="2025-09-03T14:09:02.065" v="107" actId="164"/>
          <ac:spMkLst>
            <pc:docMk/>
            <pc:sldMk cId="387040559" sldId="257"/>
            <ac:spMk id="17" creationId="{0AED2F88-A222-0EE3-BEED-CFE81D0CCF6D}"/>
          </ac:spMkLst>
        </pc:spChg>
        <pc:spChg chg="add mod">
          <ac:chgData name="cedric L" userId="a9c26f7bf789fa42" providerId="LiveId" clId="{908CC2E6-BEC5-445E-8713-7CDCF535216C}" dt="2025-09-03T14:09:02.065" v="107" actId="164"/>
          <ac:spMkLst>
            <pc:docMk/>
            <pc:sldMk cId="387040559" sldId="257"/>
            <ac:spMk id="19" creationId="{330F2457-FCC1-E891-1303-8C7F243A8F79}"/>
          </ac:spMkLst>
        </pc:spChg>
        <pc:spChg chg="add mod">
          <ac:chgData name="cedric L" userId="a9c26f7bf789fa42" providerId="LiveId" clId="{908CC2E6-BEC5-445E-8713-7CDCF535216C}" dt="2025-09-04T07:17:12.416" v="1360" actId="208"/>
          <ac:spMkLst>
            <pc:docMk/>
            <pc:sldMk cId="387040559" sldId="257"/>
            <ac:spMk id="22" creationId="{E75790C1-87C7-9876-A930-E70168AD52CA}"/>
          </ac:spMkLst>
        </pc:spChg>
        <pc:grpChg chg="add mod">
          <ac:chgData name="cedric L" userId="a9c26f7bf789fa42" providerId="LiveId" clId="{908CC2E6-BEC5-445E-8713-7CDCF535216C}" dt="2025-09-03T11:11:12.129" v="29" actId="20577"/>
          <ac:grpSpMkLst>
            <pc:docMk/>
            <pc:sldMk cId="387040559" sldId="257"/>
            <ac:grpSpMk id="7" creationId="{1BEDD531-5C96-ACDF-2D43-371401C0FF08}"/>
          </ac:grpSpMkLst>
        </pc:grpChg>
        <pc:grpChg chg="add mod">
          <ac:chgData name="cedric L" userId="a9c26f7bf789fa42" providerId="LiveId" clId="{908CC2E6-BEC5-445E-8713-7CDCF535216C}" dt="2025-09-03T14:09:02.065" v="107" actId="164"/>
          <ac:grpSpMkLst>
            <pc:docMk/>
            <pc:sldMk cId="387040559" sldId="257"/>
            <ac:grpSpMk id="20" creationId="{BA0E3512-6964-7FB8-F99A-B2A546F1713F}"/>
          </ac:grpSpMkLst>
        </pc:grpChg>
        <pc:grpChg chg="add del">
          <ac:chgData name="cedric L" userId="a9c26f7bf789fa42" providerId="LiveId" clId="{908CC2E6-BEC5-445E-8713-7CDCF535216C}" dt="2025-09-03T11:10:58.639" v="27" actId="165"/>
          <ac:grpSpMkLst>
            <pc:docMk/>
            <pc:sldMk cId="387040559" sldId="257"/>
            <ac:grpSpMk id="21" creationId="{AD5DA142-57E5-EC34-70F0-364A0E8011F7}"/>
          </ac:grpSpMkLst>
        </pc:grpChg>
      </pc:sldChg>
      <pc:sldChg chg="delSp modSp mod modTransition delAnim">
        <pc:chgData name="cedric L" userId="a9c26f7bf789fa42" providerId="LiveId" clId="{908CC2E6-BEC5-445E-8713-7CDCF535216C}" dt="2025-09-04T08:46:29.486" v="1983"/>
        <pc:sldMkLst>
          <pc:docMk/>
          <pc:sldMk cId="2099655974" sldId="258"/>
        </pc:sldMkLst>
        <pc:spChg chg="del mod">
          <ac:chgData name="cedric L" userId="a9c26f7bf789fa42" providerId="LiveId" clId="{908CC2E6-BEC5-445E-8713-7CDCF535216C}" dt="2025-09-03T06:53:09.330" v="5" actId="478"/>
          <ac:spMkLst>
            <pc:docMk/>
            <pc:sldMk cId="2099655974" sldId="258"/>
            <ac:spMk id="46" creationId="{8B2B8E2A-7B6A-4070-BBCD-354E6FFE7D9B}"/>
          </ac:spMkLst>
        </pc:spChg>
        <pc:spChg chg="del mod">
          <ac:chgData name="cedric L" userId="a9c26f7bf789fa42" providerId="LiveId" clId="{908CC2E6-BEC5-445E-8713-7CDCF535216C}" dt="2025-09-03T06:53:11.333" v="7" actId="478"/>
          <ac:spMkLst>
            <pc:docMk/>
            <pc:sldMk cId="2099655974" sldId="258"/>
            <ac:spMk id="47" creationId="{9323C1ED-82D7-97E8-154B-69D9AA3D5C51}"/>
          </ac:spMkLst>
        </pc:spChg>
        <pc:spChg chg="del mod">
          <ac:chgData name="cedric L" userId="a9c26f7bf789fa42" providerId="LiveId" clId="{908CC2E6-BEC5-445E-8713-7CDCF535216C}" dt="2025-09-03T06:53:13.949" v="9" actId="478"/>
          <ac:spMkLst>
            <pc:docMk/>
            <pc:sldMk cId="2099655974" sldId="258"/>
            <ac:spMk id="89" creationId="{EBBF3564-0E88-73DD-BFF9-6E958AFE38A6}"/>
          </ac:spMkLst>
        </pc:spChg>
        <pc:spChg chg="del">
          <ac:chgData name="cedric L" userId="a9c26f7bf789fa42" providerId="LiveId" clId="{908CC2E6-BEC5-445E-8713-7CDCF535216C}" dt="2025-09-03T06:53:15.632" v="10" actId="478"/>
          <ac:spMkLst>
            <pc:docMk/>
            <pc:sldMk cId="2099655974" sldId="258"/>
            <ac:spMk id="100" creationId="{681893C8-340E-4ECD-CE81-A6A83746E1D4}"/>
          </ac:spMkLst>
        </pc:spChg>
        <pc:cxnChg chg="del mod">
          <ac:chgData name="cedric L" userId="a9c26f7bf789fa42" providerId="LiveId" clId="{908CC2E6-BEC5-445E-8713-7CDCF535216C}" dt="2025-09-03T06:53:05.192" v="4" actId="478"/>
          <ac:cxnSpMkLst>
            <pc:docMk/>
            <pc:sldMk cId="2099655974" sldId="258"/>
            <ac:cxnSpMk id="80" creationId="{36CFA646-353A-7CDB-4C3D-23CE62F6C98B}"/>
          </ac:cxnSpMkLst>
        </pc:cxnChg>
        <pc:cxnChg chg="del mod">
          <ac:chgData name="cedric L" userId="a9c26f7bf789fa42" providerId="LiveId" clId="{908CC2E6-BEC5-445E-8713-7CDCF535216C}" dt="2025-09-03T06:53:03.538" v="3" actId="478"/>
          <ac:cxnSpMkLst>
            <pc:docMk/>
            <pc:sldMk cId="2099655974" sldId="258"/>
            <ac:cxnSpMk id="86" creationId="{947DD438-9172-BF36-23FE-48D0EB2596DA}"/>
          </ac:cxnSpMkLst>
        </pc:cxnChg>
        <pc:cxnChg chg="del mod">
          <ac:chgData name="cedric L" userId="a9c26f7bf789fa42" providerId="LiveId" clId="{908CC2E6-BEC5-445E-8713-7CDCF535216C}" dt="2025-09-03T06:53:02.798" v="2" actId="478"/>
          <ac:cxnSpMkLst>
            <pc:docMk/>
            <pc:sldMk cId="2099655974" sldId="258"/>
            <ac:cxnSpMk id="98" creationId="{08C69363-B2D6-B076-1BB9-04D33C6E3878}"/>
          </ac:cxnSpMkLst>
        </pc:cxnChg>
      </pc:sldChg>
      <pc:sldChg chg="addSp delSp modSp mod modTransition modAnim">
        <pc:chgData name="cedric L" userId="a9c26f7bf789fa42" providerId="LiveId" clId="{908CC2E6-BEC5-445E-8713-7CDCF535216C}" dt="2025-09-04T08:46:12.770" v="1980"/>
        <pc:sldMkLst>
          <pc:docMk/>
          <pc:sldMk cId="3868866867" sldId="264"/>
        </pc:sldMkLst>
        <pc:spChg chg="mod">
          <ac:chgData name="cedric L" userId="a9c26f7bf789fa42" providerId="LiveId" clId="{908CC2E6-BEC5-445E-8713-7CDCF535216C}" dt="2025-09-04T07:00:17.261" v="1221" actId="1076"/>
          <ac:spMkLst>
            <pc:docMk/>
            <pc:sldMk cId="3868866867" sldId="264"/>
            <ac:spMk id="3" creationId="{3FC258F3-6C98-4C41-6BE4-F20A10255494}"/>
          </ac:spMkLst>
        </pc:spChg>
        <pc:spChg chg="mod">
          <ac:chgData name="cedric L" userId="a9c26f7bf789fa42" providerId="LiveId" clId="{908CC2E6-BEC5-445E-8713-7CDCF535216C}" dt="2025-09-04T06:59:40.061" v="1213" actId="1076"/>
          <ac:spMkLst>
            <pc:docMk/>
            <pc:sldMk cId="3868866867" sldId="264"/>
            <ac:spMk id="12" creationId="{3335390D-DF50-D737-29FE-6C15415D0E4F}"/>
          </ac:spMkLst>
        </pc:spChg>
        <pc:spChg chg="mod">
          <ac:chgData name="cedric L" userId="a9c26f7bf789fa42" providerId="LiveId" clId="{908CC2E6-BEC5-445E-8713-7CDCF535216C}" dt="2025-09-04T06:59:40.061" v="1213" actId="1076"/>
          <ac:spMkLst>
            <pc:docMk/>
            <pc:sldMk cId="3868866867" sldId="264"/>
            <ac:spMk id="13" creationId="{54E9FC3E-4169-7108-BE6C-E2AC70F6E6B6}"/>
          </ac:spMkLst>
        </pc:spChg>
        <pc:spChg chg="add mod">
          <ac:chgData name="cedric L" userId="a9c26f7bf789fa42" providerId="LiveId" clId="{908CC2E6-BEC5-445E-8713-7CDCF535216C}" dt="2025-09-04T06:58:12.155" v="1199" actId="164"/>
          <ac:spMkLst>
            <pc:docMk/>
            <pc:sldMk cId="3868866867" sldId="264"/>
            <ac:spMk id="17" creationId="{C091EB80-8234-332D-4D72-0154D663C205}"/>
          </ac:spMkLst>
        </pc:spChg>
        <pc:spChg chg="add mod">
          <ac:chgData name="cedric L" userId="a9c26f7bf789fa42" providerId="LiveId" clId="{908CC2E6-BEC5-445E-8713-7CDCF535216C}" dt="2025-09-04T06:58:12.155" v="1199" actId="164"/>
          <ac:spMkLst>
            <pc:docMk/>
            <pc:sldMk cId="3868866867" sldId="264"/>
            <ac:spMk id="18" creationId="{6316FC6F-0188-7EAC-FBD2-0D2A77FD79FD}"/>
          </ac:spMkLst>
        </pc:spChg>
        <pc:spChg chg="add mod">
          <ac:chgData name="cedric L" userId="a9c26f7bf789fa42" providerId="LiveId" clId="{908CC2E6-BEC5-445E-8713-7CDCF535216C}" dt="2025-09-04T06:59:01.111" v="1208" actId="1076"/>
          <ac:spMkLst>
            <pc:docMk/>
            <pc:sldMk cId="3868866867" sldId="264"/>
            <ac:spMk id="20" creationId="{FFEFAAA1-2B8B-D165-C05B-21A377BBAAF3}"/>
          </ac:spMkLst>
        </pc:spChg>
        <pc:spChg chg="add del mod">
          <ac:chgData name="cedric L" userId="a9c26f7bf789fa42" providerId="LiveId" clId="{908CC2E6-BEC5-445E-8713-7CDCF535216C}" dt="2025-09-04T06:59:31.130" v="1212" actId="478"/>
          <ac:spMkLst>
            <pc:docMk/>
            <pc:sldMk cId="3868866867" sldId="264"/>
            <ac:spMk id="21" creationId="{5F406D71-A695-8C74-C4DC-6199D0E0F240}"/>
          </ac:spMkLst>
        </pc:spChg>
        <pc:grpChg chg="mod">
          <ac:chgData name="cedric L" userId="a9c26f7bf789fa42" providerId="LiveId" clId="{908CC2E6-BEC5-445E-8713-7CDCF535216C}" dt="2025-09-04T06:59:40.061" v="1213" actId="1076"/>
          <ac:grpSpMkLst>
            <pc:docMk/>
            <pc:sldMk cId="3868866867" sldId="264"/>
            <ac:grpSpMk id="14" creationId="{2A8E3313-6B71-419D-4D79-3BFAF118FAE1}"/>
          </ac:grpSpMkLst>
        </pc:grpChg>
        <pc:grpChg chg="add mod">
          <ac:chgData name="cedric L" userId="a9c26f7bf789fa42" providerId="LiveId" clId="{908CC2E6-BEC5-445E-8713-7CDCF535216C}" dt="2025-09-04T06:58:16.462" v="1200" actId="1076"/>
          <ac:grpSpMkLst>
            <pc:docMk/>
            <pc:sldMk cId="3868866867" sldId="264"/>
            <ac:grpSpMk id="19" creationId="{A4340426-39B2-E841-C53C-EF682560D987}"/>
          </ac:grpSpMkLst>
        </pc:grpChg>
        <pc:picChg chg="mod">
          <ac:chgData name="cedric L" userId="a9c26f7bf789fa42" providerId="LiveId" clId="{908CC2E6-BEC5-445E-8713-7CDCF535216C}" dt="2025-09-04T06:55:44.554" v="1179" actId="1076"/>
          <ac:picMkLst>
            <pc:docMk/>
            <pc:sldMk cId="3868866867" sldId="264"/>
            <ac:picMk id="8" creationId="{7F8459B2-C4BD-492B-0598-D8A3B5DC8E69}"/>
          </ac:picMkLst>
        </pc:picChg>
        <pc:cxnChg chg="add mod">
          <ac:chgData name="cedric L" userId="a9c26f7bf789fa42" providerId="LiveId" clId="{908CC2E6-BEC5-445E-8713-7CDCF535216C}" dt="2025-09-04T06:58:12.155" v="1199" actId="164"/>
          <ac:cxnSpMkLst>
            <pc:docMk/>
            <pc:sldMk cId="3868866867" sldId="264"/>
            <ac:cxnSpMk id="7" creationId="{D9212A85-344D-0BFD-A1EC-8E26F7B24241}"/>
          </ac:cxnSpMkLst>
        </pc:cxnChg>
        <pc:cxnChg chg="add mod">
          <ac:chgData name="cedric L" userId="a9c26f7bf789fa42" providerId="LiveId" clId="{908CC2E6-BEC5-445E-8713-7CDCF535216C}" dt="2025-09-04T06:58:12.155" v="1199" actId="164"/>
          <ac:cxnSpMkLst>
            <pc:docMk/>
            <pc:sldMk cId="3868866867" sldId="264"/>
            <ac:cxnSpMk id="10" creationId="{45350722-5A0E-C18A-8502-9476D2B53808}"/>
          </ac:cxnSpMkLst>
        </pc:cxnChg>
      </pc:sldChg>
      <pc:sldChg chg="addSp delSp modSp mod modTransition">
        <pc:chgData name="cedric L" userId="a9c26f7bf789fa42" providerId="LiveId" clId="{908CC2E6-BEC5-445E-8713-7CDCF535216C}" dt="2025-09-04T08:46:03.048" v="1978"/>
        <pc:sldMkLst>
          <pc:docMk/>
          <pc:sldMk cId="2945047655" sldId="267"/>
        </pc:sldMkLst>
        <pc:spChg chg="add mod">
          <ac:chgData name="cedric L" userId="a9c26f7bf789fa42" providerId="LiveId" clId="{908CC2E6-BEC5-445E-8713-7CDCF535216C}" dt="2025-09-04T08:42:20.177" v="1976"/>
          <ac:spMkLst>
            <pc:docMk/>
            <pc:sldMk cId="2945047655" sldId="267"/>
            <ac:spMk id="2" creationId="{A0EC3413-9CC5-3353-3F01-9243776A8F2D}"/>
          </ac:spMkLst>
        </pc:spChg>
        <pc:spChg chg="del">
          <ac:chgData name="cedric L" userId="a9c26f7bf789fa42" providerId="LiveId" clId="{908CC2E6-BEC5-445E-8713-7CDCF535216C}" dt="2025-09-04T08:42:13.536" v="1975" actId="478"/>
          <ac:spMkLst>
            <pc:docMk/>
            <pc:sldMk cId="2945047655" sldId="267"/>
            <ac:spMk id="59" creationId="{7A682FFE-B316-1A41-D482-DE628FA10CCD}"/>
          </ac:spMkLst>
        </pc:spChg>
      </pc:sldChg>
      <pc:sldChg chg="delSp mod ord">
        <pc:chgData name="cedric L" userId="a9c26f7bf789fa42" providerId="LiveId" clId="{908CC2E6-BEC5-445E-8713-7CDCF535216C}" dt="2025-09-04T07:41:27.758" v="1557" actId="478"/>
        <pc:sldMkLst>
          <pc:docMk/>
          <pc:sldMk cId="3150499534" sldId="268"/>
        </pc:sldMkLst>
        <pc:spChg chg="del">
          <ac:chgData name="cedric L" userId="a9c26f7bf789fa42" providerId="LiveId" clId="{908CC2E6-BEC5-445E-8713-7CDCF535216C}" dt="2025-09-04T07:41:27.758" v="1557" actId="478"/>
          <ac:spMkLst>
            <pc:docMk/>
            <pc:sldMk cId="3150499534" sldId="268"/>
            <ac:spMk id="44" creationId="{273E637D-416B-1714-15DC-C80FB08BAA59}"/>
          </ac:spMkLst>
        </pc:spChg>
        <pc:grpChg chg="del">
          <ac:chgData name="cedric L" userId="a9c26f7bf789fa42" providerId="LiveId" clId="{908CC2E6-BEC5-445E-8713-7CDCF535216C}" dt="2025-09-04T07:41:26.366" v="1556" actId="478"/>
          <ac:grpSpMkLst>
            <pc:docMk/>
            <pc:sldMk cId="3150499534" sldId="268"/>
            <ac:grpSpMk id="20" creationId="{35BCBC47-CAD5-BA83-4F79-FD4D543C6D6F}"/>
          </ac:grpSpMkLst>
        </pc:grpChg>
      </pc:sldChg>
      <pc:sldChg chg="addSp delSp modSp mod modTransition modAnim">
        <pc:chgData name="cedric L" userId="a9c26f7bf789fa42" providerId="LiveId" clId="{908CC2E6-BEC5-445E-8713-7CDCF535216C}" dt="2025-09-04T08:51:06.385" v="2089"/>
        <pc:sldMkLst>
          <pc:docMk/>
          <pc:sldMk cId="1998983600" sldId="270"/>
        </pc:sldMkLst>
        <pc:spChg chg="add del mod">
          <ac:chgData name="cedric L" userId="a9c26f7bf789fa42" providerId="LiveId" clId="{908CC2E6-BEC5-445E-8713-7CDCF535216C}" dt="2025-09-04T07:22:30.885" v="1411" actId="478"/>
          <ac:spMkLst>
            <pc:docMk/>
            <pc:sldMk cId="1998983600" sldId="270"/>
            <ac:spMk id="2" creationId="{E5C34E63-6329-FC6B-5281-1C9038716DD7}"/>
          </ac:spMkLst>
        </pc:spChg>
        <pc:spChg chg="add mod">
          <ac:chgData name="cedric L" userId="a9c26f7bf789fa42" providerId="LiveId" clId="{908CC2E6-BEC5-445E-8713-7CDCF535216C}" dt="2025-09-04T08:49:30.855" v="2045" actId="1076"/>
          <ac:spMkLst>
            <pc:docMk/>
            <pc:sldMk cId="1998983600" sldId="270"/>
            <ac:spMk id="3" creationId="{72AF908F-07B7-84E9-ADC6-A5171FAD8950}"/>
          </ac:spMkLst>
        </pc:spChg>
        <pc:spChg chg="add mod">
          <ac:chgData name="cedric L" userId="a9c26f7bf789fa42" providerId="LiveId" clId="{908CC2E6-BEC5-445E-8713-7CDCF535216C}" dt="2025-09-04T08:49:50.397" v="2058" actId="1076"/>
          <ac:spMkLst>
            <pc:docMk/>
            <pc:sldMk cId="1998983600" sldId="270"/>
            <ac:spMk id="6" creationId="{C744B13D-A439-BF2B-06D1-6ACFC1A9018C}"/>
          </ac:spMkLst>
        </pc:spChg>
        <pc:spChg chg="add mod">
          <ac:chgData name="cedric L" userId="a9c26f7bf789fa42" providerId="LiveId" clId="{908CC2E6-BEC5-445E-8713-7CDCF535216C}" dt="2025-09-04T08:50:53.536" v="2088" actId="20577"/>
          <ac:spMkLst>
            <pc:docMk/>
            <pc:sldMk cId="1998983600" sldId="270"/>
            <ac:spMk id="7" creationId="{07F85E98-5DFF-8DBB-10CF-DB6382FEDE4C}"/>
          </ac:spMkLst>
        </pc:spChg>
      </pc:sldChg>
      <pc:sldChg chg="addSp modSp mod modTransition modAnim">
        <pc:chgData name="cedric L" userId="a9c26f7bf789fa42" providerId="LiveId" clId="{908CC2E6-BEC5-445E-8713-7CDCF535216C}" dt="2025-09-04T08:46:41.401" v="1986"/>
        <pc:sldMkLst>
          <pc:docMk/>
          <pc:sldMk cId="2574723198" sldId="271"/>
        </pc:sldMkLst>
        <pc:spChg chg="mod">
          <ac:chgData name="cedric L" userId="a9c26f7bf789fa42" providerId="LiveId" clId="{908CC2E6-BEC5-445E-8713-7CDCF535216C}" dt="2025-09-03T14:10:37.547" v="124" actId="1076"/>
          <ac:spMkLst>
            <pc:docMk/>
            <pc:sldMk cId="2574723198" sldId="271"/>
            <ac:spMk id="8" creationId="{B8E29877-F6FE-10AE-5A7D-68D5A3B45D41}"/>
          </ac:spMkLst>
        </pc:spChg>
        <pc:spChg chg="mod">
          <ac:chgData name="cedric L" userId="a9c26f7bf789fa42" providerId="LiveId" clId="{908CC2E6-BEC5-445E-8713-7CDCF535216C}" dt="2025-09-03T14:10:48.367" v="126" actId="164"/>
          <ac:spMkLst>
            <pc:docMk/>
            <pc:sldMk cId="2574723198" sldId="271"/>
            <ac:spMk id="10" creationId="{9400475A-FC36-D4CD-0721-9674A3E743B2}"/>
          </ac:spMkLst>
        </pc:spChg>
        <pc:grpChg chg="add mod">
          <ac:chgData name="cedric L" userId="a9c26f7bf789fa42" providerId="LiveId" clId="{908CC2E6-BEC5-445E-8713-7CDCF535216C}" dt="2025-09-03T14:10:53.453" v="127" actId="167"/>
          <ac:grpSpMkLst>
            <pc:docMk/>
            <pc:sldMk cId="2574723198" sldId="271"/>
            <ac:grpSpMk id="14" creationId="{35042C43-74BE-DB21-D350-96CE698289CB}"/>
          </ac:grpSpMkLst>
        </pc:grpChg>
        <pc:picChg chg="add mod">
          <ac:chgData name="cedric L" userId="a9c26f7bf789fa42" providerId="LiveId" clId="{908CC2E6-BEC5-445E-8713-7CDCF535216C}" dt="2025-09-03T14:10:48.367" v="126" actId="164"/>
          <ac:picMkLst>
            <pc:docMk/>
            <pc:sldMk cId="2574723198" sldId="271"/>
            <ac:picMk id="1026" creationId="{6C3AEE54-4F6D-11F4-1D2C-314A7E49F2BD}"/>
          </ac:picMkLst>
        </pc:picChg>
      </pc:sldChg>
      <pc:sldChg chg="modTransition modAnim">
        <pc:chgData name="cedric L" userId="a9c26f7bf789fa42" providerId="LiveId" clId="{908CC2E6-BEC5-445E-8713-7CDCF535216C}" dt="2025-09-04T08:47:14.876" v="1990"/>
        <pc:sldMkLst>
          <pc:docMk/>
          <pc:sldMk cId="2371181242" sldId="274"/>
        </pc:sldMkLst>
      </pc:sldChg>
      <pc:sldChg chg="modTransition">
        <pc:chgData name="cedric L" userId="a9c26f7bf789fa42" providerId="LiveId" clId="{908CC2E6-BEC5-445E-8713-7CDCF535216C}" dt="2025-09-04T08:47:11.342" v="1989"/>
        <pc:sldMkLst>
          <pc:docMk/>
          <pc:sldMk cId="531044559" sldId="275"/>
        </pc:sldMkLst>
      </pc:sldChg>
      <pc:sldChg chg="addSp delSp modSp mod modTransition modAnim">
        <pc:chgData name="cedric L" userId="a9c26f7bf789fa42" providerId="LiveId" clId="{908CC2E6-BEC5-445E-8713-7CDCF535216C}" dt="2025-09-04T08:47:22.949" v="1992"/>
        <pc:sldMkLst>
          <pc:docMk/>
          <pc:sldMk cId="244474972" sldId="276"/>
        </pc:sldMkLst>
        <pc:spChg chg="mod">
          <ac:chgData name="cedric L" userId="a9c26f7bf789fa42" providerId="LiveId" clId="{908CC2E6-BEC5-445E-8713-7CDCF535216C}" dt="2025-09-03T15:06:10.256" v="664" actId="14100"/>
          <ac:spMkLst>
            <pc:docMk/>
            <pc:sldMk cId="244474972" sldId="276"/>
            <ac:spMk id="2" creationId="{D63ABCD8-A6FE-A8B5-6C1E-1843DF78F58C}"/>
          </ac:spMkLst>
        </pc:spChg>
        <pc:spChg chg="add mod">
          <ac:chgData name="cedric L" userId="a9c26f7bf789fa42" providerId="LiveId" clId="{908CC2E6-BEC5-445E-8713-7CDCF535216C}" dt="2025-09-03T15:07:11.089" v="739" actId="1076"/>
          <ac:spMkLst>
            <pc:docMk/>
            <pc:sldMk cId="244474972" sldId="276"/>
            <ac:spMk id="3" creationId="{31D76ECA-992F-06B2-0B2E-CEB7937E01C4}"/>
          </ac:spMkLst>
        </pc:spChg>
        <pc:spChg chg="add mod">
          <ac:chgData name="cedric L" userId="a9c26f7bf789fa42" providerId="LiveId" clId="{908CC2E6-BEC5-445E-8713-7CDCF535216C}" dt="2025-09-03T15:07:48.464" v="765" actId="1076"/>
          <ac:spMkLst>
            <pc:docMk/>
            <pc:sldMk cId="244474972" sldId="276"/>
            <ac:spMk id="6" creationId="{E57CFF46-D09F-841D-E851-52B5A9538416}"/>
          </ac:spMkLst>
        </pc:spChg>
        <pc:spChg chg="add mod">
          <ac:chgData name="cedric L" userId="a9c26f7bf789fa42" providerId="LiveId" clId="{908CC2E6-BEC5-445E-8713-7CDCF535216C}" dt="2025-09-03T15:09:39.300" v="793" actId="207"/>
          <ac:spMkLst>
            <pc:docMk/>
            <pc:sldMk cId="244474972" sldId="276"/>
            <ac:spMk id="14" creationId="{1795E69D-06AF-D27C-2BF6-A2C5D03F2204}"/>
          </ac:spMkLst>
        </pc:spChg>
        <pc:spChg chg="add mod">
          <ac:chgData name="cedric L" userId="a9c26f7bf789fa42" providerId="LiveId" clId="{908CC2E6-BEC5-445E-8713-7CDCF535216C}" dt="2025-09-03T15:10:50.335" v="815" actId="164"/>
          <ac:spMkLst>
            <pc:docMk/>
            <pc:sldMk cId="244474972" sldId="276"/>
            <ac:spMk id="18" creationId="{61C728C3-0717-8B92-2935-CF81D015CA3C}"/>
          </ac:spMkLst>
        </pc:spChg>
        <pc:spChg chg="mod">
          <ac:chgData name="cedric L" userId="a9c26f7bf789fa42" providerId="LiveId" clId="{908CC2E6-BEC5-445E-8713-7CDCF535216C}" dt="2025-09-04T07:38:22.613" v="1540" actId="1076"/>
          <ac:spMkLst>
            <pc:docMk/>
            <pc:sldMk cId="244474972" sldId="276"/>
            <ac:spMk id="23" creationId="{C24D7CBE-11EA-8F9B-24DF-0C2F27BFDCA5}"/>
          </ac:spMkLst>
        </pc:spChg>
        <pc:spChg chg="add mod">
          <ac:chgData name="cedric L" userId="a9c26f7bf789fa42" providerId="LiveId" clId="{908CC2E6-BEC5-445E-8713-7CDCF535216C}" dt="2025-09-03T15:13:56.004" v="841" actId="1076"/>
          <ac:spMkLst>
            <pc:docMk/>
            <pc:sldMk cId="244474972" sldId="276"/>
            <ac:spMk id="38" creationId="{CF7A6CD0-EE96-E5DE-4840-E04912FBB472}"/>
          </ac:spMkLst>
        </pc:spChg>
        <pc:spChg chg="add mod">
          <ac:chgData name="cedric L" userId="a9c26f7bf789fa42" providerId="LiveId" clId="{908CC2E6-BEC5-445E-8713-7CDCF535216C}" dt="2025-09-03T15:25:39.140" v="913" actId="207"/>
          <ac:spMkLst>
            <pc:docMk/>
            <pc:sldMk cId="244474972" sldId="276"/>
            <ac:spMk id="39" creationId="{76772810-AC4F-CC60-A5FD-79D4EE4EEFF4}"/>
          </ac:spMkLst>
        </pc:spChg>
        <pc:grpChg chg="add mod">
          <ac:chgData name="cedric L" userId="a9c26f7bf789fa42" providerId="LiveId" clId="{908CC2E6-BEC5-445E-8713-7CDCF535216C}" dt="2025-09-03T15:09:06.332" v="791" actId="164"/>
          <ac:grpSpMkLst>
            <pc:docMk/>
            <pc:sldMk cId="244474972" sldId="276"/>
            <ac:grpSpMk id="15" creationId="{A489FFA1-9880-0250-F6BF-F64D881C5841}"/>
          </ac:grpSpMkLst>
        </pc:grpChg>
        <pc:grpChg chg="add mod">
          <ac:chgData name="cedric L" userId="a9c26f7bf789fa42" providerId="LiveId" clId="{908CC2E6-BEC5-445E-8713-7CDCF535216C}" dt="2025-09-03T15:10:50.335" v="815" actId="164"/>
          <ac:grpSpMkLst>
            <pc:docMk/>
            <pc:sldMk cId="244474972" sldId="276"/>
            <ac:grpSpMk id="19" creationId="{86B129A0-5007-AE71-C213-B9F4F8F3B388}"/>
          </ac:grpSpMkLst>
        </pc:grpChg>
        <pc:picChg chg="mod ord modCrop">
          <ac:chgData name="cedric L" userId="a9c26f7bf789fa42" providerId="LiveId" clId="{908CC2E6-BEC5-445E-8713-7CDCF535216C}" dt="2025-09-03T14:47:54.866" v="645" actId="1076"/>
          <ac:picMkLst>
            <pc:docMk/>
            <pc:sldMk cId="244474972" sldId="276"/>
            <ac:picMk id="7" creationId="{9530F9C5-0975-5BE3-7721-FB8570C134A5}"/>
          </ac:picMkLst>
        </pc:picChg>
        <pc:picChg chg="mod">
          <ac:chgData name="cedric L" userId="a9c26f7bf789fa42" providerId="LiveId" clId="{908CC2E6-BEC5-445E-8713-7CDCF535216C}" dt="2025-09-03T15:06:05.627" v="663" actId="1076"/>
          <ac:picMkLst>
            <pc:docMk/>
            <pc:sldMk cId="244474972" sldId="276"/>
            <ac:picMk id="9" creationId="{3716D035-E06B-C54A-4ECA-CDA384BC60A8}"/>
          </ac:picMkLst>
        </pc:picChg>
        <pc:picChg chg="mod modCrop">
          <ac:chgData name="cedric L" userId="a9c26f7bf789fa42" providerId="LiveId" clId="{908CC2E6-BEC5-445E-8713-7CDCF535216C}" dt="2025-09-03T15:06:17.354" v="666" actId="1076"/>
          <ac:picMkLst>
            <pc:docMk/>
            <pc:sldMk cId="244474972" sldId="276"/>
            <ac:picMk id="13" creationId="{60C79433-A6E4-29AF-4FEC-398317E8F86D}"/>
          </ac:picMkLst>
        </pc:picChg>
        <pc:cxnChg chg="add mod">
          <ac:chgData name="cedric L" userId="a9c26f7bf789fa42" providerId="LiveId" clId="{908CC2E6-BEC5-445E-8713-7CDCF535216C}" dt="2025-09-03T15:09:32.069" v="792" actId="208"/>
          <ac:cxnSpMkLst>
            <pc:docMk/>
            <pc:sldMk cId="244474972" sldId="276"/>
            <ac:cxnSpMk id="10" creationId="{9ABC3CA0-5BA6-D1EB-B070-04A775A9C7A8}"/>
          </ac:cxnSpMkLst>
        </pc:cxnChg>
        <pc:cxnChg chg="add mod">
          <ac:chgData name="cedric L" userId="a9c26f7bf789fa42" providerId="LiveId" clId="{908CC2E6-BEC5-445E-8713-7CDCF535216C}" dt="2025-09-03T15:10:50.335" v="815" actId="164"/>
          <ac:cxnSpMkLst>
            <pc:docMk/>
            <pc:sldMk cId="244474972" sldId="276"/>
            <ac:cxnSpMk id="17" creationId="{BA6BF09A-8568-C9F0-D163-7ADB7617F3EF}"/>
          </ac:cxnSpMkLst>
        </pc:cxnChg>
        <pc:cxnChg chg="add del">
          <ac:chgData name="cedric L" userId="a9c26f7bf789fa42" providerId="LiveId" clId="{908CC2E6-BEC5-445E-8713-7CDCF535216C}" dt="2025-09-03T15:12:25.195" v="817" actId="478"/>
          <ac:cxnSpMkLst>
            <pc:docMk/>
            <pc:sldMk cId="244474972" sldId="276"/>
            <ac:cxnSpMk id="21" creationId="{755643A6-3B0D-ED82-D0DA-0CAA68C0AF4B}"/>
          </ac:cxnSpMkLst>
        </pc:cxnChg>
        <pc:cxnChg chg="add del">
          <ac:chgData name="cedric L" userId="a9c26f7bf789fa42" providerId="LiveId" clId="{908CC2E6-BEC5-445E-8713-7CDCF535216C}" dt="2025-09-03T15:12:34.061" v="819" actId="478"/>
          <ac:cxnSpMkLst>
            <pc:docMk/>
            <pc:sldMk cId="244474972" sldId="276"/>
            <ac:cxnSpMk id="37" creationId="{1D3CF461-733B-0474-5EE2-42F52CBF052D}"/>
          </ac:cxnSpMkLst>
        </pc:cxnChg>
      </pc:sldChg>
      <pc:sldChg chg="addSp delSp modSp mod delAnim modAnim">
        <pc:chgData name="cedric L" userId="a9c26f7bf789fa42" providerId="LiveId" clId="{908CC2E6-BEC5-445E-8713-7CDCF535216C}" dt="2025-09-04T07:37:48.222" v="1538"/>
        <pc:sldMkLst>
          <pc:docMk/>
          <pc:sldMk cId="3810913611" sldId="277"/>
        </pc:sldMkLst>
        <pc:spChg chg="mod">
          <ac:chgData name="cedric L" userId="a9c26f7bf789fa42" providerId="LiveId" clId="{908CC2E6-BEC5-445E-8713-7CDCF535216C}" dt="2025-09-04T06:51:24.865" v="1145" actId="1076"/>
          <ac:spMkLst>
            <pc:docMk/>
            <pc:sldMk cId="3810913611" sldId="277"/>
            <ac:spMk id="9" creationId="{04F86D88-0AEE-D8A2-D647-5C69E80ACF76}"/>
          </ac:spMkLst>
        </pc:spChg>
        <pc:spChg chg="mod">
          <ac:chgData name="cedric L" userId="a9c26f7bf789fa42" providerId="LiveId" clId="{908CC2E6-BEC5-445E-8713-7CDCF535216C}" dt="2025-09-04T06:51:16.919" v="1144" actId="1076"/>
          <ac:spMkLst>
            <pc:docMk/>
            <pc:sldMk cId="3810913611" sldId="277"/>
            <ac:spMk id="10" creationId="{CAA1DCB1-D2F2-0D75-8509-3BC635FFA3F4}"/>
          </ac:spMkLst>
        </pc:spChg>
        <pc:spChg chg="mod">
          <ac:chgData name="cedric L" userId="a9c26f7bf789fa42" providerId="LiveId" clId="{908CC2E6-BEC5-445E-8713-7CDCF535216C}" dt="2025-09-04T06:51:00.307" v="1142" actId="1076"/>
          <ac:spMkLst>
            <pc:docMk/>
            <pc:sldMk cId="3810913611" sldId="277"/>
            <ac:spMk id="12" creationId="{6F946A3A-D4A3-6492-1552-211E4BCDB59B}"/>
          </ac:spMkLst>
        </pc:spChg>
        <pc:spChg chg="mod">
          <ac:chgData name="cedric L" userId="a9c26f7bf789fa42" providerId="LiveId" clId="{908CC2E6-BEC5-445E-8713-7CDCF535216C}" dt="2025-09-04T06:50:47.634" v="1141" actId="1076"/>
          <ac:spMkLst>
            <pc:docMk/>
            <pc:sldMk cId="3810913611" sldId="277"/>
            <ac:spMk id="13" creationId="{23D4F430-037C-A65A-0790-0675EAD10152}"/>
          </ac:spMkLst>
        </pc:spChg>
        <pc:spChg chg="add mod">
          <ac:chgData name="cedric L" userId="a9c26f7bf789fa42" providerId="LiveId" clId="{908CC2E6-BEC5-445E-8713-7CDCF535216C}" dt="2025-09-03T14:12:54.809" v="137" actId="164"/>
          <ac:spMkLst>
            <pc:docMk/>
            <pc:sldMk cId="3810913611" sldId="277"/>
            <ac:spMk id="21" creationId="{428F10BE-828F-02DE-4F81-8332D7619AE7}"/>
          </ac:spMkLst>
        </pc:spChg>
        <pc:spChg chg="add mod">
          <ac:chgData name="cedric L" userId="a9c26f7bf789fa42" providerId="LiveId" clId="{908CC2E6-BEC5-445E-8713-7CDCF535216C}" dt="2025-09-03T14:13:01.108" v="138" actId="164"/>
          <ac:spMkLst>
            <pc:docMk/>
            <pc:sldMk cId="3810913611" sldId="277"/>
            <ac:spMk id="24" creationId="{B76673B5-A885-DE38-A89B-B12A18DA7EAD}"/>
          </ac:spMkLst>
        </pc:spChg>
        <pc:spChg chg="add mod">
          <ac:chgData name="cedric L" userId="a9c26f7bf789fa42" providerId="LiveId" clId="{908CC2E6-BEC5-445E-8713-7CDCF535216C}" dt="2025-09-04T06:48:06.966" v="1124" actId="165"/>
          <ac:spMkLst>
            <pc:docMk/>
            <pc:sldMk cId="3810913611" sldId="277"/>
            <ac:spMk id="42" creationId="{196B4C2B-F4A0-0316-B5EB-D0289118B25F}"/>
          </ac:spMkLst>
        </pc:spChg>
        <pc:spChg chg="add mod">
          <ac:chgData name="cedric L" userId="a9c26f7bf789fa42" providerId="LiveId" clId="{908CC2E6-BEC5-445E-8713-7CDCF535216C}" dt="2025-09-04T06:48:06.966" v="1124" actId="165"/>
          <ac:spMkLst>
            <pc:docMk/>
            <pc:sldMk cId="3810913611" sldId="277"/>
            <ac:spMk id="49" creationId="{745B8EC0-3325-259E-6958-ADC463617A60}"/>
          </ac:spMkLst>
        </pc:spChg>
        <pc:spChg chg="add del mod">
          <ac:chgData name="cedric L" userId="a9c26f7bf789fa42" providerId="LiveId" clId="{908CC2E6-BEC5-445E-8713-7CDCF535216C}" dt="2025-09-03T14:34:15.828" v="387" actId="478"/>
          <ac:spMkLst>
            <pc:docMk/>
            <pc:sldMk cId="3810913611" sldId="277"/>
            <ac:spMk id="56" creationId="{B7CE2B39-3D05-0195-78D9-6576ECAB792B}"/>
          </ac:spMkLst>
        </pc:spChg>
        <pc:spChg chg="mod">
          <ac:chgData name="cedric L" userId="a9c26f7bf789fa42" providerId="LiveId" clId="{908CC2E6-BEC5-445E-8713-7CDCF535216C}" dt="2025-09-03T14:34:03.137" v="385"/>
          <ac:spMkLst>
            <pc:docMk/>
            <pc:sldMk cId="3810913611" sldId="277"/>
            <ac:spMk id="60" creationId="{428F10BE-828F-02DE-4F81-8332D7619AE7}"/>
          </ac:spMkLst>
        </pc:spChg>
        <pc:spChg chg="mod">
          <ac:chgData name="cedric L" userId="a9c26f7bf789fa42" providerId="LiveId" clId="{908CC2E6-BEC5-445E-8713-7CDCF535216C}" dt="2025-09-03T14:34:03.137" v="385"/>
          <ac:spMkLst>
            <pc:docMk/>
            <pc:sldMk cId="3810913611" sldId="277"/>
            <ac:spMk id="63" creationId="{B76673B5-A885-DE38-A89B-B12A18DA7EAD}"/>
          </ac:spMkLst>
        </pc:spChg>
        <pc:spChg chg="add mod">
          <ac:chgData name="cedric L" userId="a9c26f7bf789fa42" providerId="LiveId" clId="{908CC2E6-BEC5-445E-8713-7CDCF535216C}" dt="2025-09-04T06:50:30.237" v="1139" actId="1076"/>
          <ac:spMkLst>
            <pc:docMk/>
            <pc:sldMk cId="3810913611" sldId="277"/>
            <ac:spMk id="70" creationId="{DB7CA02D-7364-E818-34CE-67BEBEDCF2B9}"/>
          </ac:spMkLst>
        </pc:spChg>
        <pc:grpChg chg="add del mod">
          <ac:chgData name="cedric L" userId="a9c26f7bf789fa42" providerId="LiveId" clId="{908CC2E6-BEC5-445E-8713-7CDCF535216C}" dt="2025-09-03T14:33:58.532" v="383" actId="21"/>
          <ac:grpSpMkLst>
            <pc:docMk/>
            <pc:sldMk cId="3810913611" sldId="277"/>
            <ac:grpSpMk id="26" creationId="{BF8D5E7C-85B4-C0CD-4AF5-0720C0C31D3B}"/>
          </ac:grpSpMkLst>
        </pc:grpChg>
        <pc:grpChg chg="add del mod">
          <ac:chgData name="cedric L" userId="a9c26f7bf789fa42" providerId="LiveId" clId="{908CC2E6-BEC5-445E-8713-7CDCF535216C}" dt="2025-09-03T14:33:58.532" v="383" actId="21"/>
          <ac:grpSpMkLst>
            <pc:docMk/>
            <pc:sldMk cId="3810913611" sldId="277"/>
            <ac:grpSpMk id="27" creationId="{C8479C8C-5550-594C-957C-12D91339DD49}"/>
          </ac:grpSpMkLst>
        </pc:grpChg>
        <pc:grpChg chg="add mod topLvl">
          <ac:chgData name="cedric L" userId="a9c26f7bf789fa42" providerId="LiveId" clId="{908CC2E6-BEC5-445E-8713-7CDCF535216C}" dt="2025-09-04T06:49:51.625" v="1137" actId="164"/>
          <ac:grpSpMkLst>
            <pc:docMk/>
            <pc:sldMk cId="3810913611" sldId="277"/>
            <ac:grpSpMk id="43" creationId="{EF462212-4DBF-4180-43DF-0571A9A8BF7D}"/>
          </ac:grpSpMkLst>
        </pc:grpChg>
        <pc:grpChg chg="add mod topLvl">
          <ac:chgData name="cedric L" userId="a9c26f7bf789fa42" providerId="LiveId" clId="{908CC2E6-BEC5-445E-8713-7CDCF535216C}" dt="2025-09-04T06:49:51.625" v="1137" actId="164"/>
          <ac:grpSpMkLst>
            <pc:docMk/>
            <pc:sldMk cId="3810913611" sldId="277"/>
            <ac:grpSpMk id="53" creationId="{C1A404C9-A3BA-EC43-6826-419FD9B01152}"/>
          </ac:grpSpMkLst>
        </pc:grpChg>
        <pc:grpChg chg="add del mod">
          <ac:chgData name="cedric L" userId="a9c26f7bf789fa42" providerId="LiveId" clId="{908CC2E6-BEC5-445E-8713-7CDCF535216C}" dt="2025-09-04T06:48:06.966" v="1124" actId="165"/>
          <ac:grpSpMkLst>
            <pc:docMk/>
            <pc:sldMk cId="3810913611" sldId="277"/>
            <ac:grpSpMk id="54" creationId="{4FD3B7F7-3F32-2C87-650F-529CDD9C3A71}"/>
          </ac:grpSpMkLst>
        </pc:grpChg>
        <pc:grpChg chg="add mod">
          <ac:chgData name="cedric L" userId="a9c26f7bf789fa42" providerId="LiveId" clId="{908CC2E6-BEC5-445E-8713-7CDCF535216C}" dt="2025-09-03T14:35:33.114" v="412" actId="1076"/>
          <ac:grpSpMkLst>
            <pc:docMk/>
            <pc:sldMk cId="3810913611" sldId="277"/>
            <ac:grpSpMk id="58" creationId="{BF8D5E7C-85B4-C0CD-4AF5-0720C0C31D3B}"/>
          </ac:grpSpMkLst>
        </pc:grpChg>
        <pc:grpChg chg="add mod">
          <ac:chgData name="cedric L" userId="a9c26f7bf789fa42" providerId="LiveId" clId="{908CC2E6-BEC5-445E-8713-7CDCF535216C}" dt="2025-09-03T14:35:29.617" v="411" actId="1076"/>
          <ac:grpSpMkLst>
            <pc:docMk/>
            <pc:sldMk cId="3810913611" sldId="277"/>
            <ac:grpSpMk id="61" creationId="{C8479C8C-5550-594C-957C-12D91339DD49}"/>
          </ac:grpSpMkLst>
        </pc:grpChg>
        <pc:grpChg chg="add mod">
          <ac:chgData name="cedric L" userId="a9c26f7bf789fa42" providerId="LiveId" clId="{908CC2E6-BEC5-445E-8713-7CDCF535216C}" dt="2025-09-04T06:50:17.527" v="1138" actId="1076"/>
          <ac:grpSpMkLst>
            <pc:docMk/>
            <pc:sldMk cId="3810913611" sldId="277"/>
            <ac:grpSpMk id="73" creationId="{95F5A703-3122-6FCA-FD7D-FCC839C6E4C7}"/>
          </ac:grpSpMkLst>
        </pc:grpChg>
        <pc:picChg chg="del mod topLvl modCrop">
          <ac:chgData name="cedric L" userId="a9c26f7bf789fa42" providerId="LiveId" clId="{908CC2E6-BEC5-445E-8713-7CDCF535216C}" dt="2025-09-04T06:48:11.845" v="1125" actId="478"/>
          <ac:picMkLst>
            <pc:docMk/>
            <pc:sldMk cId="3810913611" sldId="277"/>
            <ac:picMk id="6" creationId="{5704F5AD-BDCC-853C-C0DB-10E24FFB2AE2}"/>
          </ac:picMkLst>
        </pc:picChg>
        <pc:picChg chg="del mod">
          <ac:chgData name="cedric L" userId="a9c26f7bf789fa42" providerId="LiveId" clId="{908CC2E6-BEC5-445E-8713-7CDCF535216C}" dt="2025-09-03T14:33:58.532" v="383" actId="21"/>
          <ac:picMkLst>
            <pc:docMk/>
            <pc:sldMk cId="3810913611" sldId="277"/>
            <ac:picMk id="7" creationId="{CFFAB61B-11CB-C9F7-49D8-254541463418}"/>
          </ac:picMkLst>
        </pc:picChg>
        <pc:picChg chg="mod">
          <ac:chgData name="cedric L" userId="a9c26f7bf789fa42" providerId="LiveId" clId="{908CC2E6-BEC5-445E-8713-7CDCF535216C}" dt="2025-09-04T06:50:35.144" v="1140" actId="14100"/>
          <ac:picMkLst>
            <pc:docMk/>
            <pc:sldMk cId="3810913611" sldId="277"/>
            <ac:picMk id="17" creationId="{EE1D597F-6D3A-D485-B513-16AEECCA502E}"/>
          </ac:picMkLst>
        </pc:picChg>
        <pc:picChg chg="add mod">
          <ac:chgData name="cedric L" userId="a9c26f7bf789fa42" providerId="LiveId" clId="{908CC2E6-BEC5-445E-8713-7CDCF535216C}" dt="2025-09-03T14:35:25.949" v="410" actId="1076"/>
          <ac:picMkLst>
            <pc:docMk/>
            <pc:sldMk cId="3810913611" sldId="277"/>
            <ac:picMk id="57" creationId="{CFFAB61B-11CB-C9F7-49D8-254541463418}"/>
          </ac:picMkLst>
        </pc:picChg>
        <pc:picChg chg="add mod ord modCrop">
          <ac:chgData name="cedric L" userId="a9c26f7bf789fa42" providerId="LiveId" clId="{908CC2E6-BEC5-445E-8713-7CDCF535216C}" dt="2025-09-04T06:49:51.625" v="1137" actId="164"/>
          <ac:picMkLst>
            <pc:docMk/>
            <pc:sldMk cId="3810913611" sldId="277"/>
            <ac:picMk id="72" creationId="{66F49C48-EE23-E8CD-8B32-A794A1BF5385}"/>
          </ac:picMkLst>
        </pc:picChg>
        <pc:cxnChg chg="add mod">
          <ac:chgData name="cedric L" userId="a9c26f7bf789fa42" providerId="LiveId" clId="{908CC2E6-BEC5-445E-8713-7CDCF535216C}" dt="2025-09-03T14:12:54.809" v="137" actId="164"/>
          <ac:cxnSpMkLst>
            <pc:docMk/>
            <pc:sldMk cId="3810913611" sldId="277"/>
            <ac:cxnSpMk id="19" creationId="{D694A0C9-9715-1227-E15A-17649DA134CD}"/>
          </ac:cxnSpMkLst>
        </pc:cxnChg>
        <pc:cxnChg chg="add mod">
          <ac:chgData name="cedric L" userId="a9c26f7bf789fa42" providerId="LiveId" clId="{908CC2E6-BEC5-445E-8713-7CDCF535216C}" dt="2025-09-03T14:13:01.108" v="138" actId="164"/>
          <ac:cxnSpMkLst>
            <pc:docMk/>
            <pc:sldMk cId="3810913611" sldId="277"/>
            <ac:cxnSpMk id="23" creationId="{49C098E7-678C-345A-F4F6-7F06382F6A3F}"/>
          </ac:cxnSpMkLst>
        </pc:cxnChg>
        <pc:cxnChg chg="add del mod">
          <ac:chgData name="cedric L" userId="a9c26f7bf789fa42" providerId="LiveId" clId="{908CC2E6-BEC5-445E-8713-7CDCF535216C}" dt="2025-09-03T14:14:01.086" v="142" actId="478"/>
          <ac:cxnSpMkLst>
            <pc:docMk/>
            <pc:sldMk cId="3810913611" sldId="277"/>
            <ac:cxnSpMk id="29" creationId="{FC6DCEF4-9C9B-4E24-7C1B-7BBD9EE5C782}"/>
          </ac:cxnSpMkLst>
        </pc:cxnChg>
        <pc:cxnChg chg="add mod">
          <ac:chgData name="cedric L" userId="a9c26f7bf789fa42" providerId="LiveId" clId="{908CC2E6-BEC5-445E-8713-7CDCF535216C}" dt="2025-09-04T06:48:06.966" v="1124" actId="165"/>
          <ac:cxnSpMkLst>
            <pc:docMk/>
            <pc:sldMk cId="3810913611" sldId="277"/>
            <ac:cxnSpMk id="31" creationId="{4B82EF4E-EAD9-D99C-E1B5-97CB82DFC4FD}"/>
          </ac:cxnSpMkLst>
        </pc:cxnChg>
        <pc:cxnChg chg="add del mod">
          <ac:chgData name="cedric L" userId="a9c26f7bf789fa42" providerId="LiveId" clId="{908CC2E6-BEC5-445E-8713-7CDCF535216C}" dt="2025-09-03T14:19:16.424" v="239" actId="478"/>
          <ac:cxnSpMkLst>
            <pc:docMk/>
            <pc:sldMk cId="3810913611" sldId="277"/>
            <ac:cxnSpMk id="40" creationId="{A1182D1D-FCF4-635D-04A9-665E7802B9CB}"/>
          </ac:cxnSpMkLst>
        </pc:cxnChg>
        <pc:cxnChg chg="add del mod">
          <ac:chgData name="cedric L" userId="a9c26f7bf789fa42" providerId="LiveId" clId="{908CC2E6-BEC5-445E-8713-7CDCF535216C}" dt="2025-09-03T14:19:13.296" v="238" actId="478"/>
          <ac:cxnSpMkLst>
            <pc:docMk/>
            <pc:sldMk cId="3810913611" sldId="277"/>
            <ac:cxnSpMk id="45" creationId="{1C75C681-24C7-0DC8-A050-08FAB2C3D141}"/>
          </ac:cxnSpMkLst>
        </pc:cxnChg>
        <pc:cxnChg chg="add mod">
          <ac:chgData name="cedric L" userId="a9c26f7bf789fa42" providerId="LiveId" clId="{908CC2E6-BEC5-445E-8713-7CDCF535216C}" dt="2025-09-04T06:48:06.966" v="1124" actId="165"/>
          <ac:cxnSpMkLst>
            <pc:docMk/>
            <pc:sldMk cId="3810913611" sldId="277"/>
            <ac:cxnSpMk id="47" creationId="{B7839583-E0CF-AA9C-A6FD-0A00E3AC2E6E}"/>
          </ac:cxnSpMkLst>
        </pc:cxnChg>
        <pc:cxnChg chg="mod">
          <ac:chgData name="cedric L" userId="a9c26f7bf789fa42" providerId="LiveId" clId="{908CC2E6-BEC5-445E-8713-7CDCF535216C}" dt="2025-09-03T14:34:03.137" v="385"/>
          <ac:cxnSpMkLst>
            <pc:docMk/>
            <pc:sldMk cId="3810913611" sldId="277"/>
            <ac:cxnSpMk id="59" creationId="{D694A0C9-9715-1227-E15A-17649DA134CD}"/>
          </ac:cxnSpMkLst>
        </pc:cxnChg>
        <pc:cxnChg chg="mod">
          <ac:chgData name="cedric L" userId="a9c26f7bf789fa42" providerId="LiveId" clId="{908CC2E6-BEC5-445E-8713-7CDCF535216C}" dt="2025-09-03T14:34:03.137" v="385"/>
          <ac:cxnSpMkLst>
            <pc:docMk/>
            <pc:sldMk cId="3810913611" sldId="277"/>
            <ac:cxnSpMk id="62" creationId="{49C098E7-678C-345A-F4F6-7F06382F6A3F}"/>
          </ac:cxnSpMkLst>
        </pc:cxnChg>
      </pc:sldChg>
      <pc:sldChg chg="addSp modSp mod modTransition modAnim">
        <pc:chgData name="cedric L" userId="a9c26f7bf789fa42" providerId="LiveId" clId="{908CC2E6-BEC5-445E-8713-7CDCF535216C}" dt="2025-09-04T08:47:20.814" v="1991"/>
        <pc:sldMkLst>
          <pc:docMk/>
          <pc:sldMk cId="3970859332" sldId="278"/>
        </pc:sldMkLst>
        <pc:spChg chg="mod">
          <ac:chgData name="cedric L" userId="a9c26f7bf789fa42" providerId="LiveId" clId="{908CC2E6-BEC5-445E-8713-7CDCF535216C}" dt="2025-09-03T15:25:02.023" v="911" actId="1076"/>
          <ac:spMkLst>
            <pc:docMk/>
            <pc:sldMk cId="3970859332" sldId="278"/>
            <ac:spMk id="3" creationId="{F4310931-7C41-E405-D54F-B7A366A44357}"/>
          </ac:spMkLst>
        </pc:spChg>
        <pc:spChg chg="mod">
          <ac:chgData name="cedric L" userId="a9c26f7bf789fa42" providerId="LiveId" clId="{908CC2E6-BEC5-445E-8713-7CDCF535216C}" dt="2025-09-04T06:48:55.600" v="1132" actId="1076"/>
          <ac:spMkLst>
            <pc:docMk/>
            <pc:sldMk cId="3970859332" sldId="278"/>
            <ac:spMk id="14" creationId="{3C144600-C803-7DD8-7A51-716398F835AC}"/>
          </ac:spMkLst>
        </pc:spChg>
        <pc:spChg chg="add mod">
          <ac:chgData name="cedric L" userId="a9c26f7bf789fa42" providerId="LiveId" clId="{908CC2E6-BEC5-445E-8713-7CDCF535216C}" dt="2025-09-04T06:49:15.374" v="1136" actId="20577"/>
          <ac:spMkLst>
            <pc:docMk/>
            <pc:sldMk cId="3970859332" sldId="278"/>
            <ac:spMk id="15" creationId="{A7FC54E7-8A24-1EC7-9348-D7A970A05AF3}"/>
          </ac:spMkLst>
        </pc:spChg>
        <pc:picChg chg="mod">
          <ac:chgData name="cedric L" userId="a9c26f7bf789fa42" providerId="LiveId" clId="{908CC2E6-BEC5-445E-8713-7CDCF535216C}" dt="2025-09-03T15:04:51.002" v="656" actId="1076"/>
          <ac:picMkLst>
            <pc:docMk/>
            <pc:sldMk cId="3970859332" sldId="278"/>
            <ac:picMk id="7" creationId="{D4E3B276-944A-B7E3-12B4-60FF409BCD43}"/>
          </ac:picMkLst>
        </pc:picChg>
        <pc:picChg chg="mod">
          <ac:chgData name="cedric L" userId="a9c26f7bf789fa42" providerId="LiveId" clId="{908CC2E6-BEC5-445E-8713-7CDCF535216C}" dt="2025-09-03T15:05:07.425" v="660" actId="1076"/>
          <ac:picMkLst>
            <pc:docMk/>
            <pc:sldMk cId="3970859332" sldId="278"/>
            <ac:picMk id="9" creationId="{F63769CE-BDE7-646F-3024-17864CBCE861}"/>
          </ac:picMkLst>
        </pc:picChg>
      </pc:sldChg>
      <pc:sldChg chg="delSp mod ord modAnim">
        <pc:chgData name="cedric L" userId="a9c26f7bf789fa42" providerId="LiveId" clId="{908CC2E6-BEC5-445E-8713-7CDCF535216C}" dt="2025-09-04T08:45:21.456" v="1977"/>
        <pc:sldMkLst>
          <pc:docMk/>
          <pc:sldMk cId="2848693517" sldId="279"/>
        </pc:sldMkLst>
        <pc:spChg chg="del">
          <ac:chgData name="cedric L" userId="a9c26f7bf789fa42" providerId="LiveId" clId="{908CC2E6-BEC5-445E-8713-7CDCF535216C}" dt="2025-09-04T07:41:31.550" v="1558" actId="478"/>
          <ac:spMkLst>
            <pc:docMk/>
            <pc:sldMk cId="2848693517" sldId="279"/>
            <ac:spMk id="36" creationId="{8DA4A625-02EE-EA8C-E148-4C40394179E2}"/>
          </ac:spMkLst>
        </pc:spChg>
        <pc:grpChg chg="del">
          <ac:chgData name="cedric L" userId="a9c26f7bf789fa42" providerId="LiveId" clId="{908CC2E6-BEC5-445E-8713-7CDCF535216C}" dt="2025-09-04T07:41:32.108" v="1559" actId="478"/>
          <ac:grpSpMkLst>
            <pc:docMk/>
            <pc:sldMk cId="2848693517" sldId="279"/>
            <ac:grpSpMk id="24" creationId="{421EB183-7DA8-F4A7-0C35-FB27DC478F0A}"/>
          </ac:grpSpMkLst>
        </pc:grpChg>
      </pc:sldChg>
      <pc:sldChg chg="addSp delSp modSp mod modTransition modAnim">
        <pc:chgData name="cedric L" userId="a9c26f7bf789fa42" providerId="LiveId" clId="{908CC2E6-BEC5-445E-8713-7CDCF535216C}" dt="2025-09-04T08:47:26.959" v="1994"/>
        <pc:sldMkLst>
          <pc:docMk/>
          <pc:sldMk cId="804025659" sldId="281"/>
        </pc:sldMkLst>
        <pc:spChg chg="mod">
          <ac:chgData name="cedric L" userId="a9c26f7bf789fa42" providerId="LiveId" clId="{908CC2E6-BEC5-445E-8713-7CDCF535216C}" dt="2025-09-03T14:25:33.572" v="269" actId="14100"/>
          <ac:spMkLst>
            <pc:docMk/>
            <pc:sldMk cId="804025659" sldId="281"/>
            <ac:spMk id="2" creationId="{C8FD8AD8-EA5E-7BCF-9A26-544E878F9B63}"/>
          </ac:spMkLst>
        </pc:spChg>
        <pc:spChg chg="add mod">
          <ac:chgData name="cedric L" userId="a9c26f7bf789fa42" providerId="LiveId" clId="{908CC2E6-BEC5-445E-8713-7CDCF535216C}" dt="2025-09-03T14:25:56.905" v="273" actId="207"/>
          <ac:spMkLst>
            <pc:docMk/>
            <pc:sldMk cId="804025659" sldId="281"/>
            <ac:spMk id="18" creationId="{18979C02-B8B9-F26B-BB17-7A13C2FD6C2F}"/>
          </ac:spMkLst>
        </pc:spChg>
        <pc:spChg chg="add mod">
          <ac:chgData name="cedric L" userId="a9c26f7bf789fa42" providerId="LiveId" clId="{908CC2E6-BEC5-445E-8713-7CDCF535216C}" dt="2025-09-03T14:26:20.180" v="277" actId="164"/>
          <ac:spMkLst>
            <pc:docMk/>
            <pc:sldMk cId="804025659" sldId="281"/>
            <ac:spMk id="19" creationId="{A27CD267-7D0D-3B0E-5954-0D7FEE88D34C}"/>
          </ac:spMkLst>
        </pc:spChg>
        <pc:spChg chg="add mod">
          <ac:chgData name="cedric L" userId="a9c26f7bf789fa42" providerId="LiveId" clId="{908CC2E6-BEC5-445E-8713-7CDCF535216C}" dt="2025-09-03T14:27:15.300" v="287" actId="208"/>
          <ac:spMkLst>
            <pc:docMk/>
            <pc:sldMk cId="804025659" sldId="281"/>
            <ac:spMk id="25" creationId="{884287D7-DE35-BF20-0B2B-45076D637F55}"/>
          </ac:spMkLst>
        </pc:spChg>
        <pc:spChg chg="add mod">
          <ac:chgData name="cedric L" userId="a9c26f7bf789fa42" providerId="LiveId" clId="{908CC2E6-BEC5-445E-8713-7CDCF535216C}" dt="2025-09-03T14:27:34.249" v="293" actId="164"/>
          <ac:spMkLst>
            <pc:docMk/>
            <pc:sldMk cId="804025659" sldId="281"/>
            <ac:spMk id="26" creationId="{45B2A81D-BC34-4BAC-4690-063282C79498}"/>
          </ac:spMkLst>
        </pc:spChg>
        <pc:spChg chg="add mod">
          <ac:chgData name="cedric L" userId="a9c26f7bf789fa42" providerId="LiveId" clId="{908CC2E6-BEC5-445E-8713-7CDCF535216C}" dt="2025-09-03T14:30:31.546" v="322" actId="20577"/>
          <ac:spMkLst>
            <pc:docMk/>
            <pc:sldMk cId="804025659" sldId="281"/>
            <ac:spMk id="28" creationId="{345991B1-83A2-F458-2A09-CDDD9DAB8FF5}"/>
          </ac:spMkLst>
        </pc:spChg>
        <pc:spChg chg="add mod">
          <ac:chgData name="cedric L" userId="a9c26f7bf789fa42" providerId="LiveId" clId="{908CC2E6-BEC5-445E-8713-7CDCF535216C}" dt="2025-09-03T14:29:42.871" v="315" actId="20577"/>
          <ac:spMkLst>
            <pc:docMk/>
            <pc:sldMk cId="804025659" sldId="281"/>
            <ac:spMk id="37" creationId="{0A0410BD-88BE-BAC3-6597-2E636DDB6E65}"/>
          </ac:spMkLst>
        </pc:spChg>
        <pc:spChg chg="mod">
          <ac:chgData name="cedric L" userId="a9c26f7bf789fa42" providerId="LiveId" clId="{908CC2E6-BEC5-445E-8713-7CDCF535216C}" dt="2025-09-04T07:01:28.516" v="1222"/>
          <ac:spMkLst>
            <pc:docMk/>
            <pc:sldMk cId="804025659" sldId="281"/>
            <ac:spMk id="40" creationId="{CE0D41E4-D5B8-456A-25F5-F5C880856228}"/>
          </ac:spMkLst>
        </pc:spChg>
        <pc:spChg chg="mod">
          <ac:chgData name="cedric L" userId="a9c26f7bf789fa42" providerId="LiveId" clId="{908CC2E6-BEC5-445E-8713-7CDCF535216C}" dt="2025-09-04T07:01:36.485" v="1224"/>
          <ac:spMkLst>
            <pc:docMk/>
            <pc:sldMk cId="804025659" sldId="281"/>
            <ac:spMk id="43" creationId="{6016F507-2E91-3DAF-1EED-59BB55D3A6B1}"/>
          </ac:spMkLst>
        </pc:spChg>
        <pc:spChg chg="mod">
          <ac:chgData name="cedric L" userId="a9c26f7bf789fa42" providerId="LiveId" clId="{908CC2E6-BEC5-445E-8713-7CDCF535216C}" dt="2025-09-04T07:01:53.187" v="1226"/>
          <ac:spMkLst>
            <pc:docMk/>
            <pc:sldMk cId="804025659" sldId="281"/>
            <ac:spMk id="46" creationId="{A49DF467-1E6F-D6D5-F6A8-B29FC7C13759}"/>
          </ac:spMkLst>
        </pc:spChg>
        <pc:spChg chg="mod">
          <ac:chgData name="cedric L" userId="a9c26f7bf789fa42" providerId="LiveId" clId="{908CC2E6-BEC5-445E-8713-7CDCF535216C}" dt="2025-09-04T07:01:59.379" v="1228"/>
          <ac:spMkLst>
            <pc:docMk/>
            <pc:sldMk cId="804025659" sldId="281"/>
            <ac:spMk id="49" creationId="{6125C402-A3D0-09C4-BE0D-BD6C76BD6D34}"/>
          </ac:spMkLst>
        </pc:spChg>
        <pc:grpChg chg="add mod">
          <ac:chgData name="cedric L" userId="a9c26f7bf789fa42" providerId="LiveId" clId="{908CC2E6-BEC5-445E-8713-7CDCF535216C}" dt="2025-09-03T14:26:23.831" v="278" actId="1076"/>
          <ac:grpSpMkLst>
            <pc:docMk/>
            <pc:sldMk cId="804025659" sldId="281"/>
            <ac:grpSpMk id="20" creationId="{522AD802-5FB4-E11C-506D-E201BECC812B}"/>
          </ac:grpSpMkLst>
        </pc:grpChg>
        <pc:grpChg chg="add mod">
          <ac:chgData name="cedric L" userId="a9c26f7bf789fa42" providerId="LiveId" clId="{908CC2E6-BEC5-445E-8713-7CDCF535216C}" dt="2025-09-03T14:27:37.694" v="294" actId="1076"/>
          <ac:grpSpMkLst>
            <pc:docMk/>
            <pc:sldMk cId="804025659" sldId="281"/>
            <ac:grpSpMk id="27" creationId="{34DE992C-FA4F-7C47-4906-6BEB60DC0387}"/>
          </ac:grpSpMkLst>
        </pc:grpChg>
        <pc:grpChg chg="add mod">
          <ac:chgData name="cedric L" userId="a9c26f7bf789fa42" providerId="LiveId" clId="{908CC2E6-BEC5-445E-8713-7CDCF535216C}" dt="2025-09-04T07:01:35.415" v="1223" actId="1076"/>
          <ac:grpSpMkLst>
            <pc:docMk/>
            <pc:sldMk cId="804025659" sldId="281"/>
            <ac:grpSpMk id="38" creationId="{A84DC050-D692-1945-9E27-CF07A7E7ABED}"/>
          </ac:grpSpMkLst>
        </pc:grpChg>
        <pc:grpChg chg="add mod">
          <ac:chgData name="cedric L" userId="a9c26f7bf789fa42" providerId="LiveId" clId="{908CC2E6-BEC5-445E-8713-7CDCF535216C}" dt="2025-09-04T07:01:45.086" v="1225" actId="1076"/>
          <ac:grpSpMkLst>
            <pc:docMk/>
            <pc:sldMk cId="804025659" sldId="281"/>
            <ac:grpSpMk id="41" creationId="{0EB07A91-F845-7DCD-2EA5-6DFC9D6BC0DF}"/>
          </ac:grpSpMkLst>
        </pc:grpChg>
        <pc:grpChg chg="add mod">
          <ac:chgData name="cedric L" userId="a9c26f7bf789fa42" providerId="LiveId" clId="{908CC2E6-BEC5-445E-8713-7CDCF535216C}" dt="2025-09-04T07:01:58.249" v="1227" actId="1076"/>
          <ac:grpSpMkLst>
            <pc:docMk/>
            <pc:sldMk cId="804025659" sldId="281"/>
            <ac:grpSpMk id="44" creationId="{608B1997-A0EF-2070-3D39-67C512EF8950}"/>
          </ac:grpSpMkLst>
        </pc:grpChg>
        <pc:grpChg chg="add mod">
          <ac:chgData name="cedric L" userId="a9c26f7bf789fa42" providerId="LiveId" clId="{908CC2E6-BEC5-445E-8713-7CDCF535216C}" dt="2025-09-04T07:02:03.245" v="1229" actId="1076"/>
          <ac:grpSpMkLst>
            <pc:docMk/>
            <pc:sldMk cId="804025659" sldId="281"/>
            <ac:grpSpMk id="47" creationId="{619959EE-93DD-133B-05E5-CF3B86A30700}"/>
          </ac:grpSpMkLst>
        </pc:grpChg>
        <pc:picChg chg="mod">
          <ac:chgData name="cedric L" userId="a9c26f7bf789fa42" providerId="LiveId" clId="{908CC2E6-BEC5-445E-8713-7CDCF535216C}" dt="2025-09-03T14:27:45.791" v="295" actId="1076"/>
          <ac:picMkLst>
            <pc:docMk/>
            <pc:sldMk cId="804025659" sldId="281"/>
            <ac:picMk id="7" creationId="{745DD8DA-43FB-6E14-E37C-898207699A17}"/>
          </ac:picMkLst>
        </pc:picChg>
        <pc:picChg chg="mod">
          <ac:chgData name="cedric L" userId="a9c26f7bf789fa42" providerId="LiveId" clId="{908CC2E6-BEC5-445E-8713-7CDCF535216C}" dt="2025-09-03T14:27:19.350" v="290" actId="1076"/>
          <ac:picMkLst>
            <pc:docMk/>
            <pc:sldMk cId="804025659" sldId="281"/>
            <ac:picMk id="11" creationId="{1BD2A87D-56E7-3C2E-E2DB-B6C5206B382F}"/>
          </ac:picMkLst>
        </pc:picChg>
        <pc:picChg chg="add del mod">
          <ac:chgData name="cedric L" userId="a9c26f7bf789fa42" providerId="LiveId" clId="{908CC2E6-BEC5-445E-8713-7CDCF535216C}" dt="2025-09-03T14:24:37.048" v="265" actId="478"/>
          <ac:picMkLst>
            <pc:docMk/>
            <pc:sldMk cId="804025659" sldId="281"/>
            <ac:picMk id="14" creationId="{37992792-85CE-A6BB-DF3D-B0CD00428839}"/>
          </ac:picMkLst>
        </pc:picChg>
        <pc:picChg chg="add mod">
          <ac:chgData name="cedric L" userId="a9c26f7bf789fa42" providerId="LiveId" clId="{908CC2E6-BEC5-445E-8713-7CDCF535216C}" dt="2025-09-03T14:26:20.180" v="277" actId="164"/>
          <ac:picMkLst>
            <pc:docMk/>
            <pc:sldMk cId="804025659" sldId="281"/>
            <ac:picMk id="17" creationId="{0087630D-5DEC-B908-5161-5E4853E2CDC9}"/>
          </ac:picMkLst>
        </pc:picChg>
        <pc:picChg chg="add mod">
          <ac:chgData name="cedric L" userId="a9c26f7bf789fa42" providerId="LiveId" clId="{908CC2E6-BEC5-445E-8713-7CDCF535216C}" dt="2025-09-03T14:27:34.249" v="293" actId="164"/>
          <ac:picMkLst>
            <pc:docMk/>
            <pc:sldMk cId="804025659" sldId="281"/>
            <ac:picMk id="22" creationId="{509E0950-FCD0-C9A6-F304-172E5C4849D6}"/>
          </ac:picMkLst>
        </pc:picChg>
        <pc:picChg chg="add del">
          <ac:chgData name="cedric L" userId="a9c26f7bf789fa42" providerId="LiveId" clId="{908CC2E6-BEC5-445E-8713-7CDCF535216C}" dt="2025-09-03T14:26:55.090" v="284" actId="22"/>
          <ac:picMkLst>
            <pc:docMk/>
            <pc:sldMk cId="804025659" sldId="281"/>
            <ac:picMk id="24" creationId="{B354C2C5-3D2E-E384-AE51-090C7B8A3B0E}"/>
          </ac:picMkLst>
        </pc:picChg>
        <pc:cxnChg chg="mod">
          <ac:chgData name="cedric L" userId="a9c26f7bf789fa42" providerId="LiveId" clId="{908CC2E6-BEC5-445E-8713-7CDCF535216C}" dt="2025-09-04T07:01:28.516" v="1222"/>
          <ac:cxnSpMkLst>
            <pc:docMk/>
            <pc:sldMk cId="804025659" sldId="281"/>
            <ac:cxnSpMk id="39" creationId="{CCE5F7F2-AAE0-39D8-F8A3-8AD640CC4776}"/>
          </ac:cxnSpMkLst>
        </pc:cxnChg>
        <pc:cxnChg chg="mod">
          <ac:chgData name="cedric L" userId="a9c26f7bf789fa42" providerId="LiveId" clId="{908CC2E6-BEC5-445E-8713-7CDCF535216C}" dt="2025-09-04T07:01:36.485" v="1224"/>
          <ac:cxnSpMkLst>
            <pc:docMk/>
            <pc:sldMk cId="804025659" sldId="281"/>
            <ac:cxnSpMk id="42" creationId="{1E9ABEA4-2105-49B0-08F5-632D13E3E108}"/>
          </ac:cxnSpMkLst>
        </pc:cxnChg>
        <pc:cxnChg chg="mod">
          <ac:chgData name="cedric L" userId="a9c26f7bf789fa42" providerId="LiveId" clId="{908CC2E6-BEC5-445E-8713-7CDCF535216C}" dt="2025-09-04T07:01:53.187" v="1226"/>
          <ac:cxnSpMkLst>
            <pc:docMk/>
            <pc:sldMk cId="804025659" sldId="281"/>
            <ac:cxnSpMk id="45" creationId="{CB558262-14F1-6BDF-AC63-9E8D34DC32B6}"/>
          </ac:cxnSpMkLst>
        </pc:cxnChg>
        <pc:cxnChg chg="mod">
          <ac:chgData name="cedric L" userId="a9c26f7bf789fa42" providerId="LiveId" clId="{908CC2E6-BEC5-445E-8713-7CDCF535216C}" dt="2025-09-04T07:01:59.379" v="1228"/>
          <ac:cxnSpMkLst>
            <pc:docMk/>
            <pc:sldMk cId="804025659" sldId="281"/>
            <ac:cxnSpMk id="48" creationId="{2A239872-E5CF-4BE1-98D5-065734F579FB}"/>
          </ac:cxnSpMkLst>
        </pc:cxnChg>
      </pc:sldChg>
      <pc:sldChg chg="addSp delSp modSp mod delAnim modAnim">
        <pc:chgData name="cedric L" userId="a9c26f7bf789fa42" providerId="LiveId" clId="{908CC2E6-BEC5-445E-8713-7CDCF535216C}" dt="2025-09-04T07:31:10.970" v="1515"/>
        <pc:sldMkLst>
          <pc:docMk/>
          <pc:sldMk cId="512593649" sldId="283"/>
        </pc:sldMkLst>
        <pc:spChg chg="add del mod">
          <ac:chgData name="cedric L" userId="a9c26f7bf789fa42" providerId="LiveId" clId="{908CC2E6-BEC5-445E-8713-7CDCF535216C}" dt="2025-09-03T17:00:13.926" v="932" actId="478"/>
          <ac:spMkLst>
            <pc:docMk/>
            <pc:sldMk cId="512593649" sldId="283"/>
            <ac:spMk id="24" creationId="{23B899C8-B225-5962-8D6D-4D73E2EC98E7}"/>
          </ac:spMkLst>
        </pc:spChg>
        <pc:spChg chg="add mod">
          <ac:chgData name="cedric L" userId="a9c26f7bf789fa42" providerId="LiveId" clId="{908CC2E6-BEC5-445E-8713-7CDCF535216C}" dt="2025-09-04T06:54:40.974" v="1176" actId="164"/>
          <ac:spMkLst>
            <pc:docMk/>
            <pc:sldMk cId="512593649" sldId="283"/>
            <ac:spMk id="25" creationId="{0D9FA371-3366-77BA-71A2-D962A6D7D377}"/>
          </ac:spMkLst>
        </pc:spChg>
        <pc:spChg chg="add mod">
          <ac:chgData name="cedric L" userId="a9c26f7bf789fa42" providerId="LiveId" clId="{908CC2E6-BEC5-445E-8713-7CDCF535216C}" dt="2025-09-04T06:36:43.053" v="1058" actId="1076"/>
          <ac:spMkLst>
            <pc:docMk/>
            <pc:sldMk cId="512593649" sldId="283"/>
            <ac:spMk id="26" creationId="{22107383-2E1D-853E-5281-6B9D0957DFEE}"/>
          </ac:spMkLst>
        </pc:spChg>
        <pc:spChg chg="add mod">
          <ac:chgData name="cedric L" userId="a9c26f7bf789fa42" providerId="LiveId" clId="{908CC2E6-BEC5-445E-8713-7CDCF535216C}" dt="2025-09-04T06:54:40.974" v="1176" actId="164"/>
          <ac:spMkLst>
            <pc:docMk/>
            <pc:sldMk cId="512593649" sldId="283"/>
            <ac:spMk id="27" creationId="{D04BD9F5-502C-8F0F-84D4-F3DE1A8ACE2A}"/>
          </ac:spMkLst>
        </pc:spChg>
        <pc:spChg chg="add mod">
          <ac:chgData name="cedric L" userId="a9c26f7bf789fa42" providerId="LiveId" clId="{908CC2E6-BEC5-445E-8713-7CDCF535216C}" dt="2025-09-04T06:54:40.974" v="1176" actId="164"/>
          <ac:spMkLst>
            <pc:docMk/>
            <pc:sldMk cId="512593649" sldId="283"/>
            <ac:spMk id="28" creationId="{D0FE623D-79D9-5275-5840-784640D12C94}"/>
          </ac:spMkLst>
        </pc:spChg>
        <pc:spChg chg="add del mod">
          <ac:chgData name="cedric L" userId="a9c26f7bf789fa42" providerId="LiveId" clId="{908CC2E6-BEC5-445E-8713-7CDCF535216C}" dt="2025-09-04T07:25:00.193" v="1422"/>
          <ac:spMkLst>
            <pc:docMk/>
            <pc:sldMk cId="512593649" sldId="283"/>
            <ac:spMk id="30" creationId="{03390B7A-5802-628B-DFED-349FDF8E6131}"/>
          </ac:spMkLst>
        </pc:spChg>
        <pc:spChg chg="add mod">
          <ac:chgData name="cedric L" userId="a9c26f7bf789fa42" providerId="LiveId" clId="{908CC2E6-BEC5-445E-8713-7CDCF535216C}" dt="2025-09-04T07:31:02.312" v="1514" actId="20577"/>
          <ac:spMkLst>
            <pc:docMk/>
            <pc:sldMk cId="512593649" sldId="283"/>
            <ac:spMk id="31" creationId="{2BBE2C1E-3E03-7815-0CCF-390D3D6FB28D}"/>
          </ac:spMkLst>
        </pc:spChg>
        <pc:grpChg chg="mod">
          <ac:chgData name="cedric L" userId="a9c26f7bf789fa42" providerId="LiveId" clId="{908CC2E6-BEC5-445E-8713-7CDCF535216C}" dt="2025-09-04T07:24:36.681" v="1419" actId="14100"/>
          <ac:grpSpMkLst>
            <pc:docMk/>
            <pc:sldMk cId="512593649" sldId="283"/>
            <ac:grpSpMk id="21" creationId="{1D259ED7-1B9B-09EC-A4D0-E66F91976EC2}"/>
          </ac:grpSpMkLst>
        </pc:grpChg>
        <pc:grpChg chg="del">
          <ac:chgData name="cedric L" userId="a9c26f7bf789fa42" providerId="LiveId" clId="{908CC2E6-BEC5-445E-8713-7CDCF535216C}" dt="2025-09-03T16:59:20.589" v="914" actId="478"/>
          <ac:grpSpMkLst>
            <pc:docMk/>
            <pc:sldMk cId="512593649" sldId="283"/>
            <ac:grpSpMk id="22" creationId="{338C3B0C-0EB1-222B-7236-998012C70543}"/>
          </ac:grpSpMkLst>
        </pc:grpChg>
        <pc:grpChg chg="del mod">
          <ac:chgData name="cedric L" userId="a9c26f7bf789fa42" providerId="LiveId" clId="{908CC2E6-BEC5-445E-8713-7CDCF535216C}" dt="2025-09-04T06:37:56.832" v="1059" actId="21"/>
          <ac:grpSpMkLst>
            <pc:docMk/>
            <pc:sldMk cId="512593649" sldId="283"/>
            <ac:grpSpMk id="23" creationId="{2948D203-959A-D8BB-FE3F-911A05224FB5}"/>
          </ac:grpSpMkLst>
        </pc:grpChg>
        <pc:grpChg chg="add mod">
          <ac:chgData name="cedric L" userId="a9c26f7bf789fa42" providerId="LiveId" clId="{908CC2E6-BEC5-445E-8713-7CDCF535216C}" dt="2025-09-04T06:54:40.974" v="1176" actId="164"/>
          <ac:grpSpMkLst>
            <pc:docMk/>
            <pc:sldMk cId="512593649" sldId="283"/>
            <ac:grpSpMk id="29" creationId="{5F693ADC-F240-80E9-2006-4A3103B548E5}"/>
          </ac:grpSpMkLst>
        </pc:grpChg>
        <pc:picChg chg="mod">
          <ac:chgData name="cedric L" userId="a9c26f7bf789fa42" providerId="LiveId" clId="{908CC2E6-BEC5-445E-8713-7CDCF535216C}" dt="2025-09-04T06:35:48.013" v="1022" actId="1076"/>
          <ac:picMkLst>
            <pc:docMk/>
            <pc:sldMk cId="512593649" sldId="283"/>
            <ac:picMk id="7" creationId="{CF4C6764-F7D6-252B-79FF-8D7B5FCAFF5A}"/>
          </ac:picMkLst>
        </pc:picChg>
      </pc:sldChg>
      <pc:sldChg chg="addSp delSp modSp mod modTransition delAnim modAnim">
        <pc:chgData name="cedric L" userId="a9c26f7bf789fa42" providerId="LiveId" clId="{908CC2E6-BEC5-445E-8713-7CDCF535216C}" dt="2025-09-04T08:46:38.764" v="1985"/>
        <pc:sldMkLst>
          <pc:docMk/>
          <pc:sldMk cId="4171659301" sldId="284"/>
        </pc:sldMkLst>
        <pc:spChg chg="add mod">
          <ac:chgData name="cedric L" userId="a9c26f7bf789fa42" providerId="LiveId" clId="{908CC2E6-BEC5-445E-8713-7CDCF535216C}" dt="2025-09-04T06:38:08.298" v="1060" actId="164"/>
          <ac:spMkLst>
            <pc:docMk/>
            <pc:sldMk cId="4171659301" sldId="284"/>
            <ac:spMk id="27" creationId="{415D8A38-9886-4776-5683-ED794967C4B2}"/>
          </ac:spMkLst>
        </pc:spChg>
        <pc:spChg chg="add mod">
          <ac:chgData name="cedric L" userId="a9c26f7bf789fa42" providerId="LiveId" clId="{908CC2E6-BEC5-445E-8713-7CDCF535216C}" dt="2025-09-04T06:38:12.038" v="1061" actId="164"/>
          <ac:spMkLst>
            <pc:docMk/>
            <pc:sldMk cId="4171659301" sldId="284"/>
            <ac:spMk id="28" creationId="{03D5369D-B50C-6C9A-F192-4C619040BB0C}"/>
          </ac:spMkLst>
        </pc:spChg>
        <pc:spChg chg="add mod">
          <ac:chgData name="cedric L" userId="a9c26f7bf789fa42" providerId="LiveId" clId="{908CC2E6-BEC5-445E-8713-7CDCF535216C}" dt="2025-09-04T06:38:16.604" v="1062" actId="164"/>
          <ac:spMkLst>
            <pc:docMk/>
            <pc:sldMk cId="4171659301" sldId="284"/>
            <ac:spMk id="29" creationId="{AA8EDCE6-2D25-2F9D-B7B7-D9DF363F6B27}"/>
          </ac:spMkLst>
        </pc:spChg>
        <pc:spChg chg="mod">
          <ac:chgData name="cedric L" userId="a9c26f7bf789fa42" providerId="LiveId" clId="{908CC2E6-BEC5-445E-8713-7CDCF535216C}" dt="2025-09-04T06:38:24.775" v="1064"/>
          <ac:spMkLst>
            <pc:docMk/>
            <pc:sldMk cId="4171659301" sldId="284"/>
            <ac:spMk id="46" creationId="{34A3C54E-E6AE-D78A-D009-A86D1504AAEB}"/>
          </ac:spMkLst>
        </pc:spChg>
        <pc:spChg chg="mod">
          <ac:chgData name="cedric L" userId="a9c26f7bf789fa42" providerId="LiveId" clId="{908CC2E6-BEC5-445E-8713-7CDCF535216C}" dt="2025-09-04T06:38:40.318" v="1066" actId="1076"/>
          <ac:spMkLst>
            <pc:docMk/>
            <pc:sldMk cId="4171659301" sldId="284"/>
            <ac:spMk id="47" creationId="{D3863310-1468-748B-E6D6-9DC1A4F4C602}"/>
          </ac:spMkLst>
        </pc:spChg>
        <pc:grpChg chg="del">
          <ac:chgData name="cedric L" userId="a9c26f7bf789fa42" providerId="LiveId" clId="{908CC2E6-BEC5-445E-8713-7CDCF535216C}" dt="2025-09-03T17:40:07.532" v="975" actId="478"/>
          <ac:grpSpMkLst>
            <pc:docMk/>
            <pc:sldMk cId="4171659301" sldId="284"/>
            <ac:grpSpMk id="10" creationId="{6327F41E-F6BC-ECA4-C07F-D3BF08BFC6B7}"/>
          </ac:grpSpMkLst>
        </pc:grpChg>
        <pc:grpChg chg="del">
          <ac:chgData name="cedric L" userId="a9c26f7bf789fa42" providerId="LiveId" clId="{908CC2E6-BEC5-445E-8713-7CDCF535216C}" dt="2025-09-03T17:40:08.073" v="976" actId="478"/>
          <ac:grpSpMkLst>
            <pc:docMk/>
            <pc:sldMk cId="4171659301" sldId="284"/>
            <ac:grpSpMk id="12" creationId="{88BF3F65-3C81-C8BC-DBB5-C465F21A96B8}"/>
          </ac:grpSpMkLst>
        </pc:grpChg>
        <pc:grpChg chg="del">
          <ac:chgData name="cedric L" userId="a9c26f7bf789fa42" providerId="LiveId" clId="{908CC2E6-BEC5-445E-8713-7CDCF535216C}" dt="2025-09-03T17:40:09.298" v="977" actId="478"/>
          <ac:grpSpMkLst>
            <pc:docMk/>
            <pc:sldMk cId="4171659301" sldId="284"/>
            <ac:grpSpMk id="14" creationId="{09DA1F1A-B05B-2E6B-C05A-A357A5D8BD88}"/>
          </ac:grpSpMkLst>
        </pc:grpChg>
        <pc:grpChg chg="add mod">
          <ac:chgData name="cedric L" userId="a9c26f7bf789fa42" providerId="LiveId" clId="{908CC2E6-BEC5-445E-8713-7CDCF535216C}" dt="2025-09-04T06:38:21.997" v="1063" actId="1076"/>
          <ac:grpSpMkLst>
            <pc:docMk/>
            <pc:sldMk cId="4171659301" sldId="284"/>
            <ac:grpSpMk id="42" creationId="{BAE386CE-D9D7-3012-9FA2-CD3B49BB798B}"/>
          </ac:grpSpMkLst>
        </pc:grpChg>
        <pc:grpChg chg="add mod">
          <ac:chgData name="cedric L" userId="a9c26f7bf789fa42" providerId="LiveId" clId="{908CC2E6-BEC5-445E-8713-7CDCF535216C}" dt="2025-09-04T06:38:21.997" v="1063" actId="1076"/>
          <ac:grpSpMkLst>
            <pc:docMk/>
            <pc:sldMk cId="4171659301" sldId="284"/>
            <ac:grpSpMk id="43" creationId="{FCD24E11-AD0E-3C39-13D4-1C4D05DFF67A}"/>
          </ac:grpSpMkLst>
        </pc:grpChg>
        <pc:grpChg chg="add mod">
          <ac:chgData name="cedric L" userId="a9c26f7bf789fa42" providerId="LiveId" clId="{908CC2E6-BEC5-445E-8713-7CDCF535216C}" dt="2025-09-04T06:38:21.997" v="1063" actId="1076"/>
          <ac:grpSpMkLst>
            <pc:docMk/>
            <pc:sldMk cId="4171659301" sldId="284"/>
            <ac:grpSpMk id="44" creationId="{248552A4-80ED-A517-C819-0FE7A5EAE8F0}"/>
          </ac:grpSpMkLst>
        </pc:grpChg>
        <pc:grpChg chg="add mod">
          <ac:chgData name="cedric L" userId="a9c26f7bf789fa42" providerId="LiveId" clId="{908CC2E6-BEC5-445E-8713-7CDCF535216C}" dt="2025-09-04T06:38:30.272" v="1065" actId="1076"/>
          <ac:grpSpMkLst>
            <pc:docMk/>
            <pc:sldMk cId="4171659301" sldId="284"/>
            <ac:grpSpMk id="45" creationId="{2948D203-959A-D8BB-FE3F-911A05224FB5}"/>
          </ac:grpSpMkLst>
        </pc:grpChg>
        <pc:picChg chg="add del mod">
          <ac:chgData name="cedric L" userId="a9c26f7bf789fa42" providerId="LiveId" clId="{908CC2E6-BEC5-445E-8713-7CDCF535216C}" dt="2025-09-03T17:33:22.695" v="957" actId="478"/>
          <ac:picMkLst>
            <pc:docMk/>
            <pc:sldMk cId="4171659301" sldId="284"/>
            <ac:picMk id="16" creationId="{DA5CB3B5-81A2-E3FB-40FB-9C76366127F8}"/>
          </ac:picMkLst>
        </pc:picChg>
        <pc:picChg chg="add del mod">
          <ac:chgData name="cedric L" userId="a9c26f7bf789fa42" providerId="LiveId" clId="{908CC2E6-BEC5-445E-8713-7CDCF535216C}" dt="2025-09-03T17:40:05.200" v="973" actId="478"/>
          <ac:picMkLst>
            <pc:docMk/>
            <pc:sldMk cId="4171659301" sldId="284"/>
            <ac:picMk id="18" creationId="{1C35C3BE-08C2-A5B5-0E0E-DFEF44D338D5}"/>
          </ac:picMkLst>
        </pc:picChg>
        <pc:picChg chg="add del mod">
          <ac:chgData name="cedric L" userId="a9c26f7bf789fa42" providerId="LiveId" clId="{908CC2E6-BEC5-445E-8713-7CDCF535216C}" dt="2025-09-03T17:40:04.513" v="972" actId="478"/>
          <ac:picMkLst>
            <pc:docMk/>
            <pc:sldMk cId="4171659301" sldId="284"/>
            <ac:picMk id="19" creationId="{4A1B83C9-0670-7251-1F80-42561B570E32}"/>
          </ac:picMkLst>
        </pc:picChg>
        <pc:picChg chg="add del mod">
          <ac:chgData name="cedric L" userId="a9c26f7bf789fa42" providerId="LiveId" clId="{908CC2E6-BEC5-445E-8713-7CDCF535216C}" dt="2025-09-03T17:40:06.230" v="974" actId="478"/>
          <ac:picMkLst>
            <pc:docMk/>
            <pc:sldMk cId="4171659301" sldId="284"/>
            <ac:picMk id="20" creationId="{B5B21E4A-1219-AD1A-77C1-608AED0C2492}"/>
          </ac:picMkLst>
        </pc:picChg>
        <pc:picChg chg="add mod">
          <ac:chgData name="cedric L" userId="a9c26f7bf789fa42" providerId="LiveId" clId="{908CC2E6-BEC5-445E-8713-7CDCF535216C}" dt="2025-09-04T06:38:16.604" v="1062" actId="164"/>
          <ac:picMkLst>
            <pc:docMk/>
            <pc:sldMk cId="4171659301" sldId="284"/>
            <ac:picMk id="22" creationId="{F020AA05-692A-0CD8-D119-1B22882519C7}"/>
          </ac:picMkLst>
        </pc:picChg>
        <pc:picChg chg="add mod">
          <ac:chgData name="cedric L" userId="a9c26f7bf789fa42" providerId="LiveId" clId="{908CC2E6-BEC5-445E-8713-7CDCF535216C}" dt="2025-09-04T06:38:12.038" v="1061" actId="164"/>
          <ac:picMkLst>
            <pc:docMk/>
            <pc:sldMk cId="4171659301" sldId="284"/>
            <ac:picMk id="24" creationId="{B4329C3E-AD0E-365E-C47F-2B68624CAF6A}"/>
          </ac:picMkLst>
        </pc:picChg>
        <pc:picChg chg="add mod">
          <ac:chgData name="cedric L" userId="a9c26f7bf789fa42" providerId="LiveId" clId="{908CC2E6-BEC5-445E-8713-7CDCF535216C}" dt="2025-09-04T06:38:08.298" v="1060" actId="164"/>
          <ac:picMkLst>
            <pc:docMk/>
            <pc:sldMk cId="4171659301" sldId="284"/>
            <ac:picMk id="26" creationId="{D8CEADCB-8C65-D6E1-9A03-EB2EAC04D8E0}"/>
          </ac:picMkLst>
        </pc:picChg>
      </pc:sldChg>
      <pc:sldChg chg="addSp delSp modSp mod modTransition delAnim modAnim">
        <pc:chgData name="cedric L" userId="a9c26f7bf789fa42" providerId="LiveId" clId="{908CC2E6-BEC5-445E-8713-7CDCF535216C}" dt="2025-09-04T08:47:24.808" v="1993"/>
        <pc:sldMkLst>
          <pc:docMk/>
          <pc:sldMk cId="4052703031" sldId="286"/>
        </pc:sldMkLst>
        <pc:spChg chg="mod">
          <ac:chgData name="cedric L" userId="a9c26f7bf789fa42" providerId="LiveId" clId="{908CC2E6-BEC5-445E-8713-7CDCF535216C}" dt="2025-09-04T07:05:31.166" v="1233" actId="1076"/>
          <ac:spMkLst>
            <pc:docMk/>
            <pc:sldMk cId="4052703031" sldId="286"/>
            <ac:spMk id="4" creationId="{C6C1C896-3BFB-3644-2F73-3CC4F6C87755}"/>
          </ac:spMkLst>
        </pc:spChg>
        <pc:spChg chg="del mod">
          <ac:chgData name="cedric L" userId="a9c26f7bf789fa42" providerId="LiveId" clId="{908CC2E6-BEC5-445E-8713-7CDCF535216C}" dt="2025-09-04T07:09:38.296" v="1265" actId="478"/>
          <ac:spMkLst>
            <pc:docMk/>
            <pc:sldMk cId="4052703031" sldId="286"/>
            <ac:spMk id="12" creationId="{835085E5-A790-66D1-662E-463D96511512}"/>
          </ac:spMkLst>
        </pc:spChg>
        <pc:spChg chg="mod">
          <ac:chgData name="cedric L" userId="a9c26f7bf789fa42" providerId="LiveId" clId="{908CC2E6-BEC5-445E-8713-7CDCF535216C}" dt="2025-09-04T07:05:44.382" v="1236" actId="1076"/>
          <ac:spMkLst>
            <pc:docMk/>
            <pc:sldMk cId="4052703031" sldId="286"/>
            <ac:spMk id="15" creationId="{567C8BED-26A9-A2AA-9134-32A202DB4952}"/>
          </ac:spMkLst>
        </pc:spChg>
        <pc:spChg chg="add del mod">
          <ac:chgData name="cedric L" userId="a9c26f7bf789fa42" providerId="LiveId" clId="{908CC2E6-BEC5-445E-8713-7CDCF535216C}" dt="2025-09-04T07:09:10.666" v="1259"/>
          <ac:spMkLst>
            <pc:docMk/>
            <pc:sldMk cId="4052703031" sldId="286"/>
            <ac:spMk id="20" creationId="{2A4EF571-995E-6A8C-A7FD-C1FFC8E6DAD2}"/>
          </ac:spMkLst>
        </pc:spChg>
        <pc:spChg chg="add mod">
          <ac:chgData name="cedric L" userId="a9c26f7bf789fa42" providerId="LiveId" clId="{908CC2E6-BEC5-445E-8713-7CDCF535216C}" dt="2025-09-04T07:09:35.773" v="1264" actId="13822"/>
          <ac:spMkLst>
            <pc:docMk/>
            <pc:sldMk cId="4052703031" sldId="286"/>
            <ac:spMk id="21" creationId="{62A9383F-530C-44BF-1AD5-BCED984BEBAC}"/>
          </ac:spMkLst>
        </pc:spChg>
        <pc:spChg chg="add mod">
          <ac:chgData name="cedric L" userId="a9c26f7bf789fa42" providerId="LiveId" clId="{908CC2E6-BEC5-445E-8713-7CDCF535216C}" dt="2025-09-04T07:11:19.719" v="1333" actId="20577"/>
          <ac:spMkLst>
            <pc:docMk/>
            <pc:sldMk cId="4052703031" sldId="286"/>
            <ac:spMk id="22" creationId="{AC02D236-45A3-8910-055E-7DC98ADFF603}"/>
          </ac:spMkLst>
        </pc:spChg>
        <pc:grpChg chg="mod">
          <ac:chgData name="cedric L" userId="a9c26f7bf789fa42" providerId="LiveId" clId="{908CC2E6-BEC5-445E-8713-7CDCF535216C}" dt="2025-09-04T07:06:07.955" v="1239" actId="1076"/>
          <ac:grpSpMkLst>
            <pc:docMk/>
            <pc:sldMk cId="4052703031" sldId="286"/>
            <ac:grpSpMk id="16" creationId="{8097ECA5-A56D-8EFC-D789-B12BDF4D1DA0}"/>
          </ac:grpSpMkLst>
        </pc:grpChg>
        <pc:grpChg chg="mod">
          <ac:chgData name="cedric L" userId="a9c26f7bf789fa42" providerId="LiveId" clId="{908CC2E6-BEC5-445E-8713-7CDCF535216C}" dt="2025-09-04T07:08:09.528" v="1248" actId="1076"/>
          <ac:grpSpMkLst>
            <pc:docMk/>
            <pc:sldMk cId="4052703031" sldId="286"/>
            <ac:grpSpMk id="17" creationId="{C475D3FF-03F3-E821-8FB1-8B16E68A5E66}"/>
          </ac:grpSpMkLst>
        </pc:grpChg>
        <pc:picChg chg="mod">
          <ac:chgData name="cedric L" userId="a9c26f7bf789fa42" providerId="LiveId" clId="{908CC2E6-BEC5-445E-8713-7CDCF535216C}" dt="2025-09-04T07:09:39.891" v="1266" actId="1076"/>
          <ac:picMkLst>
            <pc:docMk/>
            <pc:sldMk cId="4052703031" sldId="286"/>
            <ac:picMk id="8" creationId="{92D5D67F-0C10-41DD-D157-6B8CD201A664}"/>
          </ac:picMkLst>
        </pc:picChg>
        <pc:picChg chg="add mod">
          <ac:chgData name="cedric L" userId="a9c26f7bf789fa42" providerId="LiveId" clId="{908CC2E6-BEC5-445E-8713-7CDCF535216C}" dt="2025-09-04T07:10:17.518" v="1268" actId="1076"/>
          <ac:picMkLst>
            <pc:docMk/>
            <pc:sldMk cId="4052703031" sldId="286"/>
            <ac:picMk id="19" creationId="{4F86D606-B906-7EA7-1523-596637586555}"/>
          </ac:picMkLst>
        </pc:picChg>
      </pc:sldChg>
      <pc:sldChg chg="addSp delSp modSp new mod ord modAnim">
        <pc:chgData name="cedric L" userId="a9c26f7bf789fa42" providerId="LiveId" clId="{908CC2E6-BEC5-445E-8713-7CDCF535216C}" dt="2025-09-04T08:47:02.205" v="1988"/>
        <pc:sldMkLst>
          <pc:docMk/>
          <pc:sldMk cId="3083901474" sldId="288"/>
        </pc:sldMkLst>
        <pc:spChg chg="mod">
          <ac:chgData name="cedric L" userId="a9c26f7bf789fa42" providerId="LiveId" clId="{908CC2E6-BEC5-445E-8713-7CDCF535216C}" dt="2025-09-03T14:38:00.797" v="446" actId="20577"/>
          <ac:spMkLst>
            <pc:docMk/>
            <pc:sldMk cId="3083901474" sldId="288"/>
            <ac:spMk id="2" creationId="{2686C2DE-FF7F-02DC-BDB8-7CBDA2F8D18A}"/>
          </ac:spMkLst>
        </pc:spChg>
        <pc:spChg chg="mod">
          <ac:chgData name="cedric L" userId="a9c26f7bf789fa42" providerId="LiveId" clId="{908CC2E6-BEC5-445E-8713-7CDCF535216C}" dt="2025-09-03T14:46:44.297" v="643" actId="6549"/>
          <ac:spMkLst>
            <pc:docMk/>
            <pc:sldMk cId="3083901474" sldId="288"/>
            <ac:spMk id="3" creationId="{E0936441-70D2-FB9C-3D78-DAE565EE06FB}"/>
          </ac:spMkLst>
        </pc:spChg>
        <pc:spChg chg="add del mod">
          <ac:chgData name="cedric L" userId="a9c26f7bf789fa42" providerId="LiveId" clId="{908CC2E6-BEC5-445E-8713-7CDCF535216C}" dt="2025-09-03T14:42:18.500" v="508" actId="478"/>
          <ac:spMkLst>
            <pc:docMk/>
            <pc:sldMk cId="3083901474" sldId="288"/>
            <ac:spMk id="9" creationId="{AB5F49FF-8842-F792-6124-7684ACB726FB}"/>
          </ac:spMkLst>
        </pc:spChg>
        <pc:spChg chg="add mod">
          <ac:chgData name="cedric L" userId="a9c26f7bf789fa42" providerId="LiveId" clId="{908CC2E6-BEC5-445E-8713-7CDCF535216C}" dt="2025-09-03T14:43:06.674" v="519" actId="1076"/>
          <ac:spMkLst>
            <pc:docMk/>
            <pc:sldMk cId="3083901474" sldId="288"/>
            <ac:spMk id="13" creationId="{53A69BFD-5E95-0918-E711-80FE7446F130}"/>
          </ac:spMkLst>
        </pc:spChg>
        <pc:spChg chg="add mod">
          <ac:chgData name="cedric L" userId="a9c26f7bf789fa42" providerId="LiveId" clId="{908CC2E6-BEC5-445E-8713-7CDCF535216C}" dt="2025-09-04T08:46:50.174" v="1987"/>
          <ac:spMkLst>
            <pc:docMk/>
            <pc:sldMk cId="3083901474" sldId="288"/>
            <ac:spMk id="15" creationId="{2F2A9BE0-2F62-7F2D-D0D2-5B09802EBAC8}"/>
          </ac:spMkLst>
        </pc:spChg>
        <pc:spChg chg="add mod">
          <ac:chgData name="cedric L" userId="a9c26f7bf789fa42" providerId="LiveId" clId="{908CC2E6-BEC5-445E-8713-7CDCF535216C}" dt="2025-09-04T08:46:50.174" v="1987"/>
          <ac:spMkLst>
            <pc:docMk/>
            <pc:sldMk cId="3083901474" sldId="288"/>
            <ac:spMk id="16" creationId="{FD81E578-6A23-AC3E-4A92-B7D3D931BAC6}"/>
          </ac:spMkLst>
        </pc:spChg>
        <pc:spChg chg="mod">
          <ac:chgData name="cedric L" userId="a9c26f7bf789fa42" providerId="LiveId" clId="{908CC2E6-BEC5-445E-8713-7CDCF535216C}" dt="2025-09-04T08:47:02.205" v="1988"/>
          <ac:spMkLst>
            <pc:docMk/>
            <pc:sldMk cId="3083901474" sldId="288"/>
            <ac:spMk id="20" creationId="{F9F77769-CB0F-80EB-350F-AED7A011F47B}"/>
          </ac:spMkLst>
        </pc:spChg>
        <pc:spChg chg="mod">
          <ac:chgData name="cedric L" userId="a9c26f7bf789fa42" providerId="LiveId" clId="{908CC2E6-BEC5-445E-8713-7CDCF535216C}" dt="2025-09-04T08:47:02.205" v="1988"/>
          <ac:spMkLst>
            <pc:docMk/>
            <pc:sldMk cId="3083901474" sldId="288"/>
            <ac:spMk id="21" creationId="{75BADC25-92C4-4DE6-CBD8-0D33616912ED}"/>
          </ac:spMkLst>
        </pc:spChg>
        <pc:spChg chg="mod">
          <ac:chgData name="cedric L" userId="a9c26f7bf789fa42" providerId="LiveId" clId="{908CC2E6-BEC5-445E-8713-7CDCF535216C}" dt="2025-09-04T08:47:02.205" v="1988"/>
          <ac:spMkLst>
            <pc:docMk/>
            <pc:sldMk cId="3083901474" sldId="288"/>
            <ac:spMk id="22" creationId="{32085FD5-E14B-5805-9EA0-3FC1DB336796}"/>
          </ac:spMkLst>
        </pc:spChg>
        <pc:spChg chg="mod">
          <ac:chgData name="cedric L" userId="a9c26f7bf789fa42" providerId="LiveId" clId="{908CC2E6-BEC5-445E-8713-7CDCF535216C}" dt="2025-09-04T08:47:02.205" v="1988"/>
          <ac:spMkLst>
            <pc:docMk/>
            <pc:sldMk cId="3083901474" sldId="288"/>
            <ac:spMk id="23" creationId="{D52CA2E4-D545-8079-B7D6-4EC8EB28E3AD}"/>
          </ac:spMkLst>
        </pc:spChg>
        <pc:spChg chg="mod">
          <ac:chgData name="cedric L" userId="a9c26f7bf789fa42" providerId="LiveId" clId="{908CC2E6-BEC5-445E-8713-7CDCF535216C}" dt="2025-09-04T08:47:02.205" v="1988"/>
          <ac:spMkLst>
            <pc:docMk/>
            <pc:sldMk cId="3083901474" sldId="288"/>
            <ac:spMk id="24" creationId="{DCDE6A70-EE0D-F678-FFC3-3C747AC4B5C5}"/>
          </ac:spMkLst>
        </pc:spChg>
        <pc:spChg chg="mod">
          <ac:chgData name="cedric L" userId="a9c26f7bf789fa42" providerId="LiveId" clId="{908CC2E6-BEC5-445E-8713-7CDCF535216C}" dt="2025-09-04T08:47:02.205" v="1988"/>
          <ac:spMkLst>
            <pc:docMk/>
            <pc:sldMk cId="3083901474" sldId="288"/>
            <ac:spMk id="25" creationId="{8FC9B5B6-4F8E-9928-4477-FE3B64A7C1BD}"/>
          </ac:spMkLst>
        </pc:spChg>
        <pc:spChg chg="mod">
          <ac:chgData name="cedric L" userId="a9c26f7bf789fa42" providerId="LiveId" clId="{908CC2E6-BEC5-445E-8713-7CDCF535216C}" dt="2025-09-04T08:47:02.205" v="1988"/>
          <ac:spMkLst>
            <pc:docMk/>
            <pc:sldMk cId="3083901474" sldId="288"/>
            <ac:spMk id="26" creationId="{28CADA28-91FB-1DAE-1753-0E38330E0E58}"/>
          </ac:spMkLst>
        </pc:spChg>
        <pc:spChg chg="mod">
          <ac:chgData name="cedric L" userId="a9c26f7bf789fa42" providerId="LiveId" clId="{908CC2E6-BEC5-445E-8713-7CDCF535216C}" dt="2025-09-04T08:47:02.205" v="1988"/>
          <ac:spMkLst>
            <pc:docMk/>
            <pc:sldMk cId="3083901474" sldId="288"/>
            <ac:spMk id="27" creationId="{BB97DC82-C59B-5CD7-08FE-CB9606B02164}"/>
          </ac:spMkLst>
        </pc:spChg>
        <pc:spChg chg="mod">
          <ac:chgData name="cedric L" userId="a9c26f7bf789fa42" providerId="LiveId" clId="{908CC2E6-BEC5-445E-8713-7CDCF535216C}" dt="2025-09-04T08:47:02.205" v="1988"/>
          <ac:spMkLst>
            <pc:docMk/>
            <pc:sldMk cId="3083901474" sldId="288"/>
            <ac:spMk id="28" creationId="{A65596FB-DF78-7BBB-9EAE-217D49C56213}"/>
          </ac:spMkLst>
        </pc:spChg>
        <pc:spChg chg="add mod">
          <ac:chgData name="cedric L" userId="a9c26f7bf789fa42" providerId="LiveId" clId="{908CC2E6-BEC5-445E-8713-7CDCF535216C}" dt="2025-09-04T08:47:02.205" v="1988"/>
          <ac:spMkLst>
            <pc:docMk/>
            <pc:sldMk cId="3083901474" sldId="288"/>
            <ac:spMk id="29" creationId="{380AF38A-F2B5-E4A0-EA7E-F5C327BA2B2E}"/>
          </ac:spMkLst>
        </pc:spChg>
        <pc:grpChg chg="add mod">
          <ac:chgData name="cedric L" userId="a9c26f7bf789fa42" providerId="LiveId" clId="{908CC2E6-BEC5-445E-8713-7CDCF535216C}" dt="2025-09-04T07:32:45.411" v="1526" actId="164"/>
          <ac:grpSpMkLst>
            <pc:docMk/>
            <pc:sldMk cId="3083901474" sldId="288"/>
            <ac:grpSpMk id="6" creationId="{8597F0CD-C662-CA9A-1150-92B39CA6E8E2}"/>
          </ac:grpSpMkLst>
        </pc:grpChg>
        <pc:grpChg chg="add mod">
          <ac:chgData name="cedric L" userId="a9c26f7bf789fa42" providerId="LiveId" clId="{908CC2E6-BEC5-445E-8713-7CDCF535216C}" dt="2025-09-04T07:32:45.411" v="1526" actId="164"/>
          <ac:grpSpMkLst>
            <pc:docMk/>
            <pc:sldMk cId="3083901474" sldId="288"/>
            <ac:grpSpMk id="14" creationId="{F143F8DD-380B-2B3B-06DA-5D9765EBD6B0}"/>
          </ac:grpSpMkLst>
        </pc:grpChg>
        <pc:picChg chg="mod">
          <ac:chgData name="cedric L" userId="a9c26f7bf789fa42" providerId="LiveId" clId="{908CC2E6-BEC5-445E-8713-7CDCF535216C}" dt="2025-09-03T14:38:20.875" v="447"/>
          <ac:picMkLst>
            <pc:docMk/>
            <pc:sldMk cId="3083901474" sldId="288"/>
            <ac:picMk id="7" creationId="{6B7BCC43-4355-33FB-E869-7EB98444C988}"/>
          </ac:picMkLst>
        </pc:picChg>
        <pc:picChg chg="mod">
          <ac:chgData name="cedric L" userId="a9c26f7bf789fa42" providerId="LiveId" clId="{908CC2E6-BEC5-445E-8713-7CDCF535216C}" dt="2025-09-03T14:38:20.875" v="447"/>
          <ac:picMkLst>
            <pc:docMk/>
            <pc:sldMk cId="3083901474" sldId="288"/>
            <ac:picMk id="8" creationId="{192122DC-3596-038C-28D3-BCC1EF91C633}"/>
          </ac:picMkLst>
        </pc:picChg>
        <pc:cxnChg chg="add mod">
          <ac:chgData name="cedric L" userId="a9c26f7bf789fa42" providerId="LiveId" clId="{908CC2E6-BEC5-445E-8713-7CDCF535216C}" dt="2025-09-04T07:32:45.411" v="1526" actId="164"/>
          <ac:cxnSpMkLst>
            <pc:docMk/>
            <pc:sldMk cId="3083901474" sldId="288"/>
            <ac:cxnSpMk id="11" creationId="{0A18A9AB-6863-559B-11D3-11931F7701FE}"/>
          </ac:cxnSpMkLst>
        </pc:cxnChg>
      </pc:sldChg>
      <pc:sldChg chg="new del">
        <pc:chgData name="cedric L" userId="a9c26f7bf789fa42" providerId="LiveId" clId="{908CC2E6-BEC5-445E-8713-7CDCF535216C}" dt="2025-09-03T16:59:56.357" v="927" actId="680"/>
        <pc:sldMkLst>
          <pc:docMk/>
          <pc:sldMk cId="427430698" sldId="289"/>
        </pc:sldMkLst>
      </pc:sldChg>
      <pc:sldChg chg="addSp delSp modSp new mod modAnim">
        <pc:chgData name="cedric L" userId="a9c26f7bf789fa42" providerId="LiveId" clId="{908CC2E6-BEC5-445E-8713-7CDCF535216C}" dt="2025-09-04T08:32:44.814" v="1872"/>
        <pc:sldMkLst>
          <pc:docMk/>
          <pc:sldMk cId="3925041844" sldId="289"/>
        </pc:sldMkLst>
        <pc:spChg chg="mod">
          <ac:chgData name="cedric L" userId="a9c26f7bf789fa42" providerId="LiveId" clId="{908CC2E6-BEC5-445E-8713-7CDCF535216C}" dt="2025-09-04T07:41:54.985" v="1585" actId="20577"/>
          <ac:spMkLst>
            <pc:docMk/>
            <pc:sldMk cId="3925041844" sldId="289"/>
            <ac:spMk id="2" creationId="{3D8AC72D-BB75-ED04-FD0E-D2B6ABBFBCA7}"/>
          </ac:spMkLst>
        </pc:spChg>
        <pc:spChg chg="del">
          <ac:chgData name="cedric L" userId="a9c26f7bf789fa42" providerId="LiveId" clId="{908CC2E6-BEC5-445E-8713-7CDCF535216C}" dt="2025-09-04T07:42:39.077" v="1586" actId="931"/>
          <ac:spMkLst>
            <pc:docMk/>
            <pc:sldMk cId="3925041844" sldId="289"/>
            <ac:spMk id="3" creationId="{D95A7A4D-6A1A-3054-D824-CB4FA6AB2D4E}"/>
          </ac:spMkLst>
        </pc:spChg>
        <pc:spChg chg="add mod">
          <ac:chgData name="cedric L" userId="a9c26f7bf789fa42" providerId="LiveId" clId="{908CC2E6-BEC5-445E-8713-7CDCF535216C}" dt="2025-09-04T08:15:06.611" v="1613" actId="208"/>
          <ac:spMkLst>
            <pc:docMk/>
            <pc:sldMk cId="3925041844" sldId="289"/>
            <ac:spMk id="10" creationId="{1480266A-54D7-19A3-32E2-A3D4D5044BD9}"/>
          </ac:spMkLst>
        </pc:spChg>
        <pc:spChg chg="add mod">
          <ac:chgData name="cedric L" userId="a9c26f7bf789fa42" providerId="LiveId" clId="{908CC2E6-BEC5-445E-8713-7CDCF535216C}" dt="2025-09-04T08:29:23.673" v="1860" actId="1076"/>
          <ac:spMkLst>
            <pc:docMk/>
            <pc:sldMk cId="3925041844" sldId="289"/>
            <ac:spMk id="11" creationId="{3680175C-A01A-17BA-FA0A-5CC24F982022}"/>
          </ac:spMkLst>
        </pc:spChg>
        <pc:spChg chg="add mod">
          <ac:chgData name="cedric L" userId="a9c26f7bf789fa42" providerId="LiveId" clId="{908CC2E6-BEC5-445E-8713-7CDCF535216C}" dt="2025-09-04T08:16:44.649" v="1686" actId="208"/>
          <ac:spMkLst>
            <pc:docMk/>
            <pc:sldMk cId="3925041844" sldId="289"/>
            <ac:spMk id="15" creationId="{6EA7EA08-215B-EE2A-1FAA-F986A3E369E2}"/>
          </ac:spMkLst>
        </pc:spChg>
        <pc:spChg chg="add mod">
          <ac:chgData name="cedric L" userId="a9c26f7bf789fa42" providerId="LiveId" clId="{908CC2E6-BEC5-445E-8713-7CDCF535216C}" dt="2025-09-04T08:32:15.034" v="1870" actId="1076"/>
          <ac:spMkLst>
            <pc:docMk/>
            <pc:sldMk cId="3925041844" sldId="289"/>
            <ac:spMk id="17" creationId="{6E2314A5-9A69-C9CE-C116-E9E12D887543}"/>
          </ac:spMkLst>
        </pc:spChg>
        <pc:spChg chg="add mod">
          <ac:chgData name="cedric L" userId="a9c26f7bf789fa42" providerId="LiveId" clId="{908CC2E6-BEC5-445E-8713-7CDCF535216C}" dt="2025-09-04T08:30:04.916" v="1862" actId="14100"/>
          <ac:spMkLst>
            <pc:docMk/>
            <pc:sldMk cId="3925041844" sldId="289"/>
            <ac:spMk id="21" creationId="{57506997-BB05-F123-3EBD-F77CE1F01372}"/>
          </ac:spMkLst>
        </pc:spChg>
        <pc:spChg chg="add mod">
          <ac:chgData name="cedric L" userId="a9c26f7bf789fa42" providerId="LiveId" clId="{908CC2E6-BEC5-445E-8713-7CDCF535216C}" dt="2025-09-04T08:18:23.354" v="1716" actId="208"/>
          <ac:spMkLst>
            <pc:docMk/>
            <pc:sldMk cId="3925041844" sldId="289"/>
            <ac:spMk id="22" creationId="{6A2DF1E6-5ADF-985A-1A39-4BDDC1ACEFF5}"/>
          </ac:spMkLst>
        </pc:spChg>
        <pc:spChg chg="add mod">
          <ac:chgData name="cedric L" userId="a9c26f7bf789fa42" providerId="LiveId" clId="{908CC2E6-BEC5-445E-8713-7CDCF535216C}" dt="2025-09-04T08:19:39.328" v="1739" actId="1076"/>
          <ac:spMkLst>
            <pc:docMk/>
            <pc:sldMk cId="3925041844" sldId="289"/>
            <ac:spMk id="23" creationId="{20871EC0-DE2B-4FA3-5FC3-F57CFB4CBCAA}"/>
          </ac:spMkLst>
        </pc:spChg>
        <pc:spChg chg="add mod">
          <ac:chgData name="cedric L" userId="a9c26f7bf789fa42" providerId="LiveId" clId="{908CC2E6-BEC5-445E-8713-7CDCF535216C}" dt="2025-09-04T08:29:10.774" v="1859" actId="14100"/>
          <ac:spMkLst>
            <pc:docMk/>
            <pc:sldMk cId="3925041844" sldId="289"/>
            <ac:spMk id="30" creationId="{5AB309AC-52A9-1EE5-5137-11EF9CA02868}"/>
          </ac:spMkLst>
        </pc:spChg>
        <pc:spChg chg="add mod">
          <ac:chgData name="cedric L" userId="a9c26f7bf789fa42" providerId="LiveId" clId="{908CC2E6-BEC5-445E-8713-7CDCF535216C}" dt="2025-09-04T08:21:12.693" v="1758" actId="14100"/>
          <ac:spMkLst>
            <pc:docMk/>
            <pc:sldMk cId="3925041844" sldId="289"/>
            <ac:spMk id="33" creationId="{CFF632A7-3F06-56AA-7D27-09653B8EFE40}"/>
          </ac:spMkLst>
        </pc:spChg>
        <pc:spChg chg="add mod ord">
          <ac:chgData name="cedric L" userId="a9c26f7bf789fa42" providerId="LiveId" clId="{908CC2E6-BEC5-445E-8713-7CDCF535216C}" dt="2025-09-04T08:27:40.138" v="1853" actId="170"/>
          <ac:spMkLst>
            <pc:docMk/>
            <pc:sldMk cId="3925041844" sldId="289"/>
            <ac:spMk id="34" creationId="{E2A17C7A-60D7-E8AC-B097-218B442E65A7}"/>
          </ac:spMkLst>
        </pc:spChg>
        <pc:spChg chg="add mod">
          <ac:chgData name="cedric L" userId="a9c26f7bf789fa42" providerId="LiveId" clId="{908CC2E6-BEC5-445E-8713-7CDCF535216C}" dt="2025-09-04T08:22:31.997" v="1780" actId="208"/>
          <ac:spMkLst>
            <pc:docMk/>
            <pc:sldMk cId="3925041844" sldId="289"/>
            <ac:spMk id="38" creationId="{3C739102-5501-7A41-9C17-691400EEDE91}"/>
          </ac:spMkLst>
        </pc:spChg>
        <pc:spChg chg="add mod">
          <ac:chgData name="cedric L" userId="a9c26f7bf789fa42" providerId="LiveId" clId="{908CC2E6-BEC5-445E-8713-7CDCF535216C}" dt="2025-09-04T08:22:53.576" v="1784" actId="208"/>
          <ac:spMkLst>
            <pc:docMk/>
            <pc:sldMk cId="3925041844" sldId="289"/>
            <ac:spMk id="39" creationId="{D8B04414-E5D3-1973-F508-93CD4924E1B9}"/>
          </ac:spMkLst>
        </pc:spChg>
        <pc:spChg chg="add mod ord">
          <ac:chgData name="cedric L" userId="a9c26f7bf789fa42" providerId="LiveId" clId="{908CC2E6-BEC5-445E-8713-7CDCF535216C}" dt="2025-09-04T08:27:47.963" v="1854" actId="170"/>
          <ac:spMkLst>
            <pc:docMk/>
            <pc:sldMk cId="3925041844" sldId="289"/>
            <ac:spMk id="40" creationId="{8B51EB57-94DE-0F78-890D-FD42A3336D4E}"/>
          </ac:spMkLst>
        </pc:spChg>
        <pc:spChg chg="add mod">
          <ac:chgData name="cedric L" userId="a9c26f7bf789fa42" providerId="LiveId" clId="{908CC2E6-BEC5-445E-8713-7CDCF535216C}" dt="2025-09-04T08:26:07.918" v="1825" actId="208"/>
          <ac:spMkLst>
            <pc:docMk/>
            <pc:sldMk cId="3925041844" sldId="289"/>
            <ac:spMk id="50" creationId="{B25473EF-E969-15A4-8C7A-B9E50653BB7C}"/>
          </ac:spMkLst>
        </pc:spChg>
        <pc:spChg chg="add mod">
          <ac:chgData name="cedric L" userId="a9c26f7bf789fa42" providerId="LiveId" clId="{908CC2E6-BEC5-445E-8713-7CDCF535216C}" dt="2025-09-04T08:26:46.564" v="1828" actId="207"/>
          <ac:spMkLst>
            <pc:docMk/>
            <pc:sldMk cId="3925041844" sldId="289"/>
            <ac:spMk id="51" creationId="{7B28A8E9-1BB6-1944-BB39-6FC7609E3626}"/>
          </ac:spMkLst>
        </pc:spChg>
        <pc:spChg chg="add mod">
          <ac:chgData name="cedric L" userId="a9c26f7bf789fa42" providerId="LiveId" clId="{908CC2E6-BEC5-445E-8713-7CDCF535216C}" dt="2025-09-04T08:27:19.563" v="1848" actId="1076"/>
          <ac:spMkLst>
            <pc:docMk/>
            <pc:sldMk cId="3925041844" sldId="289"/>
            <ac:spMk id="52" creationId="{4769D7C8-01AF-0A6F-D80E-7598468703C9}"/>
          </ac:spMkLst>
        </pc:spChg>
        <pc:picChg chg="add mod">
          <ac:chgData name="cedric L" userId="a9c26f7bf789fa42" providerId="LiveId" clId="{908CC2E6-BEC5-445E-8713-7CDCF535216C}" dt="2025-09-04T07:44:24.173" v="1602" actId="1076"/>
          <ac:picMkLst>
            <pc:docMk/>
            <pc:sldMk cId="3925041844" sldId="289"/>
            <ac:picMk id="7" creationId="{FAAFCD15-8A8E-B508-A3CB-0D1A2CC94B60}"/>
          </ac:picMkLst>
        </pc:picChg>
        <pc:picChg chg="add mod">
          <ac:chgData name="cedric L" userId="a9c26f7bf789fa42" providerId="LiveId" clId="{908CC2E6-BEC5-445E-8713-7CDCF535216C}" dt="2025-09-04T08:17:35.795" v="1710" actId="14100"/>
          <ac:picMkLst>
            <pc:docMk/>
            <pc:sldMk cId="3925041844" sldId="289"/>
            <ac:picMk id="9" creationId="{6A73C1AA-1A91-BF85-F8EB-84B13C5006C2}"/>
          </ac:picMkLst>
        </pc:picChg>
        <pc:cxnChg chg="add mod">
          <ac:chgData name="cedric L" userId="a9c26f7bf789fa42" providerId="LiveId" clId="{908CC2E6-BEC5-445E-8713-7CDCF535216C}" dt="2025-09-04T08:29:23.673" v="1860" actId="1076"/>
          <ac:cxnSpMkLst>
            <pc:docMk/>
            <pc:sldMk cId="3925041844" sldId="289"/>
            <ac:cxnSpMk id="13" creationId="{0D167562-3FB7-8C7D-B15D-788489465F91}"/>
          </ac:cxnSpMkLst>
        </pc:cxnChg>
        <pc:cxnChg chg="add mod">
          <ac:chgData name="cedric L" userId="a9c26f7bf789fa42" providerId="LiveId" clId="{908CC2E6-BEC5-445E-8713-7CDCF535216C}" dt="2025-09-04T08:32:15.034" v="1870" actId="1076"/>
          <ac:cxnSpMkLst>
            <pc:docMk/>
            <pc:sldMk cId="3925041844" sldId="289"/>
            <ac:cxnSpMk id="19" creationId="{5AA3B375-BD48-A31B-9ECE-253D04A2F967}"/>
          </ac:cxnSpMkLst>
        </pc:cxnChg>
        <pc:cxnChg chg="add mod">
          <ac:chgData name="cedric L" userId="a9c26f7bf789fa42" providerId="LiveId" clId="{908CC2E6-BEC5-445E-8713-7CDCF535216C}" dt="2025-09-04T08:30:04.916" v="1862" actId="14100"/>
          <ac:cxnSpMkLst>
            <pc:docMk/>
            <pc:sldMk cId="3925041844" sldId="289"/>
            <ac:cxnSpMk id="25" creationId="{2CDB8C4B-C202-8030-76BB-3CA810985CEF}"/>
          </ac:cxnSpMkLst>
        </pc:cxnChg>
        <pc:cxnChg chg="add mod">
          <ac:chgData name="cedric L" userId="a9c26f7bf789fa42" providerId="LiveId" clId="{908CC2E6-BEC5-445E-8713-7CDCF535216C}" dt="2025-09-04T08:19:39.328" v="1739" actId="1076"/>
          <ac:cxnSpMkLst>
            <pc:docMk/>
            <pc:sldMk cId="3925041844" sldId="289"/>
            <ac:cxnSpMk id="27" creationId="{485E6E8A-F8F2-1E92-BAA1-65125278D5E5}"/>
          </ac:cxnSpMkLst>
        </pc:cxnChg>
        <pc:cxnChg chg="add mod">
          <ac:chgData name="cedric L" userId="a9c26f7bf789fa42" providerId="LiveId" clId="{908CC2E6-BEC5-445E-8713-7CDCF535216C}" dt="2025-09-04T08:30:30.954" v="1864" actId="14100"/>
          <ac:cxnSpMkLst>
            <pc:docMk/>
            <pc:sldMk cId="3925041844" sldId="289"/>
            <ac:cxnSpMk id="32" creationId="{2272B600-595E-D393-4FF6-61137F8E116A}"/>
          </ac:cxnSpMkLst>
        </pc:cxnChg>
        <pc:cxnChg chg="add mod">
          <ac:chgData name="cedric L" userId="a9c26f7bf789fa42" providerId="LiveId" clId="{908CC2E6-BEC5-445E-8713-7CDCF535216C}" dt="2025-09-04T08:24:07.933" v="1821" actId="1076"/>
          <ac:cxnSpMkLst>
            <pc:docMk/>
            <pc:sldMk cId="3925041844" sldId="289"/>
            <ac:cxnSpMk id="37" creationId="{CB47B5BC-D053-6725-AAB4-DA3A5052CE11}"/>
          </ac:cxnSpMkLst>
        </pc:cxnChg>
        <pc:cxnChg chg="add mod">
          <ac:chgData name="cedric L" userId="a9c26f7bf789fa42" providerId="LiveId" clId="{908CC2E6-BEC5-445E-8713-7CDCF535216C}" dt="2025-09-04T08:24:11.549" v="1822" actId="1076"/>
          <ac:cxnSpMkLst>
            <pc:docMk/>
            <pc:sldMk cId="3925041844" sldId="289"/>
            <ac:cxnSpMk id="42" creationId="{1B84610F-4486-CE44-DF23-773C75025FE6}"/>
          </ac:cxnSpMkLst>
        </pc:cxnChg>
        <pc:cxnChg chg="add mod">
          <ac:chgData name="cedric L" userId="a9c26f7bf789fa42" providerId="LiveId" clId="{908CC2E6-BEC5-445E-8713-7CDCF535216C}" dt="2025-09-04T08:24:11.549" v="1822" actId="1076"/>
          <ac:cxnSpMkLst>
            <pc:docMk/>
            <pc:sldMk cId="3925041844" sldId="289"/>
            <ac:cxnSpMk id="44" creationId="{4DCA0A0F-40E8-D63F-F07F-0423E7EB3BB6}"/>
          </ac:cxnSpMkLst>
        </pc:cxnChg>
        <pc:cxnChg chg="add mod">
          <ac:chgData name="cedric L" userId="a9c26f7bf789fa42" providerId="LiveId" clId="{908CC2E6-BEC5-445E-8713-7CDCF535216C}" dt="2025-09-04T08:28:49.052" v="1858" actId="14100"/>
          <ac:cxnSpMkLst>
            <pc:docMk/>
            <pc:sldMk cId="3925041844" sldId="289"/>
            <ac:cxnSpMk id="54" creationId="{1D5B97FC-C679-F720-B98C-97B17E6A3B37}"/>
          </ac:cxnSpMkLst>
        </pc:cxnChg>
        <pc:cxnChg chg="add mod">
          <ac:chgData name="cedric L" userId="a9c26f7bf789fa42" providerId="LiveId" clId="{908CC2E6-BEC5-445E-8713-7CDCF535216C}" dt="2025-09-04T08:28:30.999" v="1856" actId="208"/>
          <ac:cxnSpMkLst>
            <pc:docMk/>
            <pc:sldMk cId="3925041844" sldId="289"/>
            <ac:cxnSpMk id="56" creationId="{3DB2AF47-7FA4-D6D4-F4DF-6B5B76AA2DEE}"/>
          </ac:cxnSpMkLst>
        </pc:cxnChg>
      </pc:sldChg>
      <pc:sldChg chg="addSp delSp modSp new mod modAnim">
        <pc:chgData name="cedric L" userId="a9c26f7bf789fa42" providerId="LiveId" clId="{908CC2E6-BEC5-445E-8713-7CDCF535216C}" dt="2025-09-04T08:41:32.965" v="1974" actId="1076"/>
        <pc:sldMkLst>
          <pc:docMk/>
          <pc:sldMk cId="1980673512" sldId="290"/>
        </pc:sldMkLst>
        <pc:spChg chg="mod">
          <ac:chgData name="cedric L" userId="a9c26f7bf789fa42" providerId="LiveId" clId="{908CC2E6-BEC5-445E-8713-7CDCF535216C}" dt="2025-09-04T08:34:15.459" v="1900" actId="20577"/>
          <ac:spMkLst>
            <pc:docMk/>
            <pc:sldMk cId="1980673512" sldId="290"/>
            <ac:spMk id="2" creationId="{BED9B3C9-4468-708B-DCD9-429BC255239D}"/>
          </ac:spMkLst>
        </pc:spChg>
        <pc:spChg chg="del">
          <ac:chgData name="cedric L" userId="a9c26f7bf789fa42" providerId="LiveId" clId="{908CC2E6-BEC5-445E-8713-7CDCF535216C}" dt="2025-09-04T08:34:23.383" v="1901" actId="931"/>
          <ac:spMkLst>
            <pc:docMk/>
            <pc:sldMk cId="1980673512" sldId="290"/>
            <ac:spMk id="3" creationId="{6B05E4EE-AC6C-714E-3FD8-5AB8526A3F14}"/>
          </ac:spMkLst>
        </pc:spChg>
        <pc:spChg chg="add mod">
          <ac:chgData name="cedric L" userId="a9c26f7bf789fa42" providerId="LiveId" clId="{908CC2E6-BEC5-445E-8713-7CDCF535216C}" dt="2025-09-04T08:39:03.723" v="1946" actId="1076"/>
          <ac:spMkLst>
            <pc:docMk/>
            <pc:sldMk cId="1980673512" sldId="290"/>
            <ac:spMk id="12" creationId="{95988220-0F6C-88E6-77E4-F712D8BD8E1C}"/>
          </ac:spMkLst>
        </pc:spChg>
        <pc:spChg chg="add mod">
          <ac:chgData name="cedric L" userId="a9c26f7bf789fa42" providerId="LiveId" clId="{908CC2E6-BEC5-445E-8713-7CDCF535216C}" dt="2025-09-04T08:36:42.065" v="1925" actId="208"/>
          <ac:spMkLst>
            <pc:docMk/>
            <pc:sldMk cId="1980673512" sldId="290"/>
            <ac:spMk id="13" creationId="{79808B2E-A02E-F98D-2D2E-D4ECE5C830A9}"/>
          </ac:spMkLst>
        </pc:spChg>
        <pc:spChg chg="add mod">
          <ac:chgData name="cedric L" userId="a9c26f7bf789fa42" providerId="LiveId" clId="{908CC2E6-BEC5-445E-8713-7CDCF535216C}" dt="2025-09-04T08:37:22.140" v="1934" actId="14100"/>
          <ac:spMkLst>
            <pc:docMk/>
            <pc:sldMk cId="1980673512" sldId="290"/>
            <ac:spMk id="14" creationId="{5989D91D-E493-6F17-45A0-D73AB15B6883}"/>
          </ac:spMkLst>
        </pc:spChg>
        <pc:spChg chg="add mod">
          <ac:chgData name="cedric L" userId="a9c26f7bf789fa42" providerId="LiveId" clId="{908CC2E6-BEC5-445E-8713-7CDCF535216C}" dt="2025-09-04T08:41:32.965" v="1974" actId="1076"/>
          <ac:spMkLst>
            <pc:docMk/>
            <pc:sldMk cId="1980673512" sldId="290"/>
            <ac:spMk id="20" creationId="{09AD7C73-B6A1-77A3-E941-5744DA3EBFD7}"/>
          </ac:spMkLst>
        </pc:spChg>
        <pc:spChg chg="add mod">
          <ac:chgData name="cedric L" userId="a9c26f7bf789fa42" providerId="LiveId" clId="{908CC2E6-BEC5-445E-8713-7CDCF535216C}" dt="2025-09-04T08:38:26.142" v="1940" actId="208"/>
          <ac:spMkLst>
            <pc:docMk/>
            <pc:sldMk cId="1980673512" sldId="290"/>
            <ac:spMk id="21" creationId="{426A1C32-EBE1-53A4-D601-454E143B443B}"/>
          </ac:spMkLst>
        </pc:spChg>
        <pc:spChg chg="add mod">
          <ac:chgData name="cedric L" userId="a9c26f7bf789fa42" providerId="LiveId" clId="{908CC2E6-BEC5-445E-8713-7CDCF535216C}" dt="2025-09-04T08:41:29.009" v="1973" actId="1076"/>
          <ac:spMkLst>
            <pc:docMk/>
            <pc:sldMk cId="1980673512" sldId="290"/>
            <ac:spMk id="25" creationId="{70F73A7E-5EDF-05DE-DBE8-757347CC26B2}"/>
          </ac:spMkLst>
        </pc:spChg>
        <pc:spChg chg="add mod">
          <ac:chgData name="cedric L" userId="a9c26f7bf789fa42" providerId="LiveId" clId="{908CC2E6-BEC5-445E-8713-7CDCF535216C}" dt="2025-09-04T08:39:31.858" v="1960" actId="207"/>
          <ac:spMkLst>
            <pc:docMk/>
            <pc:sldMk cId="1980673512" sldId="290"/>
            <ac:spMk id="28" creationId="{2843AE5B-9476-C7FB-5F2E-0174744127E8}"/>
          </ac:spMkLst>
        </pc:spChg>
        <pc:picChg chg="add mod">
          <ac:chgData name="cedric L" userId="a9c26f7bf789fa42" providerId="LiveId" clId="{908CC2E6-BEC5-445E-8713-7CDCF535216C}" dt="2025-09-04T08:36:00.898" v="1918" actId="1076"/>
          <ac:picMkLst>
            <pc:docMk/>
            <pc:sldMk cId="1980673512" sldId="290"/>
            <ac:picMk id="7" creationId="{18FAF867-248D-D6E8-4885-7BD58A0703D2}"/>
          </ac:picMkLst>
        </pc:picChg>
        <pc:picChg chg="add del mod">
          <ac:chgData name="cedric L" userId="a9c26f7bf789fa42" providerId="LiveId" clId="{908CC2E6-BEC5-445E-8713-7CDCF535216C}" dt="2025-09-04T08:34:51.582" v="1909" actId="478"/>
          <ac:picMkLst>
            <pc:docMk/>
            <pc:sldMk cId="1980673512" sldId="290"/>
            <ac:picMk id="9" creationId="{F9D69152-E239-5F75-B678-AAF3DB9C4A2E}"/>
          </ac:picMkLst>
        </pc:picChg>
        <pc:picChg chg="add mod">
          <ac:chgData name="cedric L" userId="a9c26f7bf789fa42" providerId="LiveId" clId="{908CC2E6-BEC5-445E-8713-7CDCF535216C}" dt="2025-09-04T08:36:51.328" v="1927" actId="1076"/>
          <ac:picMkLst>
            <pc:docMk/>
            <pc:sldMk cId="1980673512" sldId="290"/>
            <ac:picMk id="11" creationId="{6375824D-72EE-1AB4-1567-287E71B23D46}"/>
          </ac:picMkLst>
        </pc:picChg>
        <pc:cxnChg chg="add mod">
          <ac:chgData name="cedric L" userId="a9c26f7bf789fa42" providerId="LiveId" clId="{908CC2E6-BEC5-445E-8713-7CDCF535216C}" dt="2025-09-04T08:39:03.723" v="1946" actId="1076"/>
          <ac:cxnSpMkLst>
            <pc:docMk/>
            <pc:sldMk cId="1980673512" sldId="290"/>
            <ac:cxnSpMk id="16" creationId="{46C7CFDD-E783-60AE-0D3F-085B28A37451}"/>
          </ac:cxnSpMkLst>
        </pc:cxnChg>
        <pc:cxnChg chg="add mod">
          <ac:chgData name="cedric L" userId="a9c26f7bf789fa42" providerId="LiveId" clId="{908CC2E6-BEC5-445E-8713-7CDCF535216C}" dt="2025-09-04T08:39:03.723" v="1946" actId="1076"/>
          <ac:cxnSpMkLst>
            <pc:docMk/>
            <pc:sldMk cId="1980673512" sldId="290"/>
            <ac:cxnSpMk id="18" creationId="{8589A1CF-6AFB-EC37-FD20-80C4453DE49D}"/>
          </ac:cxnSpMkLst>
        </pc:cxnChg>
        <pc:cxnChg chg="add mod">
          <ac:chgData name="cedric L" userId="a9c26f7bf789fa42" providerId="LiveId" clId="{908CC2E6-BEC5-445E-8713-7CDCF535216C}" dt="2025-09-04T08:41:32.965" v="1974" actId="1076"/>
          <ac:cxnSpMkLst>
            <pc:docMk/>
            <pc:sldMk cId="1980673512" sldId="290"/>
            <ac:cxnSpMk id="23" creationId="{74F8DA41-152C-582F-3B42-2EF590C34599}"/>
          </ac:cxnSpMkLst>
        </pc:cxnChg>
        <pc:cxnChg chg="add mod">
          <ac:chgData name="cedric L" userId="a9c26f7bf789fa42" providerId="LiveId" clId="{908CC2E6-BEC5-445E-8713-7CDCF535216C}" dt="2025-09-04T08:41:29.009" v="1973" actId="1076"/>
          <ac:cxnSpMkLst>
            <pc:docMk/>
            <pc:sldMk cId="1980673512" sldId="290"/>
            <ac:cxnSpMk id="30" creationId="{B61589AC-9222-5E04-98FE-894CE649C997}"/>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54E29-3C56-4203-A6BA-FBB9A8327A1E}" type="datetimeFigureOut">
              <a:rPr lang="fr-FR" smtClean="0"/>
              <a:t>03/09/2025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288A79-6C25-45B1-8AD7-43E651C7E699}" type="slidenum">
              <a:rPr lang="fr-FR" smtClean="0"/>
              <a:t>‹N°›</a:t>
            </a:fld>
            <a:endParaRPr lang="fr-FR"/>
          </a:p>
        </p:txBody>
      </p:sp>
    </p:spTree>
    <p:extLst>
      <p:ext uri="{BB962C8B-B14F-4D97-AF65-F5344CB8AC3E}">
        <p14:creationId xmlns:p14="http://schemas.microsoft.com/office/powerpoint/2010/main" val="232258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Bonjour, Je m’appelle </a:t>
            </a:r>
            <a:r>
              <a:rPr lang="fr-FR" dirty="0" err="1"/>
              <a:t>cédric</a:t>
            </a:r>
            <a:r>
              <a:rPr lang="fr-FR" dirty="0"/>
              <a:t> et  aujourd’hui je vais vous présenter mon stage que j’ai effectué chez </a:t>
            </a:r>
            <a:r>
              <a:rPr lang="fr-FR" dirty="0" err="1"/>
              <a:t>avantix</a:t>
            </a:r>
            <a:r>
              <a:rPr lang="fr-FR" dirty="0"/>
              <a:t> et qui porte sur l’estimation d </a:t>
            </a:r>
            <a:r>
              <a:rPr lang="fr-FR" dirty="0" err="1"/>
              <a:t>el’angle</a:t>
            </a:r>
            <a:r>
              <a:rPr lang="fr-FR" dirty="0"/>
              <a:t> d’arrivée d’une onde radio par méthode WW</a:t>
            </a:r>
          </a:p>
        </p:txBody>
      </p:sp>
      <p:sp>
        <p:nvSpPr>
          <p:cNvPr id="4" name="Espace réservé du numéro de diapositive 3"/>
          <p:cNvSpPr>
            <a:spLocks noGrp="1"/>
          </p:cNvSpPr>
          <p:nvPr>
            <p:ph type="sldNum" sz="quarter" idx="5"/>
          </p:nvPr>
        </p:nvSpPr>
        <p:spPr/>
        <p:txBody>
          <a:bodyPr/>
          <a:lstStyle/>
          <a:p>
            <a:fld id="{48288A79-6C25-45B1-8AD7-43E651C7E699}" type="slidenum">
              <a:rPr lang="fr-FR" smtClean="0"/>
              <a:t>1</a:t>
            </a:fld>
            <a:endParaRPr lang="fr-FR"/>
          </a:p>
        </p:txBody>
      </p:sp>
    </p:spTree>
    <p:extLst>
      <p:ext uri="{BB962C8B-B14F-4D97-AF65-F5344CB8AC3E}">
        <p14:creationId xmlns:p14="http://schemas.microsoft.com/office/powerpoint/2010/main" val="485023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Ici, on regarde l’impact du SNR sur notre algorithme Watson-Watt.</a:t>
            </a:r>
          </a:p>
          <a:p>
            <a:br>
              <a:rPr lang="fr-FR" dirty="0"/>
            </a:br>
            <a:r>
              <a:rPr lang="fr-FR" dirty="0"/>
              <a:t>Sur cette slide, j’ai représenté</a:t>
            </a:r>
          </a:p>
          <a:p>
            <a:endParaRPr lang="fr-FR" dirty="0"/>
          </a:p>
          <a:p>
            <a:r>
              <a:rPr lang="fr-FR" dirty="0"/>
              <a:t>Bleu angle </a:t>
            </a:r>
            <a:r>
              <a:rPr lang="fr-FR" dirty="0" err="1"/>
              <a:t>theorique</a:t>
            </a:r>
            <a:r>
              <a:rPr lang="fr-FR" dirty="0"/>
              <a:t> </a:t>
            </a:r>
          </a:p>
          <a:p>
            <a:r>
              <a:rPr lang="fr-FR" dirty="0"/>
              <a:t>Rouge pointillés estimation</a:t>
            </a:r>
          </a:p>
          <a:p>
            <a:r>
              <a:rPr lang="fr-FR" dirty="0"/>
              <a:t>Rouge erreur</a:t>
            </a:r>
          </a:p>
          <a:p>
            <a:endParaRPr lang="fr-FR" dirty="0"/>
          </a:p>
          <a:p>
            <a:endParaRPr lang="fr-FR" dirty="0"/>
          </a:p>
          <a:p>
            <a:r>
              <a:rPr lang="fr-FR" dirty="0"/>
              <a:t>Quand on est à </a:t>
            </a:r>
            <a:r>
              <a:rPr lang="fr-FR" b="1" dirty="0"/>
              <a:t>50 dB</a:t>
            </a:r>
            <a:r>
              <a:rPr lang="fr-FR" dirty="0"/>
              <a:t>, le signal est très peu bruité : on voit que l’estimation colle parfaitement à la courbe théorique, avec une erreur très faible, de l’ordre de plus ou moins 2 degrés. Donc, dans des conditions idéales, l’algorithme fonctionne vraiment très bien.</a:t>
            </a:r>
          </a:p>
          <a:p>
            <a:endParaRPr lang="fr-FR" dirty="0"/>
          </a:p>
          <a:p>
            <a:r>
              <a:rPr lang="fr-FR" dirty="0"/>
              <a:t>En revanche, à </a:t>
            </a:r>
            <a:r>
              <a:rPr lang="fr-FR" b="1" dirty="0"/>
              <a:t>15 dB</a:t>
            </a:r>
            <a:r>
              <a:rPr lang="fr-FR" dirty="0"/>
              <a:t>, on observe déjà une dégradation importante : l’erreur peut monter jusqu’à plus ou moins 20 degrés, ce qui est déjà assez conséquent.</a:t>
            </a:r>
          </a:p>
          <a:p>
            <a:endParaRPr lang="fr-FR" dirty="0"/>
          </a:p>
          <a:p>
            <a:r>
              <a:rPr lang="fr-FR" dirty="0"/>
              <a:t>Et enfin, à </a:t>
            </a:r>
            <a:r>
              <a:rPr lang="fr-FR" b="1" dirty="0"/>
              <a:t>5 dB</a:t>
            </a:r>
            <a:r>
              <a:rPr lang="fr-FR" dirty="0"/>
              <a:t>, on est quasiment noyé dans le bruit : l’algorithme n’arrive plus du tout à estimer correctement l’angle, avec des erreurs énormes qui atteignent plus ou moins 110 degrés.</a:t>
            </a:r>
          </a:p>
          <a:p>
            <a:endParaRPr lang="fr-FR" dirty="0"/>
          </a:p>
          <a:p>
            <a:r>
              <a:rPr lang="fr-FR" dirty="0"/>
              <a:t>Donc la conclusion est claire : l’algorithme fonctionne, mais il est extrêmement sensible au bruit. Plus le SNR baisse, plus l’estimation perd en précision, jusqu’à devenir inutilisable.</a:t>
            </a:r>
          </a:p>
          <a:p>
            <a:endParaRPr lang="fr-FR" dirty="0"/>
          </a:p>
          <a:p>
            <a:r>
              <a:rPr lang="fr-FR" dirty="0"/>
              <a:t>La simulation m’a permis de vérifier le comportement de l’algorithme en fonction du bruit. L’étape suivante, c’est de passer à une expérimentation matérielle : cette fois, au lieu de simuler le signal, on le génère avec un vrai générateur, qu’on injecte dans un USRP N310. </a:t>
            </a:r>
          </a:p>
          <a:p>
            <a:endParaRPr lang="fr-FR" dirty="0"/>
          </a:p>
          <a:p>
            <a:r>
              <a:rPr lang="fr-FR" dirty="0"/>
              <a:t>Bleu angle </a:t>
            </a:r>
            <a:r>
              <a:rPr lang="fr-FR" dirty="0" err="1"/>
              <a:t>theorique</a:t>
            </a:r>
            <a:r>
              <a:rPr lang="fr-FR" dirty="0"/>
              <a:t> </a:t>
            </a:r>
          </a:p>
          <a:p>
            <a:r>
              <a:rPr lang="fr-FR" dirty="0"/>
              <a:t>Rouge pointillés estimation</a:t>
            </a:r>
          </a:p>
          <a:p>
            <a:r>
              <a:rPr lang="fr-FR" dirty="0"/>
              <a:t>Rouge erreur</a:t>
            </a:r>
          </a:p>
          <a:p>
            <a:r>
              <a:rPr lang="fr-FR" dirty="0"/>
              <a:t>3 graph SNR 50 15 5 dB</a:t>
            </a:r>
          </a:p>
          <a:p>
            <a:endParaRPr lang="fr-FR" dirty="0"/>
          </a:p>
        </p:txBody>
      </p:sp>
      <p:sp>
        <p:nvSpPr>
          <p:cNvPr id="4" name="Espace réservé du numéro de diapositive 3"/>
          <p:cNvSpPr>
            <a:spLocks noGrp="1"/>
          </p:cNvSpPr>
          <p:nvPr>
            <p:ph type="sldNum" sz="quarter" idx="5"/>
          </p:nvPr>
        </p:nvSpPr>
        <p:spPr/>
        <p:txBody>
          <a:bodyPr/>
          <a:lstStyle/>
          <a:p>
            <a:fld id="{48288A79-6C25-45B1-8AD7-43E651C7E699}" type="slidenum">
              <a:rPr lang="fr-FR" smtClean="0"/>
              <a:t>10</a:t>
            </a:fld>
            <a:endParaRPr lang="fr-FR"/>
          </a:p>
        </p:txBody>
      </p:sp>
    </p:spTree>
    <p:extLst>
      <p:ext uri="{BB962C8B-B14F-4D97-AF65-F5344CB8AC3E}">
        <p14:creationId xmlns:p14="http://schemas.microsoft.com/office/powerpoint/2010/main" val="1428861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notre montage, nous commençons par un générateur de signal. Ce signal passe ensuite dans un diviseur de puissance, qui prend l’entrée unique et la répartit en trois sorties. Ces trois sorties sont reliées aux trois entrées de l’USRP N310, correspondant à nos trois antennes : NS, EW et Omni.</a:t>
            </a:r>
          </a:p>
          <a:p>
            <a:endParaRPr lang="fr-FR" dirty="0"/>
          </a:p>
          <a:p>
            <a:r>
              <a:rPr lang="fr-FR" dirty="0"/>
              <a:t>L’USRP N310 est un SDR (Software </a:t>
            </a:r>
            <a:r>
              <a:rPr lang="fr-FR" dirty="0" err="1"/>
              <a:t>Defined</a:t>
            </a:r>
            <a:r>
              <a:rPr lang="fr-FR" dirty="0"/>
              <a:t> Radio), c’est-à-dire un appareil comparable à une carte son, mais pour les signaux radio. Tout comme une carte son peut enregistrer et reproduire n’importe quel son traité par un ordinateur, le SDR permet de recevoir et de générer des signaux radio pour les traiter numériquement. Il dispose de 4 entrées et sorties RF indépendantes, ce qui permet de gérer plusieurs canaux simultanément. Il couvre une large bande de fréquences, de 10 MHz à 6 GHz, et offre une bande passante instantanée de 100 MHz, ce qui le rend adapté à de nombreux usages en télécommunications et en recherche.</a:t>
            </a:r>
          </a:p>
          <a:p>
            <a:endParaRPr lang="fr-FR" dirty="0"/>
          </a:p>
          <a:p>
            <a:r>
              <a:rPr lang="fr-FR" dirty="0"/>
              <a:t>L’USRP est relié à un ordinateur via Ethernet. Grâce au logiciel GNU Radio, nous pouvons récupérer les signaux I et Q. GNU Radio est un logiciel open source dédié au traitement du signal et à la conception de chaînes RF. Il permet de modéliser, tester et exécuter rapidement des systèmes de communication radio en reliant des blocs. </a:t>
            </a:r>
          </a:p>
          <a:p>
            <a:endParaRPr lang="fr-FR" i="1" dirty="0"/>
          </a:p>
          <a:p>
            <a:r>
              <a:rPr lang="fr-FR" i="1" dirty="0"/>
              <a:t>Un signal radio peut se décrire par son amplitude et sa phase. Plutôt que de travailler directement avec ces paramètres, nous utilisons deux composantes appelées I et Q, qui sont comme les coordonnées d’un point sur un plan. À partir de I et Q, on peut facilement retrouver l’amplitude et la phase, et ainsi extraire l’information binaire envoyée. </a:t>
            </a:r>
          </a:p>
          <a:p>
            <a:endParaRPr lang="fr-FR" dirty="0"/>
          </a:p>
          <a:p>
            <a:r>
              <a:rPr lang="fr-FR" dirty="0"/>
              <a:t>C’est à partir de ces IQ que nous pourrons ensuite extraire des informations et, comme je vous le montrerai, estimer l’angle d’arrivée du signal.</a:t>
            </a:r>
          </a:p>
        </p:txBody>
      </p:sp>
      <p:sp>
        <p:nvSpPr>
          <p:cNvPr id="4" name="Espace réservé du numéro de diapositive 3"/>
          <p:cNvSpPr>
            <a:spLocks noGrp="1"/>
          </p:cNvSpPr>
          <p:nvPr>
            <p:ph type="sldNum" sz="quarter" idx="5"/>
          </p:nvPr>
        </p:nvSpPr>
        <p:spPr/>
        <p:txBody>
          <a:bodyPr/>
          <a:lstStyle/>
          <a:p>
            <a:fld id="{48288A79-6C25-45B1-8AD7-43E651C7E699}" type="slidenum">
              <a:rPr lang="fr-FR" smtClean="0"/>
              <a:t>11</a:t>
            </a:fld>
            <a:endParaRPr lang="fr-FR"/>
          </a:p>
        </p:txBody>
      </p:sp>
    </p:spTree>
    <p:extLst>
      <p:ext uri="{BB962C8B-B14F-4D97-AF65-F5344CB8AC3E}">
        <p14:creationId xmlns:p14="http://schemas.microsoft.com/office/powerpoint/2010/main" val="985307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déterminer l’angle d’arrivée d’une onde, on a besoin de connaître la tension du signal. </a:t>
            </a:r>
          </a:p>
          <a:p>
            <a:endParaRPr lang="fr-FR" dirty="0"/>
          </a:p>
          <a:p>
            <a:r>
              <a:rPr lang="fr-FR" dirty="0"/>
              <a:t>Or, sur notre USRP, ce qu’on récupère directement, ce sont les composantes I et Q du signal, donc le signal sous forme complexe. La question est : comment passer de ces I/Q à une tension exploitable ?</a:t>
            </a:r>
          </a:p>
          <a:p>
            <a:endParaRPr lang="fr-FR" dirty="0"/>
          </a:p>
          <a:p>
            <a:r>
              <a:rPr lang="fr-FR" dirty="0"/>
              <a:t>La première étape consiste à obtenir la </a:t>
            </a:r>
            <a:r>
              <a:rPr lang="fr-FR" b="1" dirty="0"/>
              <a:t>puissance du signal</a:t>
            </a:r>
            <a:r>
              <a:rPr lang="fr-FR" dirty="0"/>
              <a:t>. Sur </a:t>
            </a:r>
            <a:r>
              <a:rPr lang="fr-FR" dirty="0" err="1"/>
              <a:t>GNURadio</a:t>
            </a:r>
            <a:r>
              <a:rPr lang="fr-FR" dirty="0"/>
              <a:t>, on utilise un bloc appelé </a:t>
            </a:r>
            <a:r>
              <a:rPr lang="fr-FR" b="1" dirty="0" err="1"/>
              <a:t>Complex</a:t>
            </a:r>
            <a:r>
              <a:rPr lang="fr-FR" b="1" dirty="0"/>
              <a:t> to Mag²</a:t>
            </a:r>
            <a:r>
              <a:rPr lang="fr-FR" dirty="0"/>
              <a:t>, qui calcule I2+Q2I^2 + Q^2I2+Q2. Ce calcul nous donne l’amplitude au carré, qui est directement liée à la puissance. Si on veut, on peut prendre le logarithme base 10 pour afficher la puissance en dBm et vérifier qu’on est dans la bonne plage.</a:t>
            </a:r>
          </a:p>
          <a:p>
            <a:endParaRPr lang="fr-FR" dirty="0"/>
          </a:p>
          <a:p>
            <a:r>
              <a:rPr lang="fr-FR" dirty="0"/>
              <a:t>La deuxième étape est d’extraire la </a:t>
            </a:r>
            <a:r>
              <a:rPr lang="fr-FR" b="1" dirty="0"/>
              <a:t>phase du signal</a:t>
            </a:r>
            <a:r>
              <a:rPr lang="fr-FR" dirty="0"/>
              <a:t>. Là encore, </a:t>
            </a:r>
            <a:r>
              <a:rPr lang="fr-FR" dirty="0" err="1"/>
              <a:t>GNURadio</a:t>
            </a:r>
            <a:r>
              <a:rPr lang="fr-FR" dirty="0"/>
              <a:t> propose un bloc qui calcule atan2(Q,I)\</a:t>
            </a:r>
            <a:r>
              <a:rPr lang="fr-FR" dirty="0" err="1"/>
              <a:t>mathrm</a:t>
            </a:r>
            <a:r>
              <a:rPr lang="fr-FR" dirty="0"/>
              <a:t>{atan2}(Q, I)atan2(Q,I), ce qui nous donne la phase en radians. On peut multiplier par 180/π pour passer en degrés, ce qui est pratique pour vérifier la cohérence des phases entre plusieurs antennes.</a:t>
            </a:r>
          </a:p>
          <a:p>
            <a:r>
              <a:rPr lang="fr-FR" dirty="0"/>
              <a:t>Enfin, on relie ces deux informations, puissance et phase, à la tension complexe grâce cette relation où R est l’impédance de notre montage. Cette formule nous permet de reconstruire la tension à partir des I/Q que l’on mesure, ce qui est exactement ce dont on a besoin pour déterminer l’angle d’arrivée.</a:t>
            </a:r>
          </a:p>
        </p:txBody>
      </p:sp>
      <p:sp>
        <p:nvSpPr>
          <p:cNvPr id="4" name="Espace réservé du numéro de diapositive 3"/>
          <p:cNvSpPr>
            <a:spLocks noGrp="1"/>
          </p:cNvSpPr>
          <p:nvPr>
            <p:ph type="sldNum" sz="quarter" idx="5"/>
          </p:nvPr>
        </p:nvSpPr>
        <p:spPr/>
        <p:txBody>
          <a:bodyPr/>
          <a:lstStyle/>
          <a:p>
            <a:fld id="{48288A79-6C25-45B1-8AD7-43E651C7E699}" type="slidenum">
              <a:rPr lang="fr-FR" smtClean="0"/>
              <a:t>13</a:t>
            </a:fld>
            <a:endParaRPr lang="fr-FR"/>
          </a:p>
        </p:txBody>
      </p:sp>
    </p:spTree>
    <p:extLst>
      <p:ext uri="{BB962C8B-B14F-4D97-AF65-F5344CB8AC3E}">
        <p14:creationId xmlns:p14="http://schemas.microsoft.com/office/powerpoint/2010/main" val="4208016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Donc une fois qu’on a extrait la phase et la puissance, j’ai codé en python l’algorithme qu’on a vu précédemment.</a:t>
            </a:r>
            <a:br>
              <a:rPr lang="fr-FR" dirty="0"/>
            </a:br>
            <a:r>
              <a:rPr lang="fr-FR" dirty="0"/>
              <a:t>La sortie de mon bloc est l’angle d’arrivée estimé en degré.</a:t>
            </a:r>
          </a:p>
          <a:p>
            <a:r>
              <a:rPr lang="fr-FR" dirty="0"/>
              <a:t>Pour l’angle d’arrivée phi j’ai majoritairement travailler a 315° car la puissance et la phase des signaux NS et EW sont égales ce qui me permet de brancher seulement des câbles de mêmes longueurs, et de mêmes références. Cette configuration me permet de changer la fréquence et la puissance de mon signal, sans changer la différence de phase et de puissance entre les deux voies, et donc d’être flexible sur les tests.</a:t>
            </a:r>
          </a:p>
          <a:p>
            <a:endParaRPr lang="fr-FR" dirty="0"/>
          </a:p>
          <a:p>
            <a:r>
              <a:rPr lang="fr-FR" dirty="0"/>
              <a:t>J’ai rajouté un bloc d’erreur j’ai remarqué que j’avais énormément de variation dès mes premiers tests et je voulais non la mesurer mais aussi trouver la source, pour la corriger.</a:t>
            </a:r>
            <a:br>
              <a:rPr lang="fr-FR" dirty="0"/>
            </a:br>
            <a:endParaRPr lang="fr-FR" dirty="0"/>
          </a:p>
        </p:txBody>
      </p:sp>
      <p:sp>
        <p:nvSpPr>
          <p:cNvPr id="4" name="Espace réservé du numéro de diapositive 3"/>
          <p:cNvSpPr>
            <a:spLocks noGrp="1"/>
          </p:cNvSpPr>
          <p:nvPr>
            <p:ph type="sldNum" sz="quarter" idx="5"/>
          </p:nvPr>
        </p:nvSpPr>
        <p:spPr/>
        <p:txBody>
          <a:bodyPr/>
          <a:lstStyle/>
          <a:p>
            <a:fld id="{48288A79-6C25-45B1-8AD7-43E651C7E699}" type="slidenum">
              <a:rPr lang="fr-FR" smtClean="0"/>
              <a:t>14</a:t>
            </a:fld>
            <a:endParaRPr lang="fr-FR"/>
          </a:p>
        </p:txBody>
      </p:sp>
    </p:spTree>
    <p:extLst>
      <p:ext uri="{BB962C8B-B14F-4D97-AF65-F5344CB8AC3E}">
        <p14:creationId xmlns:p14="http://schemas.microsoft.com/office/powerpoint/2010/main" val="249454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 première intuition a été de vérifier le DC Offset parce que sur GNU radio on doit fixer une fréquence centrale.</a:t>
            </a:r>
          </a:p>
          <a:p>
            <a:r>
              <a:rPr lang="fr-FR" dirty="0"/>
              <a:t>Pour vérifier cette hypothèse j’ai pris plusieurs mesures a plusieurs fréquences avec un fréquence du générateur égale a la fréquence centrale et une fréquence du générateur légèrement décalée de la fréquence centrale.</a:t>
            </a:r>
            <a:br>
              <a:rPr lang="fr-FR" dirty="0"/>
            </a:br>
            <a:r>
              <a:rPr lang="fr-FR" dirty="0"/>
              <a:t>Déjà rien que sur le spectre, on voit qu’il y a un DC offset non négligeable. Et quand on regarde les graphs, donc a gauche les le RMSE avec l’écart-type (en bleu le </a:t>
            </a:r>
            <a:r>
              <a:rPr lang="fr-FR" dirty="0" err="1"/>
              <a:t>géné</a:t>
            </a:r>
            <a:r>
              <a:rPr lang="fr-FR" dirty="0"/>
              <a:t> sur la fréquence centrale et en jaune le </a:t>
            </a:r>
            <a:r>
              <a:rPr lang="fr-FR" dirty="0" err="1"/>
              <a:t>géné</a:t>
            </a:r>
            <a:r>
              <a:rPr lang="fr-FR" dirty="0"/>
              <a:t> avec une fréquence légèrement décalée) et a droite dans les ces deux cas, la médiane absolue ainsi que le P95, ce qui signifie que 95% des valeurs mesurées se trouvent dans la zone. Les mesures ont été faites avec une puissance d’entrée de -40 dBm ce qui garanti un bon SNR et donc une bonne mesure d’angle.</a:t>
            </a:r>
            <a:br>
              <a:rPr lang="fr-FR" dirty="0"/>
            </a:br>
            <a:r>
              <a:rPr lang="fr-FR" dirty="0"/>
              <a:t>Ce qu’on remarque c’est que l’erreur est bien plus petite et les mesures beaucoup plus stables lorsque la fréquence du générateur est légèrement décalée. Donc toutes les mesures faites a partir de maintenant seront fait avec une fréquence légèrement décalée de la fréquence centrale pour avoir des meilleures mesures.</a:t>
            </a:r>
          </a:p>
        </p:txBody>
      </p:sp>
      <p:sp>
        <p:nvSpPr>
          <p:cNvPr id="4" name="Espace réservé du numéro de diapositive 3"/>
          <p:cNvSpPr>
            <a:spLocks noGrp="1"/>
          </p:cNvSpPr>
          <p:nvPr>
            <p:ph type="sldNum" sz="quarter" idx="5"/>
          </p:nvPr>
        </p:nvSpPr>
        <p:spPr/>
        <p:txBody>
          <a:bodyPr/>
          <a:lstStyle/>
          <a:p>
            <a:fld id="{48288A79-6C25-45B1-8AD7-43E651C7E699}" type="slidenum">
              <a:rPr lang="fr-FR" smtClean="0"/>
              <a:t>15</a:t>
            </a:fld>
            <a:endParaRPr lang="fr-FR"/>
          </a:p>
        </p:txBody>
      </p:sp>
    </p:spTree>
    <p:extLst>
      <p:ext uri="{BB962C8B-B14F-4D97-AF65-F5344CB8AC3E}">
        <p14:creationId xmlns:p14="http://schemas.microsoft.com/office/powerpoint/2010/main" val="1432797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Tant qu’on est dans l’optimisation des performances j’ai cherché a voir l’influence de la puissance et de la bande passante sur la précision de l’estimation de l’angle.</a:t>
            </a:r>
            <a:br>
              <a:rPr lang="fr-FR" dirty="0"/>
            </a:br>
            <a:r>
              <a:rPr lang="fr-FR" dirty="0"/>
              <a:t>Déjà la puissance, On peut voir globalement que plus la puissance est basse moins l’algorithme est performant. Ca s’explique notamment par le fait que l’algorithme </a:t>
            </a:r>
            <a:r>
              <a:rPr lang="fr-FR" dirty="0" err="1"/>
              <a:t>watson</a:t>
            </a:r>
            <a:r>
              <a:rPr lang="fr-FR" dirty="0"/>
              <a:t> watt est très sensible au bruit, et si on diminue la puissance sans toucher à la bande passante, le SNR va diminuer, et donc la précision également. Et c’est d’autant plus vrai avec le DC Offset qui va encore plus détériorer les mesures.</a:t>
            </a:r>
          </a:p>
          <a:p>
            <a:endParaRPr lang="fr-FR" dirty="0"/>
          </a:p>
          <a:p>
            <a:r>
              <a:rPr lang="fr-FR" dirty="0"/>
              <a:t>Concernant la bande passante, on remarque que plus on diminue la bande passant, plus l’erreur diminue et donc l’algorithme est précis. Ca s’explique assez simplement. La puissance du bruit est égale a </a:t>
            </a:r>
            <a:r>
              <a:rPr lang="fr-FR" dirty="0" err="1"/>
              <a:t>kTB</a:t>
            </a:r>
            <a:r>
              <a:rPr lang="fr-FR" dirty="0"/>
              <a:t>, avec k la constante de Boltzmann, T la température et B la bande passante. On voit bien que si on augmente la bande passante, alors la puissance du bruit augmente, et si la puissance du bruit augmente, le SNR diminue et donc les performances diminuent.</a:t>
            </a:r>
            <a:br>
              <a:rPr lang="fr-FR" dirty="0"/>
            </a:br>
            <a:endParaRPr lang="fr-FR" dirty="0"/>
          </a:p>
          <a:p>
            <a:r>
              <a:rPr lang="fr-FR" dirty="0"/>
              <a:t>Donc si on veut recevoir des ondes a basse puissance, (-70 dBm par exemple) il faut réduire la bande passante afin d’améliorer les performances de l’algorithme. Cependant on peut perdre de l’information en réduisant la bande passante donc il faut trouver une solution pour compenser le DC offset.</a:t>
            </a:r>
          </a:p>
        </p:txBody>
      </p:sp>
      <p:sp>
        <p:nvSpPr>
          <p:cNvPr id="4" name="Espace réservé du numéro de diapositive 3"/>
          <p:cNvSpPr>
            <a:spLocks noGrp="1"/>
          </p:cNvSpPr>
          <p:nvPr>
            <p:ph type="sldNum" sz="quarter" idx="5"/>
          </p:nvPr>
        </p:nvSpPr>
        <p:spPr/>
        <p:txBody>
          <a:bodyPr/>
          <a:lstStyle/>
          <a:p>
            <a:fld id="{48288A79-6C25-45B1-8AD7-43E651C7E699}" type="slidenum">
              <a:rPr lang="fr-FR" smtClean="0"/>
              <a:t>16</a:t>
            </a:fld>
            <a:endParaRPr lang="fr-FR"/>
          </a:p>
        </p:txBody>
      </p:sp>
    </p:spTree>
    <p:extLst>
      <p:ext uri="{BB962C8B-B14F-4D97-AF65-F5344CB8AC3E}">
        <p14:creationId xmlns:p14="http://schemas.microsoft.com/office/powerpoint/2010/main" val="626638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Ici les mesures ont été faites pour une puissance d’entrée de -70 dBm avec une bande passante de 6,25MHz</a:t>
            </a:r>
          </a:p>
          <a:p>
            <a:endParaRPr lang="fr-FR" dirty="0"/>
          </a:p>
          <a:p>
            <a:r>
              <a:rPr lang="fr-FR" dirty="0"/>
              <a:t>J’ai d’abord essayé d’amplifier le signal a la réception mais comme on pouvait s’y attendre, le bruit est aussi amplifié et le DC offset aussi donc ca ne change pas grand-chose a la précision, c’est même pire. Donc dans un second temps j’ai décidé de filtrer avec un coupe bande de quelques kHz juste pour filtrer le DC offset et avoir une bonne marge de manœuvre au niveau de des fréquences. Cette fois ci pareil que tout à l’heure d’un coté le RMSE et l’écart-type avant et sans filtre ainsi que la médiane absolue et le P95. On voit que contrairement la l’amplification l’erreur est bien plus faible.</a:t>
            </a:r>
          </a:p>
          <a:p>
            <a:r>
              <a:rPr lang="fr-FR" dirty="0"/>
              <a:t>Le seul défaut est que dans ces moments la, on perd toute la gamme de fréquence filtrée, mais bon comme de toute façon elle n’est pas assez précise, ce n’est pas une grande perte.</a:t>
            </a:r>
          </a:p>
          <a:p>
            <a:endParaRPr lang="fr-FR" dirty="0"/>
          </a:p>
          <a:p>
            <a:r>
              <a:rPr lang="fr-FR" dirty="0"/>
              <a:t>**Transition**</a:t>
            </a:r>
          </a:p>
          <a:p>
            <a:endParaRPr lang="fr-FR" dirty="0"/>
          </a:p>
          <a:p>
            <a:r>
              <a:rPr lang="fr-FR" dirty="0"/>
              <a:t>Malgré une bonne estimation de l’angle d’arrivée, j’ai remarqué que pendant mes mesures, que parfois celle sautait a 180° ce qui est incohérent avec l’algorithme </a:t>
            </a:r>
            <a:r>
              <a:rPr lang="fr-FR" dirty="0" err="1"/>
              <a:t>watson</a:t>
            </a:r>
            <a:r>
              <a:rPr lang="fr-FR" dirty="0"/>
              <a:t> watt</a:t>
            </a:r>
          </a:p>
        </p:txBody>
      </p:sp>
      <p:sp>
        <p:nvSpPr>
          <p:cNvPr id="4" name="Espace réservé du numéro de diapositive 3"/>
          <p:cNvSpPr>
            <a:spLocks noGrp="1"/>
          </p:cNvSpPr>
          <p:nvPr>
            <p:ph type="sldNum" sz="quarter" idx="5"/>
          </p:nvPr>
        </p:nvSpPr>
        <p:spPr/>
        <p:txBody>
          <a:bodyPr/>
          <a:lstStyle/>
          <a:p>
            <a:fld id="{48288A79-6C25-45B1-8AD7-43E651C7E699}" type="slidenum">
              <a:rPr lang="fr-FR" smtClean="0"/>
              <a:t>17</a:t>
            </a:fld>
            <a:endParaRPr lang="fr-FR"/>
          </a:p>
        </p:txBody>
      </p:sp>
    </p:spTree>
    <p:extLst>
      <p:ext uri="{BB962C8B-B14F-4D97-AF65-F5344CB8AC3E}">
        <p14:creationId xmlns:p14="http://schemas.microsoft.com/office/powerpoint/2010/main" val="1323383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Jusqu’à présent j’ai montré des mesures d’angle de 315° car c’était facile puisque les signaux arrivaient en phase et a la même puissance peut importe la fréquence. Mais à un moment donné j’ai voulu vérifier si ca fonctionnait avec d’autres angles. Pour ca, j’ai mesuré au VNA les pertes et la phase pour différentes longueurs de </a:t>
            </a:r>
            <a:r>
              <a:rPr lang="fr-FR" dirty="0" err="1"/>
              <a:t>cables</a:t>
            </a:r>
            <a:r>
              <a:rPr lang="fr-FR" dirty="0"/>
              <a:t> avec ou sans atténuateurs, </a:t>
            </a:r>
          </a:p>
          <a:p>
            <a:endParaRPr lang="fr-FR" dirty="0"/>
          </a:p>
          <a:p>
            <a:r>
              <a:rPr lang="fr-FR" dirty="0"/>
              <a:t>Depuis le début</a:t>
            </a:r>
          </a:p>
          <a:p>
            <a:r>
              <a:rPr lang="fr-FR" dirty="0"/>
              <a:t>Test sont fait a 315°</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48288A79-6C25-45B1-8AD7-43E651C7E699}" type="slidenum">
              <a:rPr lang="fr-FR" smtClean="0"/>
              <a:t>18</a:t>
            </a:fld>
            <a:endParaRPr lang="fr-FR"/>
          </a:p>
        </p:txBody>
      </p:sp>
    </p:spTree>
    <p:extLst>
      <p:ext uri="{BB962C8B-B14F-4D97-AF65-F5344CB8AC3E}">
        <p14:creationId xmlns:p14="http://schemas.microsoft.com/office/powerpoint/2010/main" val="2555919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8288A79-6C25-45B1-8AD7-43E651C7E699}" type="slidenum">
              <a:rPr lang="fr-FR" smtClean="0"/>
              <a:t>19</a:t>
            </a:fld>
            <a:endParaRPr lang="fr-FR"/>
          </a:p>
        </p:txBody>
      </p:sp>
    </p:spTree>
    <p:extLst>
      <p:ext uri="{BB962C8B-B14F-4D97-AF65-F5344CB8AC3E}">
        <p14:creationId xmlns:p14="http://schemas.microsoft.com/office/powerpoint/2010/main" val="1036625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conclure, ce projet montre qu’il est possible d’implémenter la méthode Watson-Watt sur une plateforme embarquée : à partir d’un réseau </a:t>
            </a:r>
            <a:r>
              <a:rPr lang="fr-FR" dirty="0" err="1"/>
              <a:t>Adcock</a:t>
            </a:r>
            <a:r>
              <a:rPr lang="fr-FR" dirty="0"/>
              <a:t> et des mesures d’amplitude et de phase, on peut estimer l’angle d’arrivée sur 360°. Les simulations HFSS et les essais sur banc USRP ont validé l’algorithme, et les tests réalisés sur signaux DMR confirment qu’il fonctionne également sur de vrais signaux de communication — pas seulement sur des signaux synthétiques. Ces essais ont aussi mis en évidence des limites pratiques : sensibilité importante au SNR, biais lié au DC-offset et déphasages dus aux oscillateurs locaux. Pour y répondre, j’ai réduit la bande passante, appliqué un filtre coupe-bande et prévu la migration vers une plateforme matérielle mono-LO afin de lever l’ambiguïté à 180° et stabiliser la phase. </a:t>
            </a:r>
          </a:p>
          <a:p>
            <a:endParaRPr lang="fr-FR" dirty="0"/>
          </a:p>
          <a:p>
            <a:endParaRPr lang="fr-FR" dirty="0"/>
          </a:p>
          <a:p>
            <a:pPr marL="171450" indent="-171450">
              <a:buFont typeface="Arial" panose="020B0604020202020204" pitchFamily="34" charset="0"/>
              <a:buChar char="•"/>
            </a:pPr>
            <a:r>
              <a:rPr lang="fr-FR" dirty="0"/>
              <a:t>automatiser la sélection de la fréquence centrale (boucle d’asservissement ou balayage intelligent) pour rendre l’outil autonome ;</a:t>
            </a:r>
          </a:p>
          <a:p>
            <a:pPr marL="171450" indent="-171450">
              <a:buFont typeface="Arial" panose="020B0604020202020204" pitchFamily="34" charset="0"/>
              <a:buChar char="•"/>
            </a:pPr>
            <a:r>
              <a:rPr lang="fr-FR" dirty="0"/>
              <a:t>valider l’algorithme avec l’antenne dédiée et mesurer l’impact de la structure du drone sur le diagramme de rayonnement ;</a:t>
            </a:r>
          </a:p>
          <a:p>
            <a:pPr marL="171450" indent="-171450">
              <a:buFont typeface="Arial" panose="020B0604020202020204" pitchFamily="34" charset="0"/>
              <a:buChar char="•"/>
            </a:pPr>
            <a:r>
              <a:rPr lang="fr-FR" dirty="0"/>
              <a:t>intégrer et optimiser le système dans le boîtier final (contraintes puissance, poids, CPU) et vérifier que l’utilisation d’un oscillateur local unique supprime l’ambiguïté 180° ;</a:t>
            </a:r>
          </a:p>
          <a:p>
            <a:pPr marL="171450" indent="-171450">
              <a:buFont typeface="Arial" panose="020B0604020202020204" pitchFamily="34" charset="0"/>
              <a:buChar char="•"/>
            </a:pPr>
            <a:r>
              <a:rPr lang="fr-FR" dirty="0"/>
              <a:t>optimiser le </a:t>
            </a:r>
            <a:r>
              <a:rPr lang="fr-FR" dirty="0" err="1"/>
              <a:t>flowgraph</a:t>
            </a:r>
            <a:r>
              <a:rPr lang="fr-FR" dirty="0"/>
              <a:t> GNU Radio et envisager une migration portions critiques vers C++/Rust pour l’embarqué.</a:t>
            </a:r>
          </a:p>
          <a:p>
            <a:pPr marL="171450" indent="-171450">
              <a:buFont typeface="Arial" panose="020B0604020202020204" pitchFamily="34" charset="0"/>
              <a:buChar char="•"/>
            </a:pPr>
            <a:endParaRPr lang="fr-FR" dirty="0"/>
          </a:p>
          <a:p>
            <a:pPr marL="171450" indent="-171450">
              <a:buFont typeface="Arial" panose="020B0604020202020204" pitchFamily="34" charset="0"/>
              <a:buChar char="•"/>
            </a:pPr>
            <a:endParaRPr lang="fr-FR" dirty="0"/>
          </a:p>
          <a:p>
            <a:r>
              <a:rPr lang="fr-FR" b="1" dirty="0"/>
              <a:t>Validation technique</a:t>
            </a:r>
            <a:r>
              <a:rPr lang="fr-FR" dirty="0"/>
              <a:t> : mise en œuvre de la méthode Watson-Watt validée en simulation et sur banc — y compris </a:t>
            </a:r>
            <a:r>
              <a:rPr lang="fr-FR" b="1" dirty="0"/>
              <a:t>tests sur signaux DMR réels</a:t>
            </a:r>
            <a:r>
              <a:rPr lang="fr-FR" dirty="0"/>
              <a:t>.</a:t>
            </a:r>
          </a:p>
          <a:p>
            <a:r>
              <a:rPr lang="fr-FR" b="1" dirty="0"/>
              <a:t>Compétences acquises</a:t>
            </a:r>
            <a:r>
              <a:rPr lang="fr-FR" dirty="0"/>
              <a:t> : maîtrise des SDR (USRP), GNU Radio, conception d’expérimentations reproductibles et compréhension des enjeux de synchronisation RF.</a:t>
            </a:r>
          </a:p>
          <a:p>
            <a:r>
              <a:rPr lang="fr-FR" b="1" dirty="0"/>
              <a:t>Savoir-être &amp; perspectives</a:t>
            </a:r>
            <a:r>
              <a:rPr lang="fr-FR" dirty="0"/>
              <a:t> : autonomie, travail en équipe et gestion de projet ; ambition → </a:t>
            </a:r>
            <a:r>
              <a:rPr lang="fr-FR" b="1" dirty="0"/>
              <a:t>poste d’ingénieur R&amp;D en RF</a:t>
            </a:r>
            <a:r>
              <a:rPr lang="fr-FR" dirty="0"/>
              <a:t> (défense / télécom / spatial).</a:t>
            </a:r>
          </a:p>
          <a:p>
            <a:pPr marL="171450" indent="-171450">
              <a:buFont typeface="Arial" panose="020B0604020202020204" pitchFamily="34" charset="0"/>
              <a:buChar char="•"/>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48288A79-6C25-45B1-8AD7-43E651C7E699}" type="slidenum">
              <a:rPr lang="fr-FR" smtClean="0"/>
              <a:t>20</a:t>
            </a:fld>
            <a:endParaRPr lang="fr-FR"/>
          </a:p>
        </p:txBody>
      </p:sp>
    </p:spTree>
    <p:extLst>
      <p:ext uri="{BB962C8B-B14F-4D97-AF65-F5344CB8AC3E}">
        <p14:creationId xmlns:p14="http://schemas.microsoft.com/office/powerpoint/2010/main" val="1368600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a:r>
              <a:rPr lang="fr-FR" dirty="0"/>
              <a:t>Pour le déroulement de la présentation</a:t>
            </a:r>
          </a:p>
          <a:p>
            <a:pPr rtl="0"/>
            <a:r>
              <a:rPr lang="fr-FR" dirty="0"/>
              <a:t>	Intro</a:t>
            </a:r>
          </a:p>
          <a:p>
            <a:pPr rtl="0"/>
            <a:r>
              <a:rPr lang="fr-FR" dirty="0"/>
              <a:t>		</a:t>
            </a:r>
            <a:r>
              <a:rPr lang="fr-FR" dirty="0" err="1"/>
              <a:t>Avantix</a:t>
            </a:r>
            <a:endParaRPr lang="fr-FR" dirty="0"/>
          </a:p>
          <a:p>
            <a:pPr rtl="0"/>
            <a:r>
              <a:rPr lang="fr-FR" dirty="0"/>
              <a:t>		Contexte du projet</a:t>
            </a:r>
          </a:p>
          <a:p>
            <a:pPr rtl="0"/>
            <a:r>
              <a:rPr lang="fr-FR" dirty="0"/>
              <a:t>	Méthodologie WW</a:t>
            </a:r>
          </a:p>
          <a:p>
            <a:pPr rtl="0"/>
            <a:r>
              <a:rPr lang="fr-FR" dirty="0"/>
              <a:t>		</a:t>
            </a:r>
            <a:r>
              <a:rPr lang="fr-FR" dirty="0" err="1"/>
              <a:t>Theroie</a:t>
            </a:r>
            <a:endParaRPr lang="fr-FR" dirty="0"/>
          </a:p>
          <a:p>
            <a:pPr rtl="0"/>
            <a:r>
              <a:rPr lang="fr-FR" dirty="0"/>
              <a:t>		petites subtilités</a:t>
            </a:r>
            <a:br>
              <a:rPr lang="fr-FR" dirty="0"/>
            </a:br>
            <a:r>
              <a:rPr lang="fr-FR" dirty="0"/>
              <a:t>	Implémentation</a:t>
            </a:r>
          </a:p>
          <a:p>
            <a:r>
              <a:rPr lang="fr-FR" dirty="0"/>
              <a:t>		simulation HFSS / Python</a:t>
            </a:r>
          </a:p>
          <a:p>
            <a:r>
              <a:rPr lang="fr-FR" dirty="0"/>
              <a:t>		Importer sur USRP avec GNU Radio</a:t>
            </a:r>
          </a:p>
          <a:p>
            <a:r>
              <a:rPr lang="fr-FR" dirty="0"/>
              <a:t>	Résultats/Limites/Performances et qq exemple </a:t>
            </a:r>
          </a:p>
          <a:p>
            <a:endParaRPr lang="fr-FR" dirty="0"/>
          </a:p>
          <a:p>
            <a:r>
              <a:rPr lang="fr-FR" dirty="0"/>
              <a:t>	Bilan perso / pistes de développement pour l’avenir du projet</a:t>
            </a:r>
          </a:p>
        </p:txBody>
      </p:sp>
      <p:sp>
        <p:nvSpPr>
          <p:cNvPr id="4" name="Espace réservé du numéro de diapositive 3"/>
          <p:cNvSpPr>
            <a:spLocks noGrp="1"/>
          </p:cNvSpPr>
          <p:nvPr>
            <p:ph type="sldNum" sz="quarter" idx="5"/>
          </p:nvPr>
        </p:nvSpPr>
        <p:spPr/>
        <p:txBody>
          <a:bodyPr/>
          <a:lstStyle/>
          <a:p>
            <a:fld id="{48288A79-6C25-45B1-8AD7-43E651C7E699}" type="slidenum">
              <a:rPr lang="fr-FR" smtClean="0"/>
              <a:t>2</a:t>
            </a:fld>
            <a:endParaRPr lang="fr-FR"/>
          </a:p>
        </p:txBody>
      </p:sp>
    </p:spTree>
    <p:extLst>
      <p:ext uri="{BB962C8B-B14F-4D97-AF65-F5344CB8AC3E}">
        <p14:creationId xmlns:p14="http://schemas.microsoft.com/office/powerpoint/2010/main" val="3305060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 je l’ai dis on est sur un drone</a:t>
            </a:r>
          </a:p>
          <a:p>
            <a:r>
              <a:rPr lang="fr-FR" dirty="0"/>
              <a:t>	Navigation -&gt; sens Horaire et pas trigo comme on peut le voir sur l’animation</a:t>
            </a:r>
          </a:p>
          <a:p>
            <a:r>
              <a:rPr lang="fr-FR" dirty="0"/>
              <a:t>		Implique </a:t>
            </a:r>
            <a:r>
              <a:rPr lang="fr-FR" dirty="0" err="1"/>
              <a:t>phi_trigo</a:t>
            </a:r>
            <a:r>
              <a:rPr lang="fr-FR" dirty="0"/>
              <a:t> = - </a:t>
            </a:r>
            <a:r>
              <a:rPr lang="fr-FR" dirty="0" err="1"/>
              <a:t>phi_nav</a:t>
            </a:r>
            <a:endParaRPr lang="fr-FR" dirty="0"/>
          </a:p>
          <a:p>
            <a:r>
              <a:rPr lang="fr-FR" dirty="0"/>
              <a:t>		</a:t>
            </a:r>
            <a:r>
              <a:rPr lang="fr-FR" dirty="0" err="1"/>
              <a:t>Vew</a:t>
            </a:r>
            <a:r>
              <a:rPr lang="fr-FR" dirty="0"/>
              <a:t> -&gt; -sin(</a:t>
            </a:r>
            <a:r>
              <a:rPr lang="fr-FR" dirty="0" err="1"/>
              <a:t>phi_nav</a:t>
            </a:r>
            <a:r>
              <a:rPr lang="fr-FR" dirty="0"/>
              <a:t>)</a:t>
            </a:r>
          </a:p>
          <a:p>
            <a:r>
              <a:rPr lang="fr-FR" dirty="0"/>
              <a:t>			L’angle d’incidence va donc être égal à </a:t>
            </a:r>
            <a:r>
              <a:rPr lang="fr-FR" dirty="0" err="1"/>
              <a:t>arctan</a:t>
            </a:r>
            <a:r>
              <a:rPr lang="fr-FR" dirty="0"/>
              <a:t>(-</a:t>
            </a:r>
            <a:r>
              <a:rPr lang="fr-FR" dirty="0" err="1"/>
              <a:t>Vew</a:t>
            </a:r>
            <a:r>
              <a:rPr lang="fr-FR" dirty="0"/>
              <a:t>/</a:t>
            </a:r>
            <a:r>
              <a:rPr lang="fr-FR" dirty="0" err="1"/>
              <a:t>Vns</a:t>
            </a:r>
            <a:r>
              <a:rPr lang="fr-FR" dirty="0"/>
              <a:t>)</a:t>
            </a:r>
          </a:p>
          <a:p>
            <a:r>
              <a:rPr lang="fr-FR" dirty="0"/>
              <a:t>Bon c’est mieux mais on a encore un </a:t>
            </a:r>
            <a:r>
              <a:rPr lang="fr-FR" dirty="0" err="1"/>
              <a:t>probleme</a:t>
            </a:r>
            <a:endParaRPr lang="fr-FR" dirty="0"/>
          </a:p>
          <a:p>
            <a:r>
              <a:rPr lang="fr-FR" dirty="0"/>
              <a:t>	lié directement a algo WW</a:t>
            </a:r>
          </a:p>
          <a:p>
            <a:endParaRPr lang="fr-FR" dirty="0"/>
          </a:p>
        </p:txBody>
      </p:sp>
      <p:sp>
        <p:nvSpPr>
          <p:cNvPr id="4" name="Espace réservé du numéro de diapositive 3"/>
          <p:cNvSpPr>
            <a:spLocks noGrp="1"/>
          </p:cNvSpPr>
          <p:nvPr>
            <p:ph type="sldNum" sz="quarter" idx="5"/>
          </p:nvPr>
        </p:nvSpPr>
        <p:spPr/>
        <p:txBody>
          <a:bodyPr/>
          <a:lstStyle/>
          <a:p>
            <a:fld id="{48288A79-6C25-45B1-8AD7-43E651C7E699}" type="slidenum">
              <a:rPr lang="fr-FR" smtClean="0"/>
              <a:t>22</a:t>
            </a:fld>
            <a:endParaRPr lang="fr-FR"/>
          </a:p>
        </p:txBody>
      </p:sp>
    </p:spTree>
    <p:extLst>
      <p:ext uri="{BB962C8B-B14F-4D97-AF65-F5344CB8AC3E}">
        <p14:creationId xmlns:p14="http://schemas.microsoft.com/office/powerpoint/2010/main" val="1958933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ce moment la, pour moi la source ne pouvait venir que de la phase mais j’ai quand même vérifié phase et puissance des 3 signaux. Dans cette expérience les 3 signaux doivent arriver en phase a la même puissance. Et ce qu’on remarque c’est que autant la puissance est constante et sur égale sur les 3 voies dans le temps; autant la phase elle, n’est pas égale sur les 3 voies.</a:t>
            </a:r>
          </a:p>
          <a:p>
            <a:endParaRPr lang="fr-FR" dirty="0"/>
          </a:p>
          <a:p>
            <a:r>
              <a:rPr lang="fr-FR" dirty="0"/>
              <a:t>Et en plus c’était toujours la même voie, la voie O qui était déphaser par rapport aux deux autres et entre deux lancés de programme, la différence de phase n’était pas la même, donc impossible a corrigé avec un fichier de calibration.</a:t>
            </a:r>
          </a:p>
          <a:p>
            <a:r>
              <a:rPr lang="fr-FR" dirty="0"/>
              <a:t>Mais du coup ma voie O correspondait au port RF1 et les deux autres voies étaient sur le port RF2 et RF3</a:t>
            </a:r>
          </a:p>
          <a:p>
            <a:r>
              <a:rPr lang="fr-FR" dirty="0"/>
              <a:t>Or quand on regarde le schéma interne du N310 on voit qu’il y a 2 oscillateurs locaux, un pour les ports RF0 et RF1 et un pour les ports RF2 et RF3. Donc autant il est possible de les synchroniser en temps avec le GPS, autant il est impossible de les synchroniser en phase. La solution est d’utiliser un oscillateur local externe sur tous les ports. Il y a une option sur GNU radio qui permet d’utiliser les oscillateurs externes le </a:t>
            </a:r>
            <a:r>
              <a:rPr lang="fr-FR" dirty="0" err="1"/>
              <a:t>probleme</a:t>
            </a:r>
            <a:r>
              <a:rPr lang="fr-FR" dirty="0"/>
              <a:t> c’est que c’est encore en développement et la fonction n’est pas encore implémentée, et malgré un message au support, aucune solution n’a été trouvée.</a:t>
            </a:r>
            <a:br>
              <a:rPr lang="fr-FR" dirty="0"/>
            </a:br>
            <a:r>
              <a:rPr lang="fr-FR" dirty="0"/>
              <a:t>Cependant, dans le dans le montage final sur le drone, ce n’est pas un </a:t>
            </a:r>
            <a:r>
              <a:rPr lang="fr-FR" dirty="0" err="1"/>
              <a:t>usrp</a:t>
            </a:r>
            <a:r>
              <a:rPr lang="fr-FR" dirty="0"/>
              <a:t> n310 qui sera utilisé mais autre chose, et sur celui-ci il y aura un seul oscillateur local et donc il n’y aura pas de </a:t>
            </a:r>
            <a:r>
              <a:rPr lang="fr-FR" dirty="0" err="1"/>
              <a:t>probleme</a:t>
            </a:r>
            <a:r>
              <a:rPr lang="fr-FR" dirty="0"/>
              <a:t> d’ambiguïté a 180°. J’ai donc fini par poursuivre le projet en prenant en compte que les phases n’étaient pas synchronisées.</a:t>
            </a:r>
          </a:p>
        </p:txBody>
      </p:sp>
      <p:sp>
        <p:nvSpPr>
          <p:cNvPr id="4" name="Espace réservé du numéro de diapositive 3"/>
          <p:cNvSpPr>
            <a:spLocks noGrp="1"/>
          </p:cNvSpPr>
          <p:nvPr>
            <p:ph type="sldNum" sz="quarter" idx="5"/>
          </p:nvPr>
        </p:nvSpPr>
        <p:spPr/>
        <p:txBody>
          <a:bodyPr/>
          <a:lstStyle/>
          <a:p>
            <a:fld id="{48288A79-6C25-45B1-8AD7-43E651C7E699}" type="slidenum">
              <a:rPr lang="fr-FR" smtClean="0"/>
              <a:t>23</a:t>
            </a:fld>
            <a:endParaRPr lang="fr-FR"/>
          </a:p>
        </p:txBody>
      </p:sp>
    </p:spTree>
    <p:extLst>
      <p:ext uri="{BB962C8B-B14F-4D97-AF65-F5344CB8AC3E}">
        <p14:creationId xmlns:p14="http://schemas.microsoft.com/office/powerpoint/2010/main" val="1552412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 je l’ai dis j’ai fais mon stage chez AVANTIX</a:t>
            </a:r>
          </a:p>
          <a:p>
            <a:r>
              <a:rPr lang="fr-FR" dirty="0"/>
              <a:t>	Entreprise -&gt; 	Aix en </a:t>
            </a:r>
            <a:r>
              <a:rPr lang="fr-FR" dirty="0" err="1"/>
              <a:t>provence</a:t>
            </a:r>
            <a:endParaRPr lang="fr-FR" dirty="0"/>
          </a:p>
          <a:p>
            <a:r>
              <a:rPr lang="fr-FR" dirty="0"/>
              <a:t>		Défense</a:t>
            </a:r>
          </a:p>
          <a:p>
            <a:r>
              <a:rPr lang="fr-FR" dirty="0"/>
              <a:t>		Développe des systèmes de renseignement </a:t>
            </a:r>
            <a:r>
              <a:rPr lang="fr-FR" dirty="0" err="1"/>
              <a:t>electromagnétique</a:t>
            </a:r>
            <a:endParaRPr lang="fr-FR" dirty="0"/>
          </a:p>
          <a:p>
            <a:r>
              <a:rPr lang="fr-FR" dirty="0"/>
              <a:t>	Spécialisé dans plusieurs domaines</a:t>
            </a:r>
          </a:p>
          <a:p>
            <a:r>
              <a:rPr lang="fr-FR" dirty="0"/>
              <a:t>		ELINT Collecte et analyse signaux radar</a:t>
            </a:r>
          </a:p>
          <a:p>
            <a:r>
              <a:rPr lang="fr-FR" dirty="0"/>
              <a:t>		COMINT Interception et analyse signaux radios</a:t>
            </a:r>
          </a:p>
          <a:p>
            <a:r>
              <a:rPr lang="fr-FR" dirty="0"/>
              <a:t>		SIGINT terme qui </a:t>
            </a:r>
            <a:r>
              <a:rPr lang="fr-FR" dirty="0" err="1"/>
              <a:t>englobae</a:t>
            </a:r>
            <a:r>
              <a:rPr lang="fr-FR" dirty="0"/>
              <a:t> </a:t>
            </a:r>
            <a:r>
              <a:rPr lang="fr-FR" dirty="0" err="1"/>
              <a:t>elint</a:t>
            </a:r>
            <a:r>
              <a:rPr lang="fr-FR" dirty="0"/>
              <a:t> et </a:t>
            </a:r>
            <a:r>
              <a:rPr lang="fr-FR" dirty="0" err="1"/>
              <a:t>comint</a:t>
            </a:r>
            <a:endParaRPr lang="fr-FR" dirty="0"/>
          </a:p>
          <a:p>
            <a:r>
              <a:rPr lang="fr-FR" dirty="0"/>
              <a:t>		Technologie brouillage et guerre </a:t>
            </a:r>
            <a:r>
              <a:rPr lang="fr-FR" dirty="0" err="1"/>
              <a:t>electronique</a:t>
            </a:r>
            <a:endParaRPr lang="fr-FR" dirty="0"/>
          </a:p>
        </p:txBody>
      </p:sp>
      <p:sp>
        <p:nvSpPr>
          <p:cNvPr id="4" name="Espace réservé du numéro de diapositive 3"/>
          <p:cNvSpPr>
            <a:spLocks noGrp="1"/>
          </p:cNvSpPr>
          <p:nvPr>
            <p:ph type="sldNum" sz="quarter" idx="5"/>
          </p:nvPr>
        </p:nvSpPr>
        <p:spPr/>
        <p:txBody>
          <a:bodyPr/>
          <a:lstStyle/>
          <a:p>
            <a:fld id="{48288A79-6C25-45B1-8AD7-43E651C7E699}" type="slidenum">
              <a:rPr lang="fr-FR" smtClean="0"/>
              <a:t>3</a:t>
            </a:fld>
            <a:endParaRPr lang="fr-FR"/>
          </a:p>
        </p:txBody>
      </p:sp>
    </p:spTree>
    <p:extLst>
      <p:ext uri="{BB962C8B-B14F-4D97-AF65-F5344CB8AC3E}">
        <p14:creationId xmlns:p14="http://schemas.microsoft.com/office/powerpoint/2010/main" val="2340604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Dev WW embarqué sur un drone</a:t>
            </a:r>
          </a:p>
          <a:p>
            <a:r>
              <a:rPr lang="fr-FR" dirty="0"/>
              <a:t>	WW -&gt;	Radiogoniométrie basé sur </a:t>
            </a:r>
            <a:r>
              <a:rPr lang="fr-FR" dirty="0" err="1"/>
              <a:t>adcock</a:t>
            </a:r>
            <a:endParaRPr lang="fr-FR" dirty="0"/>
          </a:p>
          <a:p>
            <a:r>
              <a:rPr lang="fr-FR" dirty="0"/>
              <a:t>			Déterminer l’angle d’arrivée d’un signal</a:t>
            </a:r>
          </a:p>
          <a:p>
            <a:r>
              <a:rPr lang="fr-FR" dirty="0"/>
              <a:t>				localiser la source d’émission</a:t>
            </a:r>
          </a:p>
          <a:p>
            <a:r>
              <a:rPr lang="fr-FR" dirty="0"/>
              <a:t>Mon projet s’inscrit dans COMINT</a:t>
            </a:r>
          </a:p>
          <a:p>
            <a:r>
              <a:rPr lang="fr-FR" dirty="0"/>
              <a:t>Bien qu’ancienne, (1920 </a:t>
            </a:r>
            <a:r>
              <a:rPr lang="fr-FR" dirty="0" err="1"/>
              <a:t>adcock</a:t>
            </a:r>
            <a:r>
              <a:rPr lang="fr-FR" dirty="0"/>
              <a:t> 1930 WW) -&gt; reste bcp utilisé</a:t>
            </a:r>
          </a:p>
          <a:p>
            <a:r>
              <a:rPr lang="fr-FR" dirty="0"/>
              <a:t>	assez simple a mettre en place</a:t>
            </a:r>
          </a:p>
          <a:p>
            <a:r>
              <a:rPr lang="fr-FR" dirty="0"/>
              <a:t>	robuste et rapide</a:t>
            </a:r>
          </a:p>
          <a:p>
            <a:r>
              <a:rPr lang="fr-FR" dirty="0"/>
              <a:t>		Atout essentiel notamment sur un drone</a:t>
            </a:r>
          </a:p>
        </p:txBody>
      </p:sp>
      <p:sp>
        <p:nvSpPr>
          <p:cNvPr id="4" name="Espace réservé du numéro de diapositive 3"/>
          <p:cNvSpPr>
            <a:spLocks noGrp="1"/>
          </p:cNvSpPr>
          <p:nvPr>
            <p:ph type="sldNum" sz="quarter" idx="5"/>
          </p:nvPr>
        </p:nvSpPr>
        <p:spPr/>
        <p:txBody>
          <a:bodyPr/>
          <a:lstStyle/>
          <a:p>
            <a:fld id="{48288A79-6C25-45B1-8AD7-43E651C7E699}" type="slidenum">
              <a:rPr lang="fr-FR" smtClean="0"/>
              <a:t>4</a:t>
            </a:fld>
            <a:endParaRPr lang="fr-FR"/>
          </a:p>
        </p:txBody>
      </p:sp>
    </p:spTree>
    <p:extLst>
      <p:ext uri="{BB962C8B-B14F-4D97-AF65-F5344CB8AC3E}">
        <p14:creationId xmlns:p14="http://schemas.microsoft.com/office/powerpoint/2010/main" val="568107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comprendre le principe du WW</a:t>
            </a:r>
          </a:p>
          <a:p>
            <a:r>
              <a:rPr lang="fr-FR" dirty="0"/>
              <a:t>	animation</a:t>
            </a:r>
          </a:p>
          <a:p>
            <a:r>
              <a:rPr lang="fr-FR" dirty="0"/>
              <a:t>		Système </a:t>
            </a:r>
            <a:r>
              <a:rPr lang="fr-FR" dirty="0" err="1"/>
              <a:t>adcock</a:t>
            </a:r>
            <a:r>
              <a:rPr lang="fr-FR" dirty="0"/>
              <a:t>  avec 3 antennes -&gt;</a:t>
            </a:r>
          </a:p>
          <a:p>
            <a:r>
              <a:rPr lang="fr-FR" dirty="0"/>
              <a:t>			2 à boucle</a:t>
            </a:r>
          </a:p>
          <a:p>
            <a:r>
              <a:rPr lang="fr-FR" dirty="0"/>
              <a:t>				NS sur axe Nord-Sud et EW axe Est ouest</a:t>
            </a:r>
          </a:p>
          <a:p>
            <a:r>
              <a:rPr lang="fr-FR" dirty="0"/>
              <a:t>				une omni au centre</a:t>
            </a:r>
          </a:p>
          <a:p>
            <a:r>
              <a:rPr lang="fr-FR" dirty="0"/>
              <a:t>L’idée -&gt; 	antenne NS capte la composante Nord sud du champ </a:t>
            </a:r>
            <a:r>
              <a:rPr lang="fr-FR" dirty="0" err="1"/>
              <a:t>electrique</a:t>
            </a:r>
            <a:r>
              <a:rPr lang="fr-FR" dirty="0"/>
              <a:t> et donc est </a:t>
            </a:r>
            <a:r>
              <a:rPr lang="fr-FR" dirty="0" err="1"/>
              <a:t>proportionel</a:t>
            </a:r>
            <a:r>
              <a:rPr lang="fr-FR" dirty="0"/>
              <a:t> a cos(phi)</a:t>
            </a:r>
          </a:p>
          <a:p>
            <a:r>
              <a:rPr lang="fr-FR" dirty="0"/>
              <a:t>	EW est ouest proportionnel sin(phi)</a:t>
            </a:r>
            <a:br>
              <a:rPr lang="fr-FR" dirty="0"/>
            </a:br>
            <a:r>
              <a:rPr lang="fr-FR" dirty="0"/>
              <a:t>Si on prend le rapport des tension </a:t>
            </a:r>
            <a:r>
              <a:rPr lang="fr-FR" dirty="0" err="1"/>
              <a:t>Vew</a:t>
            </a:r>
            <a:r>
              <a:rPr lang="fr-FR" dirty="0"/>
              <a:t>/</a:t>
            </a:r>
            <a:r>
              <a:rPr lang="fr-FR" dirty="0" err="1"/>
              <a:t>Vns</a:t>
            </a:r>
            <a:r>
              <a:rPr lang="fr-FR" dirty="0"/>
              <a:t> on obtient la tangente de phi et en inversant on obtient phi = </a:t>
            </a:r>
            <a:r>
              <a:rPr lang="fr-FR" dirty="0" err="1"/>
              <a:t>arctan</a:t>
            </a:r>
            <a:r>
              <a:rPr lang="fr-FR" dirty="0"/>
              <a:t>(</a:t>
            </a:r>
            <a:r>
              <a:rPr lang="fr-FR" dirty="0" err="1"/>
              <a:t>Vew</a:t>
            </a:r>
            <a:r>
              <a:rPr lang="fr-FR" dirty="0"/>
              <a:t>/</a:t>
            </a:r>
            <a:r>
              <a:rPr lang="fr-FR" dirty="0" err="1"/>
              <a:t>Vns</a:t>
            </a:r>
            <a:r>
              <a:rPr lang="fr-FR" dirty="0"/>
              <a:t>)</a:t>
            </a:r>
          </a:p>
          <a:p>
            <a:endParaRPr lang="fr-FR" dirty="0"/>
          </a:p>
          <a:p>
            <a:r>
              <a:rPr lang="fr-FR" dirty="0"/>
              <a:t>Ca peut paraitre assez simple, mais c’est pas fini il y a qq subtilités</a:t>
            </a:r>
            <a:br>
              <a:rPr lang="fr-FR" dirty="0"/>
            </a:br>
            <a:endParaRPr lang="fr-FR" dirty="0"/>
          </a:p>
          <a:p>
            <a:r>
              <a:rPr lang="fr-FR" dirty="0"/>
              <a:t>		</a:t>
            </a:r>
          </a:p>
        </p:txBody>
      </p:sp>
      <p:sp>
        <p:nvSpPr>
          <p:cNvPr id="4" name="Espace réservé du numéro de diapositive 3"/>
          <p:cNvSpPr>
            <a:spLocks noGrp="1"/>
          </p:cNvSpPr>
          <p:nvPr>
            <p:ph type="sldNum" sz="quarter" idx="5"/>
          </p:nvPr>
        </p:nvSpPr>
        <p:spPr/>
        <p:txBody>
          <a:bodyPr/>
          <a:lstStyle/>
          <a:p>
            <a:fld id="{48288A79-6C25-45B1-8AD7-43E651C7E699}" type="slidenum">
              <a:rPr lang="fr-FR" smtClean="0"/>
              <a:t>5</a:t>
            </a:fld>
            <a:endParaRPr lang="fr-FR"/>
          </a:p>
        </p:txBody>
      </p:sp>
    </p:spTree>
    <p:extLst>
      <p:ext uri="{BB962C8B-B14F-4D97-AF65-F5344CB8AC3E}">
        <p14:creationId xmlns:p14="http://schemas.microsoft.com/office/powerpoint/2010/main" val="2569279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 on se place dans ce quadrant</a:t>
            </a:r>
          </a:p>
          <a:p>
            <a:r>
              <a:rPr lang="fr-FR" dirty="0"/>
              <a:t>	</a:t>
            </a:r>
            <a:r>
              <a:rPr lang="fr-FR" dirty="0" err="1"/>
              <a:t>Vns</a:t>
            </a:r>
            <a:r>
              <a:rPr lang="fr-FR" dirty="0"/>
              <a:t>&gt; 0 et </a:t>
            </a:r>
            <a:r>
              <a:rPr lang="fr-FR" dirty="0" err="1"/>
              <a:t>Vew</a:t>
            </a:r>
            <a:r>
              <a:rPr lang="fr-FR" dirty="0"/>
              <a:t>&lt;0</a:t>
            </a:r>
          </a:p>
          <a:p>
            <a:r>
              <a:rPr lang="fr-FR" dirty="0"/>
              <a:t>Et ici 	</a:t>
            </a:r>
            <a:r>
              <a:rPr lang="fr-FR" dirty="0" err="1"/>
              <a:t>Vns</a:t>
            </a:r>
            <a:r>
              <a:rPr lang="fr-FR" dirty="0"/>
              <a:t>&lt;0 et </a:t>
            </a:r>
            <a:r>
              <a:rPr lang="fr-FR" dirty="0" err="1"/>
              <a:t>Vew</a:t>
            </a:r>
            <a:r>
              <a:rPr lang="fr-FR" dirty="0"/>
              <a:t>&gt;0</a:t>
            </a:r>
          </a:p>
          <a:p>
            <a:endParaRPr lang="fr-FR" dirty="0"/>
          </a:p>
          <a:p>
            <a:r>
              <a:rPr lang="fr-FR" dirty="0"/>
              <a:t>Sauf que le rapport de –</a:t>
            </a:r>
            <a:r>
              <a:rPr lang="fr-FR" dirty="0" err="1"/>
              <a:t>Vew</a:t>
            </a:r>
            <a:r>
              <a:rPr lang="fr-FR" dirty="0"/>
              <a:t>/</a:t>
            </a:r>
            <a:r>
              <a:rPr lang="fr-FR" dirty="0" err="1"/>
              <a:t>Vns</a:t>
            </a:r>
            <a:r>
              <a:rPr lang="fr-FR" dirty="0"/>
              <a:t> d’un coté devient </a:t>
            </a:r>
            <a:r>
              <a:rPr lang="fr-FR" dirty="0" err="1"/>
              <a:t>Vew</a:t>
            </a:r>
            <a:r>
              <a:rPr lang="fr-FR" dirty="0"/>
              <a:t>/-</a:t>
            </a:r>
            <a:r>
              <a:rPr lang="fr-FR" dirty="0" err="1"/>
              <a:t>Vns</a:t>
            </a:r>
            <a:r>
              <a:rPr lang="fr-FR" dirty="0"/>
              <a:t> à 180° -&gt; ces deux ratios sont = donc l’angle estimé sera le même</a:t>
            </a:r>
          </a:p>
          <a:p>
            <a:endParaRPr lang="fr-FR" dirty="0"/>
          </a:p>
          <a:p>
            <a:r>
              <a:rPr lang="fr-FR" dirty="0"/>
              <a:t>Direction OK / Sens pas OK</a:t>
            </a:r>
          </a:p>
          <a:p>
            <a:endParaRPr lang="fr-FR" dirty="0"/>
          </a:p>
          <a:p>
            <a:r>
              <a:rPr lang="fr-FR" dirty="0"/>
              <a:t>Pour régler ca, la </a:t>
            </a:r>
            <a:r>
              <a:rPr lang="fr-FR" dirty="0" err="1"/>
              <a:t>prmeiere</a:t>
            </a:r>
            <a:r>
              <a:rPr lang="fr-FR" dirty="0"/>
              <a:t> étape est de passer le rapport en valeur absolue</a:t>
            </a:r>
          </a:p>
        </p:txBody>
      </p:sp>
      <p:sp>
        <p:nvSpPr>
          <p:cNvPr id="4" name="Espace réservé du numéro de diapositive 3"/>
          <p:cNvSpPr>
            <a:spLocks noGrp="1"/>
          </p:cNvSpPr>
          <p:nvPr>
            <p:ph type="sldNum" sz="quarter" idx="5"/>
          </p:nvPr>
        </p:nvSpPr>
        <p:spPr/>
        <p:txBody>
          <a:bodyPr/>
          <a:lstStyle/>
          <a:p>
            <a:fld id="{48288A79-6C25-45B1-8AD7-43E651C7E699}" type="slidenum">
              <a:rPr lang="fr-FR" smtClean="0"/>
              <a:t>6</a:t>
            </a:fld>
            <a:endParaRPr lang="fr-FR"/>
          </a:p>
        </p:txBody>
      </p:sp>
    </p:spTree>
    <p:extLst>
      <p:ext uri="{BB962C8B-B14F-4D97-AF65-F5344CB8AC3E}">
        <p14:creationId xmlns:p14="http://schemas.microsoft.com/office/powerpoint/2010/main" val="4029105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Ca va avoir pour effet de fixer </a:t>
            </a:r>
            <a:r>
              <a:rPr lang="fr-FR" dirty="0" err="1"/>
              <a:t>acrtan</a:t>
            </a:r>
            <a:r>
              <a:rPr lang="fr-FR" dirty="0"/>
              <a:t> dans 1</a:t>
            </a:r>
            <a:r>
              <a:rPr lang="fr-FR" baseline="30000" dirty="0"/>
              <a:t>er</a:t>
            </a:r>
            <a:r>
              <a:rPr lang="fr-FR" dirty="0"/>
              <a:t> quadrant (0°-90°)</a:t>
            </a:r>
          </a:p>
          <a:p>
            <a:endParaRPr lang="fr-FR" dirty="0"/>
          </a:p>
          <a:p>
            <a:r>
              <a:rPr lang="fr-FR" dirty="0"/>
              <a:t>Courbe de gain des antennes -&gt; rapport |</a:t>
            </a:r>
            <a:r>
              <a:rPr lang="fr-FR" dirty="0" err="1"/>
              <a:t>Vew</a:t>
            </a:r>
            <a:r>
              <a:rPr lang="fr-FR" dirty="0"/>
              <a:t>/</a:t>
            </a:r>
            <a:r>
              <a:rPr lang="fr-FR" dirty="0" err="1"/>
              <a:t>Vns</a:t>
            </a:r>
            <a:r>
              <a:rPr lang="fr-FR" dirty="0"/>
              <a:t>| revient 4 fois</a:t>
            </a:r>
          </a:p>
          <a:p>
            <a:r>
              <a:rPr lang="fr-FR" dirty="0"/>
              <a:t>Exemple -&gt; 70° certain ratio</a:t>
            </a:r>
          </a:p>
          <a:p>
            <a:r>
              <a:rPr lang="fr-FR" dirty="0"/>
              <a:t>	même ratio 110 250 290°</a:t>
            </a:r>
          </a:p>
          <a:p>
            <a:r>
              <a:rPr lang="fr-FR" dirty="0"/>
              <a:t>4 Solutions possible, 1 par quadrant -&gt; pire qu’avant</a:t>
            </a:r>
            <a:br>
              <a:rPr lang="fr-FR" dirty="0"/>
            </a:br>
            <a:r>
              <a:rPr lang="fr-FR" dirty="0"/>
              <a:t>	-&gt; Par contre si on rajoute la phase</a:t>
            </a:r>
          </a:p>
          <a:p>
            <a:r>
              <a:rPr lang="fr-FR" dirty="0"/>
              <a:t>On voit 4 motifs différents qui correspond au 4 quadrant </a:t>
            </a:r>
          </a:p>
          <a:p>
            <a:r>
              <a:rPr lang="fr-FR" dirty="0"/>
              <a:t>	Grace a la phase on peut déterminer le quadrant</a:t>
            </a:r>
          </a:p>
          <a:p>
            <a:r>
              <a:rPr lang="fr-FR" dirty="0"/>
              <a:t>Ecart des angles ayant le même ratio toujours les mêmes</a:t>
            </a:r>
          </a:p>
          <a:p>
            <a:r>
              <a:rPr lang="fr-FR" dirty="0"/>
              <a:t>	Si phi1 l’angle calculé par cette formule dans Q1</a:t>
            </a:r>
          </a:p>
          <a:p>
            <a:r>
              <a:rPr lang="fr-FR" dirty="0"/>
              <a:t>	Q2 -&gt; 180°-phi1</a:t>
            </a:r>
          </a:p>
          <a:p>
            <a:r>
              <a:rPr lang="fr-FR" dirty="0"/>
              <a:t>	Q3 -&gt; 180°+phi1</a:t>
            </a:r>
          </a:p>
          <a:p>
            <a:r>
              <a:rPr lang="fr-FR" dirty="0"/>
              <a:t>	Q4 -&gt; 360 – phi1</a:t>
            </a:r>
          </a:p>
          <a:p>
            <a:r>
              <a:rPr lang="fr-FR" dirty="0"/>
              <a:t>Donc avec la puissance on arrive a déterminer la valeur de phi1,  et en prenant la phase, on peut déterminer le bon quadrant et appliquer une correction</a:t>
            </a:r>
          </a:p>
          <a:p>
            <a:endParaRPr lang="fr-FR" dirty="0"/>
          </a:p>
          <a:p>
            <a:r>
              <a:rPr lang="fr-FR" dirty="0"/>
              <a:t>Concrètement comment on implémente ca?</a:t>
            </a:r>
          </a:p>
        </p:txBody>
      </p:sp>
      <p:sp>
        <p:nvSpPr>
          <p:cNvPr id="4" name="Espace réservé du numéro de diapositive 3"/>
          <p:cNvSpPr>
            <a:spLocks noGrp="1"/>
          </p:cNvSpPr>
          <p:nvPr>
            <p:ph type="sldNum" sz="quarter" idx="5"/>
          </p:nvPr>
        </p:nvSpPr>
        <p:spPr/>
        <p:txBody>
          <a:bodyPr/>
          <a:lstStyle/>
          <a:p>
            <a:fld id="{48288A79-6C25-45B1-8AD7-43E651C7E699}" type="slidenum">
              <a:rPr lang="fr-FR" smtClean="0"/>
              <a:t>7</a:t>
            </a:fld>
            <a:endParaRPr lang="fr-FR"/>
          </a:p>
        </p:txBody>
      </p:sp>
    </p:spTree>
    <p:extLst>
      <p:ext uri="{BB962C8B-B14F-4D97-AF65-F5344CB8AC3E}">
        <p14:creationId xmlns:p14="http://schemas.microsoft.com/office/powerpoint/2010/main" val="3817805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Etape 1 -&gt;	Compare force relative des deux antennes</a:t>
            </a:r>
            <a:br>
              <a:rPr lang="fr-FR" dirty="0"/>
            </a:br>
            <a:r>
              <a:rPr lang="fr-FR" dirty="0"/>
              <a:t>	Si rapport &lt;1 NS domine</a:t>
            </a:r>
          </a:p>
          <a:p>
            <a:r>
              <a:rPr lang="fr-FR" dirty="0"/>
              <a:t>	sinon EW domine</a:t>
            </a:r>
          </a:p>
          <a:p>
            <a:r>
              <a:rPr lang="fr-FR" dirty="0"/>
              <a:t>	Test = qui on </a:t>
            </a:r>
            <a:r>
              <a:rPr lang="fr-FR" dirty="0" err="1"/>
              <a:t>ecoute</a:t>
            </a:r>
            <a:r>
              <a:rPr lang="fr-FR" dirty="0"/>
              <a:t> en priorité</a:t>
            </a:r>
          </a:p>
          <a:p>
            <a:r>
              <a:rPr lang="fr-FR" dirty="0"/>
              <a:t>Etape 2 -&gt;	Compare antenne dominante avec l’omni</a:t>
            </a:r>
          </a:p>
          <a:p>
            <a:r>
              <a:rPr lang="fr-FR" dirty="0"/>
              <a:t>	Indique si l’ongle vient du coté positif ou négatif</a:t>
            </a:r>
          </a:p>
          <a:p>
            <a:r>
              <a:rPr lang="fr-FR" dirty="0"/>
              <a:t>		NS droite ou gauche</a:t>
            </a:r>
          </a:p>
          <a:p>
            <a:r>
              <a:rPr lang="fr-FR" dirty="0"/>
              <a:t>		EW haut ou bas</a:t>
            </a:r>
          </a:p>
          <a:p>
            <a:r>
              <a:rPr lang="fr-FR" dirty="0"/>
              <a:t>	Plus que 2 solution possible</a:t>
            </a:r>
          </a:p>
          <a:p>
            <a:r>
              <a:rPr lang="fr-FR" dirty="0"/>
              <a:t>Etape 3 -&gt;	Regarde relation 2 antennes directionnelles</a:t>
            </a:r>
          </a:p>
          <a:p>
            <a:r>
              <a:rPr lang="fr-FR" dirty="0"/>
              <a:t>		Déterminer le quadrant</a:t>
            </a:r>
          </a:p>
          <a:p>
            <a:r>
              <a:rPr lang="fr-FR" dirty="0"/>
              <a:t>	On pose phi1 = cette formule et on applique la correction vue </a:t>
            </a:r>
            <a:r>
              <a:rPr lang="fr-FR" dirty="0" err="1"/>
              <a:t>précemment</a:t>
            </a:r>
            <a:r>
              <a:rPr lang="fr-FR" dirty="0"/>
              <a:t> </a:t>
            </a:r>
          </a:p>
          <a:p>
            <a:r>
              <a:rPr lang="fr-FR" dirty="0"/>
              <a:t>Q1 phi = phi1</a:t>
            </a:r>
          </a:p>
          <a:p>
            <a:r>
              <a:rPr lang="fr-FR" dirty="0"/>
              <a:t>Q2 phi = 180-phi1</a:t>
            </a:r>
          </a:p>
          <a:p>
            <a:r>
              <a:rPr lang="fr-FR" dirty="0"/>
              <a:t>Etc...</a:t>
            </a:r>
          </a:p>
        </p:txBody>
      </p:sp>
      <p:sp>
        <p:nvSpPr>
          <p:cNvPr id="4" name="Espace réservé du numéro de diapositive 3"/>
          <p:cNvSpPr>
            <a:spLocks noGrp="1"/>
          </p:cNvSpPr>
          <p:nvPr>
            <p:ph type="sldNum" sz="quarter" idx="5"/>
          </p:nvPr>
        </p:nvSpPr>
        <p:spPr/>
        <p:txBody>
          <a:bodyPr/>
          <a:lstStyle/>
          <a:p>
            <a:fld id="{48288A79-6C25-45B1-8AD7-43E651C7E699}" type="slidenum">
              <a:rPr lang="fr-FR" smtClean="0"/>
              <a:t>8</a:t>
            </a:fld>
            <a:endParaRPr lang="fr-FR"/>
          </a:p>
        </p:txBody>
      </p:sp>
    </p:spTree>
    <p:extLst>
      <p:ext uri="{BB962C8B-B14F-4D97-AF65-F5344CB8AC3E}">
        <p14:creationId xmlns:p14="http://schemas.microsoft.com/office/powerpoint/2010/main" val="3374542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implémentant l’algorithme sur les valeurs de gain et de phases obtenu via une simulation d’antenne </a:t>
            </a:r>
            <a:r>
              <a:rPr lang="fr-FR" dirty="0" err="1"/>
              <a:t>adcock</a:t>
            </a:r>
            <a:r>
              <a:rPr lang="fr-FR" dirty="0"/>
              <a:t> sur </a:t>
            </a:r>
            <a:r>
              <a:rPr lang="fr-FR" dirty="0" err="1"/>
              <a:t>Ansys</a:t>
            </a:r>
            <a:r>
              <a:rPr lang="fr-FR" dirty="0"/>
              <a:t> HFSS que voici, j’ai voulu vérifier déjà s’il fonctionnait, et ne plus l’impacte du SNR.</a:t>
            </a:r>
          </a:p>
          <a:p>
            <a:pPr algn="l"/>
            <a:r>
              <a:rPr lang="fr-FR" dirty="0"/>
              <a:t>Pour chaque antenne j’avais le gain de l’antenne en </a:t>
            </a:r>
            <a:r>
              <a:rPr lang="fr-FR" dirty="0" err="1"/>
              <a:t>dBi</a:t>
            </a:r>
            <a:r>
              <a:rPr lang="fr-FR" dirty="0"/>
              <a:t> ainsi que les phases. J’ai décidé de tout recalé par rapport en l’antenne omni qui servira de référence, donc a 0 </a:t>
            </a:r>
            <a:r>
              <a:rPr lang="fr-FR" dirty="0" err="1"/>
              <a:t>dBi</a:t>
            </a:r>
            <a:r>
              <a:rPr lang="fr-FR" dirty="0"/>
              <a:t> et une phase de 0°.</a:t>
            </a:r>
            <a:br>
              <a:rPr lang="fr-FR" dirty="0"/>
            </a:br>
            <a:br>
              <a:rPr lang="fr-FR" dirty="0"/>
            </a:br>
            <a:r>
              <a:rPr lang="fr-FR" dirty="0"/>
              <a:t>Pour chaque antenne j’ai calculé la puissance reçue via la formule de </a:t>
            </a:r>
            <a:r>
              <a:rPr lang="fr-FR" dirty="0" err="1"/>
              <a:t>Friis</a:t>
            </a:r>
            <a:r>
              <a:rPr lang="fr-FR" dirty="0"/>
              <a:t> avec Gt= |H|² =</a:t>
            </a:r>
            <a:r>
              <a:rPr lang="fr-FR" dirty="0" err="1"/>
              <a:t>G_lin</a:t>
            </a:r>
            <a:br>
              <a:rPr lang="fr-FR" dirty="0"/>
            </a:br>
            <a:br>
              <a:rPr lang="fr-FR" dirty="0"/>
            </a:br>
            <a:r>
              <a:rPr lang="fr-FR" dirty="0"/>
              <a:t>On rajoute le bruit en fonction du SNR pour vérifier la sensibilité de l’algorithme au bruit</a:t>
            </a:r>
          </a:p>
        </p:txBody>
      </p:sp>
      <p:sp>
        <p:nvSpPr>
          <p:cNvPr id="4" name="Espace réservé du numéro de diapositive 3"/>
          <p:cNvSpPr>
            <a:spLocks noGrp="1"/>
          </p:cNvSpPr>
          <p:nvPr>
            <p:ph type="sldNum" sz="quarter" idx="5"/>
          </p:nvPr>
        </p:nvSpPr>
        <p:spPr/>
        <p:txBody>
          <a:bodyPr/>
          <a:lstStyle/>
          <a:p>
            <a:fld id="{48288A79-6C25-45B1-8AD7-43E651C7E699}" type="slidenum">
              <a:rPr lang="fr-FR" smtClean="0"/>
              <a:t>9</a:t>
            </a:fld>
            <a:endParaRPr lang="fr-FR"/>
          </a:p>
        </p:txBody>
      </p:sp>
    </p:spTree>
    <p:extLst>
      <p:ext uri="{BB962C8B-B14F-4D97-AF65-F5344CB8AC3E}">
        <p14:creationId xmlns:p14="http://schemas.microsoft.com/office/powerpoint/2010/main" val="758748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96F9B9EE-C6DE-549D-F0A0-76CE8DC07E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pied de page 4">
            <a:extLst>
              <a:ext uri="{FF2B5EF4-FFF2-40B4-BE49-F238E27FC236}">
                <a16:creationId xmlns:a16="http://schemas.microsoft.com/office/drawing/2014/main" id="{791FC13F-EC82-A2E4-5B49-96EFB17BF7B3}"/>
              </a:ext>
            </a:extLst>
          </p:cNvPr>
          <p:cNvSpPr>
            <a:spLocks noGrp="1"/>
          </p:cNvSpPr>
          <p:nvPr>
            <p:ph type="ftr" sz="quarter" idx="11"/>
          </p:nvPr>
        </p:nvSpPr>
        <p:spPr/>
        <p:txBody>
          <a:bodyPr/>
          <a:lstStyle/>
          <a:p>
            <a:r>
              <a:rPr lang="fr-FR"/>
              <a:t>LESSEUR Cédric</a:t>
            </a:r>
          </a:p>
        </p:txBody>
      </p:sp>
      <p:sp>
        <p:nvSpPr>
          <p:cNvPr id="6" name="Espace réservé du numéro de diapositive 5">
            <a:extLst>
              <a:ext uri="{FF2B5EF4-FFF2-40B4-BE49-F238E27FC236}">
                <a16:creationId xmlns:a16="http://schemas.microsoft.com/office/drawing/2014/main" id="{D6DDDED9-0535-4E2B-596B-E61938208A10}"/>
              </a:ext>
            </a:extLst>
          </p:cNvPr>
          <p:cNvSpPr>
            <a:spLocks noGrp="1"/>
          </p:cNvSpPr>
          <p:nvPr>
            <p:ph type="sldNum" sz="quarter" idx="12"/>
          </p:nvPr>
        </p:nvSpPr>
        <p:spPr/>
        <p:txBody>
          <a:bodyPr/>
          <a:lstStyle/>
          <a:p>
            <a:fld id="{BAF328F6-B545-4A74-8F28-73F0CB02E36C}" type="slidenum">
              <a:rPr lang="fr-FR" smtClean="0"/>
              <a:t>‹N°›</a:t>
            </a:fld>
            <a:endParaRPr lang="fr-FR"/>
          </a:p>
        </p:txBody>
      </p:sp>
      <p:sp>
        <p:nvSpPr>
          <p:cNvPr id="11" name="Titre 10">
            <a:extLst>
              <a:ext uri="{FF2B5EF4-FFF2-40B4-BE49-F238E27FC236}">
                <a16:creationId xmlns:a16="http://schemas.microsoft.com/office/drawing/2014/main" id="{79F350FA-2294-2ED3-0CCF-CC229942795E}"/>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157685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524FB5-060F-656C-28CF-F7895457C66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52FCE55-7843-0945-AA82-A5F621533AA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DBDF9D2-A0B0-E77B-E033-4CEB077899F2}"/>
              </a:ext>
            </a:extLst>
          </p:cNvPr>
          <p:cNvSpPr>
            <a:spLocks noGrp="1"/>
          </p:cNvSpPr>
          <p:nvPr>
            <p:ph type="dt" sz="half" idx="10"/>
          </p:nvPr>
        </p:nvSpPr>
        <p:spPr>
          <a:xfrm>
            <a:off x="838200" y="6356350"/>
            <a:ext cx="2743200" cy="365125"/>
          </a:xfrm>
          <a:prstGeom prst="rect">
            <a:avLst/>
          </a:prstGeom>
        </p:spPr>
        <p:txBody>
          <a:bodyPr/>
          <a:lstStyle/>
          <a:p>
            <a:fld id="{519B7C3F-BAB8-4CCC-B68C-2F72BC23A03E}" type="datetime1">
              <a:rPr lang="fr-FR" smtClean="0"/>
              <a:t>03/09/2025</a:t>
            </a:fld>
            <a:endParaRPr lang="fr-FR"/>
          </a:p>
        </p:txBody>
      </p:sp>
      <p:sp>
        <p:nvSpPr>
          <p:cNvPr id="5" name="Espace réservé du pied de page 4">
            <a:extLst>
              <a:ext uri="{FF2B5EF4-FFF2-40B4-BE49-F238E27FC236}">
                <a16:creationId xmlns:a16="http://schemas.microsoft.com/office/drawing/2014/main" id="{48504189-D56E-ED67-84A5-98636BA4C815}"/>
              </a:ext>
            </a:extLst>
          </p:cNvPr>
          <p:cNvSpPr>
            <a:spLocks noGrp="1"/>
          </p:cNvSpPr>
          <p:nvPr>
            <p:ph type="ftr" sz="quarter" idx="11"/>
          </p:nvPr>
        </p:nvSpPr>
        <p:spPr/>
        <p:txBody>
          <a:bodyPr/>
          <a:lstStyle/>
          <a:p>
            <a:r>
              <a:rPr lang="fr-FR"/>
              <a:t>LESSEUR Cédric</a:t>
            </a:r>
          </a:p>
        </p:txBody>
      </p:sp>
      <p:sp>
        <p:nvSpPr>
          <p:cNvPr id="6" name="Espace réservé du numéro de diapositive 5">
            <a:extLst>
              <a:ext uri="{FF2B5EF4-FFF2-40B4-BE49-F238E27FC236}">
                <a16:creationId xmlns:a16="http://schemas.microsoft.com/office/drawing/2014/main" id="{16402E8D-993B-F061-8DF2-FBD7B8BF42B7}"/>
              </a:ext>
            </a:extLst>
          </p:cNvPr>
          <p:cNvSpPr>
            <a:spLocks noGrp="1"/>
          </p:cNvSpPr>
          <p:nvPr>
            <p:ph type="sldNum" sz="quarter" idx="12"/>
          </p:nvPr>
        </p:nvSpPr>
        <p:spPr/>
        <p:txBody>
          <a:bodyPr/>
          <a:lstStyle/>
          <a:p>
            <a:fld id="{BAF328F6-B545-4A74-8F28-73F0CB02E36C}" type="slidenum">
              <a:rPr lang="fr-FR" smtClean="0"/>
              <a:t>‹N°›</a:t>
            </a:fld>
            <a:endParaRPr lang="fr-FR"/>
          </a:p>
        </p:txBody>
      </p:sp>
    </p:spTree>
    <p:extLst>
      <p:ext uri="{BB962C8B-B14F-4D97-AF65-F5344CB8AC3E}">
        <p14:creationId xmlns:p14="http://schemas.microsoft.com/office/powerpoint/2010/main" val="1573427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35C0C2C-E66E-2BA0-938F-90E64969D21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948A65C-6691-F7B5-A48C-C6ACC0A0724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F43D82F-F3BF-3C76-3E01-F87B5E5FA45B}"/>
              </a:ext>
            </a:extLst>
          </p:cNvPr>
          <p:cNvSpPr>
            <a:spLocks noGrp="1"/>
          </p:cNvSpPr>
          <p:nvPr>
            <p:ph type="dt" sz="half" idx="10"/>
          </p:nvPr>
        </p:nvSpPr>
        <p:spPr>
          <a:xfrm>
            <a:off x="838200" y="6356350"/>
            <a:ext cx="2743200" cy="365125"/>
          </a:xfrm>
          <a:prstGeom prst="rect">
            <a:avLst/>
          </a:prstGeom>
        </p:spPr>
        <p:txBody>
          <a:bodyPr/>
          <a:lstStyle/>
          <a:p>
            <a:fld id="{5167D81D-F997-490B-8392-61CAD0D7A087}" type="datetime1">
              <a:rPr lang="fr-FR" smtClean="0"/>
              <a:t>03/09/2025</a:t>
            </a:fld>
            <a:endParaRPr lang="fr-FR"/>
          </a:p>
        </p:txBody>
      </p:sp>
      <p:sp>
        <p:nvSpPr>
          <p:cNvPr id="5" name="Espace réservé du pied de page 4">
            <a:extLst>
              <a:ext uri="{FF2B5EF4-FFF2-40B4-BE49-F238E27FC236}">
                <a16:creationId xmlns:a16="http://schemas.microsoft.com/office/drawing/2014/main" id="{CDE919A7-B6B4-1300-11D4-A952C6A95ABE}"/>
              </a:ext>
            </a:extLst>
          </p:cNvPr>
          <p:cNvSpPr>
            <a:spLocks noGrp="1"/>
          </p:cNvSpPr>
          <p:nvPr>
            <p:ph type="ftr" sz="quarter" idx="11"/>
          </p:nvPr>
        </p:nvSpPr>
        <p:spPr/>
        <p:txBody>
          <a:bodyPr/>
          <a:lstStyle/>
          <a:p>
            <a:r>
              <a:rPr lang="fr-FR"/>
              <a:t>LESSEUR Cédric</a:t>
            </a:r>
          </a:p>
        </p:txBody>
      </p:sp>
      <p:sp>
        <p:nvSpPr>
          <p:cNvPr id="6" name="Espace réservé du numéro de diapositive 5">
            <a:extLst>
              <a:ext uri="{FF2B5EF4-FFF2-40B4-BE49-F238E27FC236}">
                <a16:creationId xmlns:a16="http://schemas.microsoft.com/office/drawing/2014/main" id="{F19D0A08-856D-8848-567B-DC4FB11EBAD9}"/>
              </a:ext>
            </a:extLst>
          </p:cNvPr>
          <p:cNvSpPr>
            <a:spLocks noGrp="1"/>
          </p:cNvSpPr>
          <p:nvPr>
            <p:ph type="sldNum" sz="quarter" idx="12"/>
          </p:nvPr>
        </p:nvSpPr>
        <p:spPr/>
        <p:txBody>
          <a:bodyPr/>
          <a:lstStyle/>
          <a:p>
            <a:fld id="{BAF328F6-B545-4A74-8F28-73F0CB02E36C}" type="slidenum">
              <a:rPr lang="fr-FR" smtClean="0"/>
              <a:t>‹N°›</a:t>
            </a:fld>
            <a:endParaRPr lang="fr-FR"/>
          </a:p>
        </p:txBody>
      </p:sp>
    </p:spTree>
    <p:extLst>
      <p:ext uri="{BB962C8B-B14F-4D97-AF65-F5344CB8AC3E}">
        <p14:creationId xmlns:p14="http://schemas.microsoft.com/office/powerpoint/2010/main" val="62749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8E097F-89D2-B760-629F-C52476FE393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34CD460-E3B8-E2E7-EB88-6945FDD1EA5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a:extLst>
              <a:ext uri="{FF2B5EF4-FFF2-40B4-BE49-F238E27FC236}">
                <a16:creationId xmlns:a16="http://schemas.microsoft.com/office/drawing/2014/main" id="{A6ACEB3B-E52A-C801-45B6-3E789A3E76CC}"/>
              </a:ext>
            </a:extLst>
          </p:cNvPr>
          <p:cNvSpPr>
            <a:spLocks noGrp="1"/>
          </p:cNvSpPr>
          <p:nvPr>
            <p:ph type="ftr" sz="quarter" idx="11"/>
          </p:nvPr>
        </p:nvSpPr>
        <p:spPr/>
        <p:txBody>
          <a:bodyPr/>
          <a:lstStyle/>
          <a:p>
            <a:r>
              <a:rPr lang="fr-FR"/>
              <a:t>LESSEUR Cédric</a:t>
            </a:r>
          </a:p>
        </p:txBody>
      </p:sp>
      <p:sp>
        <p:nvSpPr>
          <p:cNvPr id="6" name="Espace réservé du numéro de diapositive 5">
            <a:extLst>
              <a:ext uri="{FF2B5EF4-FFF2-40B4-BE49-F238E27FC236}">
                <a16:creationId xmlns:a16="http://schemas.microsoft.com/office/drawing/2014/main" id="{4A208AE7-01C0-2A87-2133-329792AF6F80}"/>
              </a:ext>
            </a:extLst>
          </p:cNvPr>
          <p:cNvSpPr>
            <a:spLocks noGrp="1"/>
          </p:cNvSpPr>
          <p:nvPr>
            <p:ph type="sldNum" sz="quarter" idx="12"/>
          </p:nvPr>
        </p:nvSpPr>
        <p:spPr/>
        <p:txBody>
          <a:bodyPr/>
          <a:lstStyle/>
          <a:p>
            <a:fld id="{BAF328F6-B545-4A74-8F28-73F0CB02E36C}" type="slidenum">
              <a:rPr lang="fr-FR" smtClean="0"/>
              <a:t>‹N°›</a:t>
            </a:fld>
            <a:endParaRPr lang="fr-FR"/>
          </a:p>
        </p:txBody>
      </p:sp>
    </p:spTree>
    <p:extLst>
      <p:ext uri="{BB962C8B-B14F-4D97-AF65-F5344CB8AC3E}">
        <p14:creationId xmlns:p14="http://schemas.microsoft.com/office/powerpoint/2010/main" val="184952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ED7A4D-4C1E-4E78-ACC4-47AFD257328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3EB204F-BA2C-813C-1701-E3BAD43AED6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1AF7F6D-F0E0-B535-B919-E2A762668B32}"/>
              </a:ext>
            </a:extLst>
          </p:cNvPr>
          <p:cNvSpPr>
            <a:spLocks noGrp="1"/>
          </p:cNvSpPr>
          <p:nvPr>
            <p:ph type="dt" sz="half" idx="10"/>
          </p:nvPr>
        </p:nvSpPr>
        <p:spPr>
          <a:xfrm>
            <a:off x="838200" y="6356350"/>
            <a:ext cx="2743200" cy="365125"/>
          </a:xfrm>
          <a:prstGeom prst="rect">
            <a:avLst/>
          </a:prstGeom>
        </p:spPr>
        <p:txBody>
          <a:bodyPr/>
          <a:lstStyle/>
          <a:p>
            <a:fld id="{80AF8F31-BFDD-4116-BF41-64182B5C271A}" type="datetime1">
              <a:rPr lang="fr-FR" smtClean="0"/>
              <a:t>03/09/2025</a:t>
            </a:fld>
            <a:endParaRPr lang="fr-FR"/>
          </a:p>
        </p:txBody>
      </p:sp>
      <p:sp>
        <p:nvSpPr>
          <p:cNvPr id="5" name="Espace réservé du pied de page 4">
            <a:extLst>
              <a:ext uri="{FF2B5EF4-FFF2-40B4-BE49-F238E27FC236}">
                <a16:creationId xmlns:a16="http://schemas.microsoft.com/office/drawing/2014/main" id="{E1882A2D-ADD1-575C-A6A1-FC94F4800541}"/>
              </a:ext>
            </a:extLst>
          </p:cNvPr>
          <p:cNvSpPr>
            <a:spLocks noGrp="1"/>
          </p:cNvSpPr>
          <p:nvPr>
            <p:ph type="ftr" sz="quarter" idx="11"/>
          </p:nvPr>
        </p:nvSpPr>
        <p:spPr/>
        <p:txBody>
          <a:bodyPr/>
          <a:lstStyle/>
          <a:p>
            <a:r>
              <a:rPr lang="fr-FR"/>
              <a:t>LESSEUR Cédric</a:t>
            </a:r>
          </a:p>
        </p:txBody>
      </p:sp>
      <p:sp>
        <p:nvSpPr>
          <p:cNvPr id="6" name="Espace réservé du numéro de diapositive 5">
            <a:extLst>
              <a:ext uri="{FF2B5EF4-FFF2-40B4-BE49-F238E27FC236}">
                <a16:creationId xmlns:a16="http://schemas.microsoft.com/office/drawing/2014/main" id="{26DA044D-671D-60DC-360C-FCEC64F4F931}"/>
              </a:ext>
            </a:extLst>
          </p:cNvPr>
          <p:cNvSpPr>
            <a:spLocks noGrp="1"/>
          </p:cNvSpPr>
          <p:nvPr>
            <p:ph type="sldNum" sz="quarter" idx="12"/>
          </p:nvPr>
        </p:nvSpPr>
        <p:spPr/>
        <p:txBody>
          <a:bodyPr/>
          <a:lstStyle/>
          <a:p>
            <a:fld id="{BAF328F6-B545-4A74-8F28-73F0CB02E36C}" type="slidenum">
              <a:rPr lang="fr-FR" smtClean="0"/>
              <a:t>‹N°›</a:t>
            </a:fld>
            <a:endParaRPr lang="fr-FR"/>
          </a:p>
        </p:txBody>
      </p:sp>
    </p:spTree>
    <p:extLst>
      <p:ext uri="{BB962C8B-B14F-4D97-AF65-F5344CB8AC3E}">
        <p14:creationId xmlns:p14="http://schemas.microsoft.com/office/powerpoint/2010/main" val="1044037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82EE8D-0FDA-088A-6F1E-57E96085C59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0EECE18-4816-CE2E-CD02-8A666A90069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56C62E6-8275-E708-DAF0-B4BD291F9BF5}"/>
              </a:ext>
            </a:extLst>
          </p:cNvPr>
          <p:cNvSpPr>
            <a:spLocks noGrp="1"/>
          </p:cNvSpPr>
          <p:nvPr>
            <p:ph sz="half" idx="2"/>
          </p:nvPr>
        </p:nvSpPr>
        <p:spPr>
          <a:xfrm>
            <a:off x="9475808" y="2141537"/>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686D3D0-2D69-200C-119A-0F65B93214D6}"/>
              </a:ext>
            </a:extLst>
          </p:cNvPr>
          <p:cNvSpPr>
            <a:spLocks noGrp="1"/>
          </p:cNvSpPr>
          <p:nvPr>
            <p:ph type="dt" sz="half" idx="10"/>
          </p:nvPr>
        </p:nvSpPr>
        <p:spPr>
          <a:xfrm>
            <a:off x="838200" y="6356350"/>
            <a:ext cx="2743200" cy="365125"/>
          </a:xfrm>
          <a:prstGeom prst="rect">
            <a:avLst/>
          </a:prstGeom>
        </p:spPr>
        <p:txBody>
          <a:bodyPr/>
          <a:lstStyle/>
          <a:p>
            <a:fld id="{C9E97BE3-15DC-492C-9A69-5F47E51E770D}" type="datetime1">
              <a:rPr lang="fr-FR" smtClean="0"/>
              <a:t>03/09/2025</a:t>
            </a:fld>
            <a:endParaRPr lang="fr-FR"/>
          </a:p>
        </p:txBody>
      </p:sp>
      <p:sp>
        <p:nvSpPr>
          <p:cNvPr id="6" name="Espace réservé du pied de page 5">
            <a:extLst>
              <a:ext uri="{FF2B5EF4-FFF2-40B4-BE49-F238E27FC236}">
                <a16:creationId xmlns:a16="http://schemas.microsoft.com/office/drawing/2014/main" id="{F0BCC9AF-AE03-2399-141E-C74682DCB7B4}"/>
              </a:ext>
            </a:extLst>
          </p:cNvPr>
          <p:cNvSpPr>
            <a:spLocks noGrp="1"/>
          </p:cNvSpPr>
          <p:nvPr>
            <p:ph type="ftr" sz="quarter" idx="11"/>
          </p:nvPr>
        </p:nvSpPr>
        <p:spPr/>
        <p:txBody>
          <a:bodyPr/>
          <a:lstStyle/>
          <a:p>
            <a:r>
              <a:rPr lang="fr-FR"/>
              <a:t>LESSEUR Cédric</a:t>
            </a:r>
          </a:p>
        </p:txBody>
      </p:sp>
      <p:sp>
        <p:nvSpPr>
          <p:cNvPr id="7" name="Espace réservé du numéro de diapositive 6">
            <a:extLst>
              <a:ext uri="{FF2B5EF4-FFF2-40B4-BE49-F238E27FC236}">
                <a16:creationId xmlns:a16="http://schemas.microsoft.com/office/drawing/2014/main" id="{2BD0C6F6-B4E9-AD55-78BE-34E298068DAD}"/>
              </a:ext>
            </a:extLst>
          </p:cNvPr>
          <p:cNvSpPr>
            <a:spLocks noGrp="1"/>
          </p:cNvSpPr>
          <p:nvPr>
            <p:ph type="sldNum" sz="quarter" idx="12"/>
          </p:nvPr>
        </p:nvSpPr>
        <p:spPr/>
        <p:txBody>
          <a:bodyPr/>
          <a:lstStyle/>
          <a:p>
            <a:fld id="{BAF328F6-B545-4A74-8F28-73F0CB02E36C}" type="slidenum">
              <a:rPr lang="fr-FR" smtClean="0"/>
              <a:t>‹N°›</a:t>
            </a:fld>
            <a:endParaRPr lang="fr-FR"/>
          </a:p>
        </p:txBody>
      </p:sp>
    </p:spTree>
    <p:extLst>
      <p:ext uri="{BB962C8B-B14F-4D97-AF65-F5344CB8AC3E}">
        <p14:creationId xmlns:p14="http://schemas.microsoft.com/office/powerpoint/2010/main" val="452425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756E64-3662-6ADA-B2ED-211B7A6B4FB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2DBAA41-4E8B-99A7-B666-6547A00CEA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D68F5FD-F129-3919-35B2-33706FA4B16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B0CAD28-61F2-62A0-5D9F-435CB10CCB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5565BA8-6893-11B3-7665-65E43F2724E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DE0E2A3-6463-F589-CD22-CAC95D6B2539}"/>
              </a:ext>
            </a:extLst>
          </p:cNvPr>
          <p:cNvSpPr>
            <a:spLocks noGrp="1"/>
          </p:cNvSpPr>
          <p:nvPr>
            <p:ph type="dt" sz="half" idx="10"/>
          </p:nvPr>
        </p:nvSpPr>
        <p:spPr>
          <a:xfrm>
            <a:off x="838200" y="6356350"/>
            <a:ext cx="2743200" cy="365125"/>
          </a:xfrm>
          <a:prstGeom prst="rect">
            <a:avLst/>
          </a:prstGeom>
        </p:spPr>
        <p:txBody>
          <a:bodyPr/>
          <a:lstStyle/>
          <a:p>
            <a:fld id="{FE5406D6-D1F7-4833-B112-275E6D52B84B}" type="datetime1">
              <a:rPr lang="fr-FR" smtClean="0"/>
              <a:t>03/09/2025</a:t>
            </a:fld>
            <a:endParaRPr lang="fr-FR"/>
          </a:p>
        </p:txBody>
      </p:sp>
      <p:sp>
        <p:nvSpPr>
          <p:cNvPr id="8" name="Espace réservé du pied de page 7">
            <a:extLst>
              <a:ext uri="{FF2B5EF4-FFF2-40B4-BE49-F238E27FC236}">
                <a16:creationId xmlns:a16="http://schemas.microsoft.com/office/drawing/2014/main" id="{E38105C9-5E11-6AF6-CD2E-F2378E283CBF}"/>
              </a:ext>
            </a:extLst>
          </p:cNvPr>
          <p:cNvSpPr>
            <a:spLocks noGrp="1"/>
          </p:cNvSpPr>
          <p:nvPr>
            <p:ph type="ftr" sz="quarter" idx="11"/>
          </p:nvPr>
        </p:nvSpPr>
        <p:spPr/>
        <p:txBody>
          <a:bodyPr/>
          <a:lstStyle/>
          <a:p>
            <a:r>
              <a:rPr lang="fr-FR"/>
              <a:t>LESSEUR Cédric</a:t>
            </a:r>
          </a:p>
        </p:txBody>
      </p:sp>
      <p:sp>
        <p:nvSpPr>
          <p:cNvPr id="9" name="Espace réservé du numéro de diapositive 8">
            <a:extLst>
              <a:ext uri="{FF2B5EF4-FFF2-40B4-BE49-F238E27FC236}">
                <a16:creationId xmlns:a16="http://schemas.microsoft.com/office/drawing/2014/main" id="{9581C70B-5537-E92D-118F-449D8A0BED6E}"/>
              </a:ext>
            </a:extLst>
          </p:cNvPr>
          <p:cNvSpPr>
            <a:spLocks noGrp="1"/>
          </p:cNvSpPr>
          <p:nvPr>
            <p:ph type="sldNum" sz="quarter" idx="12"/>
          </p:nvPr>
        </p:nvSpPr>
        <p:spPr/>
        <p:txBody>
          <a:bodyPr/>
          <a:lstStyle/>
          <a:p>
            <a:fld id="{BAF328F6-B545-4A74-8F28-73F0CB02E36C}" type="slidenum">
              <a:rPr lang="fr-FR" smtClean="0"/>
              <a:t>‹N°›</a:t>
            </a:fld>
            <a:endParaRPr lang="fr-FR"/>
          </a:p>
        </p:txBody>
      </p:sp>
    </p:spTree>
    <p:extLst>
      <p:ext uri="{BB962C8B-B14F-4D97-AF65-F5344CB8AC3E}">
        <p14:creationId xmlns:p14="http://schemas.microsoft.com/office/powerpoint/2010/main" val="284927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BD1E4F-C80D-32ED-23EB-03B3B0C0B92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EAB705C-86C4-1E5A-B7F8-4DCC1B5849EF}"/>
              </a:ext>
            </a:extLst>
          </p:cNvPr>
          <p:cNvSpPr>
            <a:spLocks noGrp="1"/>
          </p:cNvSpPr>
          <p:nvPr>
            <p:ph type="dt" sz="half" idx="10"/>
          </p:nvPr>
        </p:nvSpPr>
        <p:spPr>
          <a:xfrm>
            <a:off x="838200" y="6356350"/>
            <a:ext cx="2743200" cy="365125"/>
          </a:xfrm>
          <a:prstGeom prst="rect">
            <a:avLst/>
          </a:prstGeom>
        </p:spPr>
        <p:txBody>
          <a:bodyPr/>
          <a:lstStyle/>
          <a:p>
            <a:fld id="{AF1721DE-0CE7-485A-8F9C-A990355F971E}" type="datetime1">
              <a:rPr lang="fr-FR" smtClean="0"/>
              <a:t>03/09/2025</a:t>
            </a:fld>
            <a:endParaRPr lang="fr-FR"/>
          </a:p>
        </p:txBody>
      </p:sp>
      <p:sp>
        <p:nvSpPr>
          <p:cNvPr id="4" name="Espace réservé du pied de page 3">
            <a:extLst>
              <a:ext uri="{FF2B5EF4-FFF2-40B4-BE49-F238E27FC236}">
                <a16:creationId xmlns:a16="http://schemas.microsoft.com/office/drawing/2014/main" id="{A1542D62-59EA-4CF2-A952-6FF24C8E5F06}"/>
              </a:ext>
            </a:extLst>
          </p:cNvPr>
          <p:cNvSpPr>
            <a:spLocks noGrp="1"/>
          </p:cNvSpPr>
          <p:nvPr>
            <p:ph type="ftr" sz="quarter" idx="11"/>
          </p:nvPr>
        </p:nvSpPr>
        <p:spPr/>
        <p:txBody>
          <a:bodyPr/>
          <a:lstStyle/>
          <a:p>
            <a:r>
              <a:rPr lang="fr-FR"/>
              <a:t>LESSEUR Cédric</a:t>
            </a:r>
          </a:p>
        </p:txBody>
      </p:sp>
      <p:sp>
        <p:nvSpPr>
          <p:cNvPr id="5" name="Espace réservé du numéro de diapositive 4">
            <a:extLst>
              <a:ext uri="{FF2B5EF4-FFF2-40B4-BE49-F238E27FC236}">
                <a16:creationId xmlns:a16="http://schemas.microsoft.com/office/drawing/2014/main" id="{3C9C4C23-4446-B9CF-526C-7B943DC1FA7B}"/>
              </a:ext>
            </a:extLst>
          </p:cNvPr>
          <p:cNvSpPr>
            <a:spLocks noGrp="1"/>
          </p:cNvSpPr>
          <p:nvPr>
            <p:ph type="sldNum" sz="quarter" idx="12"/>
          </p:nvPr>
        </p:nvSpPr>
        <p:spPr/>
        <p:txBody>
          <a:bodyPr/>
          <a:lstStyle/>
          <a:p>
            <a:fld id="{BAF328F6-B545-4A74-8F28-73F0CB02E36C}" type="slidenum">
              <a:rPr lang="fr-FR" smtClean="0"/>
              <a:t>‹N°›</a:t>
            </a:fld>
            <a:endParaRPr lang="fr-FR"/>
          </a:p>
        </p:txBody>
      </p:sp>
    </p:spTree>
    <p:extLst>
      <p:ext uri="{BB962C8B-B14F-4D97-AF65-F5344CB8AC3E}">
        <p14:creationId xmlns:p14="http://schemas.microsoft.com/office/powerpoint/2010/main" val="2942285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EAFF407-1CD0-59BC-B8AA-A364E595FF15}"/>
              </a:ext>
            </a:extLst>
          </p:cNvPr>
          <p:cNvSpPr>
            <a:spLocks noGrp="1"/>
          </p:cNvSpPr>
          <p:nvPr>
            <p:ph type="dt" sz="half" idx="10"/>
          </p:nvPr>
        </p:nvSpPr>
        <p:spPr>
          <a:xfrm>
            <a:off x="838200" y="6356350"/>
            <a:ext cx="2743200" cy="365125"/>
          </a:xfrm>
          <a:prstGeom prst="rect">
            <a:avLst/>
          </a:prstGeom>
        </p:spPr>
        <p:txBody>
          <a:bodyPr/>
          <a:lstStyle/>
          <a:p>
            <a:fld id="{D1608CBD-2475-440D-8F86-E451B7EBF41D}" type="datetime1">
              <a:rPr lang="fr-FR" smtClean="0"/>
              <a:t>03/09/2025</a:t>
            </a:fld>
            <a:endParaRPr lang="fr-FR"/>
          </a:p>
        </p:txBody>
      </p:sp>
      <p:sp>
        <p:nvSpPr>
          <p:cNvPr id="3" name="Espace réservé du pied de page 2">
            <a:extLst>
              <a:ext uri="{FF2B5EF4-FFF2-40B4-BE49-F238E27FC236}">
                <a16:creationId xmlns:a16="http://schemas.microsoft.com/office/drawing/2014/main" id="{92E33E7E-15D3-8A87-E708-02FA5F6890DA}"/>
              </a:ext>
            </a:extLst>
          </p:cNvPr>
          <p:cNvSpPr>
            <a:spLocks noGrp="1"/>
          </p:cNvSpPr>
          <p:nvPr>
            <p:ph type="ftr" sz="quarter" idx="11"/>
          </p:nvPr>
        </p:nvSpPr>
        <p:spPr/>
        <p:txBody>
          <a:bodyPr/>
          <a:lstStyle/>
          <a:p>
            <a:r>
              <a:rPr lang="fr-FR"/>
              <a:t>LESSEUR Cédric</a:t>
            </a:r>
          </a:p>
        </p:txBody>
      </p:sp>
      <p:sp>
        <p:nvSpPr>
          <p:cNvPr id="4" name="Espace réservé du numéro de diapositive 3">
            <a:extLst>
              <a:ext uri="{FF2B5EF4-FFF2-40B4-BE49-F238E27FC236}">
                <a16:creationId xmlns:a16="http://schemas.microsoft.com/office/drawing/2014/main" id="{D3E31D04-A9D9-7639-BE7D-29B8DC82370E}"/>
              </a:ext>
            </a:extLst>
          </p:cNvPr>
          <p:cNvSpPr>
            <a:spLocks noGrp="1"/>
          </p:cNvSpPr>
          <p:nvPr>
            <p:ph type="sldNum" sz="quarter" idx="12"/>
          </p:nvPr>
        </p:nvSpPr>
        <p:spPr/>
        <p:txBody>
          <a:bodyPr/>
          <a:lstStyle/>
          <a:p>
            <a:fld id="{BAF328F6-B545-4A74-8F28-73F0CB02E36C}" type="slidenum">
              <a:rPr lang="fr-FR" smtClean="0"/>
              <a:t>‹N°›</a:t>
            </a:fld>
            <a:endParaRPr lang="fr-FR"/>
          </a:p>
        </p:txBody>
      </p:sp>
    </p:spTree>
    <p:extLst>
      <p:ext uri="{BB962C8B-B14F-4D97-AF65-F5344CB8AC3E}">
        <p14:creationId xmlns:p14="http://schemas.microsoft.com/office/powerpoint/2010/main" val="1495612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CB4DA7-FD48-6D53-3DBB-E7DD2F5237F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415A58B-8B0B-8F75-4CE2-592C74D91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68CFDA5-3CD4-CE5D-465F-994E2D0FB0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C8BA7DE-696C-DE31-EA7F-712E861A47B6}"/>
              </a:ext>
            </a:extLst>
          </p:cNvPr>
          <p:cNvSpPr>
            <a:spLocks noGrp="1"/>
          </p:cNvSpPr>
          <p:nvPr>
            <p:ph type="dt" sz="half" idx="10"/>
          </p:nvPr>
        </p:nvSpPr>
        <p:spPr>
          <a:xfrm>
            <a:off x="838200" y="6356350"/>
            <a:ext cx="2743200" cy="365125"/>
          </a:xfrm>
          <a:prstGeom prst="rect">
            <a:avLst/>
          </a:prstGeom>
        </p:spPr>
        <p:txBody>
          <a:bodyPr/>
          <a:lstStyle/>
          <a:p>
            <a:fld id="{8F740F61-E0AA-4D67-8570-E470EAF66652}" type="datetime1">
              <a:rPr lang="fr-FR" smtClean="0"/>
              <a:t>03/09/2025</a:t>
            </a:fld>
            <a:endParaRPr lang="fr-FR"/>
          </a:p>
        </p:txBody>
      </p:sp>
      <p:sp>
        <p:nvSpPr>
          <p:cNvPr id="6" name="Espace réservé du pied de page 5">
            <a:extLst>
              <a:ext uri="{FF2B5EF4-FFF2-40B4-BE49-F238E27FC236}">
                <a16:creationId xmlns:a16="http://schemas.microsoft.com/office/drawing/2014/main" id="{87DD53C2-70ED-96AA-1B11-6E7BBA32A81B}"/>
              </a:ext>
            </a:extLst>
          </p:cNvPr>
          <p:cNvSpPr>
            <a:spLocks noGrp="1"/>
          </p:cNvSpPr>
          <p:nvPr>
            <p:ph type="ftr" sz="quarter" idx="11"/>
          </p:nvPr>
        </p:nvSpPr>
        <p:spPr/>
        <p:txBody>
          <a:bodyPr/>
          <a:lstStyle/>
          <a:p>
            <a:r>
              <a:rPr lang="fr-FR"/>
              <a:t>LESSEUR Cédric</a:t>
            </a:r>
          </a:p>
        </p:txBody>
      </p:sp>
      <p:sp>
        <p:nvSpPr>
          <p:cNvPr id="7" name="Espace réservé du numéro de diapositive 6">
            <a:extLst>
              <a:ext uri="{FF2B5EF4-FFF2-40B4-BE49-F238E27FC236}">
                <a16:creationId xmlns:a16="http://schemas.microsoft.com/office/drawing/2014/main" id="{CE2D1778-741F-117C-827B-6C8DB1B1A8BB}"/>
              </a:ext>
            </a:extLst>
          </p:cNvPr>
          <p:cNvSpPr>
            <a:spLocks noGrp="1"/>
          </p:cNvSpPr>
          <p:nvPr>
            <p:ph type="sldNum" sz="quarter" idx="12"/>
          </p:nvPr>
        </p:nvSpPr>
        <p:spPr/>
        <p:txBody>
          <a:bodyPr/>
          <a:lstStyle/>
          <a:p>
            <a:fld id="{BAF328F6-B545-4A74-8F28-73F0CB02E36C}" type="slidenum">
              <a:rPr lang="fr-FR" smtClean="0"/>
              <a:t>‹N°›</a:t>
            </a:fld>
            <a:endParaRPr lang="fr-FR"/>
          </a:p>
        </p:txBody>
      </p:sp>
    </p:spTree>
    <p:extLst>
      <p:ext uri="{BB962C8B-B14F-4D97-AF65-F5344CB8AC3E}">
        <p14:creationId xmlns:p14="http://schemas.microsoft.com/office/powerpoint/2010/main" val="10594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A5E934-A097-34FC-3692-BB00A8BD7BD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03C926D-21AE-D420-B689-68DF17AB08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0784460-7343-86AE-4065-23E1E3870A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B791C8D-E5E8-54DA-3890-802EA27B7385}"/>
              </a:ext>
            </a:extLst>
          </p:cNvPr>
          <p:cNvSpPr>
            <a:spLocks noGrp="1"/>
          </p:cNvSpPr>
          <p:nvPr>
            <p:ph type="dt" sz="half" idx="10"/>
          </p:nvPr>
        </p:nvSpPr>
        <p:spPr>
          <a:xfrm>
            <a:off x="838200" y="6356350"/>
            <a:ext cx="2743200" cy="365125"/>
          </a:xfrm>
          <a:prstGeom prst="rect">
            <a:avLst/>
          </a:prstGeom>
        </p:spPr>
        <p:txBody>
          <a:bodyPr/>
          <a:lstStyle/>
          <a:p>
            <a:fld id="{DDE9327F-FEBE-436C-A1AB-2ED6B750229C}" type="datetime1">
              <a:rPr lang="fr-FR" smtClean="0"/>
              <a:t>03/09/2025</a:t>
            </a:fld>
            <a:endParaRPr lang="fr-FR"/>
          </a:p>
        </p:txBody>
      </p:sp>
      <p:sp>
        <p:nvSpPr>
          <p:cNvPr id="6" name="Espace réservé du pied de page 5">
            <a:extLst>
              <a:ext uri="{FF2B5EF4-FFF2-40B4-BE49-F238E27FC236}">
                <a16:creationId xmlns:a16="http://schemas.microsoft.com/office/drawing/2014/main" id="{0783E921-7B4F-4C72-91FD-9530BC0CB4D8}"/>
              </a:ext>
            </a:extLst>
          </p:cNvPr>
          <p:cNvSpPr>
            <a:spLocks noGrp="1"/>
          </p:cNvSpPr>
          <p:nvPr>
            <p:ph type="ftr" sz="quarter" idx="11"/>
          </p:nvPr>
        </p:nvSpPr>
        <p:spPr/>
        <p:txBody>
          <a:bodyPr/>
          <a:lstStyle/>
          <a:p>
            <a:r>
              <a:rPr lang="fr-FR"/>
              <a:t>LESSEUR Cédric</a:t>
            </a:r>
          </a:p>
        </p:txBody>
      </p:sp>
      <p:sp>
        <p:nvSpPr>
          <p:cNvPr id="7" name="Espace réservé du numéro de diapositive 6">
            <a:extLst>
              <a:ext uri="{FF2B5EF4-FFF2-40B4-BE49-F238E27FC236}">
                <a16:creationId xmlns:a16="http://schemas.microsoft.com/office/drawing/2014/main" id="{3EBF5471-B9C3-010B-D9F6-E902F085D9D4}"/>
              </a:ext>
            </a:extLst>
          </p:cNvPr>
          <p:cNvSpPr>
            <a:spLocks noGrp="1"/>
          </p:cNvSpPr>
          <p:nvPr>
            <p:ph type="sldNum" sz="quarter" idx="12"/>
          </p:nvPr>
        </p:nvSpPr>
        <p:spPr/>
        <p:txBody>
          <a:bodyPr/>
          <a:lstStyle/>
          <a:p>
            <a:fld id="{BAF328F6-B545-4A74-8F28-73F0CB02E36C}" type="slidenum">
              <a:rPr lang="fr-FR" smtClean="0"/>
              <a:t>‹N°›</a:t>
            </a:fld>
            <a:endParaRPr lang="fr-FR"/>
          </a:p>
        </p:txBody>
      </p:sp>
    </p:spTree>
    <p:extLst>
      <p:ext uri="{BB962C8B-B14F-4D97-AF65-F5344CB8AC3E}">
        <p14:creationId xmlns:p14="http://schemas.microsoft.com/office/powerpoint/2010/main" val="1034829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F3065F9-F986-F683-D4DD-F72BCB838B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DD86BB9-B3F1-2C09-F3B6-B46A399F7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a:extLst>
              <a:ext uri="{FF2B5EF4-FFF2-40B4-BE49-F238E27FC236}">
                <a16:creationId xmlns:a16="http://schemas.microsoft.com/office/drawing/2014/main" id="{4C2FDD51-7509-95D9-BBBC-284198D87C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fr-FR"/>
              <a:t>LESSEUR Cédric</a:t>
            </a:r>
          </a:p>
        </p:txBody>
      </p:sp>
      <p:sp>
        <p:nvSpPr>
          <p:cNvPr id="6" name="Espace réservé du numéro de diapositive 5">
            <a:extLst>
              <a:ext uri="{FF2B5EF4-FFF2-40B4-BE49-F238E27FC236}">
                <a16:creationId xmlns:a16="http://schemas.microsoft.com/office/drawing/2014/main" id="{A095E452-F13A-C6F5-9E55-5A09C27733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AF328F6-B545-4A74-8F28-73F0CB02E36C}" type="slidenum">
              <a:rPr lang="fr-FR" smtClean="0"/>
              <a:t>‹N°›</a:t>
            </a:fld>
            <a:endParaRPr lang="fr-FR"/>
          </a:p>
        </p:txBody>
      </p:sp>
      <p:pic>
        <p:nvPicPr>
          <p:cNvPr id="8" name="Image 7" descr="Une image contenant Police, texte, symbole, logo&#10;&#10;Le contenu généré par l’IA peut être incorrect.">
            <a:extLst>
              <a:ext uri="{FF2B5EF4-FFF2-40B4-BE49-F238E27FC236}">
                <a16:creationId xmlns:a16="http://schemas.microsoft.com/office/drawing/2014/main" id="{50ECD07D-ABE5-5C4C-F514-0577E7DF31C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2597" y="6019800"/>
            <a:ext cx="838200" cy="838200"/>
          </a:xfrm>
          <a:prstGeom prst="rect">
            <a:avLst/>
          </a:prstGeom>
        </p:spPr>
      </p:pic>
      <p:pic>
        <p:nvPicPr>
          <p:cNvPr id="10" name="Image 9" descr="Une image contenant Police, Graphique, noir, blanc&#10;&#10;Le contenu généré par l’IA peut être incorrect.">
            <a:extLst>
              <a:ext uri="{FF2B5EF4-FFF2-40B4-BE49-F238E27FC236}">
                <a16:creationId xmlns:a16="http://schemas.microsoft.com/office/drawing/2014/main" id="{2B976956-D6C0-B39E-16A4-A1CF0435C44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113887" y="6249698"/>
            <a:ext cx="2049404" cy="569279"/>
          </a:xfrm>
          <a:prstGeom prst="rect">
            <a:avLst/>
          </a:prstGeom>
        </p:spPr>
      </p:pic>
      <p:pic>
        <p:nvPicPr>
          <p:cNvPr id="12" name="Image 11" descr="Une image contenant Police, Graphique, logo, graphisme&#10;&#10;Le contenu généré par l’IA peut être incorrect.">
            <a:extLst>
              <a:ext uri="{FF2B5EF4-FFF2-40B4-BE49-F238E27FC236}">
                <a16:creationId xmlns:a16="http://schemas.microsoft.com/office/drawing/2014/main" id="{23DF28ED-5A25-82C0-D29C-93ECD5F109A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697821" y="6356350"/>
            <a:ext cx="1284379" cy="355977"/>
          </a:xfrm>
          <a:prstGeom prst="rect">
            <a:avLst/>
          </a:prstGeom>
        </p:spPr>
      </p:pic>
    </p:spTree>
    <p:extLst>
      <p:ext uri="{BB962C8B-B14F-4D97-AF65-F5344CB8AC3E}">
        <p14:creationId xmlns:p14="http://schemas.microsoft.com/office/powerpoint/2010/main" val="676895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4.pn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1.png"/></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9.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jpeg"/><Relationship Id="rId7" Type="http://schemas.openxmlformats.org/officeDocument/2006/relationships/image" Target="../media/image7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30.png"/><Relationship Id="rId7" Type="http://schemas.openxmlformats.org/officeDocument/2006/relationships/image" Target="../media/image12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0.png"/><Relationship Id="rId11" Type="http://schemas.openxmlformats.org/officeDocument/2006/relationships/image" Target="../media/image79.gif"/><Relationship Id="rId5" Type="http://schemas.openxmlformats.org/officeDocument/2006/relationships/image" Target="../media/image100.png"/><Relationship Id="rId10" Type="http://schemas.openxmlformats.org/officeDocument/2006/relationships/image" Target="../media/image150.png"/><Relationship Id="rId4" Type="http://schemas.openxmlformats.org/officeDocument/2006/relationships/image" Target="../media/image90.png"/><Relationship Id="rId9" Type="http://schemas.openxmlformats.org/officeDocument/2006/relationships/image" Target="../media/image140.png"/></Relationships>
</file>

<file path=ppt/slides/_rels/slide2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2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gif"/><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10.png"/><Relationship Id="rId10" Type="http://schemas.openxmlformats.org/officeDocument/2006/relationships/image" Target="../media/image8.png"/><Relationship Id="rId4" Type="http://schemas.openxmlformats.org/officeDocument/2006/relationships/image" Target="../media/image21.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1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6.gif"/><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8.svg"/><Relationship Id="rId18" Type="http://schemas.openxmlformats.org/officeDocument/2006/relationships/image" Target="../media/image311.png"/><Relationship Id="rId26" Type="http://schemas.openxmlformats.org/officeDocument/2006/relationships/image" Target="../media/image39.png"/><Relationship Id="rId3" Type="http://schemas.openxmlformats.org/officeDocument/2006/relationships/image" Target="../media/image27.png"/><Relationship Id="rId21" Type="http://schemas.openxmlformats.org/officeDocument/2006/relationships/image" Target="../media/image340.png"/><Relationship Id="rId7" Type="http://schemas.openxmlformats.org/officeDocument/2006/relationships/image" Target="../media/image31.png"/><Relationship Id="rId12" Type="http://schemas.openxmlformats.org/officeDocument/2006/relationships/image" Target="../media/image17.png"/><Relationship Id="rId17" Type="http://schemas.openxmlformats.org/officeDocument/2006/relationships/image" Target="../media/image300.png"/><Relationship Id="rId25" Type="http://schemas.openxmlformats.org/officeDocument/2006/relationships/image" Target="../media/image38.png"/><Relationship Id="rId2" Type="http://schemas.openxmlformats.org/officeDocument/2006/relationships/notesSlide" Target="../notesSlides/notesSlide8.xml"/><Relationship Id="rId16" Type="http://schemas.openxmlformats.org/officeDocument/2006/relationships/image" Target="../media/image290.png"/><Relationship Id="rId20" Type="http://schemas.openxmlformats.org/officeDocument/2006/relationships/image" Target="../media/image330.png"/><Relationship Id="rId29"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240.png"/><Relationship Id="rId24" Type="http://schemas.openxmlformats.org/officeDocument/2006/relationships/image" Target="../media/image370.png"/><Relationship Id="rId5" Type="http://schemas.openxmlformats.org/officeDocument/2006/relationships/image" Target="../media/image29.png"/><Relationship Id="rId15" Type="http://schemas.openxmlformats.org/officeDocument/2006/relationships/image" Target="../media/image20.svg"/><Relationship Id="rId23" Type="http://schemas.openxmlformats.org/officeDocument/2006/relationships/image" Target="../media/image36.png"/><Relationship Id="rId28" Type="http://schemas.openxmlformats.org/officeDocument/2006/relationships/image" Target="../media/image41.png"/><Relationship Id="rId10" Type="http://schemas.openxmlformats.org/officeDocument/2006/relationships/image" Target="../media/image34.png"/><Relationship Id="rId19" Type="http://schemas.openxmlformats.org/officeDocument/2006/relationships/image" Target="../media/image320.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19.png"/><Relationship Id="rId22" Type="http://schemas.openxmlformats.org/officeDocument/2006/relationships/image" Target="../media/image350.png"/><Relationship Id="rId27"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78C671-A241-85E1-F0E9-AF0BD4CF8736}"/>
              </a:ext>
            </a:extLst>
          </p:cNvPr>
          <p:cNvSpPr>
            <a:spLocks noGrp="1"/>
          </p:cNvSpPr>
          <p:nvPr>
            <p:ph type="ctrTitle"/>
          </p:nvPr>
        </p:nvSpPr>
        <p:spPr>
          <a:xfrm>
            <a:off x="1524000" y="1122363"/>
            <a:ext cx="9144000" cy="2387600"/>
          </a:xfrm>
        </p:spPr>
        <p:txBody>
          <a:bodyPr>
            <a:normAutofit/>
          </a:bodyPr>
          <a:lstStyle/>
          <a:p>
            <a:pPr algn="ctr"/>
            <a:r>
              <a:rPr lang="fr-FR" dirty="0"/>
              <a:t>Estimation de l’angle d’arrivée d’une onde radio par la méthode Watson-Watt</a:t>
            </a:r>
          </a:p>
        </p:txBody>
      </p:sp>
      <p:sp>
        <p:nvSpPr>
          <p:cNvPr id="3" name="Sous-titre 2">
            <a:extLst>
              <a:ext uri="{FF2B5EF4-FFF2-40B4-BE49-F238E27FC236}">
                <a16:creationId xmlns:a16="http://schemas.microsoft.com/office/drawing/2014/main" id="{23314DAE-9D1F-9847-FE7C-81037011906A}"/>
              </a:ext>
            </a:extLst>
          </p:cNvPr>
          <p:cNvSpPr>
            <a:spLocks noGrp="1"/>
          </p:cNvSpPr>
          <p:nvPr>
            <p:ph type="subTitle" idx="1"/>
          </p:nvPr>
        </p:nvSpPr>
        <p:spPr/>
        <p:txBody>
          <a:bodyPr>
            <a:normAutofit fontScale="77500" lnSpcReduction="20000"/>
          </a:bodyPr>
          <a:lstStyle/>
          <a:p>
            <a:r>
              <a:rPr lang="fr-FR" b="1" dirty="0"/>
              <a:t>Formation : </a:t>
            </a:r>
            <a:r>
              <a:rPr lang="fr-FR" dirty="0"/>
              <a:t>Master EEEA – </a:t>
            </a:r>
            <a:r>
              <a:rPr lang="fr-FR" dirty="0" err="1"/>
              <a:t>SiVOS</a:t>
            </a:r>
            <a:r>
              <a:rPr lang="fr-FR" dirty="0"/>
              <a:t> – OSC</a:t>
            </a:r>
          </a:p>
          <a:p>
            <a:r>
              <a:rPr lang="fr-FR" b="1" dirty="0"/>
              <a:t>Année universitaire : </a:t>
            </a:r>
            <a:r>
              <a:rPr lang="fr-FR" dirty="0"/>
              <a:t>2024 – 2025</a:t>
            </a:r>
          </a:p>
          <a:p>
            <a:r>
              <a:rPr lang="fr-FR" b="1" dirty="0"/>
              <a:t>Maitre de stage : </a:t>
            </a:r>
            <a:r>
              <a:rPr lang="fr-FR" dirty="0"/>
              <a:t>Olivier CLAUZIER</a:t>
            </a:r>
          </a:p>
          <a:p>
            <a:r>
              <a:rPr lang="fr-FR" b="1" dirty="0"/>
              <a:t>Responsable : </a:t>
            </a:r>
            <a:r>
              <a:rPr lang="fr-FR" dirty="0"/>
              <a:t>Olivier VIVARES</a:t>
            </a:r>
          </a:p>
          <a:p>
            <a:r>
              <a:rPr lang="fr-FR" b="1" dirty="0"/>
              <a:t>Enseignant Référent : </a:t>
            </a:r>
            <a:r>
              <a:rPr lang="fr-FR" dirty="0"/>
              <a:t>Laurent ALBERA</a:t>
            </a:r>
          </a:p>
          <a:p>
            <a:endParaRPr lang="fr-FR" dirty="0"/>
          </a:p>
        </p:txBody>
      </p:sp>
      <p:sp>
        <p:nvSpPr>
          <p:cNvPr id="4" name="Espace réservé du pied de page 3">
            <a:extLst>
              <a:ext uri="{FF2B5EF4-FFF2-40B4-BE49-F238E27FC236}">
                <a16:creationId xmlns:a16="http://schemas.microsoft.com/office/drawing/2014/main" id="{419C755B-4B46-4A87-64D8-3B9D7555BD56}"/>
              </a:ext>
            </a:extLst>
          </p:cNvPr>
          <p:cNvSpPr>
            <a:spLocks noGrp="1"/>
          </p:cNvSpPr>
          <p:nvPr>
            <p:ph type="ftr" sz="quarter" idx="11"/>
          </p:nvPr>
        </p:nvSpPr>
        <p:spPr/>
        <p:txBody>
          <a:bodyPr/>
          <a:lstStyle/>
          <a:p>
            <a:r>
              <a:rPr lang="fr-FR" dirty="0"/>
              <a:t>LESSEUR Cédric</a:t>
            </a:r>
          </a:p>
        </p:txBody>
      </p:sp>
      <p:sp>
        <p:nvSpPr>
          <p:cNvPr id="5" name="Espace réservé du numéro de diapositive 4">
            <a:extLst>
              <a:ext uri="{FF2B5EF4-FFF2-40B4-BE49-F238E27FC236}">
                <a16:creationId xmlns:a16="http://schemas.microsoft.com/office/drawing/2014/main" id="{E5E274A1-6293-8601-50A2-5D89335D6914}"/>
              </a:ext>
            </a:extLst>
          </p:cNvPr>
          <p:cNvSpPr>
            <a:spLocks noGrp="1"/>
          </p:cNvSpPr>
          <p:nvPr>
            <p:ph type="sldNum" sz="quarter" idx="12"/>
          </p:nvPr>
        </p:nvSpPr>
        <p:spPr/>
        <p:txBody>
          <a:bodyPr/>
          <a:lstStyle/>
          <a:p>
            <a:fld id="{BAF328F6-B545-4A74-8F28-73F0CB02E36C}" type="slidenum">
              <a:rPr lang="fr-FR" smtClean="0"/>
              <a:t>1</a:t>
            </a:fld>
            <a:endParaRPr lang="fr-FR"/>
          </a:p>
        </p:txBody>
      </p:sp>
      <p:pic>
        <p:nvPicPr>
          <p:cNvPr id="7" name="Image 6" descr="Une image contenant Police, texte, symbole, logo&#10;&#10;Le contenu généré par l’IA peut être incorrect.">
            <a:extLst>
              <a:ext uri="{FF2B5EF4-FFF2-40B4-BE49-F238E27FC236}">
                <a16:creationId xmlns:a16="http://schemas.microsoft.com/office/drawing/2014/main" id="{14601082-BED9-31DB-8A79-3210C29223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03088"/>
            <a:ext cx="954912" cy="954912"/>
          </a:xfrm>
          <a:prstGeom prst="rect">
            <a:avLst/>
          </a:prstGeom>
        </p:spPr>
      </p:pic>
    </p:spTree>
    <p:extLst>
      <p:ext uri="{BB962C8B-B14F-4D97-AF65-F5344CB8AC3E}">
        <p14:creationId xmlns:p14="http://schemas.microsoft.com/office/powerpoint/2010/main" val="3492359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E31314-D962-837F-126A-450BAA8C17B6}"/>
              </a:ext>
            </a:extLst>
          </p:cNvPr>
          <p:cNvSpPr>
            <a:spLocks noGrp="1"/>
          </p:cNvSpPr>
          <p:nvPr>
            <p:ph type="title"/>
          </p:nvPr>
        </p:nvSpPr>
        <p:spPr/>
        <p:txBody>
          <a:bodyPr/>
          <a:lstStyle/>
          <a:p>
            <a:r>
              <a:rPr lang="fr-FR" dirty="0"/>
              <a:t>Impact du SNR</a:t>
            </a:r>
          </a:p>
        </p:txBody>
      </p:sp>
      <p:sp>
        <p:nvSpPr>
          <p:cNvPr id="4" name="Espace réservé du pied de page 3">
            <a:extLst>
              <a:ext uri="{FF2B5EF4-FFF2-40B4-BE49-F238E27FC236}">
                <a16:creationId xmlns:a16="http://schemas.microsoft.com/office/drawing/2014/main" id="{6476D17F-C43A-8344-EE22-30BF7F096C27}"/>
              </a:ext>
            </a:extLst>
          </p:cNvPr>
          <p:cNvSpPr>
            <a:spLocks noGrp="1"/>
          </p:cNvSpPr>
          <p:nvPr>
            <p:ph type="ftr" sz="quarter" idx="11"/>
          </p:nvPr>
        </p:nvSpPr>
        <p:spPr/>
        <p:txBody>
          <a:bodyPr/>
          <a:lstStyle/>
          <a:p>
            <a:r>
              <a:rPr lang="fr-FR"/>
              <a:t>LESSEUR Cédric</a:t>
            </a:r>
          </a:p>
        </p:txBody>
      </p:sp>
      <p:sp>
        <p:nvSpPr>
          <p:cNvPr id="5" name="Espace réservé du numéro de diapositive 4">
            <a:extLst>
              <a:ext uri="{FF2B5EF4-FFF2-40B4-BE49-F238E27FC236}">
                <a16:creationId xmlns:a16="http://schemas.microsoft.com/office/drawing/2014/main" id="{791E6E15-86D8-B539-EFB6-D93DD4532F9E}"/>
              </a:ext>
            </a:extLst>
          </p:cNvPr>
          <p:cNvSpPr>
            <a:spLocks noGrp="1"/>
          </p:cNvSpPr>
          <p:nvPr>
            <p:ph type="sldNum" sz="quarter" idx="12"/>
          </p:nvPr>
        </p:nvSpPr>
        <p:spPr/>
        <p:txBody>
          <a:bodyPr/>
          <a:lstStyle/>
          <a:p>
            <a:fld id="{BAF328F6-B545-4A74-8F28-73F0CB02E36C}" type="slidenum">
              <a:rPr lang="fr-FR" smtClean="0"/>
              <a:t>10</a:t>
            </a:fld>
            <a:endParaRPr lang="fr-FR"/>
          </a:p>
        </p:txBody>
      </p:sp>
      <p:grpSp>
        <p:nvGrpSpPr>
          <p:cNvPr id="3" name="Groupe 2">
            <a:extLst>
              <a:ext uri="{FF2B5EF4-FFF2-40B4-BE49-F238E27FC236}">
                <a16:creationId xmlns:a16="http://schemas.microsoft.com/office/drawing/2014/main" id="{9BD1C9E2-873D-8E84-1BB2-D2E75990C252}"/>
              </a:ext>
            </a:extLst>
          </p:cNvPr>
          <p:cNvGrpSpPr/>
          <p:nvPr/>
        </p:nvGrpSpPr>
        <p:grpSpPr>
          <a:xfrm>
            <a:off x="7781044" y="32110"/>
            <a:ext cx="4431931" cy="902788"/>
            <a:chOff x="929802" y="2302137"/>
            <a:chExt cx="9794030" cy="1934474"/>
          </a:xfrm>
        </p:grpSpPr>
        <p:cxnSp>
          <p:nvCxnSpPr>
            <p:cNvPr id="30" name="Connecteur droit avec flèche 29">
              <a:extLst>
                <a:ext uri="{FF2B5EF4-FFF2-40B4-BE49-F238E27FC236}">
                  <a16:creationId xmlns:a16="http://schemas.microsoft.com/office/drawing/2014/main" id="{CC0AE95F-38DA-FCB4-CDA2-9DAD7FF44F47}"/>
                </a:ext>
              </a:extLst>
            </p:cNvPr>
            <p:cNvCxnSpPr>
              <a:cxnSpLocks/>
            </p:cNvCxnSpPr>
            <p:nvPr/>
          </p:nvCxnSpPr>
          <p:spPr>
            <a:xfrm>
              <a:off x="1273215" y="3264061"/>
              <a:ext cx="923659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1" name="Ellipse 30">
              <a:extLst>
                <a:ext uri="{FF2B5EF4-FFF2-40B4-BE49-F238E27FC236}">
                  <a16:creationId xmlns:a16="http://schemas.microsoft.com/office/drawing/2014/main" id="{D190E7B2-14EC-39A7-5E19-D2EE54D74099}"/>
                </a:ext>
              </a:extLst>
            </p:cNvPr>
            <p:cNvSpPr/>
            <p:nvPr/>
          </p:nvSpPr>
          <p:spPr>
            <a:xfrm>
              <a:off x="1800247" y="3172673"/>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A566D3B1-57D5-986A-6E9D-810333C6F9A5}"/>
                </a:ext>
              </a:extLst>
            </p:cNvPr>
            <p:cNvSpPr/>
            <p:nvPr/>
          </p:nvSpPr>
          <p:spPr>
            <a:xfrm>
              <a:off x="3576227" y="3174357"/>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D7C76B34-76A8-4741-C65D-190AF7EB27E9}"/>
                </a:ext>
              </a:extLst>
            </p:cNvPr>
            <p:cNvSpPr/>
            <p:nvPr/>
          </p:nvSpPr>
          <p:spPr>
            <a:xfrm>
              <a:off x="5509530" y="3174359"/>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3B7DCF8B-7F21-1567-E244-DC6715EA6B02}"/>
                </a:ext>
              </a:extLst>
            </p:cNvPr>
            <p:cNvSpPr/>
            <p:nvPr/>
          </p:nvSpPr>
          <p:spPr>
            <a:xfrm>
              <a:off x="7581821" y="3174357"/>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A8AA73F6-EA7F-A41D-D976-F9EE442D7800}"/>
                </a:ext>
              </a:extLst>
            </p:cNvPr>
            <p:cNvSpPr/>
            <p:nvPr/>
          </p:nvSpPr>
          <p:spPr>
            <a:xfrm>
              <a:off x="9513958" y="3174358"/>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094BBD0E-A527-8E22-C1C8-536D6F5C9D1D}"/>
                </a:ext>
              </a:extLst>
            </p:cNvPr>
            <p:cNvSpPr txBox="1"/>
            <p:nvPr/>
          </p:nvSpPr>
          <p:spPr>
            <a:xfrm>
              <a:off x="929802" y="2659606"/>
              <a:ext cx="1988018" cy="544085"/>
            </a:xfrm>
            <a:prstGeom prst="rect">
              <a:avLst/>
            </a:prstGeom>
            <a:noFill/>
          </p:spPr>
          <p:txBody>
            <a:bodyPr wrap="none" rtlCol="0">
              <a:spAutoFit/>
            </a:bodyPr>
            <a:lstStyle/>
            <a:p>
              <a:r>
                <a:rPr lang="fr-FR" sz="1050" dirty="0"/>
                <a:t>Introduction</a:t>
              </a:r>
              <a:endParaRPr lang="fr-FR" dirty="0"/>
            </a:p>
          </p:txBody>
        </p:sp>
        <p:sp>
          <p:nvSpPr>
            <p:cNvPr id="37" name="ZoneTexte 36">
              <a:extLst>
                <a:ext uri="{FF2B5EF4-FFF2-40B4-BE49-F238E27FC236}">
                  <a16:creationId xmlns:a16="http://schemas.microsoft.com/office/drawing/2014/main" id="{434D206A-8A8D-3EC1-B9D3-CA32F485DB22}"/>
                </a:ext>
              </a:extLst>
            </p:cNvPr>
            <p:cNvSpPr txBox="1"/>
            <p:nvPr/>
          </p:nvSpPr>
          <p:spPr>
            <a:xfrm>
              <a:off x="2574157" y="3346291"/>
              <a:ext cx="2161599" cy="890320"/>
            </a:xfrm>
            <a:prstGeom prst="rect">
              <a:avLst/>
            </a:prstGeom>
            <a:noFill/>
          </p:spPr>
          <p:txBody>
            <a:bodyPr wrap="none" rtlCol="0">
              <a:spAutoFit/>
            </a:bodyPr>
            <a:lstStyle/>
            <a:p>
              <a:r>
                <a:rPr lang="fr-FR" sz="1050" dirty="0"/>
                <a:t>Méthodologie</a:t>
              </a:r>
              <a:br>
                <a:rPr lang="fr-FR" sz="1050" dirty="0"/>
              </a:br>
              <a:r>
                <a:rPr lang="fr-FR" sz="1050" dirty="0"/>
                <a:t>Watson-Watt</a:t>
              </a:r>
            </a:p>
          </p:txBody>
        </p:sp>
        <p:sp>
          <p:nvSpPr>
            <p:cNvPr id="38" name="ZoneTexte 37">
              <a:extLst>
                <a:ext uri="{FF2B5EF4-FFF2-40B4-BE49-F238E27FC236}">
                  <a16:creationId xmlns:a16="http://schemas.microsoft.com/office/drawing/2014/main" id="{EA418DA1-EBC9-4ABC-04DE-675111629988}"/>
                </a:ext>
              </a:extLst>
            </p:cNvPr>
            <p:cNvSpPr txBox="1"/>
            <p:nvPr/>
          </p:nvSpPr>
          <p:spPr>
            <a:xfrm>
              <a:off x="4465327" y="2338702"/>
              <a:ext cx="2462706" cy="890320"/>
            </a:xfrm>
            <a:prstGeom prst="rect">
              <a:avLst/>
            </a:prstGeom>
            <a:noFill/>
          </p:spPr>
          <p:txBody>
            <a:bodyPr wrap="none" rtlCol="0">
              <a:spAutoFit/>
            </a:bodyPr>
            <a:lstStyle/>
            <a:p>
              <a:r>
                <a:rPr lang="fr-FR" sz="1050" dirty="0"/>
                <a:t>Simulation et</a:t>
              </a:r>
              <a:br>
                <a:rPr lang="fr-FR" sz="1050" dirty="0"/>
              </a:br>
              <a:r>
                <a:rPr lang="fr-FR" sz="1050" dirty="0"/>
                <a:t>Implémentation</a:t>
              </a:r>
            </a:p>
          </p:txBody>
        </p:sp>
        <p:sp>
          <p:nvSpPr>
            <p:cNvPr id="39" name="ZoneTexte 38">
              <a:extLst>
                <a:ext uri="{FF2B5EF4-FFF2-40B4-BE49-F238E27FC236}">
                  <a16:creationId xmlns:a16="http://schemas.microsoft.com/office/drawing/2014/main" id="{FF66626C-50BE-611D-D345-2BAF78943775}"/>
                </a:ext>
              </a:extLst>
            </p:cNvPr>
            <p:cNvSpPr txBox="1"/>
            <p:nvPr/>
          </p:nvSpPr>
          <p:spPr>
            <a:xfrm>
              <a:off x="6740136" y="3311026"/>
              <a:ext cx="1683368" cy="560572"/>
            </a:xfrm>
            <a:prstGeom prst="rect">
              <a:avLst/>
            </a:prstGeom>
            <a:noFill/>
          </p:spPr>
          <p:txBody>
            <a:bodyPr wrap="none" rtlCol="0">
              <a:spAutoFit/>
            </a:bodyPr>
            <a:lstStyle/>
            <a:p>
              <a:r>
                <a:rPr lang="fr-FR" sz="1050" dirty="0"/>
                <a:t>Résultats</a:t>
              </a:r>
              <a:endParaRPr lang="fr-FR" dirty="0"/>
            </a:p>
          </p:txBody>
        </p:sp>
        <p:sp>
          <p:nvSpPr>
            <p:cNvPr id="40" name="ZoneTexte 39">
              <a:extLst>
                <a:ext uri="{FF2B5EF4-FFF2-40B4-BE49-F238E27FC236}">
                  <a16:creationId xmlns:a16="http://schemas.microsoft.com/office/drawing/2014/main" id="{89B25A1A-8BD0-A19E-BE69-1B286E7F9DD3}"/>
                </a:ext>
              </a:extLst>
            </p:cNvPr>
            <p:cNvSpPr txBox="1"/>
            <p:nvPr/>
          </p:nvSpPr>
          <p:spPr>
            <a:xfrm>
              <a:off x="8314262" y="2302137"/>
              <a:ext cx="2409570" cy="890320"/>
            </a:xfrm>
            <a:prstGeom prst="rect">
              <a:avLst/>
            </a:prstGeom>
            <a:noFill/>
          </p:spPr>
          <p:txBody>
            <a:bodyPr wrap="none" rtlCol="0">
              <a:spAutoFit/>
            </a:bodyPr>
            <a:lstStyle/>
            <a:p>
              <a:r>
                <a:rPr lang="fr-FR" sz="1050" dirty="0"/>
                <a:t>Conclusion et</a:t>
              </a:r>
              <a:br>
                <a:rPr lang="fr-FR" sz="1050" dirty="0"/>
              </a:br>
              <a:r>
                <a:rPr lang="fr-FR" sz="1050" dirty="0"/>
                <a:t>Bilan personnel</a:t>
              </a:r>
            </a:p>
          </p:txBody>
        </p:sp>
      </p:grpSp>
      <p:sp>
        <p:nvSpPr>
          <p:cNvPr id="41" name="Rectangle 40">
            <a:extLst>
              <a:ext uri="{FF2B5EF4-FFF2-40B4-BE49-F238E27FC236}">
                <a16:creationId xmlns:a16="http://schemas.microsoft.com/office/drawing/2014/main" id="{076079FC-970A-64D7-4ADB-A6202CEF9AD6}"/>
              </a:ext>
            </a:extLst>
          </p:cNvPr>
          <p:cNvSpPr/>
          <p:nvPr/>
        </p:nvSpPr>
        <p:spPr>
          <a:xfrm>
            <a:off x="9404536" y="44252"/>
            <a:ext cx="1023581" cy="40020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2" name="Groupe 41">
            <a:extLst>
              <a:ext uri="{FF2B5EF4-FFF2-40B4-BE49-F238E27FC236}">
                <a16:creationId xmlns:a16="http://schemas.microsoft.com/office/drawing/2014/main" id="{BAE386CE-D9D7-3012-9FA2-CD3B49BB798B}"/>
              </a:ext>
            </a:extLst>
          </p:cNvPr>
          <p:cNvGrpSpPr/>
          <p:nvPr/>
        </p:nvGrpSpPr>
        <p:grpSpPr>
          <a:xfrm>
            <a:off x="54997" y="2776154"/>
            <a:ext cx="3983603" cy="2494730"/>
            <a:chOff x="54997" y="2366301"/>
            <a:chExt cx="3983603" cy="2494730"/>
          </a:xfrm>
        </p:grpSpPr>
        <p:pic>
          <p:nvPicPr>
            <p:cNvPr id="26" name="Image 25" descr="Une image contenant texte, ligne, Tracé, capture d’écran&#10;&#10;Le contenu généré par l’IA peut être incorrect.">
              <a:extLst>
                <a:ext uri="{FF2B5EF4-FFF2-40B4-BE49-F238E27FC236}">
                  <a16:creationId xmlns:a16="http://schemas.microsoft.com/office/drawing/2014/main" id="{D8CEADCB-8C65-D6E1-9A03-EB2EAC04D8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97" y="2366301"/>
              <a:ext cx="3983603" cy="2125398"/>
            </a:xfrm>
            <a:prstGeom prst="rect">
              <a:avLst/>
            </a:prstGeom>
          </p:spPr>
        </p:pic>
        <p:sp>
          <p:nvSpPr>
            <p:cNvPr id="27" name="ZoneTexte 26">
              <a:extLst>
                <a:ext uri="{FF2B5EF4-FFF2-40B4-BE49-F238E27FC236}">
                  <a16:creationId xmlns:a16="http://schemas.microsoft.com/office/drawing/2014/main" id="{415D8A38-9886-4776-5683-ED794967C4B2}"/>
                </a:ext>
              </a:extLst>
            </p:cNvPr>
            <p:cNvSpPr txBox="1"/>
            <p:nvPr/>
          </p:nvSpPr>
          <p:spPr>
            <a:xfrm>
              <a:off x="1295400" y="4491699"/>
              <a:ext cx="1396536" cy="369332"/>
            </a:xfrm>
            <a:prstGeom prst="rect">
              <a:avLst/>
            </a:prstGeom>
            <a:noFill/>
          </p:spPr>
          <p:txBody>
            <a:bodyPr wrap="none" rtlCol="0">
              <a:spAutoFit/>
            </a:bodyPr>
            <a:lstStyle/>
            <a:p>
              <a:r>
                <a:rPr lang="fr-FR" dirty="0"/>
                <a:t>SNR = 50 dB</a:t>
              </a:r>
            </a:p>
          </p:txBody>
        </p:sp>
      </p:grpSp>
      <p:grpSp>
        <p:nvGrpSpPr>
          <p:cNvPr id="43" name="Groupe 42">
            <a:extLst>
              <a:ext uri="{FF2B5EF4-FFF2-40B4-BE49-F238E27FC236}">
                <a16:creationId xmlns:a16="http://schemas.microsoft.com/office/drawing/2014/main" id="{FCD24E11-AD0E-3C39-13D4-1C4D05DFF67A}"/>
              </a:ext>
            </a:extLst>
          </p:cNvPr>
          <p:cNvGrpSpPr/>
          <p:nvPr/>
        </p:nvGrpSpPr>
        <p:grpSpPr>
          <a:xfrm>
            <a:off x="4269894" y="2776154"/>
            <a:ext cx="3983603" cy="2494730"/>
            <a:chOff x="4269894" y="2366301"/>
            <a:chExt cx="3983603" cy="2494730"/>
          </a:xfrm>
        </p:grpSpPr>
        <p:pic>
          <p:nvPicPr>
            <p:cNvPr id="24" name="Image 23" descr="Une image contenant texte, ligne, Tracé, capture d’écran&#10;&#10;Le contenu généré par l’IA peut être incorrect.">
              <a:extLst>
                <a:ext uri="{FF2B5EF4-FFF2-40B4-BE49-F238E27FC236}">
                  <a16:creationId xmlns:a16="http://schemas.microsoft.com/office/drawing/2014/main" id="{B4329C3E-AD0E-365E-C47F-2B68624CAF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9894" y="2366301"/>
              <a:ext cx="3983603" cy="2125398"/>
            </a:xfrm>
            <a:prstGeom prst="rect">
              <a:avLst/>
            </a:prstGeom>
          </p:spPr>
        </p:pic>
        <p:sp>
          <p:nvSpPr>
            <p:cNvPr id="28" name="ZoneTexte 27">
              <a:extLst>
                <a:ext uri="{FF2B5EF4-FFF2-40B4-BE49-F238E27FC236}">
                  <a16:creationId xmlns:a16="http://schemas.microsoft.com/office/drawing/2014/main" id="{03D5369D-B50C-6C9A-F192-4C619040BB0C}"/>
                </a:ext>
              </a:extLst>
            </p:cNvPr>
            <p:cNvSpPr txBox="1"/>
            <p:nvPr/>
          </p:nvSpPr>
          <p:spPr>
            <a:xfrm>
              <a:off x="5397732" y="4491699"/>
              <a:ext cx="1396536" cy="369332"/>
            </a:xfrm>
            <a:prstGeom prst="rect">
              <a:avLst/>
            </a:prstGeom>
            <a:noFill/>
          </p:spPr>
          <p:txBody>
            <a:bodyPr wrap="none" rtlCol="0">
              <a:spAutoFit/>
            </a:bodyPr>
            <a:lstStyle/>
            <a:p>
              <a:r>
                <a:rPr lang="fr-FR" dirty="0"/>
                <a:t>SNR = 15 dB</a:t>
              </a:r>
            </a:p>
          </p:txBody>
        </p:sp>
      </p:grpSp>
      <p:grpSp>
        <p:nvGrpSpPr>
          <p:cNvPr id="44" name="Groupe 43">
            <a:extLst>
              <a:ext uri="{FF2B5EF4-FFF2-40B4-BE49-F238E27FC236}">
                <a16:creationId xmlns:a16="http://schemas.microsoft.com/office/drawing/2014/main" id="{248552A4-80ED-A517-C819-0FE7A5EAE8F0}"/>
              </a:ext>
            </a:extLst>
          </p:cNvPr>
          <p:cNvGrpSpPr/>
          <p:nvPr/>
        </p:nvGrpSpPr>
        <p:grpSpPr>
          <a:xfrm>
            <a:off x="8132525" y="2776154"/>
            <a:ext cx="3983603" cy="2494730"/>
            <a:chOff x="8132525" y="2366301"/>
            <a:chExt cx="3983603" cy="2494730"/>
          </a:xfrm>
        </p:grpSpPr>
        <p:pic>
          <p:nvPicPr>
            <p:cNvPr id="22" name="Image 21" descr="Une image contenant texte, ligne, Tracé, capture d’écran&#10;&#10;Le contenu généré par l’IA peut être incorrect.">
              <a:extLst>
                <a:ext uri="{FF2B5EF4-FFF2-40B4-BE49-F238E27FC236}">
                  <a16:creationId xmlns:a16="http://schemas.microsoft.com/office/drawing/2014/main" id="{F020AA05-692A-0CD8-D119-1B22882519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2525" y="2366301"/>
              <a:ext cx="3983603" cy="2125398"/>
            </a:xfrm>
            <a:prstGeom prst="rect">
              <a:avLst/>
            </a:prstGeom>
          </p:spPr>
        </p:pic>
        <p:sp>
          <p:nvSpPr>
            <p:cNvPr id="29" name="ZoneTexte 28">
              <a:extLst>
                <a:ext uri="{FF2B5EF4-FFF2-40B4-BE49-F238E27FC236}">
                  <a16:creationId xmlns:a16="http://schemas.microsoft.com/office/drawing/2014/main" id="{AA8EDCE6-2D25-2F9D-B7B7-D9DF363F6B27}"/>
                </a:ext>
              </a:extLst>
            </p:cNvPr>
            <p:cNvSpPr txBox="1"/>
            <p:nvPr/>
          </p:nvSpPr>
          <p:spPr>
            <a:xfrm>
              <a:off x="9328017" y="4491699"/>
              <a:ext cx="1273105" cy="369332"/>
            </a:xfrm>
            <a:prstGeom prst="rect">
              <a:avLst/>
            </a:prstGeom>
            <a:noFill/>
          </p:spPr>
          <p:txBody>
            <a:bodyPr wrap="none" rtlCol="0">
              <a:spAutoFit/>
            </a:bodyPr>
            <a:lstStyle/>
            <a:p>
              <a:r>
                <a:rPr lang="fr-FR" dirty="0"/>
                <a:t>SNR = 5 dB</a:t>
              </a:r>
            </a:p>
          </p:txBody>
        </p:sp>
      </p:grpSp>
      <p:grpSp>
        <p:nvGrpSpPr>
          <p:cNvPr id="45" name="Groupe 44">
            <a:extLst>
              <a:ext uri="{FF2B5EF4-FFF2-40B4-BE49-F238E27FC236}">
                <a16:creationId xmlns:a16="http://schemas.microsoft.com/office/drawing/2014/main" id="{2948D203-959A-D8BB-FE3F-911A05224FB5}"/>
              </a:ext>
            </a:extLst>
          </p:cNvPr>
          <p:cNvGrpSpPr/>
          <p:nvPr/>
        </p:nvGrpSpPr>
        <p:grpSpPr>
          <a:xfrm>
            <a:off x="586930" y="1690688"/>
            <a:ext cx="3963580" cy="528863"/>
            <a:chOff x="3472267" y="4990963"/>
            <a:chExt cx="3963580" cy="528863"/>
          </a:xfrm>
        </p:grpSpPr>
        <mc:AlternateContent xmlns:mc="http://schemas.openxmlformats.org/markup-compatibility/2006" xmlns:a14="http://schemas.microsoft.com/office/drawing/2010/main">
          <mc:Choice Requires="a14">
            <p:sp>
              <p:nvSpPr>
                <p:cNvPr id="46" name="ZoneTexte 45">
                  <a:extLst>
                    <a:ext uri="{FF2B5EF4-FFF2-40B4-BE49-F238E27FC236}">
                      <a16:creationId xmlns:a16="http://schemas.microsoft.com/office/drawing/2014/main" id="{34A3C54E-E6AE-D78A-D009-A86D1504AAEB}"/>
                    </a:ext>
                  </a:extLst>
                </p:cNvPr>
                <p:cNvSpPr txBox="1"/>
                <p:nvPr/>
              </p:nvSpPr>
              <p:spPr>
                <a:xfrm>
                  <a:off x="3472267" y="5109326"/>
                  <a:ext cx="1887504" cy="2926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𝑃</m:t>
                            </m:r>
                          </m:e>
                          <m:sub>
                            <m:r>
                              <a:rPr lang="fr-FR" b="0" i="1" smtClean="0">
                                <a:latin typeface="Cambria Math" panose="02040503050406030204" pitchFamily="18" charset="0"/>
                              </a:rPr>
                              <m:t>𝑟</m:t>
                            </m:r>
                            <m:r>
                              <a:rPr lang="fr-FR" b="0" i="1" smtClean="0">
                                <a:latin typeface="Cambria Math" panose="02040503050406030204" pitchFamily="18" charset="0"/>
                              </a:rPr>
                              <m:t>,</m:t>
                            </m:r>
                            <m:r>
                              <a:rPr lang="fr-FR" b="0" i="1" smtClean="0">
                                <a:latin typeface="Cambria Math" panose="02040503050406030204" pitchFamily="18" charset="0"/>
                              </a:rPr>
                              <m:t>𝑡𝑜𝑡𝑎𝑙</m:t>
                            </m:r>
                          </m:sub>
                        </m:sSub>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𝑃</m:t>
                            </m:r>
                          </m:e>
                          <m:sub>
                            <m:r>
                              <a:rPr lang="fr-FR" b="0" i="1" smtClean="0">
                                <a:latin typeface="Cambria Math" panose="02040503050406030204" pitchFamily="18" charset="0"/>
                              </a:rPr>
                              <m:t>𝑟</m:t>
                            </m:r>
                          </m:sub>
                        </m:sSub>
                        <m:r>
                          <a:rPr lang="fr-FR" b="0" i="1" smtClean="0">
                            <a:latin typeface="Cambria Math" panose="02040503050406030204" pitchFamily="18" charset="0"/>
                          </a:rPr>
                          <m:t>+ </m:t>
                        </m:r>
                        <m:sSub>
                          <m:sSubPr>
                            <m:ctrlPr>
                              <a:rPr lang="fr-FR" b="0" i="1" smtClean="0">
                                <a:latin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𝜎</m:t>
                            </m:r>
                          </m:e>
                          <m:sub>
                            <m:r>
                              <a:rPr lang="fr-FR" b="0" i="1" smtClean="0">
                                <a:latin typeface="Cambria Math" panose="02040503050406030204" pitchFamily="18" charset="0"/>
                              </a:rPr>
                              <m:t>𝑛</m:t>
                            </m:r>
                          </m:sub>
                        </m:sSub>
                        <m:r>
                          <a:rPr lang="fr-FR" b="0" i="1" smtClean="0">
                            <a:latin typeface="Cambria Math" panose="02040503050406030204" pitchFamily="18" charset="0"/>
                          </a:rPr>
                          <m:t>²</m:t>
                        </m:r>
                      </m:oMath>
                    </m:oMathPara>
                  </a14:m>
                  <a:endParaRPr lang="fr-FR" dirty="0"/>
                </a:p>
              </p:txBody>
            </p:sp>
          </mc:Choice>
          <mc:Fallback xmlns="">
            <p:sp>
              <p:nvSpPr>
                <p:cNvPr id="19" name="ZoneTexte 18">
                  <a:extLst>
                    <a:ext uri="{FF2B5EF4-FFF2-40B4-BE49-F238E27FC236}">
                      <a16:creationId xmlns:a16="http://schemas.microsoft.com/office/drawing/2014/main" id="{34A3C54E-E6AE-D78A-D009-A86D1504AAEB}"/>
                    </a:ext>
                  </a:extLst>
                </p:cNvPr>
                <p:cNvSpPr txBox="1">
                  <a:spLocks noRot="1" noChangeAspect="1" noMove="1" noResize="1" noEditPoints="1" noAdjustHandles="1" noChangeArrowheads="1" noChangeShapeType="1" noTextEdit="1"/>
                </p:cNvSpPr>
                <p:nvPr/>
              </p:nvSpPr>
              <p:spPr>
                <a:xfrm>
                  <a:off x="3472267" y="5109326"/>
                  <a:ext cx="1887504" cy="292644"/>
                </a:xfrm>
                <a:prstGeom prst="rect">
                  <a:avLst/>
                </a:prstGeom>
                <a:blipFill>
                  <a:blip r:embed="rId8"/>
                  <a:stretch>
                    <a:fillRect l="-2913" t="-6250" r="-3560" b="-12500"/>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47" name="ZoneTexte 46">
                  <a:extLst>
                    <a:ext uri="{FF2B5EF4-FFF2-40B4-BE49-F238E27FC236}">
                      <a16:creationId xmlns:a16="http://schemas.microsoft.com/office/drawing/2014/main" id="{D3863310-1468-748B-E6D6-9DC1A4F4C602}"/>
                    </a:ext>
                  </a:extLst>
                </p:cNvPr>
                <p:cNvSpPr txBox="1"/>
                <p:nvPr/>
              </p:nvSpPr>
              <p:spPr>
                <a:xfrm>
                  <a:off x="5891001" y="4990963"/>
                  <a:ext cx="1544846" cy="5288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fr-FR" b="0" i="1" smtClean="0">
                                <a:latin typeface="Cambria Math" panose="02040503050406030204" pitchFamily="18" charset="0"/>
                                <a:ea typeface="Cambria Math" panose="02040503050406030204" pitchFamily="18" charset="0"/>
                              </a:rPr>
                            </m:ctrlPr>
                          </m:sSubSupPr>
                          <m:e>
                            <m:r>
                              <a:rPr lang="fr-FR" i="1" smtClean="0">
                                <a:latin typeface="Cambria Math" panose="02040503050406030204" pitchFamily="18" charset="0"/>
                                <a:ea typeface="Cambria Math" panose="02040503050406030204" pitchFamily="18" charset="0"/>
                              </a:rPr>
                              <m:t>𝜎</m:t>
                            </m:r>
                          </m:e>
                          <m:sub>
                            <m:r>
                              <a:rPr lang="fr-FR" b="0" i="1" smtClean="0">
                                <a:latin typeface="Cambria Math" panose="02040503050406030204" pitchFamily="18" charset="0"/>
                              </a:rPr>
                              <m:t>𝑛</m:t>
                            </m:r>
                          </m:sub>
                          <m:sup>
                            <m:r>
                              <a:rPr lang="fr-FR" b="0" i="1" smtClean="0">
                                <a:latin typeface="Cambria Math" panose="02040503050406030204" pitchFamily="18" charset="0"/>
                              </a:rPr>
                              <m:t>2</m:t>
                            </m:r>
                          </m:sup>
                        </m:sSubSup>
                        <m:r>
                          <a:rPr lang="fr-FR" b="0" i="1" smtClean="0">
                            <a:latin typeface="Cambria Math" panose="02040503050406030204" pitchFamily="18" charset="0"/>
                          </a:rPr>
                          <m:t>= </m:t>
                        </m:r>
                        <m:f>
                          <m:fPr>
                            <m:ctrlPr>
                              <a:rPr lang="fr-FR" b="0" i="1" smtClean="0">
                                <a:latin typeface="Cambria Math" panose="02040503050406030204" pitchFamily="18" charset="0"/>
                              </a:rPr>
                            </m:ctrlPr>
                          </m:fPr>
                          <m:num>
                            <m:sSub>
                              <m:sSubPr>
                                <m:ctrlPr>
                                  <a:rPr lang="fr-FR" b="0" i="1" smtClean="0">
                                    <a:latin typeface="Cambria Math" panose="02040503050406030204" pitchFamily="18" charset="0"/>
                                  </a:rPr>
                                </m:ctrlPr>
                              </m:sSubPr>
                              <m:e>
                                <m:r>
                                  <a:rPr lang="fr-FR" b="0" i="1" smtClean="0">
                                    <a:latin typeface="Cambria Math" panose="02040503050406030204" pitchFamily="18" charset="0"/>
                                  </a:rPr>
                                  <m:t>𝑃</m:t>
                                </m:r>
                              </m:e>
                              <m:sub>
                                <m:r>
                                  <a:rPr lang="fr-FR" b="0" i="1" smtClean="0">
                                    <a:latin typeface="Cambria Math" panose="02040503050406030204" pitchFamily="18" charset="0"/>
                                  </a:rPr>
                                  <m:t>𝑟</m:t>
                                </m:r>
                              </m:sub>
                            </m:sSub>
                          </m:num>
                          <m:den>
                            <m:sSup>
                              <m:sSupPr>
                                <m:ctrlPr>
                                  <a:rPr lang="fr-FR" b="0" i="1" smtClean="0">
                                    <a:latin typeface="Cambria Math" panose="02040503050406030204" pitchFamily="18" charset="0"/>
                                  </a:rPr>
                                </m:ctrlPr>
                              </m:sSupPr>
                              <m:e>
                                <m:r>
                                  <a:rPr lang="fr-FR" b="0" i="1" smtClean="0">
                                    <a:latin typeface="Cambria Math" panose="02040503050406030204" pitchFamily="18" charset="0"/>
                                  </a:rPr>
                                  <m:t>10</m:t>
                                </m:r>
                              </m:e>
                              <m:sup>
                                <m:f>
                                  <m:fPr>
                                    <m:type m:val="lin"/>
                                    <m:ctrlPr>
                                      <a:rPr lang="fr-FR" b="0" i="1" smtClean="0">
                                        <a:latin typeface="Cambria Math" panose="02040503050406030204" pitchFamily="18" charset="0"/>
                                      </a:rPr>
                                    </m:ctrlPr>
                                  </m:fPr>
                                  <m:num>
                                    <m:r>
                                      <a:rPr lang="fr-FR" b="0" i="1" smtClean="0">
                                        <a:latin typeface="Cambria Math" panose="02040503050406030204" pitchFamily="18" charset="0"/>
                                      </a:rPr>
                                      <m:t>𝑆𝑁𝑅</m:t>
                                    </m:r>
                                  </m:num>
                                  <m:den>
                                    <m:r>
                                      <a:rPr lang="fr-FR" b="0" i="1" smtClean="0">
                                        <a:latin typeface="Cambria Math" panose="02040503050406030204" pitchFamily="18" charset="0"/>
                                      </a:rPr>
                                      <m:t>10</m:t>
                                    </m:r>
                                  </m:den>
                                </m:f>
                              </m:sup>
                            </m:sSup>
                          </m:den>
                        </m:f>
                      </m:oMath>
                    </m:oMathPara>
                  </a14:m>
                  <a:endParaRPr lang="fr-FR" dirty="0"/>
                </a:p>
              </p:txBody>
            </p:sp>
          </mc:Choice>
          <mc:Fallback>
            <p:sp>
              <p:nvSpPr>
                <p:cNvPr id="47" name="ZoneTexte 46">
                  <a:extLst>
                    <a:ext uri="{FF2B5EF4-FFF2-40B4-BE49-F238E27FC236}">
                      <a16:creationId xmlns:a16="http://schemas.microsoft.com/office/drawing/2014/main" id="{D3863310-1468-748B-E6D6-9DC1A4F4C602}"/>
                    </a:ext>
                  </a:extLst>
                </p:cNvPr>
                <p:cNvSpPr txBox="1">
                  <a:spLocks noRot="1" noChangeAspect="1" noMove="1" noResize="1" noEditPoints="1" noAdjustHandles="1" noChangeArrowheads="1" noChangeShapeType="1" noTextEdit="1"/>
                </p:cNvSpPr>
                <p:nvPr/>
              </p:nvSpPr>
              <p:spPr>
                <a:xfrm>
                  <a:off x="5891001" y="4990963"/>
                  <a:ext cx="1544846" cy="528863"/>
                </a:xfrm>
                <a:prstGeom prst="rect">
                  <a:avLst/>
                </a:prstGeom>
                <a:blipFill>
                  <a:blip r:embed="rId9"/>
                  <a:stretch>
                    <a:fillRect/>
                  </a:stretch>
                </a:blipFill>
              </p:spPr>
              <p:txBody>
                <a:bodyPr/>
                <a:lstStyle/>
                <a:p>
                  <a:r>
                    <a:rPr lang="fr-FR">
                      <a:noFill/>
                    </a:rPr>
                    <a:t> </a:t>
                  </a:r>
                </a:p>
              </p:txBody>
            </p:sp>
          </mc:Fallback>
        </mc:AlternateContent>
      </p:grpSp>
    </p:spTree>
    <p:extLst>
      <p:ext uri="{BB962C8B-B14F-4D97-AF65-F5344CB8AC3E}">
        <p14:creationId xmlns:p14="http://schemas.microsoft.com/office/powerpoint/2010/main" val="417165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a:extLst>
              <a:ext uri="{FF2B5EF4-FFF2-40B4-BE49-F238E27FC236}">
                <a16:creationId xmlns:a16="http://schemas.microsoft.com/office/drawing/2014/main" id="{35042C43-74BE-DB21-D350-96CE698289CB}"/>
              </a:ext>
            </a:extLst>
          </p:cNvPr>
          <p:cNvGrpSpPr/>
          <p:nvPr/>
        </p:nvGrpSpPr>
        <p:grpSpPr>
          <a:xfrm>
            <a:off x="238459" y="2725826"/>
            <a:ext cx="3426259" cy="2703657"/>
            <a:chOff x="238459" y="2725826"/>
            <a:chExt cx="3426259" cy="2703657"/>
          </a:xfrm>
        </p:grpSpPr>
        <p:pic>
          <p:nvPicPr>
            <p:cNvPr id="1026" name="Picture 2" descr="785067-01 : USRP N310 (Zynq-7100, 4 voies, 10 MHz - 6 GHz, 10 GigE) - Ettus Research">
              <a:extLst>
                <a:ext uri="{FF2B5EF4-FFF2-40B4-BE49-F238E27FC236}">
                  <a16:creationId xmlns:a16="http://schemas.microsoft.com/office/drawing/2014/main" id="{6C3AEE54-4F6D-11F4-1D2C-314A7E49F2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641" y="2725826"/>
              <a:ext cx="2166937" cy="2166937"/>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9400475A-FC36-D4CD-0721-9674A3E743B2}"/>
                </a:ext>
              </a:extLst>
            </p:cNvPr>
            <p:cNvSpPr txBox="1"/>
            <p:nvPr/>
          </p:nvSpPr>
          <p:spPr>
            <a:xfrm>
              <a:off x="238459" y="4229154"/>
              <a:ext cx="3426259" cy="1200329"/>
            </a:xfrm>
            <a:prstGeom prst="rect">
              <a:avLst/>
            </a:prstGeom>
            <a:noFill/>
          </p:spPr>
          <p:txBody>
            <a:bodyPr wrap="none" rtlCol="0">
              <a:spAutoFit/>
            </a:bodyPr>
            <a:lstStyle/>
            <a:p>
              <a:pPr marL="285750" indent="-285750">
                <a:buFont typeface="Arial" panose="020B0604020202020204" pitchFamily="34" charset="0"/>
                <a:buChar char="•"/>
              </a:pPr>
              <a:r>
                <a:rPr lang="fr-FR" dirty="0"/>
                <a:t>SDR</a:t>
              </a:r>
            </a:p>
            <a:p>
              <a:pPr marL="285750" indent="-285750">
                <a:buFont typeface="Arial" panose="020B0604020202020204" pitchFamily="34" charset="0"/>
                <a:buChar char="•"/>
              </a:pPr>
              <a:r>
                <a:rPr lang="fr-FR" dirty="0"/>
                <a:t>4 entrées et sorties</a:t>
              </a:r>
            </a:p>
            <a:p>
              <a:pPr marL="285750" indent="-285750">
                <a:buFont typeface="Arial" panose="020B0604020202020204" pitchFamily="34" charset="0"/>
                <a:buChar char="•"/>
              </a:pPr>
              <a:r>
                <a:rPr lang="fr-FR" dirty="0"/>
                <a:t>Large Bande (10 MHz – 6 GHz)</a:t>
              </a:r>
            </a:p>
            <a:p>
              <a:pPr marL="285750" indent="-285750">
                <a:buFont typeface="Arial" panose="020B0604020202020204" pitchFamily="34" charset="0"/>
                <a:buChar char="•"/>
              </a:pPr>
              <a:r>
                <a:rPr lang="fr-FR" dirty="0"/>
                <a:t>Bande Passante 100 MHz</a:t>
              </a:r>
            </a:p>
          </p:txBody>
        </p:sp>
      </p:grpSp>
      <p:sp>
        <p:nvSpPr>
          <p:cNvPr id="2" name="Titre 1">
            <a:extLst>
              <a:ext uri="{FF2B5EF4-FFF2-40B4-BE49-F238E27FC236}">
                <a16:creationId xmlns:a16="http://schemas.microsoft.com/office/drawing/2014/main" id="{89BA1DBB-CE06-252B-AC70-F7112831F447}"/>
              </a:ext>
            </a:extLst>
          </p:cNvPr>
          <p:cNvSpPr>
            <a:spLocks noGrp="1"/>
          </p:cNvSpPr>
          <p:nvPr>
            <p:ph type="title"/>
          </p:nvPr>
        </p:nvSpPr>
        <p:spPr/>
        <p:txBody>
          <a:bodyPr/>
          <a:lstStyle/>
          <a:p>
            <a:r>
              <a:rPr lang="fr-FR" dirty="0"/>
              <a:t>Implémentation</a:t>
            </a:r>
          </a:p>
        </p:txBody>
      </p:sp>
      <p:sp>
        <p:nvSpPr>
          <p:cNvPr id="4" name="Espace réservé du pied de page 3">
            <a:extLst>
              <a:ext uri="{FF2B5EF4-FFF2-40B4-BE49-F238E27FC236}">
                <a16:creationId xmlns:a16="http://schemas.microsoft.com/office/drawing/2014/main" id="{252AEEEF-57F6-2618-AAF8-5F48D7B85A54}"/>
              </a:ext>
            </a:extLst>
          </p:cNvPr>
          <p:cNvSpPr>
            <a:spLocks noGrp="1"/>
          </p:cNvSpPr>
          <p:nvPr>
            <p:ph type="ftr" sz="quarter" idx="11"/>
          </p:nvPr>
        </p:nvSpPr>
        <p:spPr/>
        <p:txBody>
          <a:bodyPr/>
          <a:lstStyle/>
          <a:p>
            <a:r>
              <a:rPr lang="fr-FR"/>
              <a:t>LESSEUR Cédric</a:t>
            </a:r>
          </a:p>
        </p:txBody>
      </p:sp>
      <p:sp>
        <p:nvSpPr>
          <p:cNvPr id="5" name="Espace réservé du numéro de diapositive 4">
            <a:extLst>
              <a:ext uri="{FF2B5EF4-FFF2-40B4-BE49-F238E27FC236}">
                <a16:creationId xmlns:a16="http://schemas.microsoft.com/office/drawing/2014/main" id="{2E5B0AFB-C1B5-F5FA-398A-7EE515812DE3}"/>
              </a:ext>
            </a:extLst>
          </p:cNvPr>
          <p:cNvSpPr>
            <a:spLocks noGrp="1"/>
          </p:cNvSpPr>
          <p:nvPr>
            <p:ph type="sldNum" sz="quarter" idx="12"/>
          </p:nvPr>
        </p:nvSpPr>
        <p:spPr/>
        <p:txBody>
          <a:bodyPr/>
          <a:lstStyle/>
          <a:p>
            <a:fld id="{BAF328F6-B545-4A74-8F28-73F0CB02E36C}" type="slidenum">
              <a:rPr lang="fr-FR" smtClean="0"/>
              <a:t>11</a:t>
            </a:fld>
            <a:endParaRPr lang="fr-FR"/>
          </a:p>
        </p:txBody>
      </p:sp>
      <p:grpSp>
        <p:nvGrpSpPr>
          <p:cNvPr id="46" name="Groupe 45">
            <a:extLst>
              <a:ext uri="{FF2B5EF4-FFF2-40B4-BE49-F238E27FC236}">
                <a16:creationId xmlns:a16="http://schemas.microsoft.com/office/drawing/2014/main" id="{56337C93-7D3F-396F-FE95-3207DA4977F7}"/>
              </a:ext>
            </a:extLst>
          </p:cNvPr>
          <p:cNvGrpSpPr/>
          <p:nvPr/>
        </p:nvGrpSpPr>
        <p:grpSpPr>
          <a:xfrm>
            <a:off x="365503" y="1664875"/>
            <a:ext cx="7417522" cy="1325563"/>
            <a:chOff x="838200" y="2327659"/>
            <a:chExt cx="7417522" cy="1325563"/>
          </a:xfrm>
        </p:grpSpPr>
        <p:sp>
          <p:nvSpPr>
            <p:cNvPr id="12" name="Rectangle 11">
              <a:extLst>
                <a:ext uri="{FF2B5EF4-FFF2-40B4-BE49-F238E27FC236}">
                  <a16:creationId xmlns:a16="http://schemas.microsoft.com/office/drawing/2014/main" id="{B4143100-A390-069A-1A8C-D6387C9104C2}"/>
                </a:ext>
              </a:extLst>
            </p:cNvPr>
            <p:cNvSpPr/>
            <p:nvPr/>
          </p:nvSpPr>
          <p:spPr>
            <a:xfrm>
              <a:off x="4353730" y="2414177"/>
              <a:ext cx="1940560" cy="115252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USRP N310</a:t>
              </a:r>
            </a:p>
          </p:txBody>
        </p:sp>
        <p:cxnSp>
          <p:nvCxnSpPr>
            <p:cNvPr id="19" name="Connecteur droit avec flèche 18">
              <a:extLst>
                <a:ext uri="{FF2B5EF4-FFF2-40B4-BE49-F238E27FC236}">
                  <a16:creationId xmlns:a16="http://schemas.microsoft.com/office/drawing/2014/main" id="{16119463-B7FD-7D70-47C4-9301745A16FE}"/>
                </a:ext>
              </a:extLst>
            </p:cNvPr>
            <p:cNvCxnSpPr>
              <a:cxnSpLocks/>
              <a:stCxn id="12" idx="3"/>
              <a:endCxn id="9" idx="1"/>
            </p:cNvCxnSpPr>
            <p:nvPr/>
          </p:nvCxnSpPr>
          <p:spPr>
            <a:xfrm>
              <a:off x="6294290" y="2990439"/>
              <a:ext cx="808909" cy="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pic>
          <p:nvPicPr>
            <p:cNvPr id="2050" name="Picture 2">
              <a:extLst>
                <a:ext uri="{FF2B5EF4-FFF2-40B4-BE49-F238E27FC236}">
                  <a16:creationId xmlns:a16="http://schemas.microsoft.com/office/drawing/2014/main" id="{E33FA250-FD44-6FDA-37D2-E3FBBC3821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414177"/>
              <a:ext cx="1152525" cy="115252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DD614041-005A-C0BC-FCB4-428A59AA249A}"/>
                </a:ext>
              </a:extLst>
            </p:cNvPr>
            <p:cNvSpPr/>
            <p:nvPr/>
          </p:nvSpPr>
          <p:spPr>
            <a:xfrm>
              <a:off x="2549657" y="2327659"/>
              <a:ext cx="1245141" cy="132556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POWER SPLITTER</a:t>
              </a:r>
            </a:p>
          </p:txBody>
        </p:sp>
        <p:cxnSp>
          <p:nvCxnSpPr>
            <p:cNvPr id="27" name="Connecteur droit avec flèche 26">
              <a:extLst>
                <a:ext uri="{FF2B5EF4-FFF2-40B4-BE49-F238E27FC236}">
                  <a16:creationId xmlns:a16="http://schemas.microsoft.com/office/drawing/2014/main" id="{0F02DF2D-E555-F0B8-4A36-7019D7FB6678}"/>
                </a:ext>
              </a:extLst>
            </p:cNvPr>
            <p:cNvCxnSpPr>
              <a:cxnSpLocks/>
              <a:stCxn id="2050" idx="3"/>
              <a:endCxn id="25" idx="1"/>
            </p:cNvCxnSpPr>
            <p:nvPr/>
          </p:nvCxnSpPr>
          <p:spPr>
            <a:xfrm>
              <a:off x="1990725" y="2990440"/>
              <a:ext cx="558932"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Connecteur droit avec flèche 31">
              <a:extLst>
                <a:ext uri="{FF2B5EF4-FFF2-40B4-BE49-F238E27FC236}">
                  <a16:creationId xmlns:a16="http://schemas.microsoft.com/office/drawing/2014/main" id="{12FE07F1-4EC4-AA14-4255-F2DE64197D36}"/>
                </a:ext>
              </a:extLst>
            </p:cNvPr>
            <p:cNvCxnSpPr>
              <a:cxnSpLocks/>
            </p:cNvCxnSpPr>
            <p:nvPr/>
          </p:nvCxnSpPr>
          <p:spPr>
            <a:xfrm>
              <a:off x="3794798" y="2594202"/>
              <a:ext cx="55893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7" name="Connecteur droit avec flèche 36">
              <a:extLst>
                <a:ext uri="{FF2B5EF4-FFF2-40B4-BE49-F238E27FC236}">
                  <a16:creationId xmlns:a16="http://schemas.microsoft.com/office/drawing/2014/main" id="{B74A2A2D-8BBF-DCCF-7730-2791B9B60CC9}"/>
                </a:ext>
              </a:extLst>
            </p:cNvPr>
            <p:cNvCxnSpPr>
              <a:cxnSpLocks/>
            </p:cNvCxnSpPr>
            <p:nvPr/>
          </p:nvCxnSpPr>
          <p:spPr>
            <a:xfrm>
              <a:off x="3794798" y="2990439"/>
              <a:ext cx="55893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8" name="Connecteur droit avec flèche 37">
              <a:extLst>
                <a:ext uri="{FF2B5EF4-FFF2-40B4-BE49-F238E27FC236}">
                  <a16:creationId xmlns:a16="http://schemas.microsoft.com/office/drawing/2014/main" id="{D6FFBDD0-BFC0-4766-3A73-FD0AED39C178}"/>
                </a:ext>
              </a:extLst>
            </p:cNvPr>
            <p:cNvCxnSpPr>
              <a:cxnSpLocks/>
            </p:cNvCxnSpPr>
            <p:nvPr/>
          </p:nvCxnSpPr>
          <p:spPr>
            <a:xfrm>
              <a:off x="3794798" y="3356848"/>
              <a:ext cx="55893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nvGrpSpPr>
            <p:cNvPr id="42" name="Groupe 41">
              <a:extLst>
                <a:ext uri="{FF2B5EF4-FFF2-40B4-BE49-F238E27FC236}">
                  <a16:creationId xmlns:a16="http://schemas.microsoft.com/office/drawing/2014/main" id="{EC92EE5B-CD9F-872C-0E87-0DEE5982853F}"/>
                </a:ext>
              </a:extLst>
            </p:cNvPr>
            <p:cNvGrpSpPr/>
            <p:nvPr/>
          </p:nvGrpSpPr>
          <p:grpSpPr>
            <a:xfrm>
              <a:off x="7103199" y="2414177"/>
              <a:ext cx="1152523" cy="1152523"/>
              <a:chOff x="8483167" y="3172934"/>
              <a:chExt cx="1152523" cy="1152523"/>
            </a:xfrm>
          </p:grpSpPr>
          <p:pic>
            <p:nvPicPr>
              <p:cNvPr id="9" name="Graphique 8" descr="Écran avec un remplissage uni">
                <a:extLst>
                  <a:ext uri="{FF2B5EF4-FFF2-40B4-BE49-F238E27FC236}">
                    <a16:creationId xmlns:a16="http://schemas.microsoft.com/office/drawing/2014/main" id="{90AF2A20-66CC-EB8C-5D08-11BA2C7326D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83167" y="3172934"/>
                <a:ext cx="1152523" cy="1152523"/>
              </a:xfrm>
              <a:prstGeom prst="rect">
                <a:avLst/>
              </a:prstGeom>
            </p:spPr>
          </p:pic>
          <p:sp>
            <p:nvSpPr>
              <p:cNvPr id="41" name="ZoneTexte 40">
                <a:extLst>
                  <a:ext uri="{FF2B5EF4-FFF2-40B4-BE49-F238E27FC236}">
                    <a16:creationId xmlns:a16="http://schemas.microsoft.com/office/drawing/2014/main" id="{A08BAA59-CC5F-4AF1-06C0-744386A90A55}"/>
                  </a:ext>
                </a:extLst>
              </p:cNvPr>
              <p:cNvSpPr txBox="1"/>
              <p:nvPr/>
            </p:nvSpPr>
            <p:spPr>
              <a:xfrm>
                <a:off x="8702830" y="3377187"/>
                <a:ext cx="759888" cy="646331"/>
              </a:xfrm>
              <a:prstGeom prst="rect">
                <a:avLst/>
              </a:prstGeom>
              <a:noFill/>
            </p:spPr>
            <p:txBody>
              <a:bodyPr wrap="none" rtlCol="0">
                <a:spAutoFit/>
              </a:bodyPr>
              <a:lstStyle/>
              <a:p>
                <a:pPr algn="ctr"/>
                <a:r>
                  <a:rPr lang="fr-FR" dirty="0"/>
                  <a:t>GNU</a:t>
                </a:r>
              </a:p>
              <a:p>
                <a:r>
                  <a:rPr lang="fr-FR" dirty="0"/>
                  <a:t>Radio</a:t>
                </a:r>
              </a:p>
            </p:txBody>
          </p:sp>
        </p:grpSp>
      </p:grpSp>
      <p:pic>
        <p:nvPicPr>
          <p:cNvPr id="48" name="Image 47">
            <a:extLst>
              <a:ext uri="{FF2B5EF4-FFF2-40B4-BE49-F238E27FC236}">
                <a16:creationId xmlns:a16="http://schemas.microsoft.com/office/drawing/2014/main" id="{138D9123-A74A-533A-260F-320CC2A04E93}"/>
              </a:ext>
            </a:extLst>
          </p:cNvPr>
          <p:cNvPicPr>
            <a:picLocks noChangeAspect="1"/>
          </p:cNvPicPr>
          <p:nvPr/>
        </p:nvPicPr>
        <p:blipFill>
          <a:blip r:embed="rId7"/>
          <a:stretch>
            <a:fillRect/>
          </a:stretch>
        </p:blipFill>
        <p:spPr>
          <a:xfrm>
            <a:off x="7661175" y="3024293"/>
            <a:ext cx="4115037" cy="3327340"/>
          </a:xfrm>
          <a:prstGeom prst="rect">
            <a:avLst/>
          </a:prstGeom>
        </p:spPr>
      </p:pic>
      <p:sp>
        <p:nvSpPr>
          <p:cNvPr id="8" name="Flèche : bas 7">
            <a:extLst>
              <a:ext uri="{FF2B5EF4-FFF2-40B4-BE49-F238E27FC236}">
                <a16:creationId xmlns:a16="http://schemas.microsoft.com/office/drawing/2014/main" id="{B8E29877-F6FE-10AE-5A7D-68D5A3B45D41}"/>
              </a:ext>
            </a:extLst>
          </p:cNvPr>
          <p:cNvSpPr/>
          <p:nvPr/>
        </p:nvSpPr>
        <p:spPr>
          <a:xfrm rot="3144221">
            <a:off x="3747162" y="2814682"/>
            <a:ext cx="267738" cy="1412111"/>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11" name="Flèche : bas 10">
            <a:extLst>
              <a:ext uri="{FF2B5EF4-FFF2-40B4-BE49-F238E27FC236}">
                <a16:creationId xmlns:a16="http://schemas.microsoft.com/office/drawing/2014/main" id="{03797C78-C5EA-D69F-CD45-A4CE91FB2AC5}"/>
              </a:ext>
            </a:extLst>
          </p:cNvPr>
          <p:cNvSpPr/>
          <p:nvPr/>
        </p:nvSpPr>
        <p:spPr>
          <a:xfrm rot="16200000">
            <a:off x="8046443" y="1936754"/>
            <a:ext cx="365126" cy="684113"/>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8196A62B-6F38-B0D8-CE90-59D333401AEE}"/>
              </a:ext>
            </a:extLst>
          </p:cNvPr>
          <p:cNvSpPr txBox="1"/>
          <p:nvPr/>
        </p:nvSpPr>
        <p:spPr>
          <a:xfrm>
            <a:off x="8674987" y="1817145"/>
            <a:ext cx="2978957" cy="923330"/>
          </a:xfrm>
          <a:prstGeom prst="rect">
            <a:avLst/>
          </a:prstGeom>
          <a:noFill/>
        </p:spPr>
        <p:txBody>
          <a:bodyPr wrap="none" rtlCol="0">
            <a:spAutoFit/>
          </a:bodyPr>
          <a:lstStyle/>
          <a:p>
            <a:pPr marL="285750" indent="-285750">
              <a:buFont typeface="Arial" panose="020B0604020202020204" pitchFamily="34" charset="0"/>
              <a:buChar char="•"/>
            </a:pPr>
            <a:r>
              <a:rPr lang="fr-FR" dirty="0"/>
              <a:t>Traitement de signal</a:t>
            </a:r>
          </a:p>
          <a:p>
            <a:pPr marL="285750" indent="-285750">
              <a:buFont typeface="Arial" panose="020B0604020202020204" pitchFamily="34" charset="0"/>
              <a:buChar char="•"/>
            </a:pPr>
            <a:r>
              <a:rPr lang="fr-FR" dirty="0"/>
              <a:t>Open Source</a:t>
            </a:r>
          </a:p>
          <a:p>
            <a:pPr marL="285750" indent="-285750">
              <a:buFont typeface="Arial" panose="020B0604020202020204" pitchFamily="34" charset="0"/>
              <a:buChar char="•"/>
            </a:pPr>
            <a:r>
              <a:rPr lang="fr-FR" dirty="0"/>
              <a:t>Compatible avec les SDR</a:t>
            </a:r>
          </a:p>
        </p:txBody>
      </p:sp>
      <p:grpSp>
        <p:nvGrpSpPr>
          <p:cNvPr id="3" name="Groupe 2">
            <a:extLst>
              <a:ext uri="{FF2B5EF4-FFF2-40B4-BE49-F238E27FC236}">
                <a16:creationId xmlns:a16="http://schemas.microsoft.com/office/drawing/2014/main" id="{A8C265DE-D335-130A-1EC7-55FEA50DB46C}"/>
              </a:ext>
            </a:extLst>
          </p:cNvPr>
          <p:cNvGrpSpPr/>
          <p:nvPr/>
        </p:nvGrpSpPr>
        <p:grpSpPr>
          <a:xfrm>
            <a:off x="7781044" y="32110"/>
            <a:ext cx="4431931" cy="902788"/>
            <a:chOff x="929802" y="2302137"/>
            <a:chExt cx="9794030" cy="1934474"/>
          </a:xfrm>
        </p:grpSpPr>
        <p:cxnSp>
          <p:nvCxnSpPr>
            <p:cNvPr id="6" name="Connecteur droit avec flèche 5">
              <a:extLst>
                <a:ext uri="{FF2B5EF4-FFF2-40B4-BE49-F238E27FC236}">
                  <a16:creationId xmlns:a16="http://schemas.microsoft.com/office/drawing/2014/main" id="{2A41445D-7D82-7965-A94A-21B570A32B3D}"/>
                </a:ext>
              </a:extLst>
            </p:cNvPr>
            <p:cNvCxnSpPr>
              <a:cxnSpLocks/>
            </p:cNvCxnSpPr>
            <p:nvPr/>
          </p:nvCxnSpPr>
          <p:spPr>
            <a:xfrm>
              <a:off x="1273215" y="3264061"/>
              <a:ext cx="923659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 name="Ellipse 6">
              <a:extLst>
                <a:ext uri="{FF2B5EF4-FFF2-40B4-BE49-F238E27FC236}">
                  <a16:creationId xmlns:a16="http://schemas.microsoft.com/office/drawing/2014/main" id="{16A6487C-E72A-561C-C851-9F80683F15A9}"/>
                </a:ext>
              </a:extLst>
            </p:cNvPr>
            <p:cNvSpPr/>
            <p:nvPr/>
          </p:nvSpPr>
          <p:spPr>
            <a:xfrm>
              <a:off x="1800247" y="3172673"/>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A93E83D9-14BB-4471-1529-09C3D808EA90}"/>
                </a:ext>
              </a:extLst>
            </p:cNvPr>
            <p:cNvSpPr/>
            <p:nvPr/>
          </p:nvSpPr>
          <p:spPr>
            <a:xfrm>
              <a:off x="3576227" y="3174357"/>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40EFAC01-A3EF-57FE-DDE3-155110D404AA}"/>
                </a:ext>
              </a:extLst>
            </p:cNvPr>
            <p:cNvSpPr/>
            <p:nvPr/>
          </p:nvSpPr>
          <p:spPr>
            <a:xfrm>
              <a:off x="5509530" y="3174359"/>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F3693F1E-862A-23E7-00C6-0E2A893F551D}"/>
                </a:ext>
              </a:extLst>
            </p:cNvPr>
            <p:cNvSpPr/>
            <p:nvPr/>
          </p:nvSpPr>
          <p:spPr>
            <a:xfrm>
              <a:off x="7581821" y="3174357"/>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6" name="Ellipse 35">
              <a:extLst>
                <a:ext uri="{FF2B5EF4-FFF2-40B4-BE49-F238E27FC236}">
                  <a16:creationId xmlns:a16="http://schemas.microsoft.com/office/drawing/2014/main" id="{CAA6C593-613C-C191-1F41-4755C33B629F}"/>
                </a:ext>
              </a:extLst>
            </p:cNvPr>
            <p:cNvSpPr/>
            <p:nvPr/>
          </p:nvSpPr>
          <p:spPr>
            <a:xfrm>
              <a:off x="9513958" y="3174358"/>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9" name="ZoneTexte 38">
              <a:extLst>
                <a:ext uri="{FF2B5EF4-FFF2-40B4-BE49-F238E27FC236}">
                  <a16:creationId xmlns:a16="http://schemas.microsoft.com/office/drawing/2014/main" id="{468CB459-E2F5-9096-AE3E-2272593ECAF9}"/>
                </a:ext>
              </a:extLst>
            </p:cNvPr>
            <p:cNvSpPr txBox="1"/>
            <p:nvPr/>
          </p:nvSpPr>
          <p:spPr>
            <a:xfrm>
              <a:off x="929802" y="2659606"/>
              <a:ext cx="1988018" cy="544085"/>
            </a:xfrm>
            <a:prstGeom prst="rect">
              <a:avLst/>
            </a:prstGeom>
            <a:noFill/>
          </p:spPr>
          <p:txBody>
            <a:bodyPr wrap="none" rtlCol="0">
              <a:spAutoFit/>
            </a:bodyPr>
            <a:lstStyle/>
            <a:p>
              <a:r>
                <a:rPr lang="fr-FR" sz="1050" dirty="0"/>
                <a:t>Introduction</a:t>
              </a:r>
              <a:endParaRPr lang="fr-FR" dirty="0"/>
            </a:p>
          </p:txBody>
        </p:sp>
        <p:sp>
          <p:nvSpPr>
            <p:cNvPr id="40" name="ZoneTexte 39">
              <a:extLst>
                <a:ext uri="{FF2B5EF4-FFF2-40B4-BE49-F238E27FC236}">
                  <a16:creationId xmlns:a16="http://schemas.microsoft.com/office/drawing/2014/main" id="{97D89723-A563-788C-426F-857C07C72FBF}"/>
                </a:ext>
              </a:extLst>
            </p:cNvPr>
            <p:cNvSpPr txBox="1"/>
            <p:nvPr/>
          </p:nvSpPr>
          <p:spPr>
            <a:xfrm>
              <a:off x="2574157" y="3346291"/>
              <a:ext cx="2161599" cy="890320"/>
            </a:xfrm>
            <a:prstGeom prst="rect">
              <a:avLst/>
            </a:prstGeom>
            <a:noFill/>
          </p:spPr>
          <p:txBody>
            <a:bodyPr wrap="none" rtlCol="0">
              <a:spAutoFit/>
            </a:bodyPr>
            <a:lstStyle/>
            <a:p>
              <a:r>
                <a:rPr lang="fr-FR" sz="1050" dirty="0"/>
                <a:t>Méthodologie</a:t>
              </a:r>
              <a:br>
                <a:rPr lang="fr-FR" sz="1050" dirty="0"/>
              </a:br>
              <a:r>
                <a:rPr lang="fr-FR" sz="1050" dirty="0"/>
                <a:t>Watson-Watt</a:t>
              </a:r>
            </a:p>
          </p:txBody>
        </p:sp>
        <p:sp>
          <p:nvSpPr>
            <p:cNvPr id="43" name="ZoneTexte 42">
              <a:extLst>
                <a:ext uri="{FF2B5EF4-FFF2-40B4-BE49-F238E27FC236}">
                  <a16:creationId xmlns:a16="http://schemas.microsoft.com/office/drawing/2014/main" id="{884B6DBC-392B-049B-480E-0C96341E6259}"/>
                </a:ext>
              </a:extLst>
            </p:cNvPr>
            <p:cNvSpPr txBox="1"/>
            <p:nvPr/>
          </p:nvSpPr>
          <p:spPr>
            <a:xfrm>
              <a:off x="4465327" y="2338702"/>
              <a:ext cx="2462706" cy="890320"/>
            </a:xfrm>
            <a:prstGeom prst="rect">
              <a:avLst/>
            </a:prstGeom>
            <a:noFill/>
          </p:spPr>
          <p:txBody>
            <a:bodyPr wrap="none" rtlCol="0">
              <a:spAutoFit/>
            </a:bodyPr>
            <a:lstStyle/>
            <a:p>
              <a:r>
                <a:rPr lang="fr-FR" sz="1050" dirty="0"/>
                <a:t>Simulation et</a:t>
              </a:r>
              <a:br>
                <a:rPr lang="fr-FR" sz="1050" dirty="0"/>
              </a:br>
              <a:r>
                <a:rPr lang="fr-FR" sz="1050" dirty="0"/>
                <a:t>Implémentation</a:t>
              </a:r>
            </a:p>
          </p:txBody>
        </p:sp>
        <p:sp>
          <p:nvSpPr>
            <p:cNvPr id="44" name="ZoneTexte 43">
              <a:extLst>
                <a:ext uri="{FF2B5EF4-FFF2-40B4-BE49-F238E27FC236}">
                  <a16:creationId xmlns:a16="http://schemas.microsoft.com/office/drawing/2014/main" id="{D98BCEFC-555C-029C-7FE5-F6459B32457B}"/>
                </a:ext>
              </a:extLst>
            </p:cNvPr>
            <p:cNvSpPr txBox="1"/>
            <p:nvPr/>
          </p:nvSpPr>
          <p:spPr>
            <a:xfrm>
              <a:off x="6740136" y="3311026"/>
              <a:ext cx="1683368" cy="560572"/>
            </a:xfrm>
            <a:prstGeom prst="rect">
              <a:avLst/>
            </a:prstGeom>
            <a:noFill/>
          </p:spPr>
          <p:txBody>
            <a:bodyPr wrap="none" rtlCol="0">
              <a:spAutoFit/>
            </a:bodyPr>
            <a:lstStyle/>
            <a:p>
              <a:r>
                <a:rPr lang="fr-FR" sz="1050" dirty="0"/>
                <a:t>Résultats</a:t>
              </a:r>
              <a:endParaRPr lang="fr-FR" dirty="0"/>
            </a:p>
          </p:txBody>
        </p:sp>
        <p:sp>
          <p:nvSpPr>
            <p:cNvPr id="45" name="ZoneTexte 44">
              <a:extLst>
                <a:ext uri="{FF2B5EF4-FFF2-40B4-BE49-F238E27FC236}">
                  <a16:creationId xmlns:a16="http://schemas.microsoft.com/office/drawing/2014/main" id="{3A0957D1-550F-5D8D-CCE0-CA098E396F1C}"/>
                </a:ext>
              </a:extLst>
            </p:cNvPr>
            <p:cNvSpPr txBox="1"/>
            <p:nvPr/>
          </p:nvSpPr>
          <p:spPr>
            <a:xfrm>
              <a:off x="8314262" y="2302137"/>
              <a:ext cx="2409570" cy="890320"/>
            </a:xfrm>
            <a:prstGeom prst="rect">
              <a:avLst/>
            </a:prstGeom>
            <a:noFill/>
          </p:spPr>
          <p:txBody>
            <a:bodyPr wrap="none" rtlCol="0">
              <a:spAutoFit/>
            </a:bodyPr>
            <a:lstStyle/>
            <a:p>
              <a:r>
                <a:rPr lang="fr-FR" sz="1050" dirty="0"/>
                <a:t>Conclusion et</a:t>
              </a:r>
              <a:br>
                <a:rPr lang="fr-FR" sz="1050" dirty="0"/>
              </a:br>
              <a:r>
                <a:rPr lang="fr-FR" sz="1050" dirty="0"/>
                <a:t>Bilan personnel</a:t>
              </a:r>
            </a:p>
          </p:txBody>
        </p:sp>
      </p:grpSp>
      <p:sp>
        <p:nvSpPr>
          <p:cNvPr id="47" name="Rectangle 46">
            <a:extLst>
              <a:ext uri="{FF2B5EF4-FFF2-40B4-BE49-F238E27FC236}">
                <a16:creationId xmlns:a16="http://schemas.microsoft.com/office/drawing/2014/main" id="{3B83C212-6409-27DA-15DE-359A0782C4BE}"/>
              </a:ext>
            </a:extLst>
          </p:cNvPr>
          <p:cNvSpPr/>
          <p:nvPr/>
        </p:nvSpPr>
        <p:spPr>
          <a:xfrm>
            <a:off x="9404536" y="44252"/>
            <a:ext cx="1023581" cy="40020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7472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86C2DE-FF7F-02DC-BDB8-7CBDA2F8D18A}"/>
              </a:ext>
            </a:extLst>
          </p:cNvPr>
          <p:cNvSpPr>
            <a:spLocks noGrp="1"/>
          </p:cNvSpPr>
          <p:nvPr>
            <p:ph type="title"/>
          </p:nvPr>
        </p:nvSpPr>
        <p:spPr/>
        <p:txBody>
          <a:bodyPr/>
          <a:lstStyle/>
          <a:p>
            <a:r>
              <a:rPr lang="fr-FR" dirty="0"/>
              <a:t>Conditions expérimentales</a:t>
            </a:r>
          </a:p>
        </p:txBody>
      </p:sp>
      <mc:AlternateContent xmlns:mc="http://schemas.openxmlformats.org/markup-compatibility/2006">
        <mc:Choice xmlns:a14="http://schemas.microsoft.com/office/drawing/2010/main" Requires="a14">
          <p:sp>
            <p:nvSpPr>
              <p:cNvPr id="3" name="Espace réservé du contenu 2">
                <a:extLst>
                  <a:ext uri="{FF2B5EF4-FFF2-40B4-BE49-F238E27FC236}">
                    <a16:creationId xmlns:a16="http://schemas.microsoft.com/office/drawing/2014/main" id="{E0936441-70D2-FB9C-3D78-DAE565EE06FB}"/>
                  </a:ext>
                </a:extLst>
              </p:cNvPr>
              <p:cNvSpPr>
                <a:spLocks noGrp="1"/>
              </p:cNvSpPr>
              <p:nvPr>
                <p:ph idx="1"/>
              </p:nvPr>
            </p:nvSpPr>
            <p:spPr>
              <a:xfrm>
                <a:off x="986606" y="1860092"/>
                <a:ext cx="3841376" cy="3431690"/>
              </a:xfrm>
            </p:spPr>
            <p:txBody>
              <a:bodyPr>
                <a:noAutofit/>
              </a:bodyPr>
              <a:lstStyle/>
              <a:p>
                <a14:m>
                  <m:oMath xmlns:m="http://schemas.openxmlformats.org/officeDocument/2006/math">
                    <m:r>
                      <a:rPr lang="fr-FR" sz="2000" i="1" smtClean="0">
                        <a:latin typeface="Cambria Math" panose="02040503050406030204" pitchFamily="18" charset="0"/>
                        <a:ea typeface="Cambria Math" panose="02040503050406030204" pitchFamily="18" charset="0"/>
                      </a:rPr>
                      <m:t>𝜙</m:t>
                    </m:r>
                    <m:r>
                      <a:rPr lang="fr-FR" sz="2000" b="0" i="1" smtClean="0">
                        <a:latin typeface="Cambria Math" panose="02040503050406030204" pitchFamily="18" charset="0"/>
                        <a:ea typeface="Cambria Math" panose="02040503050406030204" pitchFamily="18" charset="0"/>
                      </a:rPr>
                      <m:t>=315°</m:t>
                    </m:r>
                  </m:oMath>
                </a14:m>
                <a:endParaRPr lang="fr-FR" sz="2000" b="0" dirty="0">
                  <a:ea typeface="Cambria Math" panose="02040503050406030204" pitchFamily="18" charset="0"/>
                </a:endParaRPr>
              </a:p>
              <a:p>
                <a14:m>
                  <m:oMath xmlns:m="http://schemas.openxmlformats.org/officeDocument/2006/math">
                    <m:sSub>
                      <m:sSubPr>
                        <m:ctrlPr>
                          <a:rPr lang="fr-FR" sz="2000" i="1" smtClean="0">
                            <a:latin typeface="Cambria Math" panose="02040503050406030204" pitchFamily="18" charset="0"/>
                          </a:rPr>
                        </m:ctrlPr>
                      </m:sSubPr>
                      <m:e>
                        <m:r>
                          <a:rPr lang="fr-FR" sz="2000" b="0" i="1" smtClean="0">
                            <a:latin typeface="Cambria Math" panose="02040503050406030204" pitchFamily="18" charset="0"/>
                          </a:rPr>
                          <m:t>𝑃</m:t>
                        </m:r>
                      </m:e>
                      <m:sub>
                        <m:r>
                          <a:rPr lang="fr-FR" sz="2000" b="0" i="1" smtClean="0">
                            <a:latin typeface="Cambria Math" panose="02040503050406030204" pitchFamily="18" charset="0"/>
                          </a:rPr>
                          <m:t>𝑁𝑆</m:t>
                        </m:r>
                      </m:sub>
                    </m:sSub>
                    <m:r>
                      <a:rPr lang="fr-FR" sz="2000" b="0" i="1" smtClean="0">
                        <a:latin typeface="Cambria Math" panose="02040503050406030204" pitchFamily="18" charset="0"/>
                      </a:rPr>
                      <m:t>=</m:t>
                    </m:r>
                    <m:sSub>
                      <m:sSubPr>
                        <m:ctrlPr>
                          <a:rPr lang="fr-FR" sz="2000" i="1" smtClean="0">
                            <a:latin typeface="Cambria Math" panose="02040503050406030204" pitchFamily="18" charset="0"/>
                            <a:ea typeface="Cambria Math" panose="02040503050406030204" pitchFamily="18" charset="0"/>
                          </a:rPr>
                        </m:ctrlPr>
                      </m:sSubPr>
                      <m:e>
                        <m:r>
                          <a:rPr lang="fr-FR" sz="2000" b="0" i="1" smtClean="0">
                            <a:latin typeface="Cambria Math" panose="02040503050406030204" pitchFamily="18" charset="0"/>
                            <a:ea typeface="Cambria Math" panose="02040503050406030204" pitchFamily="18" charset="0"/>
                          </a:rPr>
                          <m:t>𝑃</m:t>
                        </m:r>
                      </m:e>
                      <m:sub>
                        <m:r>
                          <a:rPr lang="fr-FR" sz="2000" b="0" i="1" smtClean="0">
                            <a:latin typeface="Cambria Math" panose="02040503050406030204" pitchFamily="18" charset="0"/>
                            <a:ea typeface="Cambria Math" panose="02040503050406030204" pitchFamily="18" charset="0"/>
                          </a:rPr>
                          <m:t>𝐸𝑊</m:t>
                        </m:r>
                      </m:sub>
                    </m:sSub>
                    <m:r>
                      <a:rPr lang="fr-FR" sz="2000" i="1" smtClean="0">
                        <a:latin typeface="Cambria Math" panose="02040503050406030204" pitchFamily="18" charset="0"/>
                        <a:ea typeface="Cambria Math" panose="02040503050406030204" pitchFamily="18" charset="0"/>
                      </a:rPr>
                      <m:t>≈</m:t>
                    </m:r>
                    <m:sSub>
                      <m:sSubPr>
                        <m:ctrlPr>
                          <a:rPr lang="fr-FR" sz="2000" i="1" smtClean="0">
                            <a:latin typeface="Cambria Math" panose="02040503050406030204" pitchFamily="18" charset="0"/>
                            <a:ea typeface="Cambria Math" panose="02040503050406030204" pitchFamily="18" charset="0"/>
                          </a:rPr>
                        </m:ctrlPr>
                      </m:sSubPr>
                      <m:e>
                        <m:r>
                          <a:rPr lang="fr-FR" sz="2000" b="0" i="1" smtClean="0">
                            <a:latin typeface="Cambria Math" panose="02040503050406030204" pitchFamily="18" charset="0"/>
                            <a:ea typeface="Cambria Math" panose="02040503050406030204" pitchFamily="18" charset="0"/>
                          </a:rPr>
                          <m:t>𝑃</m:t>
                        </m:r>
                      </m:e>
                      <m:sub>
                        <m:r>
                          <a:rPr lang="fr-FR" sz="2000" b="0" i="1" smtClean="0">
                            <a:latin typeface="Cambria Math" panose="02040503050406030204" pitchFamily="18" charset="0"/>
                            <a:ea typeface="Cambria Math" panose="02040503050406030204" pitchFamily="18" charset="0"/>
                          </a:rPr>
                          <m:t>𝑂</m:t>
                        </m:r>
                      </m:sub>
                    </m:sSub>
                  </m:oMath>
                </a14:m>
                <a:endParaRPr lang="fr-FR" sz="2000" dirty="0"/>
              </a:p>
              <a:p>
                <a14:m>
                  <m:oMath xmlns:m="http://schemas.openxmlformats.org/officeDocument/2006/math">
                    <m:sSub>
                      <m:sSubPr>
                        <m:ctrlPr>
                          <a:rPr lang="fr-FR" sz="2000" i="1" smtClean="0">
                            <a:latin typeface="Cambria Math" panose="02040503050406030204" pitchFamily="18" charset="0"/>
                          </a:rPr>
                        </m:ctrlPr>
                      </m:sSubPr>
                      <m:e>
                        <m:r>
                          <a:rPr lang="fr-FR" sz="2000" i="1" smtClean="0">
                            <a:latin typeface="Cambria Math" panose="02040503050406030204" pitchFamily="18" charset="0"/>
                            <a:ea typeface="Cambria Math" panose="02040503050406030204" pitchFamily="18" charset="0"/>
                          </a:rPr>
                          <m:t>𝜓</m:t>
                        </m:r>
                      </m:e>
                      <m:sub>
                        <m:r>
                          <a:rPr lang="fr-FR" sz="2000" b="0" i="1" smtClean="0">
                            <a:latin typeface="Cambria Math" panose="02040503050406030204" pitchFamily="18" charset="0"/>
                          </a:rPr>
                          <m:t>𝑁𝑆</m:t>
                        </m:r>
                      </m:sub>
                    </m:sSub>
                    <m:r>
                      <a:rPr lang="fr-FR" sz="2000" b="0" i="1" smtClean="0">
                        <a:latin typeface="Cambria Math" panose="02040503050406030204" pitchFamily="18" charset="0"/>
                      </a:rPr>
                      <m:t>=</m:t>
                    </m:r>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ea typeface="Cambria Math" panose="02040503050406030204" pitchFamily="18" charset="0"/>
                          </a:rPr>
                          <m:t>𝜓</m:t>
                        </m:r>
                      </m:e>
                      <m:sub>
                        <m:r>
                          <a:rPr lang="fr-FR" sz="2000" b="0" i="1" smtClean="0">
                            <a:latin typeface="Cambria Math" panose="02040503050406030204" pitchFamily="18" charset="0"/>
                          </a:rPr>
                          <m:t>𝐸𝑊</m:t>
                        </m:r>
                      </m:sub>
                    </m:sSub>
                  </m:oMath>
                </a14:m>
                <a:endParaRPr lang="fr-FR" sz="2000" dirty="0"/>
              </a:p>
              <a:p>
                <a:endParaRPr lang="fr-FR" sz="2000" dirty="0"/>
              </a:p>
              <a:p>
                <a14:m>
                  <m:oMath xmlns:m="http://schemas.openxmlformats.org/officeDocument/2006/math">
                    <m:sSub>
                      <m:sSubPr>
                        <m:ctrlPr>
                          <a:rPr lang="fr-FR" sz="2000" i="1" smtClean="0">
                            <a:latin typeface="Cambria Math" panose="02040503050406030204" pitchFamily="18" charset="0"/>
                          </a:rPr>
                        </m:ctrlPr>
                      </m:sSubPr>
                      <m:e>
                        <m:r>
                          <a:rPr lang="fr-FR" sz="2000" i="1" smtClean="0">
                            <a:latin typeface="Cambria Math" panose="02040503050406030204" pitchFamily="18" charset="0"/>
                            <a:ea typeface="Cambria Math" panose="02040503050406030204" pitchFamily="18" charset="0"/>
                          </a:rPr>
                          <m:t>𝜓</m:t>
                        </m:r>
                      </m:e>
                      <m:sub>
                        <m:r>
                          <a:rPr lang="fr-FR" sz="2000" b="0" i="1" smtClean="0">
                            <a:latin typeface="Cambria Math" panose="02040503050406030204" pitchFamily="18" charset="0"/>
                          </a:rPr>
                          <m:t>𝑂</m:t>
                        </m:r>
                      </m:sub>
                    </m:sSub>
                    <m:r>
                      <a:rPr lang="fr-FR" sz="2000" b="0" i="1" smtClean="0">
                        <a:latin typeface="Cambria Math" panose="02040503050406030204" pitchFamily="18" charset="0"/>
                      </a:rPr>
                      <m:t> </m:t>
                    </m:r>
                  </m:oMath>
                </a14:m>
                <a:r>
                  <a:rPr lang="fr-FR" sz="2000" dirty="0"/>
                  <a:t>ajustée numériquement avec GNU Radio</a:t>
                </a:r>
              </a:p>
              <a:p>
                <a:endParaRPr lang="fr-FR" sz="2000" dirty="0"/>
              </a:p>
              <a:p>
                <a:r>
                  <a:rPr lang="fr-FR" sz="2000" dirty="0"/>
                  <a:t>3 câbles de même longueur</a:t>
                </a:r>
              </a:p>
            </p:txBody>
          </p:sp>
        </mc:Choice>
        <mc:Fallback>
          <p:sp>
            <p:nvSpPr>
              <p:cNvPr id="3" name="Espace réservé du contenu 2">
                <a:extLst>
                  <a:ext uri="{FF2B5EF4-FFF2-40B4-BE49-F238E27FC236}">
                    <a16:creationId xmlns:a16="http://schemas.microsoft.com/office/drawing/2014/main" id="{E0936441-70D2-FB9C-3D78-DAE565EE06FB}"/>
                  </a:ext>
                </a:extLst>
              </p:cNvPr>
              <p:cNvSpPr>
                <a:spLocks noGrp="1" noRot="1" noChangeAspect="1" noMove="1" noResize="1" noEditPoints="1" noAdjustHandles="1" noChangeArrowheads="1" noChangeShapeType="1" noTextEdit="1"/>
              </p:cNvSpPr>
              <p:nvPr>
                <p:ph idx="1"/>
              </p:nvPr>
            </p:nvSpPr>
            <p:spPr>
              <a:xfrm>
                <a:off x="986606" y="1860092"/>
                <a:ext cx="3841376" cy="3431690"/>
              </a:xfrm>
              <a:blipFill>
                <a:blip r:embed="rId2"/>
                <a:stretch>
                  <a:fillRect l="-1429" t="-1599"/>
                </a:stretch>
              </a:blipFill>
            </p:spPr>
            <p:txBody>
              <a:bodyPr/>
              <a:lstStyle/>
              <a:p>
                <a:r>
                  <a:rPr lang="fr-FR">
                    <a:noFill/>
                  </a:rPr>
                  <a:t> </a:t>
                </a:r>
              </a:p>
            </p:txBody>
          </p:sp>
        </mc:Fallback>
      </mc:AlternateContent>
      <p:sp>
        <p:nvSpPr>
          <p:cNvPr id="4" name="Espace réservé du pied de page 3">
            <a:extLst>
              <a:ext uri="{FF2B5EF4-FFF2-40B4-BE49-F238E27FC236}">
                <a16:creationId xmlns:a16="http://schemas.microsoft.com/office/drawing/2014/main" id="{B65C65B5-A24E-9A6A-0E98-DB4AC963352D}"/>
              </a:ext>
            </a:extLst>
          </p:cNvPr>
          <p:cNvSpPr>
            <a:spLocks noGrp="1"/>
          </p:cNvSpPr>
          <p:nvPr>
            <p:ph type="ftr" sz="quarter" idx="11"/>
          </p:nvPr>
        </p:nvSpPr>
        <p:spPr/>
        <p:txBody>
          <a:bodyPr/>
          <a:lstStyle/>
          <a:p>
            <a:r>
              <a:rPr lang="fr-FR"/>
              <a:t>LESSEUR Cédric</a:t>
            </a:r>
          </a:p>
        </p:txBody>
      </p:sp>
      <p:sp>
        <p:nvSpPr>
          <p:cNvPr id="5" name="Espace réservé du numéro de diapositive 4">
            <a:extLst>
              <a:ext uri="{FF2B5EF4-FFF2-40B4-BE49-F238E27FC236}">
                <a16:creationId xmlns:a16="http://schemas.microsoft.com/office/drawing/2014/main" id="{78F69DC6-1FCE-93E7-9670-E957D346C71E}"/>
              </a:ext>
            </a:extLst>
          </p:cNvPr>
          <p:cNvSpPr>
            <a:spLocks noGrp="1"/>
          </p:cNvSpPr>
          <p:nvPr>
            <p:ph type="sldNum" sz="quarter" idx="12"/>
          </p:nvPr>
        </p:nvSpPr>
        <p:spPr/>
        <p:txBody>
          <a:bodyPr/>
          <a:lstStyle/>
          <a:p>
            <a:fld id="{BAF328F6-B545-4A74-8F28-73F0CB02E36C}" type="slidenum">
              <a:rPr lang="fr-FR" smtClean="0"/>
              <a:t>12</a:t>
            </a:fld>
            <a:endParaRPr lang="fr-FR"/>
          </a:p>
        </p:txBody>
      </p:sp>
      <p:grpSp>
        <p:nvGrpSpPr>
          <p:cNvPr id="14" name="Groupe 13">
            <a:extLst>
              <a:ext uri="{FF2B5EF4-FFF2-40B4-BE49-F238E27FC236}">
                <a16:creationId xmlns:a16="http://schemas.microsoft.com/office/drawing/2014/main" id="{F143F8DD-380B-2B3B-06DA-5D9765EBD6B0}"/>
              </a:ext>
            </a:extLst>
          </p:cNvPr>
          <p:cNvGrpSpPr/>
          <p:nvPr/>
        </p:nvGrpSpPr>
        <p:grpSpPr>
          <a:xfrm>
            <a:off x="4827982" y="1825625"/>
            <a:ext cx="7009016" cy="4154207"/>
            <a:chOff x="4827982" y="1825625"/>
            <a:chExt cx="7009016" cy="4154207"/>
          </a:xfrm>
        </p:grpSpPr>
        <p:grpSp>
          <p:nvGrpSpPr>
            <p:cNvPr id="6" name="Groupe 5">
              <a:extLst>
                <a:ext uri="{FF2B5EF4-FFF2-40B4-BE49-F238E27FC236}">
                  <a16:creationId xmlns:a16="http://schemas.microsoft.com/office/drawing/2014/main" id="{8597F0CD-C662-CA9A-1150-92B39CA6E8E2}"/>
                </a:ext>
              </a:extLst>
            </p:cNvPr>
            <p:cNvGrpSpPr/>
            <p:nvPr/>
          </p:nvGrpSpPr>
          <p:grpSpPr>
            <a:xfrm>
              <a:off x="4827982" y="1825625"/>
              <a:ext cx="7009016" cy="4154207"/>
              <a:chOff x="3425703" y="1308060"/>
              <a:chExt cx="4931282" cy="2922745"/>
            </a:xfrm>
          </p:grpSpPr>
          <p:pic>
            <p:nvPicPr>
              <p:cNvPr id="7" name="Espace réservé du contenu 8" descr="Une image contenant ligne, capture d’écran, texte, Tracé&#10;&#10;Le contenu généré par l’IA peut être incorrect.">
                <a:extLst>
                  <a:ext uri="{FF2B5EF4-FFF2-40B4-BE49-F238E27FC236}">
                    <a16:creationId xmlns:a16="http://schemas.microsoft.com/office/drawing/2014/main" id="{6B7BCC43-4355-33FB-E869-7EB98444C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2267" y="1308060"/>
                <a:ext cx="4884718" cy="1597183"/>
              </a:xfrm>
              <a:prstGeom prst="rect">
                <a:avLst/>
              </a:prstGeom>
            </p:spPr>
          </p:pic>
          <p:pic>
            <p:nvPicPr>
              <p:cNvPr id="8" name="Image 7" descr="Une image contenant ligne, texte, Tracé, capture d’écran&#10;&#10;Le contenu généré par l’IA peut être incorrect.">
                <a:extLst>
                  <a:ext uri="{FF2B5EF4-FFF2-40B4-BE49-F238E27FC236}">
                    <a16:creationId xmlns:a16="http://schemas.microsoft.com/office/drawing/2014/main" id="{192122DC-3596-038C-28D3-BCC1EF91C6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5703" y="2633623"/>
                <a:ext cx="4931282" cy="1597182"/>
              </a:xfrm>
              <a:prstGeom prst="rect">
                <a:avLst/>
              </a:prstGeom>
            </p:spPr>
          </p:pic>
        </p:grpSp>
        <p:cxnSp>
          <p:nvCxnSpPr>
            <p:cNvPr id="11" name="Connecteur droit 10">
              <a:extLst>
                <a:ext uri="{FF2B5EF4-FFF2-40B4-BE49-F238E27FC236}">
                  <a16:creationId xmlns:a16="http://schemas.microsoft.com/office/drawing/2014/main" id="{0A18A9AB-6863-559B-11D3-11931F7701FE}"/>
                </a:ext>
              </a:extLst>
            </p:cNvPr>
            <p:cNvCxnSpPr>
              <a:cxnSpLocks/>
            </p:cNvCxnSpPr>
            <p:nvPr/>
          </p:nvCxnSpPr>
          <p:spPr>
            <a:xfrm>
              <a:off x="10198249" y="2280621"/>
              <a:ext cx="0" cy="343169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3" name="ZoneTexte 12">
            <a:extLst>
              <a:ext uri="{FF2B5EF4-FFF2-40B4-BE49-F238E27FC236}">
                <a16:creationId xmlns:a16="http://schemas.microsoft.com/office/drawing/2014/main" id="{53A69BFD-5E95-0918-E711-80FE7446F130}"/>
              </a:ext>
            </a:extLst>
          </p:cNvPr>
          <p:cNvSpPr txBox="1"/>
          <p:nvPr/>
        </p:nvSpPr>
        <p:spPr>
          <a:xfrm>
            <a:off x="9878289" y="5711745"/>
            <a:ext cx="639919" cy="369332"/>
          </a:xfrm>
          <a:prstGeom prst="rect">
            <a:avLst/>
          </a:prstGeom>
          <a:noFill/>
        </p:spPr>
        <p:txBody>
          <a:bodyPr wrap="none" rtlCol="0">
            <a:spAutoFit/>
          </a:bodyPr>
          <a:lstStyle/>
          <a:p>
            <a:r>
              <a:rPr lang="fr-FR" dirty="0">
                <a:solidFill>
                  <a:srgbClr val="FF0000"/>
                </a:solidFill>
              </a:rPr>
              <a:t>315°</a:t>
            </a:r>
          </a:p>
        </p:txBody>
      </p:sp>
      <p:grpSp>
        <p:nvGrpSpPr>
          <p:cNvPr id="17" name="Groupe 16">
            <a:extLst>
              <a:ext uri="{FF2B5EF4-FFF2-40B4-BE49-F238E27FC236}">
                <a16:creationId xmlns:a16="http://schemas.microsoft.com/office/drawing/2014/main" id="{92809262-75AB-2AC5-C195-22027485176E}"/>
              </a:ext>
            </a:extLst>
          </p:cNvPr>
          <p:cNvGrpSpPr/>
          <p:nvPr/>
        </p:nvGrpSpPr>
        <p:grpSpPr>
          <a:xfrm>
            <a:off x="7781044" y="32110"/>
            <a:ext cx="4431931" cy="902788"/>
            <a:chOff x="929802" y="2302137"/>
            <a:chExt cx="9794030" cy="1934474"/>
          </a:xfrm>
        </p:grpSpPr>
        <p:cxnSp>
          <p:nvCxnSpPr>
            <p:cNvPr id="18" name="Connecteur droit avec flèche 17">
              <a:extLst>
                <a:ext uri="{FF2B5EF4-FFF2-40B4-BE49-F238E27FC236}">
                  <a16:creationId xmlns:a16="http://schemas.microsoft.com/office/drawing/2014/main" id="{56151E1B-FEF4-9747-46FA-6217688410AC}"/>
                </a:ext>
              </a:extLst>
            </p:cNvPr>
            <p:cNvCxnSpPr>
              <a:cxnSpLocks/>
            </p:cNvCxnSpPr>
            <p:nvPr/>
          </p:nvCxnSpPr>
          <p:spPr>
            <a:xfrm>
              <a:off x="1273215" y="3264061"/>
              <a:ext cx="923659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Ellipse 18">
              <a:extLst>
                <a:ext uri="{FF2B5EF4-FFF2-40B4-BE49-F238E27FC236}">
                  <a16:creationId xmlns:a16="http://schemas.microsoft.com/office/drawing/2014/main" id="{3ACA87E8-8699-C8A3-09BA-5DA1C3BFAC1D}"/>
                </a:ext>
              </a:extLst>
            </p:cNvPr>
            <p:cNvSpPr/>
            <p:nvPr/>
          </p:nvSpPr>
          <p:spPr>
            <a:xfrm>
              <a:off x="1800247" y="3172673"/>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F9F77769-CB0F-80EB-350F-AED7A011F47B}"/>
                </a:ext>
              </a:extLst>
            </p:cNvPr>
            <p:cNvSpPr/>
            <p:nvPr/>
          </p:nvSpPr>
          <p:spPr>
            <a:xfrm>
              <a:off x="3576227" y="3174357"/>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id="{75BADC25-92C4-4DE6-CBD8-0D33616912ED}"/>
                </a:ext>
              </a:extLst>
            </p:cNvPr>
            <p:cNvSpPr/>
            <p:nvPr/>
          </p:nvSpPr>
          <p:spPr>
            <a:xfrm>
              <a:off x="5509530" y="3174359"/>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22" name="Ellipse 21">
              <a:extLst>
                <a:ext uri="{FF2B5EF4-FFF2-40B4-BE49-F238E27FC236}">
                  <a16:creationId xmlns:a16="http://schemas.microsoft.com/office/drawing/2014/main" id="{32085FD5-E14B-5805-9EA0-3FC1DB336796}"/>
                </a:ext>
              </a:extLst>
            </p:cNvPr>
            <p:cNvSpPr/>
            <p:nvPr/>
          </p:nvSpPr>
          <p:spPr>
            <a:xfrm>
              <a:off x="7581821" y="3174357"/>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23" name="Ellipse 22">
              <a:extLst>
                <a:ext uri="{FF2B5EF4-FFF2-40B4-BE49-F238E27FC236}">
                  <a16:creationId xmlns:a16="http://schemas.microsoft.com/office/drawing/2014/main" id="{D52CA2E4-D545-8079-B7D6-4EC8EB28E3AD}"/>
                </a:ext>
              </a:extLst>
            </p:cNvPr>
            <p:cNvSpPr/>
            <p:nvPr/>
          </p:nvSpPr>
          <p:spPr>
            <a:xfrm>
              <a:off x="9513958" y="3174358"/>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DCDE6A70-EE0D-F678-FFC3-3C747AC4B5C5}"/>
                </a:ext>
              </a:extLst>
            </p:cNvPr>
            <p:cNvSpPr txBox="1"/>
            <p:nvPr/>
          </p:nvSpPr>
          <p:spPr>
            <a:xfrm>
              <a:off x="929802" y="2659606"/>
              <a:ext cx="1988018" cy="544085"/>
            </a:xfrm>
            <a:prstGeom prst="rect">
              <a:avLst/>
            </a:prstGeom>
            <a:noFill/>
          </p:spPr>
          <p:txBody>
            <a:bodyPr wrap="none" rtlCol="0">
              <a:spAutoFit/>
            </a:bodyPr>
            <a:lstStyle/>
            <a:p>
              <a:r>
                <a:rPr lang="fr-FR" sz="1050" dirty="0"/>
                <a:t>Introduction</a:t>
              </a:r>
              <a:endParaRPr lang="fr-FR" dirty="0"/>
            </a:p>
          </p:txBody>
        </p:sp>
        <p:sp>
          <p:nvSpPr>
            <p:cNvPr id="25" name="ZoneTexte 24">
              <a:extLst>
                <a:ext uri="{FF2B5EF4-FFF2-40B4-BE49-F238E27FC236}">
                  <a16:creationId xmlns:a16="http://schemas.microsoft.com/office/drawing/2014/main" id="{8FC9B5B6-4F8E-9928-4477-FE3B64A7C1BD}"/>
                </a:ext>
              </a:extLst>
            </p:cNvPr>
            <p:cNvSpPr txBox="1"/>
            <p:nvPr/>
          </p:nvSpPr>
          <p:spPr>
            <a:xfrm>
              <a:off x="2574157" y="3346291"/>
              <a:ext cx="2161599" cy="890320"/>
            </a:xfrm>
            <a:prstGeom prst="rect">
              <a:avLst/>
            </a:prstGeom>
            <a:noFill/>
          </p:spPr>
          <p:txBody>
            <a:bodyPr wrap="none" rtlCol="0">
              <a:spAutoFit/>
            </a:bodyPr>
            <a:lstStyle/>
            <a:p>
              <a:r>
                <a:rPr lang="fr-FR" sz="1050" dirty="0"/>
                <a:t>Méthodologie</a:t>
              </a:r>
              <a:br>
                <a:rPr lang="fr-FR" sz="1050" dirty="0"/>
              </a:br>
              <a:r>
                <a:rPr lang="fr-FR" sz="1050" dirty="0"/>
                <a:t>Watson-Watt</a:t>
              </a:r>
            </a:p>
          </p:txBody>
        </p:sp>
        <p:sp>
          <p:nvSpPr>
            <p:cNvPr id="26" name="ZoneTexte 25">
              <a:extLst>
                <a:ext uri="{FF2B5EF4-FFF2-40B4-BE49-F238E27FC236}">
                  <a16:creationId xmlns:a16="http://schemas.microsoft.com/office/drawing/2014/main" id="{28CADA28-91FB-1DAE-1753-0E38330E0E58}"/>
                </a:ext>
              </a:extLst>
            </p:cNvPr>
            <p:cNvSpPr txBox="1"/>
            <p:nvPr/>
          </p:nvSpPr>
          <p:spPr>
            <a:xfrm>
              <a:off x="4465327" y="2338702"/>
              <a:ext cx="2462706" cy="890320"/>
            </a:xfrm>
            <a:prstGeom prst="rect">
              <a:avLst/>
            </a:prstGeom>
            <a:noFill/>
          </p:spPr>
          <p:txBody>
            <a:bodyPr wrap="none" rtlCol="0">
              <a:spAutoFit/>
            </a:bodyPr>
            <a:lstStyle/>
            <a:p>
              <a:r>
                <a:rPr lang="fr-FR" sz="1050" dirty="0"/>
                <a:t>Simulation et</a:t>
              </a:r>
              <a:br>
                <a:rPr lang="fr-FR" sz="1050" dirty="0"/>
              </a:br>
              <a:r>
                <a:rPr lang="fr-FR" sz="1050" dirty="0"/>
                <a:t>Implémentation</a:t>
              </a:r>
            </a:p>
          </p:txBody>
        </p:sp>
        <p:sp>
          <p:nvSpPr>
            <p:cNvPr id="27" name="ZoneTexte 26">
              <a:extLst>
                <a:ext uri="{FF2B5EF4-FFF2-40B4-BE49-F238E27FC236}">
                  <a16:creationId xmlns:a16="http://schemas.microsoft.com/office/drawing/2014/main" id="{BB97DC82-C59B-5CD7-08FE-CB9606B02164}"/>
                </a:ext>
              </a:extLst>
            </p:cNvPr>
            <p:cNvSpPr txBox="1"/>
            <p:nvPr/>
          </p:nvSpPr>
          <p:spPr>
            <a:xfrm>
              <a:off x="6740136" y="3311026"/>
              <a:ext cx="1683368" cy="560572"/>
            </a:xfrm>
            <a:prstGeom prst="rect">
              <a:avLst/>
            </a:prstGeom>
            <a:noFill/>
          </p:spPr>
          <p:txBody>
            <a:bodyPr wrap="none" rtlCol="0">
              <a:spAutoFit/>
            </a:bodyPr>
            <a:lstStyle/>
            <a:p>
              <a:r>
                <a:rPr lang="fr-FR" sz="1050" dirty="0"/>
                <a:t>Résultats</a:t>
              </a:r>
              <a:endParaRPr lang="fr-FR" dirty="0"/>
            </a:p>
          </p:txBody>
        </p:sp>
        <p:sp>
          <p:nvSpPr>
            <p:cNvPr id="28" name="ZoneTexte 27">
              <a:extLst>
                <a:ext uri="{FF2B5EF4-FFF2-40B4-BE49-F238E27FC236}">
                  <a16:creationId xmlns:a16="http://schemas.microsoft.com/office/drawing/2014/main" id="{A65596FB-DF78-7BBB-9EAE-217D49C56213}"/>
                </a:ext>
              </a:extLst>
            </p:cNvPr>
            <p:cNvSpPr txBox="1"/>
            <p:nvPr/>
          </p:nvSpPr>
          <p:spPr>
            <a:xfrm>
              <a:off x="8314262" y="2302137"/>
              <a:ext cx="2409570" cy="890320"/>
            </a:xfrm>
            <a:prstGeom prst="rect">
              <a:avLst/>
            </a:prstGeom>
            <a:noFill/>
          </p:spPr>
          <p:txBody>
            <a:bodyPr wrap="none" rtlCol="0">
              <a:spAutoFit/>
            </a:bodyPr>
            <a:lstStyle/>
            <a:p>
              <a:r>
                <a:rPr lang="fr-FR" sz="1050" dirty="0"/>
                <a:t>Conclusion et</a:t>
              </a:r>
              <a:br>
                <a:rPr lang="fr-FR" sz="1050" dirty="0"/>
              </a:br>
              <a:r>
                <a:rPr lang="fr-FR" sz="1050" dirty="0"/>
                <a:t>Bilan personnel</a:t>
              </a:r>
            </a:p>
          </p:txBody>
        </p:sp>
      </p:grpSp>
      <p:sp>
        <p:nvSpPr>
          <p:cNvPr id="29" name="Rectangle 28">
            <a:extLst>
              <a:ext uri="{FF2B5EF4-FFF2-40B4-BE49-F238E27FC236}">
                <a16:creationId xmlns:a16="http://schemas.microsoft.com/office/drawing/2014/main" id="{380AF38A-F2B5-E4A0-EA7E-F5C327BA2B2E}"/>
              </a:ext>
            </a:extLst>
          </p:cNvPr>
          <p:cNvSpPr/>
          <p:nvPr/>
        </p:nvSpPr>
        <p:spPr>
          <a:xfrm>
            <a:off x="9404536" y="44252"/>
            <a:ext cx="1023581" cy="40020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83901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DFCE45-85D0-8C2B-C74C-21BACA10FC46}"/>
              </a:ext>
            </a:extLst>
          </p:cNvPr>
          <p:cNvSpPr>
            <a:spLocks noGrp="1"/>
          </p:cNvSpPr>
          <p:nvPr>
            <p:ph type="title"/>
          </p:nvPr>
        </p:nvSpPr>
        <p:spPr/>
        <p:txBody>
          <a:bodyPr/>
          <a:lstStyle/>
          <a:p>
            <a:r>
              <a:rPr lang="fr-FR" dirty="0"/>
              <a:t>Détermination de la tension</a:t>
            </a:r>
          </a:p>
        </p:txBody>
      </p:sp>
      <p:sp>
        <p:nvSpPr>
          <p:cNvPr id="4" name="Espace réservé du pied de page 3">
            <a:extLst>
              <a:ext uri="{FF2B5EF4-FFF2-40B4-BE49-F238E27FC236}">
                <a16:creationId xmlns:a16="http://schemas.microsoft.com/office/drawing/2014/main" id="{60FC9321-7AA0-33C8-4F37-2D75612B46E5}"/>
              </a:ext>
            </a:extLst>
          </p:cNvPr>
          <p:cNvSpPr>
            <a:spLocks noGrp="1"/>
          </p:cNvSpPr>
          <p:nvPr>
            <p:ph type="ftr" sz="quarter" idx="11"/>
          </p:nvPr>
        </p:nvSpPr>
        <p:spPr/>
        <p:txBody>
          <a:bodyPr/>
          <a:lstStyle/>
          <a:p>
            <a:r>
              <a:rPr lang="fr-FR"/>
              <a:t>LESSEUR Cédric</a:t>
            </a:r>
          </a:p>
        </p:txBody>
      </p:sp>
      <p:sp>
        <p:nvSpPr>
          <p:cNvPr id="5" name="Espace réservé du numéro de diapositive 4">
            <a:extLst>
              <a:ext uri="{FF2B5EF4-FFF2-40B4-BE49-F238E27FC236}">
                <a16:creationId xmlns:a16="http://schemas.microsoft.com/office/drawing/2014/main" id="{47A9A2F9-1E71-3573-89F8-92556D84B5AA}"/>
              </a:ext>
            </a:extLst>
          </p:cNvPr>
          <p:cNvSpPr>
            <a:spLocks noGrp="1"/>
          </p:cNvSpPr>
          <p:nvPr>
            <p:ph type="sldNum" sz="quarter" idx="12"/>
          </p:nvPr>
        </p:nvSpPr>
        <p:spPr/>
        <p:txBody>
          <a:bodyPr/>
          <a:lstStyle/>
          <a:p>
            <a:fld id="{BAF328F6-B545-4A74-8F28-73F0CB02E36C}" type="slidenum">
              <a:rPr lang="fr-FR" smtClean="0"/>
              <a:t>13</a:t>
            </a:fld>
            <a:endParaRPr lang="fr-FR"/>
          </a:p>
        </p:txBody>
      </p:sp>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F991BA70-AB57-F907-F840-D7DCFD0DE696}"/>
                  </a:ext>
                </a:extLst>
              </p:cNvPr>
              <p:cNvSpPr txBox="1"/>
              <p:nvPr/>
            </p:nvSpPr>
            <p:spPr>
              <a:xfrm>
                <a:off x="7178815" y="2263081"/>
                <a:ext cx="1698156"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𝑃</m:t>
                      </m:r>
                      <m:r>
                        <a:rPr lang="fr-FR" b="0" i="1" smtClean="0">
                          <a:latin typeface="Cambria Math" panose="02040503050406030204" pitchFamily="18" charset="0"/>
                        </a:rPr>
                        <m:t>=</m:t>
                      </m:r>
                      <m:sSup>
                        <m:sSupPr>
                          <m:ctrlPr>
                            <a:rPr lang="fr-FR" b="0" i="1" smtClean="0">
                              <a:latin typeface="Cambria Math" panose="02040503050406030204" pitchFamily="18" charset="0"/>
                            </a:rPr>
                          </m:ctrlPr>
                        </m:sSupPr>
                        <m:e>
                          <m:r>
                            <a:rPr lang="fr-FR" b="0" i="1" smtClean="0">
                              <a:latin typeface="Cambria Math" panose="02040503050406030204" pitchFamily="18" charset="0"/>
                            </a:rPr>
                            <m:t>𝐼</m:t>
                          </m:r>
                        </m:e>
                        <m:sup>
                          <m:r>
                            <a:rPr lang="fr-FR" b="0" i="1" smtClean="0">
                              <a:latin typeface="Cambria Math" panose="02040503050406030204" pitchFamily="18" charset="0"/>
                            </a:rPr>
                            <m:t>2</m:t>
                          </m:r>
                        </m:sup>
                      </m:sSup>
                      <m:r>
                        <a:rPr lang="fr-FR" b="0" i="1" smtClean="0">
                          <a:latin typeface="Cambria Math" panose="02040503050406030204" pitchFamily="18" charset="0"/>
                        </a:rPr>
                        <m:t>+</m:t>
                      </m:r>
                      <m:r>
                        <a:rPr lang="fr-FR" b="0" i="1" smtClean="0">
                          <a:latin typeface="Cambria Math" panose="02040503050406030204" pitchFamily="18" charset="0"/>
                        </a:rPr>
                        <m:t>𝑄</m:t>
                      </m:r>
                      <m:r>
                        <a:rPr lang="fr-FR" b="0" i="1" smtClean="0">
                          <a:latin typeface="Cambria Math" panose="02040503050406030204" pitchFamily="18" charset="0"/>
                        </a:rPr>
                        <m:t>²</m:t>
                      </m:r>
                    </m:oMath>
                  </m:oMathPara>
                </a14:m>
                <a:endParaRPr lang="fr-FR" dirty="0"/>
              </a:p>
            </p:txBody>
          </p:sp>
        </mc:Choice>
        <mc:Fallback xmlns="">
          <p:sp>
            <p:nvSpPr>
              <p:cNvPr id="8" name="ZoneTexte 7">
                <a:extLst>
                  <a:ext uri="{FF2B5EF4-FFF2-40B4-BE49-F238E27FC236}">
                    <a16:creationId xmlns:a16="http://schemas.microsoft.com/office/drawing/2014/main" id="{F991BA70-AB57-F907-F840-D7DCFD0DE696}"/>
                  </a:ext>
                </a:extLst>
              </p:cNvPr>
              <p:cNvSpPr txBox="1">
                <a:spLocks noRot="1" noChangeAspect="1" noMove="1" noResize="1" noEditPoints="1" noAdjustHandles="1" noChangeArrowheads="1" noChangeShapeType="1" noTextEdit="1"/>
              </p:cNvSpPr>
              <p:nvPr/>
            </p:nvSpPr>
            <p:spPr>
              <a:xfrm>
                <a:off x="7178815" y="2263081"/>
                <a:ext cx="1698156" cy="276999"/>
              </a:xfrm>
              <a:prstGeom prst="rect">
                <a:avLst/>
              </a:prstGeom>
              <a:blipFill>
                <a:blip r:embed="rId3"/>
                <a:stretch>
                  <a:fillRect t="-13043" b="-34783"/>
                </a:stretch>
              </a:blipFill>
            </p:spPr>
            <p:txBody>
              <a:bodyPr/>
              <a:lstStyle/>
              <a:p>
                <a:r>
                  <a:rPr lang="fr-FR">
                    <a:noFill/>
                  </a:rPr>
                  <a:t> </a:t>
                </a:r>
              </a:p>
            </p:txBody>
          </p:sp>
        </mc:Fallback>
      </mc:AlternateContent>
      <p:pic>
        <p:nvPicPr>
          <p:cNvPr id="10" name="Image 9" descr="Une image contenant texte, capture d’écran, Police, diagramme&#10;&#10;Le contenu généré par l’IA peut être incorrect.">
            <a:extLst>
              <a:ext uri="{FF2B5EF4-FFF2-40B4-BE49-F238E27FC236}">
                <a16:creationId xmlns:a16="http://schemas.microsoft.com/office/drawing/2014/main" id="{DE4C8346-8888-1ABB-49C2-515365AB92E5}"/>
              </a:ext>
            </a:extLst>
          </p:cNvPr>
          <p:cNvPicPr>
            <a:picLocks noChangeAspect="1"/>
          </p:cNvPicPr>
          <p:nvPr/>
        </p:nvPicPr>
        <p:blipFill>
          <a:blip r:embed="rId4">
            <a:extLst>
              <a:ext uri="{28A0092B-C50C-407E-A947-70E740481C1C}">
                <a14:useLocalDpi xmlns:a14="http://schemas.microsoft.com/office/drawing/2010/main" val="0"/>
              </a:ext>
            </a:extLst>
          </a:blip>
          <a:srcRect t="21049" b="16225"/>
          <a:stretch/>
        </p:blipFill>
        <p:spPr>
          <a:xfrm>
            <a:off x="690040" y="1333347"/>
            <a:ext cx="6488775" cy="1717040"/>
          </a:xfrm>
          <a:prstGeom prst="rect">
            <a:avLst/>
          </a:prstGeom>
        </p:spPr>
      </p:pic>
      <p:pic>
        <p:nvPicPr>
          <p:cNvPr id="11" name="Espace réservé du contenu 7" descr="Une image contenant texte, capture d’écran, diagramme, ligne&#10;&#10;Le contenu généré par l’IA peut être incorrect.">
            <a:extLst>
              <a:ext uri="{FF2B5EF4-FFF2-40B4-BE49-F238E27FC236}">
                <a16:creationId xmlns:a16="http://schemas.microsoft.com/office/drawing/2014/main" id="{81CBD4B3-6511-C399-3299-C25A48FC93A6}"/>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838200" y="3293448"/>
            <a:ext cx="4795003" cy="2859605"/>
          </a:xfrm>
        </p:spPr>
      </p:pic>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D0E52011-20C1-4AEF-D905-616E08BEBAE6}"/>
                  </a:ext>
                </a:extLst>
              </p:cNvPr>
              <p:cNvSpPr txBox="1"/>
              <p:nvPr/>
            </p:nvSpPr>
            <p:spPr>
              <a:xfrm>
                <a:off x="7247919" y="4478047"/>
                <a:ext cx="1362681"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ea typeface="Cambria Math" panose="02040503050406030204" pitchFamily="18" charset="0"/>
                        </a:rPr>
                        <m:t>𝜓</m:t>
                      </m:r>
                      <m:r>
                        <a:rPr lang="fr-FR" b="0" i="1" smtClean="0">
                          <a:latin typeface="Cambria Math" panose="02040503050406030204" pitchFamily="18" charset="0"/>
                          <a:ea typeface="Cambria Math" panose="02040503050406030204" pitchFamily="18" charset="0"/>
                        </a:rPr>
                        <m:t>= </m:t>
                      </m:r>
                      <m:func>
                        <m:funcPr>
                          <m:ctrlPr>
                            <a:rPr lang="fr-FR" b="0" i="1" smtClean="0">
                              <a:latin typeface="Cambria Math" panose="02040503050406030204" pitchFamily="18" charset="0"/>
                              <a:ea typeface="Cambria Math" panose="02040503050406030204" pitchFamily="18" charset="0"/>
                            </a:rPr>
                          </m:ctrlPr>
                        </m:funcPr>
                        <m:fName>
                          <m:sSup>
                            <m:sSupPr>
                              <m:ctrlPr>
                                <a:rPr lang="fr-FR" b="0" i="1" smtClean="0">
                                  <a:latin typeface="Cambria Math" panose="02040503050406030204" pitchFamily="18" charset="0"/>
                                  <a:ea typeface="Cambria Math" panose="02040503050406030204" pitchFamily="18" charset="0"/>
                                </a:rPr>
                              </m:ctrlPr>
                            </m:sSupPr>
                            <m:e>
                              <m:r>
                                <m:rPr>
                                  <m:sty m:val="p"/>
                                </m:rPr>
                                <a:rPr lang="fr-FR" b="0" i="0" smtClean="0">
                                  <a:latin typeface="Cambria Math" panose="02040503050406030204" pitchFamily="18" charset="0"/>
                                  <a:ea typeface="Cambria Math" panose="02040503050406030204" pitchFamily="18" charset="0"/>
                                </a:rPr>
                                <m:t>tan</m:t>
                              </m:r>
                            </m:e>
                            <m:sup>
                              <m:r>
                                <a:rPr lang="fr-FR" b="0" i="1" smtClean="0">
                                  <a:latin typeface="Cambria Math" panose="02040503050406030204" pitchFamily="18" charset="0"/>
                                  <a:ea typeface="Cambria Math" panose="02040503050406030204" pitchFamily="18" charset="0"/>
                                </a:rPr>
                                <m:t>−1</m:t>
                              </m:r>
                            </m:sup>
                          </m:sSup>
                        </m:fName>
                        <m:e>
                          <m:f>
                            <m:fPr>
                              <m:ctrlPr>
                                <a:rPr lang="fr-FR" b="0" i="1" smtClean="0">
                                  <a:latin typeface="Cambria Math" panose="02040503050406030204" pitchFamily="18" charset="0"/>
                                  <a:ea typeface="Cambria Math" panose="02040503050406030204" pitchFamily="18" charset="0"/>
                                </a:rPr>
                              </m:ctrlPr>
                            </m:fPr>
                            <m:num>
                              <m:r>
                                <a:rPr lang="fr-FR" b="0" i="1" smtClean="0">
                                  <a:latin typeface="Cambria Math" panose="02040503050406030204" pitchFamily="18" charset="0"/>
                                  <a:ea typeface="Cambria Math" panose="02040503050406030204" pitchFamily="18" charset="0"/>
                                </a:rPr>
                                <m:t>𝑄</m:t>
                              </m:r>
                            </m:num>
                            <m:den>
                              <m:r>
                                <a:rPr lang="fr-FR" b="0" i="1" smtClean="0">
                                  <a:latin typeface="Cambria Math" panose="02040503050406030204" pitchFamily="18" charset="0"/>
                                  <a:ea typeface="Cambria Math" panose="02040503050406030204" pitchFamily="18" charset="0"/>
                                </a:rPr>
                                <m:t>𝐼</m:t>
                              </m:r>
                            </m:den>
                          </m:f>
                        </m:e>
                      </m:func>
                    </m:oMath>
                  </m:oMathPara>
                </a14:m>
                <a:endParaRPr lang="fr-FR" dirty="0"/>
              </a:p>
            </p:txBody>
          </p:sp>
        </mc:Choice>
        <mc:Fallback xmlns="">
          <p:sp>
            <p:nvSpPr>
              <p:cNvPr id="12" name="ZoneTexte 11">
                <a:extLst>
                  <a:ext uri="{FF2B5EF4-FFF2-40B4-BE49-F238E27FC236}">
                    <a16:creationId xmlns:a16="http://schemas.microsoft.com/office/drawing/2014/main" id="{D0E52011-20C1-4AEF-D905-616E08BEBAE6}"/>
                  </a:ext>
                </a:extLst>
              </p:cNvPr>
              <p:cNvSpPr txBox="1">
                <a:spLocks noRot="1" noChangeAspect="1" noMove="1" noResize="1" noEditPoints="1" noAdjustHandles="1" noChangeArrowheads="1" noChangeShapeType="1" noTextEdit="1"/>
              </p:cNvSpPr>
              <p:nvPr/>
            </p:nvSpPr>
            <p:spPr>
              <a:xfrm>
                <a:off x="7247919" y="4478047"/>
                <a:ext cx="1362681" cy="518604"/>
              </a:xfrm>
              <a:prstGeom prst="rect">
                <a:avLst/>
              </a:prstGeom>
              <a:blipFill>
                <a:blip r:embed="rId6"/>
                <a:stretch>
                  <a:fillRect/>
                </a:stretch>
              </a:blipFill>
            </p:spPr>
            <p:txBody>
              <a:bodyPr/>
              <a:lstStyle/>
              <a:p>
                <a:r>
                  <a:rPr lang="fr-FR">
                    <a:noFill/>
                  </a:rPr>
                  <a:t> </a:t>
                </a:r>
              </a:p>
            </p:txBody>
          </p:sp>
        </mc:Fallback>
      </mc:AlternateContent>
      <p:cxnSp>
        <p:nvCxnSpPr>
          <p:cNvPr id="6" name="Connecteur : en angle 5">
            <a:extLst>
              <a:ext uri="{FF2B5EF4-FFF2-40B4-BE49-F238E27FC236}">
                <a16:creationId xmlns:a16="http://schemas.microsoft.com/office/drawing/2014/main" id="{9893A7BD-82C8-69F1-F9F5-B1EB8804AFF3}"/>
              </a:ext>
            </a:extLst>
          </p:cNvPr>
          <p:cNvCxnSpPr>
            <a:cxnSpLocks/>
            <a:endCxn id="15" idx="1"/>
          </p:cNvCxnSpPr>
          <p:nvPr/>
        </p:nvCxnSpPr>
        <p:spPr>
          <a:xfrm>
            <a:off x="8610600" y="2474504"/>
            <a:ext cx="1165516" cy="1083246"/>
          </a:xfrm>
          <a:prstGeom prst="bentConnector3">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EA92340D-307F-70AA-E838-4EFDE1FF001D}"/>
                  </a:ext>
                </a:extLst>
              </p:cNvPr>
              <p:cNvSpPr txBox="1"/>
              <p:nvPr/>
            </p:nvSpPr>
            <p:spPr>
              <a:xfrm>
                <a:off x="9776116" y="3403861"/>
                <a:ext cx="145520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𝑉</m:t>
                      </m:r>
                      <m:r>
                        <a:rPr lang="fr-FR" b="0" i="1" smtClean="0">
                          <a:latin typeface="Cambria Math" panose="02040503050406030204" pitchFamily="18" charset="0"/>
                        </a:rPr>
                        <m:t>= </m:t>
                      </m:r>
                      <m:sSup>
                        <m:sSupPr>
                          <m:ctrlPr>
                            <a:rPr lang="fr-FR" b="0" i="1" smtClean="0">
                              <a:latin typeface="Cambria Math" panose="02040503050406030204" pitchFamily="18" charset="0"/>
                            </a:rPr>
                          </m:ctrlPr>
                        </m:sSupPr>
                        <m:e>
                          <m:rad>
                            <m:radPr>
                              <m:degHide m:val="on"/>
                              <m:ctrlPr>
                                <a:rPr lang="fr-FR" i="1" smtClean="0">
                                  <a:latin typeface="Cambria Math" panose="02040503050406030204" pitchFamily="18" charset="0"/>
                                </a:rPr>
                              </m:ctrlPr>
                            </m:radPr>
                            <m:deg/>
                            <m:e>
                              <m:r>
                                <a:rPr lang="fr-FR" i="1">
                                  <a:latin typeface="Cambria Math" panose="02040503050406030204" pitchFamily="18" charset="0"/>
                                </a:rPr>
                                <m:t>𝑃</m:t>
                              </m:r>
                              <m:r>
                                <a:rPr lang="fr-FR" i="1">
                                  <a:latin typeface="Cambria Math" panose="02040503050406030204" pitchFamily="18" charset="0"/>
                                </a:rPr>
                                <m:t> </m:t>
                              </m:r>
                              <m:r>
                                <a:rPr lang="fr-FR" i="1">
                                  <a:latin typeface="Cambria Math" panose="02040503050406030204" pitchFamily="18" charset="0"/>
                                </a:rPr>
                                <m:t>𝑅</m:t>
                              </m:r>
                            </m:e>
                          </m:rad>
                          <m:r>
                            <a:rPr lang="fr-FR" b="0" i="1" smtClean="0">
                              <a:latin typeface="Cambria Math" panose="02040503050406030204" pitchFamily="18" charset="0"/>
                            </a:rPr>
                            <m:t> </m:t>
                          </m:r>
                          <m:r>
                            <a:rPr lang="fr-FR" b="0" i="1" smtClean="0">
                              <a:latin typeface="Cambria Math" panose="02040503050406030204" pitchFamily="18" charset="0"/>
                            </a:rPr>
                            <m:t>𝑒</m:t>
                          </m:r>
                        </m:e>
                        <m:sup>
                          <m:r>
                            <a:rPr lang="fr-FR" b="0" i="1" smtClean="0">
                              <a:latin typeface="Cambria Math" panose="02040503050406030204" pitchFamily="18" charset="0"/>
                            </a:rPr>
                            <m:t>𝑗</m:t>
                          </m:r>
                          <m:r>
                            <a:rPr lang="fr-FR" b="0" i="1" smtClean="0">
                              <a:latin typeface="Cambria Math" panose="02040503050406030204" pitchFamily="18" charset="0"/>
                              <a:ea typeface="Cambria Math" panose="02040503050406030204" pitchFamily="18" charset="0"/>
                            </a:rPr>
                            <m:t>𝜓</m:t>
                          </m:r>
                        </m:sup>
                      </m:sSup>
                    </m:oMath>
                  </m:oMathPara>
                </a14:m>
                <a:endParaRPr lang="fr-FR" dirty="0"/>
              </a:p>
            </p:txBody>
          </p:sp>
        </mc:Choice>
        <mc:Fallback xmlns="">
          <p:sp>
            <p:nvSpPr>
              <p:cNvPr id="15" name="ZoneTexte 14">
                <a:extLst>
                  <a:ext uri="{FF2B5EF4-FFF2-40B4-BE49-F238E27FC236}">
                    <a16:creationId xmlns:a16="http://schemas.microsoft.com/office/drawing/2014/main" id="{EA92340D-307F-70AA-E838-4EFDE1FF001D}"/>
                  </a:ext>
                </a:extLst>
              </p:cNvPr>
              <p:cNvSpPr txBox="1">
                <a:spLocks noRot="1" noChangeAspect="1" noMove="1" noResize="1" noEditPoints="1" noAdjustHandles="1" noChangeArrowheads="1" noChangeShapeType="1" noTextEdit="1"/>
              </p:cNvSpPr>
              <p:nvPr/>
            </p:nvSpPr>
            <p:spPr>
              <a:xfrm>
                <a:off x="9776116" y="3403861"/>
                <a:ext cx="1455206" cy="307777"/>
              </a:xfrm>
              <a:prstGeom prst="rect">
                <a:avLst/>
              </a:prstGeom>
              <a:blipFill>
                <a:blip r:embed="rId7"/>
                <a:stretch>
                  <a:fillRect l="-3782" t="-1961" r="-3361" b="-5882"/>
                </a:stretch>
              </a:blipFill>
            </p:spPr>
            <p:txBody>
              <a:bodyPr/>
              <a:lstStyle/>
              <a:p>
                <a:r>
                  <a:rPr lang="fr-FR">
                    <a:noFill/>
                  </a:rPr>
                  <a:t> </a:t>
                </a:r>
              </a:p>
            </p:txBody>
          </p:sp>
        </mc:Fallback>
      </mc:AlternateContent>
      <p:cxnSp>
        <p:nvCxnSpPr>
          <p:cNvPr id="18" name="Connecteur : en angle 17">
            <a:extLst>
              <a:ext uri="{FF2B5EF4-FFF2-40B4-BE49-F238E27FC236}">
                <a16:creationId xmlns:a16="http://schemas.microsoft.com/office/drawing/2014/main" id="{357C3B9F-C253-A6CE-A6EE-B65A1C8D2FF7}"/>
              </a:ext>
            </a:extLst>
          </p:cNvPr>
          <p:cNvCxnSpPr>
            <a:stCxn id="12" idx="3"/>
            <a:endCxn id="15" idx="1"/>
          </p:cNvCxnSpPr>
          <p:nvPr/>
        </p:nvCxnSpPr>
        <p:spPr>
          <a:xfrm flipV="1">
            <a:off x="8610600" y="3557750"/>
            <a:ext cx="1165516" cy="1179599"/>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grpSp>
        <p:nvGrpSpPr>
          <p:cNvPr id="9" name="Groupe 8">
            <a:extLst>
              <a:ext uri="{FF2B5EF4-FFF2-40B4-BE49-F238E27FC236}">
                <a16:creationId xmlns:a16="http://schemas.microsoft.com/office/drawing/2014/main" id="{260B0826-CECE-29AC-6CEC-B190830A29E4}"/>
              </a:ext>
            </a:extLst>
          </p:cNvPr>
          <p:cNvGrpSpPr/>
          <p:nvPr/>
        </p:nvGrpSpPr>
        <p:grpSpPr>
          <a:xfrm>
            <a:off x="7781044" y="32110"/>
            <a:ext cx="4431931" cy="902788"/>
            <a:chOff x="929802" y="2302137"/>
            <a:chExt cx="9794030" cy="1934474"/>
          </a:xfrm>
        </p:grpSpPr>
        <p:cxnSp>
          <p:nvCxnSpPr>
            <p:cNvPr id="13" name="Connecteur droit avec flèche 12">
              <a:extLst>
                <a:ext uri="{FF2B5EF4-FFF2-40B4-BE49-F238E27FC236}">
                  <a16:creationId xmlns:a16="http://schemas.microsoft.com/office/drawing/2014/main" id="{2C155B0F-DAF3-2536-593D-AD6A4A75ECD6}"/>
                </a:ext>
              </a:extLst>
            </p:cNvPr>
            <p:cNvCxnSpPr>
              <a:cxnSpLocks/>
            </p:cNvCxnSpPr>
            <p:nvPr/>
          </p:nvCxnSpPr>
          <p:spPr>
            <a:xfrm>
              <a:off x="1273215" y="3264061"/>
              <a:ext cx="923659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 name="Ellipse 13">
              <a:extLst>
                <a:ext uri="{FF2B5EF4-FFF2-40B4-BE49-F238E27FC236}">
                  <a16:creationId xmlns:a16="http://schemas.microsoft.com/office/drawing/2014/main" id="{FF0AF179-5DC2-BEEA-86A2-3992738652E0}"/>
                </a:ext>
              </a:extLst>
            </p:cNvPr>
            <p:cNvSpPr/>
            <p:nvPr/>
          </p:nvSpPr>
          <p:spPr>
            <a:xfrm>
              <a:off x="1800247" y="3172673"/>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9E157920-C918-FF2B-295A-013391AC486D}"/>
                </a:ext>
              </a:extLst>
            </p:cNvPr>
            <p:cNvSpPr/>
            <p:nvPr/>
          </p:nvSpPr>
          <p:spPr>
            <a:xfrm>
              <a:off x="3576227" y="3174357"/>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44DC6293-7927-01CE-EA6B-2EE91B97C0BB}"/>
                </a:ext>
              </a:extLst>
            </p:cNvPr>
            <p:cNvSpPr/>
            <p:nvPr/>
          </p:nvSpPr>
          <p:spPr>
            <a:xfrm>
              <a:off x="5509530" y="3174359"/>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E67C87B0-C64B-4F93-E10D-C68DBB931DD0}"/>
                </a:ext>
              </a:extLst>
            </p:cNvPr>
            <p:cNvSpPr/>
            <p:nvPr/>
          </p:nvSpPr>
          <p:spPr>
            <a:xfrm>
              <a:off x="7581821" y="3174357"/>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C7203868-0DE0-73C4-81EA-FF02B1EF16FC}"/>
                </a:ext>
              </a:extLst>
            </p:cNvPr>
            <p:cNvSpPr/>
            <p:nvPr/>
          </p:nvSpPr>
          <p:spPr>
            <a:xfrm>
              <a:off x="9513958" y="3174358"/>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6" name="ZoneTexte 35">
              <a:extLst>
                <a:ext uri="{FF2B5EF4-FFF2-40B4-BE49-F238E27FC236}">
                  <a16:creationId xmlns:a16="http://schemas.microsoft.com/office/drawing/2014/main" id="{6291B0B0-0380-AD67-9ECD-D65C42C07090}"/>
                </a:ext>
              </a:extLst>
            </p:cNvPr>
            <p:cNvSpPr txBox="1"/>
            <p:nvPr/>
          </p:nvSpPr>
          <p:spPr>
            <a:xfrm>
              <a:off x="929802" y="2659606"/>
              <a:ext cx="1988018" cy="544085"/>
            </a:xfrm>
            <a:prstGeom prst="rect">
              <a:avLst/>
            </a:prstGeom>
            <a:noFill/>
          </p:spPr>
          <p:txBody>
            <a:bodyPr wrap="none" rtlCol="0">
              <a:spAutoFit/>
            </a:bodyPr>
            <a:lstStyle/>
            <a:p>
              <a:r>
                <a:rPr lang="fr-FR" sz="1050" dirty="0"/>
                <a:t>Introduction</a:t>
              </a:r>
              <a:endParaRPr lang="fr-FR" dirty="0"/>
            </a:p>
          </p:txBody>
        </p:sp>
        <p:sp>
          <p:nvSpPr>
            <p:cNvPr id="37" name="ZoneTexte 36">
              <a:extLst>
                <a:ext uri="{FF2B5EF4-FFF2-40B4-BE49-F238E27FC236}">
                  <a16:creationId xmlns:a16="http://schemas.microsoft.com/office/drawing/2014/main" id="{62E0CA69-6143-D591-332D-D365E95D01DA}"/>
                </a:ext>
              </a:extLst>
            </p:cNvPr>
            <p:cNvSpPr txBox="1"/>
            <p:nvPr/>
          </p:nvSpPr>
          <p:spPr>
            <a:xfrm>
              <a:off x="2574157" y="3346291"/>
              <a:ext cx="2161599" cy="890320"/>
            </a:xfrm>
            <a:prstGeom prst="rect">
              <a:avLst/>
            </a:prstGeom>
            <a:noFill/>
          </p:spPr>
          <p:txBody>
            <a:bodyPr wrap="none" rtlCol="0">
              <a:spAutoFit/>
            </a:bodyPr>
            <a:lstStyle/>
            <a:p>
              <a:r>
                <a:rPr lang="fr-FR" sz="1050" dirty="0"/>
                <a:t>Méthodologie</a:t>
              </a:r>
              <a:br>
                <a:rPr lang="fr-FR" sz="1050" dirty="0"/>
              </a:br>
              <a:r>
                <a:rPr lang="fr-FR" sz="1050" dirty="0"/>
                <a:t>Watson-Watt</a:t>
              </a:r>
            </a:p>
          </p:txBody>
        </p:sp>
        <p:sp>
          <p:nvSpPr>
            <p:cNvPr id="38" name="ZoneTexte 37">
              <a:extLst>
                <a:ext uri="{FF2B5EF4-FFF2-40B4-BE49-F238E27FC236}">
                  <a16:creationId xmlns:a16="http://schemas.microsoft.com/office/drawing/2014/main" id="{08B984E4-B76F-CBEB-1CAA-243A2DEDC7E5}"/>
                </a:ext>
              </a:extLst>
            </p:cNvPr>
            <p:cNvSpPr txBox="1"/>
            <p:nvPr/>
          </p:nvSpPr>
          <p:spPr>
            <a:xfrm>
              <a:off x="4465327" y="2338702"/>
              <a:ext cx="2462706" cy="890320"/>
            </a:xfrm>
            <a:prstGeom prst="rect">
              <a:avLst/>
            </a:prstGeom>
            <a:noFill/>
          </p:spPr>
          <p:txBody>
            <a:bodyPr wrap="none" rtlCol="0">
              <a:spAutoFit/>
            </a:bodyPr>
            <a:lstStyle/>
            <a:p>
              <a:r>
                <a:rPr lang="fr-FR" sz="1050" dirty="0"/>
                <a:t>Simulation et</a:t>
              </a:r>
              <a:br>
                <a:rPr lang="fr-FR" sz="1050" dirty="0"/>
              </a:br>
              <a:r>
                <a:rPr lang="fr-FR" sz="1050" dirty="0"/>
                <a:t>Implémentation</a:t>
              </a:r>
            </a:p>
          </p:txBody>
        </p:sp>
        <p:sp>
          <p:nvSpPr>
            <p:cNvPr id="39" name="ZoneTexte 38">
              <a:extLst>
                <a:ext uri="{FF2B5EF4-FFF2-40B4-BE49-F238E27FC236}">
                  <a16:creationId xmlns:a16="http://schemas.microsoft.com/office/drawing/2014/main" id="{74D2C887-E407-73D8-C49A-0B92ECF3A227}"/>
                </a:ext>
              </a:extLst>
            </p:cNvPr>
            <p:cNvSpPr txBox="1"/>
            <p:nvPr/>
          </p:nvSpPr>
          <p:spPr>
            <a:xfrm>
              <a:off x="6740136" y="3311026"/>
              <a:ext cx="1683368" cy="560572"/>
            </a:xfrm>
            <a:prstGeom prst="rect">
              <a:avLst/>
            </a:prstGeom>
            <a:noFill/>
          </p:spPr>
          <p:txBody>
            <a:bodyPr wrap="none" rtlCol="0">
              <a:spAutoFit/>
            </a:bodyPr>
            <a:lstStyle/>
            <a:p>
              <a:r>
                <a:rPr lang="fr-FR" sz="1050" dirty="0"/>
                <a:t>Résultats</a:t>
              </a:r>
              <a:endParaRPr lang="fr-FR" dirty="0"/>
            </a:p>
          </p:txBody>
        </p:sp>
        <p:sp>
          <p:nvSpPr>
            <p:cNvPr id="40" name="ZoneTexte 39">
              <a:extLst>
                <a:ext uri="{FF2B5EF4-FFF2-40B4-BE49-F238E27FC236}">
                  <a16:creationId xmlns:a16="http://schemas.microsoft.com/office/drawing/2014/main" id="{89FBB89D-B3BF-BD72-8204-11811C49B872}"/>
                </a:ext>
              </a:extLst>
            </p:cNvPr>
            <p:cNvSpPr txBox="1"/>
            <p:nvPr/>
          </p:nvSpPr>
          <p:spPr>
            <a:xfrm>
              <a:off x="8314262" y="2302137"/>
              <a:ext cx="2409570" cy="890320"/>
            </a:xfrm>
            <a:prstGeom prst="rect">
              <a:avLst/>
            </a:prstGeom>
            <a:noFill/>
          </p:spPr>
          <p:txBody>
            <a:bodyPr wrap="none" rtlCol="0">
              <a:spAutoFit/>
            </a:bodyPr>
            <a:lstStyle/>
            <a:p>
              <a:r>
                <a:rPr lang="fr-FR" sz="1050" dirty="0"/>
                <a:t>Conclusion et</a:t>
              </a:r>
              <a:br>
                <a:rPr lang="fr-FR" sz="1050" dirty="0"/>
              </a:br>
              <a:r>
                <a:rPr lang="fr-FR" sz="1050" dirty="0"/>
                <a:t>Bilan personnel</a:t>
              </a:r>
            </a:p>
          </p:txBody>
        </p:sp>
      </p:grpSp>
      <p:sp>
        <p:nvSpPr>
          <p:cNvPr id="41" name="Rectangle 40">
            <a:extLst>
              <a:ext uri="{FF2B5EF4-FFF2-40B4-BE49-F238E27FC236}">
                <a16:creationId xmlns:a16="http://schemas.microsoft.com/office/drawing/2014/main" id="{9B405372-DB7A-AAD4-CB45-7B2421694AF6}"/>
              </a:ext>
            </a:extLst>
          </p:cNvPr>
          <p:cNvSpPr/>
          <p:nvPr/>
        </p:nvSpPr>
        <p:spPr>
          <a:xfrm>
            <a:off x="9404536" y="44252"/>
            <a:ext cx="1023581" cy="40020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3104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age 38">
            <a:extLst>
              <a:ext uri="{FF2B5EF4-FFF2-40B4-BE49-F238E27FC236}">
                <a16:creationId xmlns:a16="http://schemas.microsoft.com/office/drawing/2014/main" id="{20895B5E-6947-6466-50C9-FBD9833EDFEA}"/>
              </a:ext>
            </a:extLst>
          </p:cNvPr>
          <p:cNvPicPr>
            <a:picLocks noChangeAspect="1"/>
          </p:cNvPicPr>
          <p:nvPr/>
        </p:nvPicPr>
        <p:blipFill>
          <a:blip r:embed="rId3"/>
          <a:stretch>
            <a:fillRect/>
          </a:stretch>
        </p:blipFill>
        <p:spPr>
          <a:xfrm>
            <a:off x="5729883" y="1183102"/>
            <a:ext cx="5761433" cy="3009930"/>
          </a:xfrm>
          <a:prstGeom prst="rect">
            <a:avLst/>
          </a:prstGeom>
        </p:spPr>
      </p:pic>
      <p:sp>
        <p:nvSpPr>
          <p:cNvPr id="2" name="Titre 1">
            <a:extLst>
              <a:ext uri="{FF2B5EF4-FFF2-40B4-BE49-F238E27FC236}">
                <a16:creationId xmlns:a16="http://schemas.microsoft.com/office/drawing/2014/main" id="{DAECEBC5-987C-E2C4-0349-4F6955C4731C}"/>
              </a:ext>
            </a:extLst>
          </p:cNvPr>
          <p:cNvSpPr>
            <a:spLocks noGrp="1"/>
          </p:cNvSpPr>
          <p:nvPr>
            <p:ph type="title"/>
          </p:nvPr>
        </p:nvSpPr>
        <p:spPr>
          <a:xfrm>
            <a:off x="838200" y="365125"/>
            <a:ext cx="4555603" cy="1325563"/>
          </a:xfrm>
        </p:spPr>
        <p:txBody>
          <a:bodyPr/>
          <a:lstStyle/>
          <a:p>
            <a:r>
              <a:rPr lang="fr-FR" dirty="0"/>
              <a:t>Estimation de l’angle d’arrivée</a:t>
            </a:r>
          </a:p>
        </p:txBody>
      </p:sp>
      <p:pic>
        <p:nvPicPr>
          <p:cNvPr id="7" name="Espace réservé du contenu 6" descr="Une image contenant texte, capture d’écran, Police, ligne&#10;&#10;Le contenu généré par l’IA peut être incorrect.">
            <a:extLst>
              <a:ext uri="{FF2B5EF4-FFF2-40B4-BE49-F238E27FC236}">
                <a16:creationId xmlns:a16="http://schemas.microsoft.com/office/drawing/2014/main" id="{FF023C45-7DA6-C4D9-D5D1-72891E52320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3429000"/>
            <a:ext cx="7960871" cy="2529349"/>
          </a:xfrm>
        </p:spPr>
      </p:pic>
      <p:sp>
        <p:nvSpPr>
          <p:cNvPr id="4" name="Espace réservé du pied de page 3">
            <a:extLst>
              <a:ext uri="{FF2B5EF4-FFF2-40B4-BE49-F238E27FC236}">
                <a16:creationId xmlns:a16="http://schemas.microsoft.com/office/drawing/2014/main" id="{FF6EF1B8-D412-80D5-0CE9-E7839F192B8D}"/>
              </a:ext>
            </a:extLst>
          </p:cNvPr>
          <p:cNvSpPr>
            <a:spLocks noGrp="1"/>
          </p:cNvSpPr>
          <p:nvPr>
            <p:ph type="ftr" sz="quarter" idx="11"/>
          </p:nvPr>
        </p:nvSpPr>
        <p:spPr/>
        <p:txBody>
          <a:bodyPr/>
          <a:lstStyle/>
          <a:p>
            <a:r>
              <a:rPr lang="fr-FR"/>
              <a:t>LESSEUR Cédric</a:t>
            </a:r>
          </a:p>
        </p:txBody>
      </p:sp>
      <p:sp>
        <p:nvSpPr>
          <p:cNvPr id="5" name="Espace réservé du numéro de diapositive 4">
            <a:extLst>
              <a:ext uri="{FF2B5EF4-FFF2-40B4-BE49-F238E27FC236}">
                <a16:creationId xmlns:a16="http://schemas.microsoft.com/office/drawing/2014/main" id="{8E36AED8-8871-857B-8445-7CB091C0B4C9}"/>
              </a:ext>
            </a:extLst>
          </p:cNvPr>
          <p:cNvSpPr>
            <a:spLocks noGrp="1"/>
          </p:cNvSpPr>
          <p:nvPr>
            <p:ph type="sldNum" sz="quarter" idx="12"/>
          </p:nvPr>
        </p:nvSpPr>
        <p:spPr/>
        <p:txBody>
          <a:bodyPr/>
          <a:lstStyle/>
          <a:p>
            <a:fld id="{BAF328F6-B545-4A74-8F28-73F0CB02E36C}" type="slidenum">
              <a:rPr lang="fr-FR" smtClean="0"/>
              <a:t>14</a:t>
            </a:fld>
            <a:endParaRPr lang="fr-FR"/>
          </a:p>
        </p:txBody>
      </p:sp>
      <p:sp>
        <p:nvSpPr>
          <p:cNvPr id="10" name="Flèche : droite 9">
            <a:extLst>
              <a:ext uri="{FF2B5EF4-FFF2-40B4-BE49-F238E27FC236}">
                <a16:creationId xmlns:a16="http://schemas.microsoft.com/office/drawing/2014/main" id="{EC79A1B3-C0D8-7604-4347-1B06328949E4}"/>
              </a:ext>
            </a:extLst>
          </p:cNvPr>
          <p:cNvSpPr/>
          <p:nvPr/>
        </p:nvSpPr>
        <p:spPr>
          <a:xfrm rot="16200000">
            <a:off x="3672413" y="2974140"/>
            <a:ext cx="616045" cy="353488"/>
          </a:xfrm>
          <a:prstGeom prst="rightArrow">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DF64D574-13FC-4A2E-197F-8CCD265186A1}"/>
                  </a:ext>
                </a:extLst>
              </p:cNvPr>
              <p:cNvSpPr txBox="1"/>
              <p:nvPr/>
            </p:nvSpPr>
            <p:spPr>
              <a:xfrm>
                <a:off x="2780472" y="2403888"/>
                <a:ext cx="2134174" cy="369332"/>
              </a:xfrm>
              <a:prstGeom prst="rect">
                <a:avLst/>
              </a:prstGeom>
              <a:noFill/>
            </p:spPr>
            <p:txBody>
              <a:bodyPr wrap="none" rtlCol="0">
                <a:spAutoFit/>
              </a:bodyPr>
              <a:lstStyle/>
              <a:p>
                <a:r>
                  <a:rPr lang="fr-FR" dirty="0"/>
                  <a:t>Calcul </a:t>
                </a:r>
                <a14:m>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𝑉</m:t>
                        </m:r>
                      </m:e>
                      <m:sub>
                        <m:r>
                          <a:rPr lang="fr-FR" b="0" i="1" smtClean="0">
                            <a:latin typeface="Cambria Math" panose="02040503050406030204" pitchFamily="18" charset="0"/>
                          </a:rPr>
                          <m:t>𝑂</m:t>
                        </m:r>
                        <m:r>
                          <a:rPr lang="fr-FR" b="0" i="1" smtClean="0">
                            <a:latin typeface="Cambria Math" panose="02040503050406030204" pitchFamily="18" charset="0"/>
                          </a:rPr>
                          <m:t> </m:t>
                        </m:r>
                      </m:sub>
                    </m:sSub>
                    <m:r>
                      <a:rPr lang="fr-FR" b="0" i="1" smtClean="0">
                        <a:latin typeface="Cambria Math" panose="02040503050406030204" pitchFamily="18" charset="0"/>
                      </a:rPr>
                      <m:t>,</m:t>
                    </m:r>
                    <m:sSub>
                      <m:sSubPr>
                        <m:ctrlPr>
                          <a:rPr lang="fr-FR" i="1" smtClean="0">
                            <a:latin typeface="Cambria Math" panose="02040503050406030204" pitchFamily="18" charset="0"/>
                          </a:rPr>
                        </m:ctrlPr>
                      </m:sSubPr>
                      <m:e>
                        <m:r>
                          <a:rPr lang="fr-FR" b="0" i="1" smtClean="0">
                            <a:latin typeface="Cambria Math" panose="02040503050406030204" pitchFamily="18" charset="0"/>
                          </a:rPr>
                          <m:t>𝑉</m:t>
                        </m:r>
                      </m:e>
                      <m:sub>
                        <m:r>
                          <a:rPr lang="fr-FR" b="0" i="1" smtClean="0">
                            <a:latin typeface="Cambria Math" panose="02040503050406030204" pitchFamily="18" charset="0"/>
                          </a:rPr>
                          <m:t>𝑁𝑆</m:t>
                        </m:r>
                      </m:sub>
                    </m:sSub>
                    <m:r>
                      <a:rPr lang="fr-FR" b="0" i="1" smtClean="0">
                        <a:latin typeface="Cambria Math" panose="02040503050406030204" pitchFamily="18" charset="0"/>
                      </a:rPr>
                      <m:t> , </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𝑉</m:t>
                        </m:r>
                      </m:e>
                      <m:sub>
                        <m:r>
                          <a:rPr lang="fr-FR" b="0" i="1" smtClean="0">
                            <a:latin typeface="Cambria Math" panose="02040503050406030204" pitchFamily="18" charset="0"/>
                          </a:rPr>
                          <m:t>𝐸𝑊</m:t>
                        </m:r>
                      </m:sub>
                    </m:sSub>
                  </m:oMath>
                </a14:m>
                <a:endParaRPr lang="fr-FR" dirty="0"/>
              </a:p>
            </p:txBody>
          </p:sp>
        </mc:Choice>
        <mc:Fallback xmlns="">
          <p:sp>
            <p:nvSpPr>
              <p:cNvPr id="11" name="ZoneTexte 10">
                <a:extLst>
                  <a:ext uri="{FF2B5EF4-FFF2-40B4-BE49-F238E27FC236}">
                    <a16:creationId xmlns:a16="http://schemas.microsoft.com/office/drawing/2014/main" id="{DF64D574-13FC-4A2E-197F-8CCD265186A1}"/>
                  </a:ext>
                </a:extLst>
              </p:cNvPr>
              <p:cNvSpPr txBox="1">
                <a:spLocks noRot="1" noChangeAspect="1" noMove="1" noResize="1" noEditPoints="1" noAdjustHandles="1" noChangeArrowheads="1" noChangeShapeType="1" noTextEdit="1"/>
              </p:cNvSpPr>
              <p:nvPr/>
            </p:nvSpPr>
            <p:spPr>
              <a:xfrm>
                <a:off x="2780472" y="2403888"/>
                <a:ext cx="2134174" cy="369332"/>
              </a:xfrm>
              <a:prstGeom prst="rect">
                <a:avLst/>
              </a:prstGeom>
              <a:blipFill>
                <a:blip r:embed="rId5"/>
                <a:stretch>
                  <a:fillRect l="-2286" t="-6557" b="-26230"/>
                </a:stretch>
              </a:blipFill>
            </p:spPr>
            <p:txBody>
              <a:bodyPr/>
              <a:lstStyle/>
              <a:p>
                <a:r>
                  <a:rPr lang="fr-FR">
                    <a:noFill/>
                  </a:rPr>
                  <a:t> </a:t>
                </a:r>
              </a:p>
            </p:txBody>
          </p:sp>
        </mc:Fallback>
      </mc:AlternateContent>
      <p:sp>
        <p:nvSpPr>
          <p:cNvPr id="13" name="Flèche : droite 12">
            <a:extLst>
              <a:ext uri="{FF2B5EF4-FFF2-40B4-BE49-F238E27FC236}">
                <a16:creationId xmlns:a16="http://schemas.microsoft.com/office/drawing/2014/main" id="{914F6A0D-5408-6EC2-3C9E-2EE4347D82B7}"/>
              </a:ext>
            </a:extLst>
          </p:cNvPr>
          <p:cNvSpPr/>
          <p:nvPr/>
        </p:nvSpPr>
        <p:spPr>
          <a:xfrm>
            <a:off x="4991723" y="2411810"/>
            <a:ext cx="515325" cy="353488"/>
          </a:xfrm>
          <a:prstGeom prst="rightArrow">
            <a:avLst/>
          </a:prstGeom>
          <a:solidFill>
            <a:srgbClr val="0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5" name="Groupe 24">
            <a:extLst>
              <a:ext uri="{FF2B5EF4-FFF2-40B4-BE49-F238E27FC236}">
                <a16:creationId xmlns:a16="http://schemas.microsoft.com/office/drawing/2014/main" id="{E2FF222B-7AA9-17C2-FCB1-FF289EA08EE6}"/>
              </a:ext>
            </a:extLst>
          </p:cNvPr>
          <p:cNvGrpSpPr/>
          <p:nvPr/>
        </p:nvGrpSpPr>
        <p:grpSpPr>
          <a:xfrm>
            <a:off x="7781044" y="32110"/>
            <a:ext cx="4431931" cy="902788"/>
            <a:chOff x="929802" y="2302137"/>
            <a:chExt cx="9794030" cy="1934474"/>
          </a:xfrm>
        </p:grpSpPr>
        <p:cxnSp>
          <p:nvCxnSpPr>
            <p:cNvPr id="26" name="Connecteur droit avec flèche 25">
              <a:extLst>
                <a:ext uri="{FF2B5EF4-FFF2-40B4-BE49-F238E27FC236}">
                  <a16:creationId xmlns:a16="http://schemas.microsoft.com/office/drawing/2014/main" id="{25E594DA-6E84-56E3-AE1E-99D94AEE6D83}"/>
                </a:ext>
              </a:extLst>
            </p:cNvPr>
            <p:cNvCxnSpPr>
              <a:cxnSpLocks/>
            </p:cNvCxnSpPr>
            <p:nvPr/>
          </p:nvCxnSpPr>
          <p:spPr>
            <a:xfrm>
              <a:off x="1273215" y="3264061"/>
              <a:ext cx="923659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7" name="Ellipse 26">
              <a:extLst>
                <a:ext uri="{FF2B5EF4-FFF2-40B4-BE49-F238E27FC236}">
                  <a16:creationId xmlns:a16="http://schemas.microsoft.com/office/drawing/2014/main" id="{5C1CC5F5-4A85-5BDA-3CDC-934EE19F1918}"/>
                </a:ext>
              </a:extLst>
            </p:cNvPr>
            <p:cNvSpPr/>
            <p:nvPr/>
          </p:nvSpPr>
          <p:spPr>
            <a:xfrm>
              <a:off x="1800247" y="3172673"/>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id="{EB3A460C-2C53-D1D0-712A-59525634F69B}"/>
                </a:ext>
              </a:extLst>
            </p:cNvPr>
            <p:cNvSpPr/>
            <p:nvPr/>
          </p:nvSpPr>
          <p:spPr>
            <a:xfrm>
              <a:off x="3576227" y="3174357"/>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B231A2F6-EE50-EF48-4864-84CBB63D4327}"/>
                </a:ext>
              </a:extLst>
            </p:cNvPr>
            <p:cNvSpPr/>
            <p:nvPr/>
          </p:nvSpPr>
          <p:spPr>
            <a:xfrm>
              <a:off x="5509530" y="3174359"/>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EBA67249-CAAB-F8D0-B5CF-5D51EBAA8054}"/>
                </a:ext>
              </a:extLst>
            </p:cNvPr>
            <p:cNvSpPr/>
            <p:nvPr/>
          </p:nvSpPr>
          <p:spPr>
            <a:xfrm>
              <a:off x="7581821" y="3174357"/>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C40E0EB9-A75A-B7E6-DBCA-95CEA1018620}"/>
                </a:ext>
              </a:extLst>
            </p:cNvPr>
            <p:cNvSpPr/>
            <p:nvPr/>
          </p:nvSpPr>
          <p:spPr>
            <a:xfrm>
              <a:off x="9513958" y="3174358"/>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2" name="ZoneTexte 31">
              <a:extLst>
                <a:ext uri="{FF2B5EF4-FFF2-40B4-BE49-F238E27FC236}">
                  <a16:creationId xmlns:a16="http://schemas.microsoft.com/office/drawing/2014/main" id="{9181ABC9-BD2E-A6A3-6B7D-C22F6F039D2D}"/>
                </a:ext>
              </a:extLst>
            </p:cNvPr>
            <p:cNvSpPr txBox="1"/>
            <p:nvPr/>
          </p:nvSpPr>
          <p:spPr>
            <a:xfrm>
              <a:off x="929802" y="2659606"/>
              <a:ext cx="1988018" cy="544085"/>
            </a:xfrm>
            <a:prstGeom prst="rect">
              <a:avLst/>
            </a:prstGeom>
            <a:noFill/>
          </p:spPr>
          <p:txBody>
            <a:bodyPr wrap="none" rtlCol="0">
              <a:spAutoFit/>
            </a:bodyPr>
            <a:lstStyle/>
            <a:p>
              <a:r>
                <a:rPr lang="fr-FR" sz="1050" dirty="0"/>
                <a:t>Introduction</a:t>
              </a:r>
              <a:endParaRPr lang="fr-FR" dirty="0"/>
            </a:p>
          </p:txBody>
        </p:sp>
        <p:sp>
          <p:nvSpPr>
            <p:cNvPr id="33" name="ZoneTexte 32">
              <a:extLst>
                <a:ext uri="{FF2B5EF4-FFF2-40B4-BE49-F238E27FC236}">
                  <a16:creationId xmlns:a16="http://schemas.microsoft.com/office/drawing/2014/main" id="{1F783117-37F0-6A88-4D89-F2F2D4E0F4B1}"/>
                </a:ext>
              </a:extLst>
            </p:cNvPr>
            <p:cNvSpPr txBox="1"/>
            <p:nvPr/>
          </p:nvSpPr>
          <p:spPr>
            <a:xfrm>
              <a:off x="2574157" y="3346291"/>
              <a:ext cx="2161599" cy="890320"/>
            </a:xfrm>
            <a:prstGeom prst="rect">
              <a:avLst/>
            </a:prstGeom>
            <a:noFill/>
          </p:spPr>
          <p:txBody>
            <a:bodyPr wrap="none" rtlCol="0">
              <a:spAutoFit/>
            </a:bodyPr>
            <a:lstStyle/>
            <a:p>
              <a:r>
                <a:rPr lang="fr-FR" sz="1050" dirty="0"/>
                <a:t>Méthodologie</a:t>
              </a:r>
              <a:br>
                <a:rPr lang="fr-FR" sz="1050" dirty="0"/>
              </a:br>
              <a:r>
                <a:rPr lang="fr-FR" sz="1050" dirty="0"/>
                <a:t>Watson-Watt</a:t>
              </a:r>
            </a:p>
          </p:txBody>
        </p:sp>
        <p:sp>
          <p:nvSpPr>
            <p:cNvPr id="34" name="ZoneTexte 33">
              <a:extLst>
                <a:ext uri="{FF2B5EF4-FFF2-40B4-BE49-F238E27FC236}">
                  <a16:creationId xmlns:a16="http://schemas.microsoft.com/office/drawing/2014/main" id="{5CF5964F-89F2-8AB5-5135-11A0DC73BB85}"/>
                </a:ext>
              </a:extLst>
            </p:cNvPr>
            <p:cNvSpPr txBox="1"/>
            <p:nvPr/>
          </p:nvSpPr>
          <p:spPr>
            <a:xfrm>
              <a:off x="4465327" y="2338702"/>
              <a:ext cx="2462706" cy="890320"/>
            </a:xfrm>
            <a:prstGeom prst="rect">
              <a:avLst/>
            </a:prstGeom>
            <a:noFill/>
          </p:spPr>
          <p:txBody>
            <a:bodyPr wrap="none" rtlCol="0">
              <a:spAutoFit/>
            </a:bodyPr>
            <a:lstStyle/>
            <a:p>
              <a:r>
                <a:rPr lang="fr-FR" sz="1050" dirty="0"/>
                <a:t>Simulation et</a:t>
              </a:r>
              <a:br>
                <a:rPr lang="fr-FR" sz="1050" dirty="0"/>
              </a:br>
              <a:r>
                <a:rPr lang="fr-FR" sz="1050" dirty="0"/>
                <a:t>Implémentation</a:t>
              </a:r>
            </a:p>
          </p:txBody>
        </p:sp>
        <p:sp>
          <p:nvSpPr>
            <p:cNvPr id="35" name="ZoneTexte 34">
              <a:extLst>
                <a:ext uri="{FF2B5EF4-FFF2-40B4-BE49-F238E27FC236}">
                  <a16:creationId xmlns:a16="http://schemas.microsoft.com/office/drawing/2014/main" id="{1BA067DE-15F3-DFB7-509C-5D6DA5DF6193}"/>
                </a:ext>
              </a:extLst>
            </p:cNvPr>
            <p:cNvSpPr txBox="1"/>
            <p:nvPr/>
          </p:nvSpPr>
          <p:spPr>
            <a:xfrm>
              <a:off x="6740136" y="3311026"/>
              <a:ext cx="1683368" cy="560572"/>
            </a:xfrm>
            <a:prstGeom prst="rect">
              <a:avLst/>
            </a:prstGeom>
            <a:noFill/>
          </p:spPr>
          <p:txBody>
            <a:bodyPr wrap="none" rtlCol="0">
              <a:spAutoFit/>
            </a:bodyPr>
            <a:lstStyle/>
            <a:p>
              <a:r>
                <a:rPr lang="fr-FR" sz="1050" dirty="0"/>
                <a:t>Résultats</a:t>
              </a:r>
              <a:endParaRPr lang="fr-FR" dirty="0"/>
            </a:p>
          </p:txBody>
        </p:sp>
        <p:sp>
          <p:nvSpPr>
            <p:cNvPr id="36" name="ZoneTexte 35">
              <a:extLst>
                <a:ext uri="{FF2B5EF4-FFF2-40B4-BE49-F238E27FC236}">
                  <a16:creationId xmlns:a16="http://schemas.microsoft.com/office/drawing/2014/main" id="{265CB805-0913-38F8-D9FD-3BF0F85BB29D}"/>
                </a:ext>
              </a:extLst>
            </p:cNvPr>
            <p:cNvSpPr txBox="1"/>
            <p:nvPr/>
          </p:nvSpPr>
          <p:spPr>
            <a:xfrm>
              <a:off x="8314262" y="2302137"/>
              <a:ext cx="2409570" cy="890320"/>
            </a:xfrm>
            <a:prstGeom prst="rect">
              <a:avLst/>
            </a:prstGeom>
            <a:noFill/>
          </p:spPr>
          <p:txBody>
            <a:bodyPr wrap="none" rtlCol="0">
              <a:spAutoFit/>
            </a:bodyPr>
            <a:lstStyle/>
            <a:p>
              <a:r>
                <a:rPr lang="fr-FR" sz="1050" dirty="0"/>
                <a:t>Conclusion et</a:t>
              </a:r>
              <a:br>
                <a:rPr lang="fr-FR" sz="1050" dirty="0"/>
              </a:br>
              <a:r>
                <a:rPr lang="fr-FR" sz="1050" dirty="0"/>
                <a:t>Bilan personnel</a:t>
              </a:r>
            </a:p>
          </p:txBody>
        </p:sp>
      </p:grpSp>
      <p:sp>
        <p:nvSpPr>
          <p:cNvPr id="37" name="Rectangle 36">
            <a:extLst>
              <a:ext uri="{FF2B5EF4-FFF2-40B4-BE49-F238E27FC236}">
                <a16:creationId xmlns:a16="http://schemas.microsoft.com/office/drawing/2014/main" id="{F7822CD3-431D-BEA3-C055-FEBEF5577890}"/>
              </a:ext>
            </a:extLst>
          </p:cNvPr>
          <p:cNvSpPr/>
          <p:nvPr/>
        </p:nvSpPr>
        <p:spPr>
          <a:xfrm>
            <a:off x="9404536" y="44252"/>
            <a:ext cx="1023581" cy="40020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7118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EE1D597F-6D3A-D485-B513-16AEECCA502E}"/>
              </a:ext>
            </a:extLst>
          </p:cNvPr>
          <p:cNvPicPr>
            <a:picLocks noChangeAspect="1"/>
          </p:cNvPicPr>
          <p:nvPr/>
        </p:nvPicPr>
        <p:blipFill>
          <a:blip r:embed="rId3"/>
          <a:stretch>
            <a:fillRect/>
          </a:stretch>
        </p:blipFill>
        <p:spPr>
          <a:xfrm>
            <a:off x="928454" y="1608109"/>
            <a:ext cx="4642230" cy="3529948"/>
          </a:xfrm>
          <a:prstGeom prst="rect">
            <a:avLst/>
          </a:prstGeom>
        </p:spPr>
      </p:pic>
      <p:sp>
        <p:nvSpPr>
          <p:cNvPr id="2" name="Titre 1">
            <a:extLst>
              <a:ext uri="{FF2B5EF4-FFF2-40B4-BE49-F238E27FC236}">
                <a16:creationId xmlns:a16="http://schemas.microsoft.com/office/drawing/2014/main" id="{7D34485A-6318-518F-111A-A83DB263CFF5}"/>
              </a:ext>
            </a:extLst>
          </p:cNvPr>
          <p:cNvSpPr>
            <a:spLocks noGrp="1"/>
          </p:cNvSpPr>
          <p:nvPr>
            <p:ph type="title"/>
          </p:nvPr>
        </p:nvSpPr>
        <p:spPr>
          <a:xfrm>
            <a:off x="838200" y="365125"/>
            <a:ext cx="5782519" cy="1325563"/>
          </a:xfrm>
        </p:spPr>
        <p:txBody>
          <a:bodyPr/>
          <a:lstStyle/>
          <a:p>
            <a:r>
              <a:rPr lang="fr-FR" dirty="0"/>
              <a:t>Influence de la fréquence centrale</a:t>
            </a:r>
          </a:p>
        </p:txBody>
      </p:sp>
      <p:sp>
        <p:nvSpPr>
          <p:cNvPr id="4" name="Espace réservé du pied de page 3">
            <a:extLst>
              <a:ext uri="{FF2B5EF4-FFF2-40B4-BE49-F238E27FC236}">
                <a16:creationId xmlns:a16="http://schemas.microsoft.com/office/drawing/2014/main" id="{EB660C24-6709-EE18-76AE-B32F80CBCFFA}"/>
              </a:ext>
            </a:extLst>
          </p:cNvPr>
          <p:cNvSpPr>
            <a:spLocks noGrp="1"/>
          </p:cNvSpPr>
          <p:nvPr>
            <p:ph type="ftr" sz="quarter" idx="11"/>
          </p:nvPr>
        </p:nvSpPr>
        <p:spPr/>
        <p:txBody>
          <a:bodyPr/>
          <a:lstStyle/>
          <a:p>
            <a:r>
              <a:rPr lang="fr-FR"/>
              <a:t>LESSEUR Cédric</a:t>
            </a:r>
          </a:p>
        </p:txBody>
      </p:sp>
      <p:sp>
        <p:nvSpPr>
          <p:cNvPr id="5" name="Espace réservé du numéro de diapositive 4">
            <a:extLst>
              <a:ext uri="{FF2B5EF4-FFF2-40B4-BE49-F238E27FC236}">
                <a16:creationId xmlns:a16="http://schemas.microsoft.com/office/drawing/2014/main" id="{733EB332-AED0-A5F6-F08F-2E29FF30DE96}"/>
              </a:ext>
            </a:extLst>
          </p:cNvPr>
          <p:cNvSpPr>
            <a:spLocks noGrp="1"/>
          </p:cNvSpPr>
          <p:nvPr>
            <p:ph type="sldNum" sz="quarter" idx="12"/>
          </p:nvPr>
        </p:nvSpPr>
        <p:spPr/>
        <p:txBody>
          <a:bodyPr/>
          <a:lstStyle/>
          <a:p>
            <a:fld id="{BAF328F6-B545-4A74-8F28-73F0CB02E36C}" type="slidenum">
              <a:rPr lang="fr-FR" smtClean="0"/>
              <a:t>15</a:t>
            </a:fld>
            <a:endParaRPr lang="fr-FR"/>
          </a:p>
        </p:txBody>
      </p:sp>
      <p:sp>
        <p:nvSpPr>
          <p:cNvPr id="9" name="Ellipse 8">
            <a:extLst>
              <a:ext uri="{FF2B5EF4-FFF2-40B4-BE49-F238E27FC236}">
                <a16:creationId xmlns:a16="http://schemas.microsoft.com/office/drawing/2014/main" id="{04F86D88-0AEE-D8A2-D647-5C69E80ACF76}"/>
              </a:ext>
            </a:extLst>
          </p:cNvPr>
          <p:cNvSpPr/>
          <p:nvPr/>
        </p:nvSpPr>
        <p:spPr>
          <a:xfrm>
            <a:off x="838200" y="2017741"/>
            <a:ext cx="1691170" cy="37039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CAA1DCB1-D2F2-0D75-8509-3BC635FFA3F4}"/>
              </a:ext>
            </a:extLst>
          </p:cNvPr>
          <p:cNvSpPr/>
          <p:nvPr/>
        </p:nvSpPr>
        <p:spPr>
          <a:xfrm>
            <a:off x="838200" y="2756501"/>
            <a:ext cx="1691170" cy="37039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Ellipse 11">
            <a:extLst>
              <a:ext uri="{FF2B5EF4-FFF2-40B4-BE49-F238E27FC236}">
                <a16:creationId xmlns:a16="http://schemas.microsoft.com/office/drawing/2014/main" id="{6F946A3A-D4A3-6492-1552-211E4BCDB59B}"/>
              </a:ext>
            </a:extLst>
          </p:cNvPr>
          <p:cNvSpPr/>
          <p:nvPr/>
        </p:nvSpPr>
        <p:spPr>
          <a:xfrm>
            <a:off x="838200" y="3505723"/>
            <a:ext cx="1691170" cy="37039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23D4F430-037C-A65A-0790-0675EAD10152}"/>
              </a:ext>
            </a:extLst>
          </p:cNvPr>
          <p:cNvSpPr/>
          <p:nvPr/>
        </p:nvSpPr>
        <p:spPr>
          <a:xfrm>
            <a:off x="838200" y="4254945"/>
            <a:ext cx="1691170" cy="37039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000C123A-C7E7-2982-2DC5-9BEECA2A3E96}"/>
              </a:ext>
            </a:extLst>
          </p:cNvPr>
          <p:cNvSpPr/>
          <p:nvPr/>
        </p:nvSpPr>
        <p:spPr>
          <a:xfrm>
            <a:off x="10279381" y="408860"/>
            <a:ext cx="1023581" cy="40020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e 2">
            <a:extLst>
              <a:ext uri="{FF2B5EF4-FFF2-40B4-BE49-F238E27FC236}">
                <a16:creationId xmlns:a16="http://schemas.microsoft.com/office/drawing/2014/main" id="{E7570582-8850-FD6E-9DBE-893364243023}"/>
              </a:ext>
            </a:extLst>
          </p:cNvPr>
          <p:cNvGrpSpPr/>
          <p:nvPr/>
        </p:nvGrpSpPr>
        <p:grpSpPr>
          <a:xfrm>
            <a:off x="7781044" y="32110"/>
            <a:ext cx="4431931" cy="902788"/>
            <a:chOff x="929802" y="2302137"/>
            <a:chExt cx="9794030" cy="1934474"/>
          </a:xfrm>
        </p:grpSpPr>
        <p:cxnSp>
          <p:nvCxnSpPr>
            <p:cNvPr id="8" name="Connecteur droit avec flèche 7">
              <a:extLst>
                <a:ext uri="{FF2B5EF4-FFF2-40B4-BE49-F238E27FC236}">
                  <a16:creationId xmlns:a16="http://schemas.microsoft.com/office/drawing/2014/main" id="{FE9FBFB7-9731-08C8-5F38-BA22F083AE69}"/>
                </a:ext>
              </a:extLst>
            </p:cNvPr>
            <p:cNvCxnSpPr>
              <a:cxnSpLocks/>
            </p:cNvCxnSpPr>
            <p:nvPr/>
          </p:nvCxnSpPr>
          <p:spPr>
            <a:xfrm>
              <a:off x="1273215" y="3264061"/>
              <a:ext cx="923659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 name="Ellipse 10">
              <a:extLst>
                <a:ext uri="{FF2B5EF4-FFF2-40B4-BE49-F238E27FC236}">
                  <a16:creationId xmlns:a16="http://schemas.microsoft.com/office/drawing/2014/main" id="{B24AAC2A-2332-4441-6E37-0A31DA1CBCE8}"/>
                </a:ext>
              </a:extLst>
            </p:cNvPr>
            <p:cNvSpPr/>
            <p:nvPr/>
          </p:nvSpPr>
          <p:spPr>
            <a:xfrm>
              <a:off x="1800247" y="3172673"/>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7B397D8A-F73E-3556-86C4-9E89C10896AB}"/>
                </a:ext>
              </a:extLst>
            </p:cNvPr>
            <p:cNvSpPr/>
            <p:nvPr/>
          </p:nvSpPr>
          <p:spPr>
            <a:xfrm>
              <a:off x="3576227" y="3174357"/>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E1D6A474-D1C6-28F2-4742-36ABC87D5972}"/>
                </a:ext>
              </a:extLst>
            </p:cNvPr>
            <p:cNvSpPr/>
            <p:nvPr/>
          </p:nvSpPr>
          <p:spPr>
            <a:xfrm>
              <a:off x="5509530" y="3174359"/>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AE756FCA-4B45-9DDA-F57A-500B20DF073B}"/>
                </a:ext>
              </a:extLst>
            </p:cNvPr>
            <p:cNvSpPr/>
            <p:nvPr/>
          </p:nvSpPr>
          <p:spPr>
            <a:xfrm>
              <a:off x="7581821" y="3174357"/>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D4F56E7F-6E28-3137-066D-2196E90FF6AA}"/>
                </a:ext>
              </a:extLst>
            </p:cNvPr>
            <p:cNvSpPr/>
            <p:nvPr/>
          </p:nvSpPr>
          <p:spPr>
            <a:xfrm>
              <a:off x="9513958" y="3174358"/>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4" name="ZoneTexte 33">
              <a:extLst>
                <a:ext uri="{FF2B5EF4-FFF2-40B4-BE49-F238E27FC236}">
                  <a16:creationId xmlns:a16="http://schemas.microsoft.com/office/drawing/2014/main" id="{1E2AE419-AC14-441A-94B3-0CAE2194BBCC}"/>
                </a:ext>
              </a:extLst>
            </p:cNvPr>
            <p:cNvSpPr txBox="1"/>
            <p:nvPr/>
          </p:nvSpPr>
          <p:spPr>
            <a:xfrm>
              <a:off x="929802" y="2659606"/>
              <a:ext cx="1988018" cy="544085"/>
            </a:xfrm>
            <a:prstGeom prst="rect">
              <a:avLst/>
            </a:prstGeom>
            <a:noFill/>
          </p:spPr>
          <p:txBody>
            <a:bodyPr wrap="none" rtlCol="0">
              <a:spAutoFit/>
            </a:bodyPr>
            <a:lstStyle/>
            <a:p>
              <a:r>
                <a:rPr lang="fr-FR" sz="1050" dirty="0"/>
                <a:t>Introduction</a:t>
              </a:r>
              <a:endParaRPr lang="fr-FR" dirty="0"/>
            </a:p>
          </p:txBody>
        </p:sp>
        <p:sp>
          <p:nvSpPr>
            <p:cNvPr id="35" name="ZoneTexte 34">
              <a:extLst>
                <a:ext uri="{FF2B5EF4-FFF2-40B4-BE49-F238E27FC236}">
                  <a16:creationId xmlns:a16="http://schemas.microsoft.com/office/drawing/2014/main" id="{F884494F-2375-3CFE-DA5C-56D6FF93AFE2}"/>
                </a:ext>
              </a:extLst>
            </p:cNvPr>
            <p:cNvSpPr txBox="1"/>
            <p:nvPr/>
          </p:nvSpPr>
          <p:spPr>
            <a:xfrm>
              <a:off x="2574157" y="3346291"/>
              <a:ext cx="2161599" cy="890320"/>
            </a:xfrm>
            <a:prstGeom prst="rect">
              <a:avLst/>
            </a:prstGeom>
            <a:noFill/>
          </p:spPr>
          <p:txBody>
            <a:bodyPr wrap="none" rtlCol="0">
              <a:spAutoFit/>
            </a:bodyPr>
            <a:lstStyle/>
            <a:p>
              <a:r>
                <a:rPr lang="fr-FR" sz="1050" dirty="0"/>
                <a:t>Méthodologie</a:t>
              </a:r>
              <a:br>
                <a:rPr lang="fr-FR" sz="1050" dirty="0"/>
              </a:br>
              <a:r>
                <a:rPr lang="fr-FR" sz="1050" dirty="0"/>
                <a:t>Watson-Watt</a:t>
              </a:r>
            </a:p>
          </p:txBody>
        </p:sp>
        <p:sp>
          <p:nvSpPr>
            <p:cNvPr id="36" name="ZoneTexte 35">
              <a:extLst>
                <a:ext uri="{FF2B5EF4-FFF2-40B4-BE49-F238E27FC236}">
                  <a16:creationId xmlns:a16="http://schemas.microsoft.com/office/drawing/2014/main" id="{CE5BB976-8454-FCCE-0904-0B9E79E57388}"/>
                </a:ext>
              </a:extLst>
            </p:cNvPr>
            <p:cNvSpPr txBox="1"/>
            <p:nvPr/>
          </p:nvSpPr>
          <p:spPr>
            <a:xfrm>
              <a:off x="4465327" y="2338702"/>
              <a:ext cx="2462706" cy="890320"/>
            </a:xfrm>
            <a:prstGeom prst="rect">
              <a:avLst/>
            </a:prstGeom>
            <a:noFill/>
          </p:spPr>
          <p:txBody>
            <a:bodyPr wrap="none" rtlCol="0">
              <a:spAutoFit/>
            </a:bodyPr>
            <a:lstStyle/>
            <a:p>
              <a:r>
                <a:rPr lang="fr-FR" sz="1050" dirty="0"/>
                <a:t>Simulation et</a:t>
              </a:r>
              <a:br>
                <a:rPr lang="fr-FR" sz="1050" dirty="0"/>
              </a:br>
              <a:r>
                <a:rPr lang="fr-FR" sz="1050" dirty="0"/>
                <a:t>Implémentation</a:t>
              </a:r>
            </a:p>
          </p:txBody>
        </p:sp>
        <p:sp>
          <p:nvSpPr>
            <p:cNvPr id="37" name="ZoneTexte 36">
              <a:extLst>
                <a:ext uri="{FF2B5EF4-FFF2-40B4-BE49-F238E27FC236}">
                  <a16:creationId xmlns:a16="http://schemas.microsoft.com/office/drawing/2014/main" id="{3409CA95-0960-FD9F-C276-5C367B19F97A}"/>
                </a:ext>
              </a:extLst>
            </p:cNvPr>
            <p:cNvSpPr txBox="1"/>
            <p:nvPr/>
          </p:nvSpPr>
          <p:spPr>
            <a:xfrm>
              <a:off x="6740136" y="3311026"/>
              <a:ext cx="1683368" cy="560572"/>
            </a:xfrm>
            <a:prstGeom prst="rect">
              <a:avLst/>
            </a:prstGeom>
            <a:noFill/>
          </p:spPr>
          <p:txBody>
            <a:bodyPr wrap="none" rtlCol="0">
              <a:spAutoFit/>
            </a:bodyPr>
            <a:lstStyle/>
            <a:p>
              <a:r>
                <a:rPr lang="fr-FR" sz="1050" dirty="0"/>
                <a:t>Résultats</a:t>
              </a:r>
              <a:endParaRPr lang="fr-FR" dirty="0"/>
            </a:p>
          </p:txBody>
        </p:sp>
        <p:sp>
          <p:nvSpPr>
            <p:cNvPr id="38" name="ZoneTexte 37">
              <a:extLst>
                <a:ext uri="{FF2B5EF4-FFF2-40B4-BE49-F238E27FC236}">
                  <a16:creationId xmlns:a16="http://schemas.microsoft.com/office/drawing/2014/main" id="{AC491986-FC90-79AD-3BDE-91DB604DF8EC}"/>
                </a:ext>
              </a:extLst>
            </p:cNvPr>
            <p:cNvSpPr txBox="1"/>
            <p:nvPr/>
          </p:nvSpPr>
          <p:spPr>
            <a:xfrm>
              <a:off x="8314262" y="2302137"/>
              <a:ext cx="2409570" cy="890320"/>
            </a:xfrm>
            <a:prstGeom prst="rect">
              <a:avLst/>
            </a:prstGeom>
            <a:noFill/>
          </p:spPr>
          <p:txBody>
            <a:bodyPr wrap="none" rtlCol="0">
              <a:spAutoFit/>
            </a:bodyPr>
            <a:lstStyle/>
            <a:p>
              <a:r>
                <a:rPr lang="fr-FR" sz="1050" dirty="0"/>
                <a:t>Conclusion et</a:t>
              </a:r>
              <a:br>
                <a:rPr lang="fr-FR" sz="1050" dirty="0"/>
              </a:br>
              <a:r>
                <a:rPr lang="fr-FR" sz="1050" dirty="0"/>
                <a:t>Bilan personnel</a:t>
              </a:r>
            </a:p>
          </p:txBody>
        </p:sp>
      </p:grpSp>
      <p:grpSp>
        <p:nvGrpSpPr>
          <p:cNvPr id="73" name="Groupe 72">
            <a:extLst>
              <a:ext uri="{FF2B5EF4-FFF2-40B4-BE49-F238E27FC236}">
                <a16:creationId xmlns:a16="http://schemas.microsoft.com/office/drawing/2014/main" id="{95F5A703-3122-6FCA-FD7D-FCC839C6E4C7}"/>
              </a:ext>
            </a:extLst>
          </p:cNvPr>
          <p:cNvGrpSpPr/>
          <p:nvPr/>
        </p:nvGrpSpPr>
        <p:grpSpPr>
          <a:xfrm>
            <a:off x="7136141" y="3608299"/>
            <a:ext cx="4369316" cy="2711264"/>
            <a:chOff x="6933646" y="3645086"/>
            <a:chExt cx="4369316" cy="2711264"/>
          </a:xfrm>
        </p:grpSpPr>
        <p:pic>
          <p:nvPicPr>
            <p:cNvPr id="72" name="Image 71" descr="Une image contenant texte, Tracé, diagramme, ligne&#10;&#10;Le contenu généré par l’IA peut être incorrect.">
              <a:extLst>
                <a:ext uri="{FF2B5EF4-FFF2-40B4-BE49-F238E27FC236}">
                  <a16:creationId xmlns:a16="http://schemas.microsoft.com/office/drawing/2014/main" id="{66F49C48-EE23-E8CD-8B32-A794A1BF5385}"/>
                </a:ext>
              </a:extLst>
            </p:cNvPr>
            <p:cNvPicPr>
              <a:picLocks noChangeAspect="1"/>
            </p:cNvPicPr>
            <p:nvPr/>
          </p:nvPicPr>
          <p:blipFill>
            <a:blip r:embed="rId4">
              <a:extLst>
                <a:ext uri="{28A0092B-C50C-407E-A947-70E740481C1C}">
                  <a14:useLocalDpi xmlns:a14="http://schemas.microsoft.com/office/drawing/2010/main" val="0"/>
                </a:ext>
              </a:extLst>
            </a:blip>
            <a:srcRect r="49687"/>
            <a:stretch>
              <a:fillRect/>
            </a:stretch>
          </p:blipFill>
          <p:spPr>
            <a:xfrm>
              <a:off x="6933646" y="3645086"/>
              <a:ext cx="3182982" cy="2711264"/>
            </a:xfrm>
            <a:prstGeom prst="rect">
              <a:avLst/>
            </a:prstGeom>
          </p:spPr>
        </p:pic>
        <p:grpSp>
          <p:nvGrpSpPr>
            <p:cNvPr id="43" name="Groupe 42">
              <a:extLst>
                <a:ext uri="{FF2B5EF4-FFF2-40B4-BE49-F238E27FC236}">
                  <a16:creationId xmlns:a16="http://schemas.microsoft.com/office/drawing/2014/main" id="{EF462212-4DBF-4180-43DF-0571A9A8BF7D}"/>
                </a:ext>
              </a:extLst>
            </p:cNvPr>
            <p:cNvGrpSpPr/>
            <p:nvPr/>
          </p:nvGrpSpPr>
          <p:grpSpPr>
            <a:xfrm>
              <a:off x="8525843" y="4366198"/>
              <a:ext cx="2756144" cy="714655"/>
              <a:chOff x="9354537" y="1395656"/>
              <a:chExt cx="2756144" cy="714655"/>
            </a:xfrm>
          </p:grpSpPr>
          <p:cxnSp>
            <p:nvCxnSpPr>
              <p:cNvPr id="31" name="Connecteur droit avec flèche 30">
                <a:extLst>
                  <a:ext uri="{FF2B5EF4-FFF2-40B4-BE49-F238E27FC236}">
                    <a16:creationId xmlns:a16="http://schemas.microsoft.com/office/drawing/2014/main" id="{4B82EF4E-EAD9-D99C-E1B5-97CB82DFC4FD}"/>
                  </a:ext>
                </a:extLst>
              </p:cNvPr>
              <p:cNvCxnSpPr>
                <a:cxnSpLocks/>
                <a:stCxn id="42" idx="1"/>
              </p:cNvCxnSpPr>
              <p:nvPr/>
            </p:nvCxnSpPr>
            <p:spPr>
              <a:xfrm flipH="1">
                <a:off x="9354537" y="1526461"/>
                <a:ext cx="1475088" cy="5838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42" name="ZoneTexte 41">
                    <a:extLst>
                      <a:ext uri="{FF2B5EF4-FFF2-40B4-BE49-F238E27FC236}">
                        <a16:creationId xmlns:a16="http://schemas.microsoft.com/office/drawing/2014/main" id="{196B4C2B-F4A0-0316-B5EB-D0289118B25F}"/>
                      </a:ext>
                    </a:extLst>
                  </p:cNvPr>
                  <p:cNvSpPr txBox="1"/>
                  <p:nvPr/>
                </p:nvSpPr>
                <p:spPr>
                  <a:xfrm>
                    <a:off x="10829625" y="1395656"/>
                    <a:ext cx="1281056" cy="26161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fr-FR" sz="1100" i="1" smtClean="0">
                                  <a:solidFill>
                                    <a:schemeClr val="accent1"/>
                                  </a:solidFill>
                                  <a:latin typeface="Cambria Math" panose="02040503050406030204" pitchFamily="18" charset="0"/>
                                </a:rPr>
                              </m:ctrlPr>
                            </m:sSubPr>
                            <m:e>
                              <m:r>
                                <a:rPr lang="fr-FR" sz="1100" b="0" i="1" smtClean="0">
                                  <a:solidFill>
                                    <a:schemeClr val="accent1"/>
                                  </a:solidFill>
                                  <a:latin typeface="Cambria Math" panose="02040503050406030204" pitchFamily="18" charset="0"/>
                                </a:rPr>
                                <m:t>𝑓</m:t>
                              </m:r>
                            </m:e>
                            <m:sub>
                              <m:r>
                                <a:rPr lang="fr-FR" sz="1100" b="0" i="1" smtClean="0">
                                  <a:solidFill>
                                    <a:schemeClr val="accent1"/>
                                  </a:solidFill>
                                  <a:latin typeface="Cambria Math" panose="02040503050406030204" pitchFamily="18" charset="0"/>
                                </a:rPr>
                                <m:t>𝑢𝑡𝑖𝑙𝑒</m:t>
                              </m:r>
                            </m:sub>
                          </m:sSub>
                          <m:r>
                            <a:rPr lang="fr-FR" sz="1100" b="0" i="1" smtClean="0">
                              <a:solidFill>
                                <a:schemeClr val="accent1"/>
                              </a:solidFill>
                              <a:latin typeface="Cambria Math" panose="02040503050406030204" pitchFamily="18" charset="0"/>
                            </a:rPr>
                            <m:t>=</m:t>
                          </m:r>
                          <m:sSub>
                            <m:sSubPr>
                              <m:ctrlPr>
                                <a:rPr lang="fr-FR" sz="1100" b="0" i="1" smtClean="0">
                                  <a:solidFill>
                                    <a:schemeClr val="accent1"/>
                                  </a:solidFill>
                                  <a:latin typeface="Cambria Math" panose="02040503050406030204" pitchFamily="18" charset="0"/>
                                </a:rPr>
                              </m:ctrlPr>
                            </m:sSubPr>
                            <m:e>
                              <m:r>
                                <a:rPr lang="fr-FR" sz="1100" b="0" i="1" smtClean="0">
                                  <a:solidFill>
                                    <a:schemeClr val="accent1"/>
                                  </a:solidFill>
                                  <a:latin typeface="Cambria Math" panose="02040503050406030204" pitchFamily="18" charset="0"/>
                                </a:rPr>
                                <m:t>𝑓</m:t>
                              </m:r>
                            </m:e>
                            <m:sub>
                              <m:r>
                                <a:rPr lang="fr-FR" sz="1100" b="0" i="1" smtClean="0">
                                  <a:solidFill>
                                    <a:schemeClr val="accent1"/>
                                  </a:solidFill>
                                  <a:latin typeface="Cambria Math" panose="02040503050406030204" pitchFamily="18" charset="0"/>
                                </a:rPr>
                                <m:t>𝐺𝑁𝑈𝑅𝑎𝑑𝑖𝑜</m:t>
                              </m:r>
                            </m:sub>
                          </m:sSub>
                        </m:oMath>
                      </m:oMathPara>
                    </a14:m>
                    <a:endParaRPr lang="fr-FR" sz="1100" dirty="0">
                      <a:solidFill>
                        <a:schemeClr val="accent1"/>
                      </a:solidFill>
                    </a:endParaRPr>
                  </a:p>
                </p:txBody>
              </p:sp>
            </mc:Choice>
            <mc:Fallback>
              <p:sp>
                <p:nvSpPr>
                  <p:cNvPr id="42" name="ZoneTexte 41">
                    <a:extLst>
                      <a:ext uri="{FF2B5EF4-FFF2-40B4-BE49-F238E27FC236}">
                        <a16:creationId xmlns:a16="http://schemas.microsoft.com/office/drawing/2014/main" id="{196B4C2B-F4A0-0316-B5EB-D0289118B25F}"/>
                      </a:ext>
                    </a:extLst>
                  </p:cNvPr>
                  <p:cNvSpPr txBox="1">
                    <a:spLocks noRot="1" noChangeAspect="1" noMove="1" noResize="1" noEditPoints="1" noAdjustHandles="1" noChangeArrowheads="1" noChangeShapeType="1" noTextEdit="1"/>
                  </p:cNvSpPr>
                  <p:nvPr/>
                </p:nvSpPr>
                <p:spPr>
                  <a:xfrm>
                    <a:off x="10829625" y="1395656"/>
                    <a:ext cx="1281056" cy="261610"/>
                  </a:xfrm>
                  <a:prstGeom prst="rect">
                    <a:avLst/>
                  </a:prstGeom>
                  <a:blipFill>
                    <a:blip r:embed="rId5"/>
                    <a:stretch>
                      <a:fillRect b="-4651"/>
                    </a:stretch>
                  </a:blipFill>
                </p:spPr>
                <p:txBody>
                  <a:bodyPr/>
                  <a:lstStyle/>
                  <a:p>
                    <a:r>
                      <a:rPr lang="fr-FR">
                        <a:noFill/>
                      </a:rPr>
                      <a:t> </a:t>
                    </a:r>
                  </a:p>
                </p:txBody>
              </p:sp>
            </mc:Fallback>
          </mc:AlternateContent>
        </p:grpSp>
        <p:grpSp>
          <p:nvGrpSpPr>
            <p:cNvPr id="53" name="Groupe 52">
              <a:extLst>
                <a:ext uri="{FF2B5EF4-FFF2-40B4-BE49-F238E27FC236}">
                  <a16:creationId xmlns:a16="http://schemas.microsoft.com/office/drawing/2014/main" id="{C1A404C9-A3BA-EC43-6826-419FD9B01152}"/>
                </a:ext>
              </a:extLst>
            </p:cNvPr>
            <p:cNvGrpSpPr/>
            <p:nvPr/>
          </p:nvGrpSpPr>
          <p:grpSpPr>
            <a:xfrm>
              <a:off x="9395836" y="5352794"/>
              <a:ext cx="1907126" cy="405674"/>
              <a:chOff x="10224530" y="2382252"/>
              <a:chExt cx="1907126" cy="405674"/>
            </a:xfrm>
          </p:grpSpPr>
          <p:cxnSp>
            <p:nvCxnSpPr>
              <p:cNvPr id="47" name="Connecteur droit avec flèche 46">
                <a:extLst>
                  <a:ext uri="{FF2B5EF4-FFF2-40B4-BE49-F238E27FC236}">
                    <a16:creationId xmlns:a16="http://schemas.microsoft.com/office/drawing/2014/main" id="{B7839583-E0CF-AA9C-A6FD-0A00E3AC2E6E}"/>
                  </a:ext>
                </a:extLst>
              </p:cNvPr>
              <p:cNvCxnSpPr>
                <a:cxnSpLocks/>
                <a:stCxn id="49" idx="1"/>
              </p:cNvCxnSpPr>
              <p:nvPr/>
            </p:nvCxnSpPr>
            <p:spPr>
              <a:xfrm flipH="1">
                <a:off x="10224530" y="2513057"/>
                <a:ext cx="626070" cy="27486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mc:Choice xmlns:a14="http://schemas.microsoft.com/office/drawing/2010/main" Requires="a14">
              <p:sp>
                <p:nvSpPr>
                  <p:cNvPr id="49" name="ZoneTexte 48">
                    <a:extLst>
                      <a:ext uri="{FF2B5EF4-FFF2-40B4-BE49-F238E27FC236}">
                        <a16:creationId xmlns:a16="http://schemas.microsoft.com/office/drawing/2014/main" id="{745B8EC0-3325-259E-6958-ADC463617A60}"/>
                      </a:ext>
                    </a:extLst>
                  </p:cNvPr>
                  <p:cNvSpPr txBox="1"/>
                  <p:nvPr/>
                </p:nvSpPr>
                <p:spPr>
                  <a:xfrm>
                    <a:off x="10850600" y="2382252"/>
                    <a:ext cx="1281056" cy="26161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fr-FR" sz="1100" i="1" smtClean="0">
                                  <a:solidFill>
                                    <a:schemeClr val="accent2">
                                      <a:lumMod val="75000"/>
                                    </a:schemeClr>
                                  </a:solidFill>
                                  <a:latin typeface="Cambria Math" panose="02040503050406030204" pitchFamily="18" charset="0"/>
                                </a:rPr>
                              </m:ctrlPr>
                            </m:sSubPr>
                            <m:e>
                              <m:r>
                                <a:rPr lang="fr-FR" sz="1100" b="0" i="1" smtClean="0">
                                  <a:solidFill>
                                    <a:schemeClr val="accent2">
                                      <a:lumMod val="75000"/>
                                    </a:schemeClr>
                                  </a:solidFill>
                                  <a:latin typeface="Cambria Math" panose="02040503050406030204" pitchFamily="18" charset="0"/>
                                </a:rPr>
                                <m:t>𝑓</m:t>
                              </m:r>
                            </m:e>
                            <m:sub>
                              <m:r>
                                <a:rPr lang="fr-FR" sz="1100" b="0" i="1" smtClean="0">
                                  <a:solidFill>
                                    <a:schemeClr val="accent2">
                                      <a:lumMod val="75000"/>
                                    </a:schemeClr>
                                  </a:solidFill>
                                  <a:latin typeface="Cambria Math" panose="02040503050406030204" pitchFamily="18" charset="0"/>
                                </a:rPr>
                                <m:t>𝑢𝑡𝑖𝑙𝑒</m:t>
                              </m:r>
                            </m:sub>
                          </m:sSub>
                          <m:r>
                            <a:rPr lang="fr-FR" sz="1100" i="1" smtClean="0">
                              <a:solidFill>
                                <a:schemeClr val="accent2">
                                  <a:lumMod val="75000"/>
                                </a:schemeClr>
                              </a:solidFill>
                              <a:latin typeface="Cambria Math" panose="02040503050406030204" pitchFamily="18" charset="0"/>
                              <a:ea typeface="Cambria Math" panose="02040503050406030204" pitchFamily="18" charset="0"/>
                            </a:rPr>
                            <m:t>≠</m:t>
                          </m:r>
                          <m:sSub>
                            <m:sSubPr>
                              <m:ctrlPr>
                                <a:rPr lang="fr-FR" sz="1100" i="1" smtClean="0">
                                  <a:solidFill>
                                    <a:schemeClr val="accent2">
                                      <a:lumMod val="75000"/>
                                    </a:schemeClr>
                                  </a:solidFill>
                                  <a:latin typeface="Cambria Math" panose="02040503050406030204" pitchFamily="18" charset="0"/>
                                  <a:ea typeface="Cambria Math" panose="02040503050406030204" pitchFamily="18" charset="0"/>
                                </a:rPr>
                              </m:ctrlPr>
                            </m:sSubPr>
                            <m:e>
                              <m:r>
                                <a:rPr lang="fr-FR" sz="1100" b="0" i="1" smtClean="0">
                                  <a:solidFill>
                                    <a:schemeClr val="accent2">
                                      <a:lumMod val="75000"/>
                                    </a:schemeClr>
                                  </a:solidFill>
                                  <a:latin typeface="Cambria Math" panose="02040503050406030204" pitchFamily="18" charset="0"/>
                                  <a:ea typeface="Cambria Math" panose="02040503050406030204" pitchFamily="18" charset="0"/>
                                </a:rPr>
                                <m:t>𝑓</m:t>
                              </m:r>
                            </m:e>
                            <m:sub>
                              <m:r>
                                <a:rPr lang="fr-FR" sz="1100" b="0" i="1" smtClean="0">
                                  <a:solidFill>
                                    <a:schemeClr val="accent2">
                                      <a:lumMod val="75000"/>
                                    </a:schemeClr>
                                  </a:solidFill>
                                  <a:latin typeface="Cambria Math" panose="02040503050406030204" pitchFamily="18" charset="0"/>
                                  <a:ea typeface="Cambria Math" panose="02040503050406030204" pitchFamily="18" charset="0"/>
                                </a:rPr>
                                <m:t>𝐺𝑁𝑈𝑅𝑎𝑑𝑖𝑜</m:t>
                              </m:r>
                            </m:sub>
                          </m:sSub>
                        </m:oMath>
                      </m:oMathPara>
                    </a14:m>
                    <a:endParaRPr lang="fr-FR" sz="1600" dirty="0">
                      <a:solidFill>
                        <a:schemeClr val="accent2">
                          <a:lumMod val="75000"/>
                        </a:schemeClr>
                      </a:solidFill>
                    </a:endParaRPr>
                  </a:p>
                </p:txBody>
              </p:sp>
            </mc:Choice>
            <mc:Fallback>
              <p:sp>
                <p:nvSpPr>
                  <p:cNvPr id="49" name="ZoneTexte 48">
                    <a:extLst>
                      <a:ext uri="{FF2B5EF4-FFF2-40B4-BE49-F238E27FC236}">
                        <a16:creationId xmlns:a16="http://schemas.microsoft.com/office/drawing/2014/main" id="{745B8EC0-3325-259E-6958-ADC463617A60}"/>
                      </a:ext>
                    </a:extLst>
                  </p:cNvPr>
                  <p:cNvSpPr txBox="1">
                    <a:spLocks noRot="1" noChangeAspect="1" noMove="1" noResize="1" noEditPoints="1" noAdjustHandles="1" noChangeArrowheads="1" noChangeShapeType="1" noTextEdit="1"/>
                  </p:cNvSpPr>
                  <p:nvPr/>
                </p:nvSpPr>
                <p:spPr>
                  <a:xfrm>
                    <a:off x="10850600" y="2382252"/>
                    <a:ext cx="1281056" cy="261610"/>
                  </a:xfrm>
                  <a:prstGeom prst="rect">
                    <a:avLst/>
                  </a:prstGeom>
                  <a:blipFill>
                    <a:blip r:embed="rId6"/>
                    <a:stretch>
                      <a:fillRect b="-4651"/>
                    </a:stretch>
                  </a:blipFill>
                </p:spPr>
                <p:txBody>
                  <a:bodyPr/>
                  <a:lstStyle/>
                  <a:p>
                    <a:r>
                      <a:rPr lang="fr-FR">
                        <a:noFill/>
                      </a:rPr>
                      <a:t> </a:t>
                    </a:r>
                  </a:p>
                </p:txBody>
              </p:sp>
            </mc:Fallback>
          </mc:AlternateContent>
        </p:grpSp>
      </p:grpSp>
      <p:pic>
        <p:nvPicPr>
          <p:cNvPr id="57" name="Espace réservé du contenu 6" descr="Une image contenant texte, capture d’écran, logiciel, Icône d’ordinateur&#10;&#10;Le contenu généré par l’IA peut être incorrect.">
            <a:extLst>
              <a:ext uri="{FF2B5EF4-FFF2-40B4-BE49-F238E27FC236}">
                <a16:creationId xmlns:a16="http://schemas.microsoft.com/office/drawing/2014/main" id="{CFFAB61B-11CB-C9F7-49D8-2545414634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59617" y="1373808"/>
            <a:ext cx="4272438" cy="2197704"/>
          </a:xfrm>
          <a:prstGeom prst="rect">
            <a:avLst/>
          </a:prstGeom>
        </p:spPr>
      </p:pic>
      <p:grpSp>
        <p:nvGrpSpPr>
          <p:cNvPr id="58" name="Groupe 57">
            <a:extLst>
              <a:ext uri="{FF2B5EF4-FFF2-40B4-BE49-F238E27FC236}">
                <a16:creationId xmlns:a16="http://schemas.microsoft.com/office/drawing/2014/main" id="{BF8D5E7C-85B4-C0CD-4AF5-0720C0C31D3B}"/>
              </a:ext>
            </a:extLst>
          </p:cNvPr>
          <p:cNvGrpSpPr/>
          <p:nvPr/>
        </p:nvGrpSpPr>
        <p:grpSpPr>
          <a:xfrm>
            <a:off x="8270604" y="2090716"/>
            <a:ext cx="1042144" cy="709700"/>
            <a:chOff x="7936443" y="4561547"/>
            <a:chExt cx="1042144" cy="709700"/>
          </a:xfrm>
        </p:grpSpPr>
        <p:cxnSp>
          <p:nvCxnSpPr>
            <p:cNvPr id="59" name="Connecteur droit avec flèche 58">
              <a:extLst>
                <a:ext uri="{FF2B5EF4-FFF2-40B4-BE49-F238E27FC236}">
                  <a16:creationId xmlns:a16="http://schemas.microsoft.com/office/drawing/2014/main" id="{D694A0C9-9715-1227-E15A-17649DA134CD}"/>
                </a:ext>
              </a:extLst>
            </p:cNvPr>
            <p:cNvCxnSpPr>
              <a:cxnSpLocks/>
            </p:cNvCxnSpPr>
            <p:nvPr/>
          </p:nvCxnSpPr>
          <p:spPr>
            <a:xfrm>
              <a:off x="8525137" y="4765638"/>
              <a:ext cx="453450" cy="50560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0" name="ZoneTexte 59">
              <a:extLst>
                <a:ext uri="{FF2B5EF4-FFF2-40B4-BE49-F238E27FC236}">
                  <a16:creationId xmlns:a16="http://schemas.microsoft.com/office/drawing/2014/main" id="{428F10BE-828F-02DE-4F81-8332D7619AE7}"/>
                </a:ext>
              </a:extLst>
            </p:cNvPr>
            <p:cNvSpPr txBox="1"/>
            <p:nvPr/>
          </p:nvSpPr>
          <p:spPr>
            <a:xfrm>
              <a:off x="7936443" y="4561547"/>
              <a:ext cx="760144" cy="261610"/>
            </a:xfrm>
            <a:prstGeom prst="rect">
              <a:avLst/>
            </a:prstGeom>
            <a:noFill/>
          </p:spPr>
          <p:txBody>
            <a:bodyPr wrap="none" rtlCol="0">
              <a:spAutoFit/>
            </a:bodyPr>
            <a:lstStyle/>
            <a:p>
              <a:r>
                <a:rPr lang="fr-FR" sz="1100" dirty="0"/>
                <a:t>DC offset</a:t>
              </a:r>
            </a:p>
          </p:txBody>
        </p:sp>
      </p:grpSp>
      <p:grpSp>
        <p:nvGrpSpPr>
          <p:cNvPr id="61" name="Groupe 60">
            <a:extLst>
              <a:ext uri="{FF2B5EF4-FFF2-40B4-BE49-F238E27FC236}">
                <a16:creationId xmlns:a16="http://schemas.microsoft.com/office/drawing/2014/main" id="{C8479C8C-5550-594C-957C-12D91339DD49}"/>
              </a:ext>
            </a:extLst>
          </p:cNvPr>
          <p:cNvGrpSpPr/>
          <p:nvPr/>
        </p:nvGrpSpPr>
        <p:grpSpPr>
          <a:xfrm>
            <a:off x="10323735" y="1952217"/>
            <a:ext cx="934871" cy="498540"/>
            <a:chOff x="9997795" y="4423047"/>
            <a:chExt cx="934871" cy="498540"/>
          </a:xfrm>
        </p:grpSpPr>
        <p:cxnSp>
          <p:nvCxnSpPr>
            <p:cNvPr id="62" name="Connecteur droit avec flèche 61">
              <a:extLst>
                <a:ext uri="{FF2B5EF4-FFF2-40B4-BE49-F238E27FC236}">
                  <a16:creationId xmlns:a16="http://schemas.microsoft.com/office/drawing/2014/main" id="{49C098E7-678C-345A-F4F6-7F06382F6A3F}"/>
                </a:ext>
              </a:extLst>
            </p:cNvPr>
            <p:cNvCxnSpPr>
              <a:cxnSpLocks/>
            </p:cNvCxnSpPr>
            <p:nvPr/>
          </p:nvCxnSpPr>
          <p:spPr>
            <a:xfrm flipH="1">
              <a:off x="10112188" y="4649727"/>
              <a:ext cx="298111" cy="2718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3" name="ZoneTexte 62">
              <a:extLst>
                <a:ext uri="{FF2B5EF4-FFF2-40B4-BE49-F238E27FC236}">
                  <a16:creationId xmlns:a16="http://schemas.microsoft.com/office/drawing/2014/main" id="{B76673B5-A885-DE38-A89B-B12A18DA7EAD}"/>
                </a:ext>
              </a:extLst>
            </p:cNvPr>
            <p:cNvSpPr txBox="1"/>
            <p:nvPr/>
          </p:nvSpPr>
          <p:spPr>
            <a:xfrm>
              <a:off x="9997795" y="4423047"/>
              <a:ext cx="934871" cy="276999"/>
            </a:xfrm>
            <a:prstGeom prst="rect">
              <a:avLst/>
            </a:prstGeom>
            <a:noFill/>
          </p:spPr>
          <p:txBody>
            <a:bodyPr wrap="none" rtlCol="0">
              <a:spAutoFit/>
            </a:bodyPr>
            <a:lstStyle/>
            <a:p>
              <a:r>
                <a:rPr lang="fr-FR" sz="1200" dirty="0"/>
                <a:t>Signal Utile</a:t>
              </a:r>
            </a:p>
          </p:txBody>
        </p:sp>
      </p:grpSp>
      <p:sp>
        <p:nvSpPr>
          <p:cNvPr id="70" name="ZoneTexte 69">
            <a:extLst>
              <a:ext uri="{FF2B5EF4-FFF2-40B4-BE49-F238E27FC236}">
                <a16:creationId xmlns:a16="http://schemas.microsoft.com/office/drawing/2014/main" id="{DB7CA02D-7364-E818-34CE-67BEBEDCF2B9}"/>
              </a:ext>
            </a:extLst>
          </p:cNvPr>
          <p:cNvSpPr txBox="1"/>
          <p:nvPr/>
        </p:nvSpPr>
        <p:spPr>
          <a:xfrm>
            <a:off x="928454" y="5465110"/>
            <a:ext cx="4344587" cy="369332"/>
          </a:xfrm>
          <a:prstGeom prst="rect">
            <a:avLst/>
          </a:prstGeom>
          <a:noFill/>
        </p:spPr>
        <p:txBody>
          <a:bodyPr wrap="none" rtlCol="0">
            <a:spAutoFit/>
          </a:bodyPr>
          <a:lstStyle/>
          <a:p>
            <a:r>
              <a:rPr lang="fr-FR" dirty="0" err="1"/>
              <a:t>GNURadio</a:t>
            </a:r>
            <a:r>
              <a:rPr lang="fr-FR" dirty="0"/>
              <a:t> </a:t>
            </a:r>
            <a:r>
              <a:rPr lang="fr-FR" dirty="0">
                <a:latin typeface="Cambria Math" panose="02040503050406030204" pitchFamily="18" charset="0"/>
                <a:ea typeface="Cambria Math" panose="02040503050406030204" pitchFamily="18" charset="0"/>
              </a:rPr>
              <a:t>→ Fixer une fréquence centrale</a:t>
            </a:r>
            <a:endParaRPr lang="fr-FR" dirty="0"/>
          </a:p>
        </p:txBody>
      </p:sp>
    </p:spTree>
    <p:extLst>
      <p:ext uri="{BB962C8B-B14F-4D97-AF65-F5344CB8AC3E}">
        <p14:creationId xmlns:p14="http://schemas.microsoft.com/office/powerpoint/2010/main" val="3810913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7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59BF16-471A-CEA8-2486-422EF02D6155}"/>
              </a:ext>
            </a:extLst>
          </p:cNvPr>
          <p:cNvSpPr>
            <a:spLocks noGrp="1"/>
          </p:cNvSpPr>
          <p:nvPr>
            <p:ph type="title"/>
          </p:nvPr>
        </p:nvSpPr>
        <p:spPr>
          <a:xfrm>
            <a:off x="838200" y="365125"/>
            <a:ext cx="6523299" cy="1325563"/>
          </a:xfrm>
        </p:spPr>
        <p:txBody>
          <a:bodyPr/>
          <a:lstStyle/>
          <a:p>
            <a:r>
              <a:rPr lang="fr-FR" dirty="0"/>
              <a:t>Influence de la bande passante et de la puissance</a:t>
            </a:r>
          </a:p>
        </p:txBody>
      </p:sp>
      <p:pic>
        <p:nvPicPr>
          <p:cNvPr id="7" name="Espace réservé du contenu 6" descr="Une image contenant texte, diagramme, ligne, Tracé&#10;&#10;Le contenu généré par l’IA peut être incorrect.">
            <a:extLst>
              <a:ext uri="{FF2B5EF4-FFF2-40B4-BE49-F238E27FC236}">
                <a16:creationId xmlns:a16="http://schemas.microsoft.com/office/drawing/2014/main" id="{D4E3B276-944A-B7E3-12B4-60FF409BCD4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1153" y="1550382"/>
            <a:ext cx="5690044" cy="3793363"/>
          </a:xfrm>
        </p:spPr>
      </p:pic>
      <p:sp>
        <p:nvSpPr>
          <p:cNvPr id="4" name="Espace réservé du pied de page 3">
            <a:extLst>
              <a:ext uri="{FF2B5EF4-FFF2-40B4-BE49-F238E27FC236}">
                <a16:creationId xmlns:a16="http://schemas.microsoft.com/office/drawing/2014/main" id="{A352CBE8-BA63-FFBB-A337-21F48DF257A9}"/>
              </a:ext>
            </a:extLst>
          </p:cNvPr>
          <p:cNvSpPr>
            <a:spLocks noGrp="1"/>
          </p:cNvSpPr>
          <p:nvPr>
            <p:ph type="ftr" sz="quarter" idx="11"/>
          </p:nvPr>
        </p:nvSpPr>
        <p:spPr/>
        <p:txBody>
          <a:bodyPr/>
          <a:lstStyle/>
          <a:p>
            <a:r>
              <a:rPr lang="fr-FR"/>
              <a:t>LESSEUR Cédric</a:t>
            </a:r>
          </a:p>
        </p:txBody>
      </p:sp>
      <p:sp>
        <p:nvSpPr>
          <p:cNvPr id="5" name="Espace réservé du numéro de diapositive 4">
            <a:extLst>
              <a:ext uri="{FF2B5EF4-FFF2-40B4-BE49-F238E27FC236}">
                <a16:creationId xmlns:a16="http://schemas.microsoft.com/office/drawing/2014/main" id="{5ED1A7FB-85F0-8953-CCDB-D2CC5B562B4C}"/>
              </a:ext>
            </a:extLst>
          </p:cNvPr>
          <p:cNvSpPr>
            <a:spLocks noGrp="1"/>
          </p:cNvSpPr>
          <p:nvPr>
            <p:ph type="sldNum" sz="quarter" idx="12"/>
          </p:nvPr>
        </p:nvSpPr>
        <p:spPr/>
        <p:txBody>
          <a:bodyPr/>
          <a:lstStyle/>
          <a:p>
            <a:fld id="{BAF328F6-B545-4A74-8F28-73F0CB02E36C}" type="slidenum">
              <a:rPr lang="fr-FR" smtClean="0"/>
              <a:t>16</a:t>
            </a:fld>
            <a:endParaRPr lang="fr-FR"/>
          </a:p>
        </p:txBody>
      </p:sp>
      <p:pic>
        <p:nvPicPr>
          <p:cNvPr id="9" name="Image 8" descr="Une image contenant texte, diagramme, Tracé, ligne&#10;&#10;Le contenu généré par l’IA peut être incorrect.">
            <a:extLst>
              <a:ext uri="{FF2B5EF4-FFF2-40B4-BE49-F238E27FC236}">
                <a16:creationId xmlns:a16="http://schemas.microsoft.com/office/drawing/2014/main" id="{F63769CE-BDE7-646F-3024-17864CBCE8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197" y="1569513"/>
            <a:ext cx="5540723" cy="3693816"/>
          </a:xfrm>
          <a:prstGeom prst="rect">
            <a:avLst/>
          </a:prstGeom>
        </p:spPr>
      </p:pic>
      <mc:AlternateContent xmlns:mc="http://schemas.openxmlformats.org/markup-compatibility/2006">
        <mc:Choice xmlns:a14="http://schemas.microsoft.com/office/drawing/2010/main" Requires="a14">
          <p:sp>
            <p:nvSpPr>
              <p:cNvPr id="3" name="ZoneTexte 2">
                <a:extLst>
                  <a:ext uri="{FF2B5EF4-FFF2-40B4-BE49-F238E27FC236}">
                    <a16:creationId xmlns:a16="http://schemas.microsoft.com/office/drawing/2014/main" id="{F4310931-7C41-E405-D54F-B7A366A44357}"/>
                  </a:ext>
                </a:extLst>
              </p:cNvPr>
              <p:cNvSpPr txBox="1"/>
              <p:nvPr/>
            </p:nvSpPr>
            <p:spPr>
              <a:xfrm>
                <a:off x="2010617" y="5606667"/>
                <a:ext cx="133555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𝑃</m:t>
                          </m:r>
                        </m:e>
                        <m:sub>
                          <m:r>
                            <a:rPr lang="fr-FR" b="0" i="1" smtClean="0">
                              <a:latin typeface="Cambria Math" panose="02040503050406030204" pitchFamily="18" charset="0"/>
                            </a:rPr>
                            <m:t>𝑏𝑟𝑢𝑖𝑡</m:t>
                          </m:r>
                        </m:sub>
                      </m:sSub>
                      <m:r>
                        <a:rPr lang="fr-FR" b="0" i="1" smtClean="0">
                          <a:latin typeface="Cambria Math" panose="02040503050406030204" pitchFamily="18" charset="0"/>
                        </a:rPr>
                        <m:t>=</m:t>
                      </m:r>
                      <m:r>
                        <a:rPr lang="fr-FR" b="0" i="1" smtClean="0">
                          <a:latin typeface="Cambria Math" panose="02040503050406030204" pitchFamily="18" charset="0"/>
                        </a:rPr>
                        <m:t>𝑘𝑇𝐵</m:t>
                      </m:r>
                    </m:oMath>
                  </m:oMathPara>
                </a14:m>
                <a:endParaRPr lang="fr-FR" dirty="0"/>
              </a:p>
            </p:txBody>
          </p:sp>
        </mc:Choice>
        <mc:Fallback>
          <p:sp>
            <p:nvSpPr>
              <p:cNvPr id="3" name="ZoneTexte 2">
                <a:extLst>
                  <a:ext uri="{FF2B5EF4-FFF2-40B4-BE49-F238E27FC236}">
                    <a16:creationId xmlns:a16="http://schemas.microsoft.com/office/drawing/2014/main" id="{F4310931-7C41-E405-D54F-B7A366A44357}"/>
                  </a:ext>
                </a:extLst>
              </p:cNvPr>
              <p:cNvSpPr txBox="1">
                <a:spLocks noRot="1" noChangeAspect="1" noMove="1" noResize="1" noEditPoints="1" noAdjustHandles="1" noChangeArrowheads="1" noChangeShapeType="1" noTextEdit="1"/>
              </p:cNvSpPr>
              <p:nvPr/>
            </p:nvSpPr>
            <p:spPr>
              <a:xfrm>
                <a:off x="2010617" y="5606667"/>
                <a:ext cx="1335558" cy="276999"/>
              </a:xfrm>
              <a:prstGeom prst="rect">
                <a:avLst/>
              </a:prstGeom>
              <a:blipFill>
                <a:blip r:embed="rId5"/>
                <a:stretch>
                  <a:fillRect l="-4110" r="-4110" b="-15556"/>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4" name="ZoneTexte 13">
                <a:extLst>
                  <a:ext uri="{FF2B5EF4-FFF2-40B4-BE49-F238E27FC236}">
                    <a16:creationId xmlns:a16="http://schemas.microsoft.com/office/drawing/2014/main" id="{3C144600-C803-7DD8-7A51-716398F835AC}"/>
                  </a:ext>
                </a:extLst>
              </p:cNvPr>
              <p:cNvSpPr txBox="1"/>
              <p:nvPr/>
            </p:nvSpPr>
            <p:spPr>
              <a:xfrm>
                <a:off x="4009499" y="5530395"/>
                <a:ext cx="1403526" cy="429541"/>
              </a:xfrm>
              <a:prstGeom prst="rect">
                <a:avLst/>
              </a:prstGeom>
              <a:noFill/>
            </p:spPr>
            <p:txBody>
              <a:bodyPr wrap="none" lIns="0" tIns="0" rIns="0" bIns="0" rtlCol="0">
                <a:spAutoFit/>
              </a:bodyPr>
              <a:lstStyle/>
              <a:p>
                <a14:m>
                  <m:oMath xmlns:m="http://schemas.openxmlformats.org/officeDocument/2006/math">
                    <m:r>
                      <a:rPr lang="fr-FR" b="0" i="1" smtClean="0">
                        <a:latin typeface="Cambria Math" panose="02040503050406030204" pitchFamily="18" charset="0"/>
                      </a:rPr>
                      <m:t>𝑆𝑁𝑅</m:t>
                    </m:r>
                    <m:r>
                      <a:rPr lang="fr-FR" b="0" i="1" smtClean="0">
                        <a:latin typeface="Cambria Math" panose="02040503050406030204" pitchFamily="18" charset="0"/>
                      </a:rPr>
                      <m:t>= </m:t>
                    </m:r>
                    <m:f>
                      <m:fPr>
                        <m:ctrlPr>
                          <a:rPr lang="fr-FR" b="0" i="1" smtClean="0">
                            <a:latin typeface="Cambria Math" panose="02040503050406030204" pitchFamily="18" charset="0"/>
                          </a:rPr>
                        </m:ctrlPr>
                      </m:fPr>
                      <m:num>
                        <m:sSub>
                          <m:sSubPr>
                            <m:ctrlPr>
                              <a:rPr lang="fr-FR" b="0" i="1" smtClean="0">
                                <a:latin typeface="Cambria Math" panose="02040503050406030204" pitchFamily="18" charset="0"/>
                              </a:rPr>
                            </m:ctrlPr>
                          </m:sSubPr>
                          <m:e>
                            <m:r>
                              <a:rPr lang="fr-FR" b="0" i="1" smtClean="0">
                                <a:latin typeface="Cambria Math" panose="02040503050406030204" pitchFamily="18" charset="0"/>
                              </a:rPr>
                              <m:t>𝑃</m:t>
                            </m:r>
                          </m:e>
                          <m:sub>
                            <m:r>
                              <a:rPr lang="fr-FR" b="0" i="1" smtClean="0">
                                <a:latin typeface="Cambria Math" panose="02040503050406030204" pitchFamily="18" charset="0"/>
                              </a:rPr>
                              <m:t>𝑢𝑡𝑖𝑙𝑒</m:t>
                            </m:r>
                          </m:sub>
                        </m:sSub>
                      </m:num>
                      <m:den>
                        <m:sSub>
                          <m:sSubPr>
                            <m:ctrlPr>
                              <a:rPr lang="fr-FR" b="0" i="1" smtClean="0">
                                <a:latin typeface="Cambria Math" panose="02040503050406030204" pitchFamily="18" charset="0"/>
                              </a:rPr>
                            </m:ctrlPr>
                          </m:sSubPr>
                          <m:e>
                            <m:r>
                              <a:rPr lang="fr-FR" b="0" i="1" smtClean="0">
                                <a:latin typeface="Cambria Math" panose="02040503050406030204" pitchFamily="18" charset="0"/>
                              </a:rPr>
                              <m:t>𝑃</m:t>
                            </m:r>
                          </m:e>
                          <m:sub>
                            <m:r>
                              <a:rPr lang="fr-FR" b="0" i="1" smtClean="0">
                                <a:latin typeface="Cambria Math" panose="02040503050406030204" pitchFamily="18" charset="0"/>
                              </a:rPr>
                              <m:t>𝑏𝑟𝑢𝑖𝑡</m:t>
                            </m:r>
                          </m:sub>
                        </m:sSub>
                      </m:den>
                    </m:f>
                  </m:oMath>
                </a14:m>
                <a:r>
                  <a:rPr lang="fr-FR" dirty="0"/>
                  <a:t>  </a:t>
                </a:r>
              </a:p>
            </p:txBody>
          </p:sp>
        </mc:Choice>
        <mc:Fallback>
          <p:sp>
            <p:nvSpPr>
              <p:cNvPr id="14" name="ZoneTexte 13">
                <a:extLst>
                  <a:ext uri="{FF2B5EF4-FFF2-40B4-BE49-F238E27FC236}">
                    <a16:creationId xmlns:a16="http://schemas.microsoft.com/office/drawing/2014/main" id="{3C144600-C803-7DD8-7A51-716398F835AC}"/>
                  </a:ext>
                </a:extLst>
              </p:cNvPr>
              <p:cNvSpPr txBox="1">
                <a:spLocks noRot="1" noChangeAspect="1" noMove="1" noResize="1" noEditPoints="1" noAdjustHandles="1" noChangeArrowheads="1" noChangeShapeType="1" noTextEdit="1"/>
              </p:cNvSpPr>
              <p:nvPr/>
            </p:nvSpPr>
            <p:spPr>
              <a:xfrm>
                <a:off x="4009499" y="5530395"/>
                <a:ext cx="1403526" cy="429541"/>
              </a:xfrm>
              <a:prstGeom prst="rect">
                <a:avLst/>
              </a:prstGeom>
              <a:blipFill>
                <a:blip r:embed="rId6"/>
                <a:stretch>
                  <a:fillRect l="-6087" b="-11268"/>
                </a:stretch>
              </a:blipFill>
            </p:spPr>
            <p:txBody>
              <a:bodyPr/>
              <a:lstStyle/>
              <a:p>
                <a:r>
                  <a:rPr lang="fr-FR">
                    <a:noFill/>
                  </a:rPr>
                  <a:t> </a:t>
                </a:r>
              </a:p>
            </p:txBody>
          </p:sp>
        </mc:Fallback>
      </mc:AlternateContent>
      <p:grpSp>
        <p:nvGrpSpPr>
          <p:cNvPr id="6" name="Groupe 5">
            <a:extLst>
              <a:ext uri="{FF2B5EF4-FFF2-40B4-BE49-F238E27FC236}">
                <a16:creationId xmlns:a16="http://schemas.microsoft.com/office/drawing/2014/main" id="{9BAC4C4B-5800-2F25-EEA7-556060F4A380}"/>
              </a:ext>
            </a:extLst>
          </p:cNvPr>
          <p:cNvGrpSpPr/>
          <p:nvPr/>
        </p:nvGrpSpPr>
        <p:grpSpPr>
          <a:xfrm>
            <a:off x="7781044" y="32110"/>
            <a:ext cx="4431931" cy="902788"/>
            <a:chOff x="929802" y="2302137"/>
            <a:chExt cx="9794030" cy="1934474"/>
          </a:xfrm>
        </p:grpSpPr>
        <p:cxnSp>
          <p:nvCxnSpPr>
            <p:cNvPr id="8" name="Connecteur droit avec flèche 7">
              <a:extLst>
                <a:ext uri="{FF2B5EF4-FFF2-40B4-BE49-F238E27FC236}">
                  <a16:creationId xmlns:a16="http://schemas.microsoft.com/office/drawing/2014/main" id="{3E1C5AA1-6504-C9BA-6479-E19EDC4F3E58}"/>
                </a:ext>
              </a:extLst>
            </p:cNvPr>
            <p:cNvCxnSpPr>
              <a:cxnSpLocks/>
            </p:cNvCxnSpPr>
            <p:nvPr/>
          </p:nvCxnSpPr>
          <p:spPr>
            <a:xfrm>
              <a:off x="1273215" y="3264061"/>
              <a:ext cx="923659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 name="Ellipse 9">
              <a:extLst>
                <a:ext uri="{FF2B5EF4-FFF2-40B4-BE49-F238E27FC236}">
                  <a16:creationId xmlns:a16="http://schemas.microsoft.com/office/drawing/2014/main" id="{24B1F2FC-9031-F6FF-3C23-915EF4F521E5}"/>
                </a:ext>
              </a:extLst>
            </p:cNvPr>
            <p:cNvSpPr/>
            <p:nvPr/>
          </p:nvSpPr>
          <p:spPr>
            <a:xfrm>
              <a:off x="1800247" y="3172673"/>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CB9EFF0E-5B4D-739E-10B1-FEEB7A7AB348}"/>
                </a:ext>
              </a:extLst>
            </p:cNvPr>
            <p:cNvSpPr/>
            <p:nvPr/>
          </p:nvSpPr>
          <p:spPr>
            <a:xfrm>
              <a:off x="3576227" y="3174357"/>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3E6D7F39-CC07-2DB5-9889-F37C265973D0}"/>
                </a:ext>
              </a:extLst>
            </p:cNvPr>
            <p:cNvSpPr/>
            <p:nvPr/>
          </p:nvSpPr>
          <p:spPr>
            <a:xfrm>
              <a:off x="5509530" y="3174359"/>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37E79509-B004-0B68-BC17-F316A28874E0}"/>
                </a:ext>
              </a:extLst>
            </p:cNvPr>
            <p:cNvSpPr/>
            <p:nvPr/>
          </p:nvSpPr>
          <p:spPr>
            <a:xfrm>
              <a:off x="7581821" y="3174357"/>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6203B407-D09F-D20C-F460-5853C63ED43E}"/>
                </a:ext>
              </a:extLst>
            </p:cNvPr>
            <p:cNvSpPr/>
            <p:nvPr/>
          </p:nvSpPr>
          <p:spPr>
            <a:xfrm>
              <a:off x="9513958" y="3174358"/>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B2D8D5D9-2441-0E60-6CE1-D4E81C05FC39}"/>
                </a:ext>
              </a:extLst>
            </p:cNvPr>
            <p:cNvSpPr txBox="1"/>
            <p:nvPr/>
          </p:nvSpPr>
          <p:spPr>
            <a:xfrm>
              <a:off x="929802" y="2659606"/>
              <a:ext cx="1988018" cy="544085"/>
            </a:xfrm>
            <a:prstGeom prst="rect">
              <a:avLst/>
            </a:prstGeom>
            <a:noFill/>
          </p:spPr>
          <p:txBody>
            <a:bodyPr wrap="none" rtlCol="0">
              <a:spAutoFit/>
            </a:bodyPr>
            <a:lstStyle/>
            <a:p>
              <a:r>
                <a:rPr lang="fr-FR" sz="1050" dirty="0"/>
                <a:t>Introduction</a:t>
              </a:r>
              <a:endParaRPr lang="fr-FR" dirty="0"/>
            </a:p>
          </p:txBody>
        </p:sp>
        <p:sp>
          <p:nvSpPr>
            <p:cNvPr id="32" name="ZoneTexte 31">
              <a:extLst>
                <a:ext uri="{FF2B5EF4-FFF2-40B4-BE49-F238E27FC236}">
                  <a16:creationId xmlns:a16="http://schemas.microsoft.com/office/drawing/2014/main" id="{E8FD6638-660F-9A52-E7C0-1DE2EECB7770}"/>
                </a:ext>
              </a:extLst>
            </p:cNvPr>
            <p:cNvSpPr txBox="1"/>
            <p:nvPr/>
          </p:nvSpPr>
          <p:spPr>
            <a:xfrm>
              <a:off x="2574157" y="3346291"/>
              <a:ext cx="2161599" cy="890320"/>
            </a:xfrm>
            <a:prstGeom prst="rect">
              <a:avLst/>
            </a:prstGeom>
            <a:noFill/>
          </p:spPr>
          <p:txBody>
            <a:bodyPr wrap="none" rtlCol="0">
              <a:spAutoFit/>
            </a:bodyPr>
            <a:lstStyle/>
            <a:p>
              <a:r>
                <a:rPr lang="fr-FR" sz="1050" dirty="0"/>
                <a:t>Méthodologie</a:t>
              </a:r>
              <a:br>
                <a:rPr lang="fr-FR" sz="1050" dirty="0"/>
              </a:br>
              <a:r>
                <a:rPr lang="fr-FR" sz="1050" dirty="0"/>
                <a:t>Watson-Watt</a:t>
              </a:r>
            </a:p>
          </p:txBody>
        </p:sp>
        <p:sp>
          <p:nvSpPr>
            <p:cNvPr id="33" name="ZoneTexte 32">
              <a:extLst>
                <a:ext uri="{FF2B5EF4-FFF2-40B4-BE49-F238E27FC236}">
                  <a16:creationId xmlns:a16="http://schemas.microsoft.com/office/drawing/2014/main" id="{ABB38F39-228D-A1FB-D472-802FFE1CFE19}"/>
                </a:ext>
              </a:extLst>
            </p:cNvPr>
            <p:cNvSpPr txBox="1"/>
            <p:nvPr/>
          </p:nvSpPr>
          <p:spPr>
            <a:xfrm>
              <a:off x="4465327" y="2338702"/>
              <a:ext cx="2462706" cy="890320"/>
            </a:xfrm>
            <a:prstGeom prst="rect">
              <a:avLst/>
            </a:prstGeom>
            <a:noFill/>
          </p:spPr>
          <p:txBody>
            <a:bodyPr wrap="none" rtlCol="0">
              <a:spAutoFit/>
            </a:bodyPr>
            <a:lstStyle/>
            <a:p>
              <a:r>
                <a:rPr lang="fr-FR" sz="1050" dirty="0"/>
                <a:t>Simulation et</a:t>
              </a:r>
              <a:br>
                <a:rPr lang="fr-FR" sz="1050" dirty="0"/>
              </a:br>
              <a:r>
                <a:rPr lang="fr-FR" sz="1050" dirty="0"/>
                <a:t>Implémentation</a:t>
              </a:r>
            </a:p>
          </p:txBody>
        </p:sp>
        <p:sp>
          <p:nvSpPr>
            <p:cNvPr id="34" name="ZoneTexte 33">
              <a:extLst>
                <a:ext uri="{FF2B5EF4-FFF2-40B4-BE49-F238E27FC236}">
                  <a16:creationId xmlns:a16="http://schemas.microsoft.com/office/drawing/2014/main" id="{D4A15B62-AD96-0AC8-50E3-1EEB1BA74389}"/>
                </a:ext>
              </a:extLst>
            </p:cNvPr>
            <p:cNvSpPr txBox="1"/>
            <p:nvPr/>
          </p:nvSpPr>
          <p:spPr>
            <a:xfrm>
              <a:off x="6740136" y="3311026"/>
              <a:ext cx="1683368" cy="560572"/>
            </a:xfrm>
            <a:prstGeom prst="rect">
              <a:avLst/>
            </a:prstGeom>
            <a:noFill/>
          </p:spPr>
          <p:txBody>
            <a:bodyPr wrap="none" rtlCol="0">
              <a:spAutoFit/>
            </a:bodyPr>
            <a:lstStyle/>
            <a:p>
              <a:r>
                <a:rPr lang="fr-FR" sz="1050" dirty="0"/>
                <a:t>Résultats</a:t>
              </a:r>
              <a:endParaRPr lang="fr-FR" dirty="0"/>
            </a:p>
          </p:txBody>
        </p:sp>
        <p:sp>
          <p:nvSpPr>
            <p:cNvPr id="35" name="ZoneTexte 34">
              <a:extLst>
                <a:ext uri="{FF2B5EF4-FFF2-40B4-BE49-F238E27FC236}">
                  <a16:creationId xmlns:a16="http://schemas.microsoft.com/office/drawing/2014/main" id="{1B91316D-ACE6-1732-1393-481157434641}"/>
                </a:ext>
              </a:extLst>
            </p:cNvPr>
            <p:cNvSpPr txBox="1"/>
            <p:nvPr/>
          </p:nvSpPr>
          <p:spPr>
            <a:xfrm>
              <a:off x="8314262" y="2302137"/>
              <a:ext cx="2409570" cy="890320"/>
            </a:xfrm>
            <a:prstGeom prst="rect">
              <a:avLst/>
            </a:prstGeom>
            <a:noFill/>
          </p:spPr>
          <p:txBody>
            <a:bodyPr wrap="none" rtlCol="0">
              <a:spAutoFit/>
            </a:bodyPr>
            <a:lstStyle/>
            <a:p>
              <a:r>
                <a:rPr lang="fr-FR" sz="1050" dirty="0"/>
                <a:t>Conclusion et</a:t>
              </a:r>
              <a:br>
                <a:rPr lang="fr-FR" sz="1050" dirty="0"/>
              </a:br>
              <a:r>
                <a:rPr lang="fr-FR" sz="1050" dirty="0"/>
                <a:t>Bilan personnel</a:t>
              </a:r>
            </a:p>
          </p:txBody>
        </p:sp>
      </p:grpSp>
      <p:sp>
        <p:nvSpPr>
          <p:cNvPr id="36" name="Rectangle 35">
            <a:extLst>
              <a:ext uri="{FF2B5EF4-FFF2-40B4-BE49-F238E27FC236}">
                <a16:creationId xmlns:a16="http://schemas.microsoft.com/office/drawing/2014/main" id="{0FF2D5EC-756C-E2E6-6A56-E9F61076B253}"/>
              </a:ext>
            </a:extLst>
          </p:cNvPr>
          <p:cNvSpPr/>
          <p:nvPr/>
        </p:nvSpPr>
        <p:spPr>
          <a:xfrm>
            <a:off x="10279381" y="408860"/>
            <a:ext cx="1023581" cy="40020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A7FC54E7-8A24-1EC7-9348-D7A970A05AF3}"/>
              </a:ext>
            </a:extLst>
          </p:cNvPr>
          <p:cNvSpPr txBox="1"/>
          <p:nvPr/>
        </p:nvSpPr>
        <p:spPr>
          <a:xfrm>
            <a:off x="6439635" y="5590604"/>
            <a:ext cx="3679020" cy="369332"/>
          </a:xfrm>
          <a:prstGeom prst="rect">
            <a:avLst/>
          </a:prstGeom>
          <a:noFill/>
        </p:spPr>
        <p:txBody>
          <a:bodyPr wrap="none" rtlCol="0">
            <a:spAutoFit/>
          </a:bodyPr>
          <a:lstStyle/>
          <a:p>
            <a:r>
              <a:rPr lang="fr-FR" dirty="0"/>
              <a:t>Si B </a:t>
            </a:r>
            <a:r>
              <a:rPr lang="fr-FR" dirty="0">
                <a:latin typeface="Cambria Math" panose="02040503050406030204" pitchFamily="18" charset="0"/>
                <a:ea typeface="Cambria Math" panose="02040503050406030204" pitchFamily="18" charset="0"/>
              </a:rPr>
              <a:t>↗ Alors SNR ↘  et la précision ↘</a:t>
            </a:r>
            <a:endParaRPr lang="fr-FR" dirty="0"/>
          </a:p>
        </p:txBody>
      </p:sp>
    </p:spTree>
    <p:extLst>
      <p:ext uri="{BB962C8B-B14F-4D97-AF65-F5344CB8AC3E}">
        <p14:creationId xmlns:p14="http://schemas.microsoft.com/office/powerpoint/2010/main" val="397085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3ABCD8-A6FE-A8B5-6C1E-1843DF78F58C}"/>
              </a:ext>
            </a:extLst>
          </p:cNvPr>
          <p:cNvSpPr>
            <a:spLocks noGrp="1"/>
          </p:cNvSpPr>
          <p:nvPr>
            <p:ph type="title"/>
          </p:nvPr>
        </p:nvSpPr>
        <p:spPr>
          <a:xfrm>
            <a:off x="838200" y="365125"/>
            <a:ext cx="5486865" cy="1325563"/>
          </a:xfrm>
        </p:spPr>
        <p:txBody>
          <a:bodyPr/>
          <a:lstStyle/>
          <a:p>
            <a:r>
              <a:rPr lang="fr-FR" dirty="0"/>
              <a:t>Solutions envisagées</a:t>
            </a:r>
          </a:p>
        </p:txBody>
      </p:sp>
      <p:pic>
        <p:nvPicPr>
          <p:cNvPr id="7" name="Espace réservé du contenu 6" descr="Une image contenant texte, diagramme, Tracé, capture d’écran&#10;&#10;Le contenu généré par l’IA peut être incorrect.">
            <a:extLst>
              <a:ext uri="{FF2B5EF4-FFF2-40B4-BE49-F238E27FC236}">
                <a16:creationId xmlns:a16="http://schemas.microsoft.com/office/drawing/2014/main" id="{9530F9C5-0975-5BE3-7721-FB8570C134A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r="50236"/>
          <a:stretch>
            <a:fillRect/>
          </a:stretch>
        </p:blipFill>
        <p:spPr>
          <a:xfrm>
            <a:off x="7105786" y="3739860"/>
            <a:ext cx="3009628" cy="2591922"/>
          </a:xfrm>
        </p:spPr>
      </p:pic>
      <p:sp>
        <p:nvSpPr>
          <p:cNvPr id="4" name="Espace réservé du pied de page 3">
            <a:extLst>
              <a:ext uri="{FF2B5EF4-FFF2-40B4-BE49-F238E27FC236}">
                <a16:creationId xmlns:a16="http://schemas.microsoft.com/office/drawing/2014/main" id="{50D26005-819D-BAD9-BE65-91A1C70053C4}"/>
              </a:ext>
            </a:extLst>
          </p:cNvPr>
          <p:cNvSpPr>
            <a:spLocks noGrp="1"/>
          </p:cNvSpPr>
          <p:nvPr>
            <p:ph type="ftr" sz="quarter" idx="11"/>
          </p:nvPr>
        </p:nvSpPr>
        <p:spPr/>
        <p:txBody>
          <a:bodyPr/>
          <a:lstStyle/>
          <a:p>
            <a:r>
              <a:rPr lang="fr-FR"/>
              <a:t>LESSEUR Cédric</a:t>
            </a:r>
          </a:p>
        </p:txBody>
      </p:sp>
      <p:sp>
        <p:nvSpPr>
          <p:cNvPr id="5" name="Espace réservé du numéro de diapositive 4">
            <a:extLst>
              <a:ext uri="{FF2B5EF4-FFF2-40B4-BE49-F238E27FC236}">
                <a16:creationId xmlns:a16="http://schemas.microsoft.com/office/drawing/2014/main" id="{EADA063F-C7CB-8EF2-9432-680DA65E9933}"/>
              </a:ext>
            </a:extLst>
          </p:cNvPr>
          <p:cNvSpPr>
            <a:spLocks noGrp="1"/>
          </p:cNvSpPr>
          <p:nvPr>
            <p:ph type="sldNum" sz="quarter" idx="12"/>
          </p:nvPr>
        </p:nvSpPr>
        <p:spPr/>
        <p:txBody>
          <a:bodyPr/>
          <a:lstStyle/>
          <a:p>
            <a:fld id="{BAF328F6-B545-4A74-8F28-73F0CB02E36C}" type="slidenum">
              <a:rPr lang="fr-FR" smtClean="0"/>
              <a:t>17</a:t>
            </a:fld>
            <a:endParaRPr lang="fr-FR"/>
          </a:p>
        </p:txBody>
      </p:sp>
      <p:pic>
        <p:nvPicPr>
          <p:cNvPr id="9" name="Image 8" descr="Une image contenant texte, ligne, capture d’écran, Tracé&#10;&#10;Le contenu généré par l’IA peut être incorrect.">
            <a:extLst>
              <a:ext uri="{FF2B5EF4-FFF2-40B4-BE49-F238E27FC236}">
                <a16:creationId xmlns:a16="http://schemas.microsoft.com/office/drawing/2014/main" id="{3716D035-E06B-C54A-4ECA-CDA384BC60A8}"/>
              </a:ext>
            </a:extLst>
          </p:cNvPr>
          <p:cNvPicPr>
            <a:picLocks noChangeAspect="1"/>
          </p:cNvPicPr>
          <p:nvPr/>
        </p:nvPicPr>
        <p:blipFill>
          <a:blip r:embed="rId4">
            <a:extLst>
              <a:ext uri="{28A0092B-C50C-407E-A947-70E740481C1C}">
                <a14:useLocalDpi xmlns:a14="http://schemas.microsoft.com/office/drawing/2010/main" val="0"/>
              </a:ext>
            </a:extLst>
          </a:blip>
          <a:srcRect r="6045"/>
          <a:stretch/>
        </p:blipFill>
        <p:spPr>
          <a:xfrm>
            <a:off x="645937" y="4005877"/>
            <a:ext cx="6023823" cy="1977937"/>
          </a:xfrm>
          <a:prstGeom prst="rect">
            <a:avLst/>
          </a:prstGeom>
        </p:spPr>
      </p:pic>
      <p:pic>
        <p:nvPicPr>
          <p:cNvPr id="13" name="Image 12">
            <a:extLst>
              <a:ext uri="{FF2B5EF4-FFF2-40B4-BE49-F238E27FC236}">
                <a16:creationId xmlns:a16="http://schemas.microsoft.com/office/drawing/2014/main" id="{60C79433-A6E4-29AF-4FEC-398317E8F86D}"/>
              </a:ext>
            </a:extLst>
          </p:cNvPr>
          <p:cNvPicPr>
            <a:picLocks noChangeAspect="1"/>
          </p:cNvPicPr>
          <p:nvPr/>
        </p:nvPicPr>
        <p:blipFill>
          <a:blip r:embed="rId5">
            <a:extLst>
              <a:ext uri="{28A0092B-C50C-407E-A947-70E740481C1C}">
                <a14:useLocalDpi xmlns:a14="http://schemas.microsoft.com/office/drawing/2010/main" val="0"/>
              </a:ext>
            </a:extLst>
          </a:blip>
          <a:srcRect r="49756"/>
          <a:stretch>
            <a:fillRect/>
          </a:stretch>
        </p:blipFill>
        <p:spPr>
          <a:xfrm>
            <a:off x="7127078" y="1176113"/>
            <a:ext cx="2988336" cy="2591922"/>
          </a:xfrm>
          <a:prstGeom prst="rect">
            <a:avLst/>
          </a:prstGeom>
        </p:spPr>
      </p:pic>
      <mc:AlternateContent xmlns:mc="http://schemas.openxmlformats.org/markup-compatibility/2006">
        <mc:Choice xmlns:a14="http://schemas.microsoft.com/office/drawing/2010/main" Requires="a14">
          <p:sp>
            <p:nvSpPr>
              <p:cNvPr id="23" name="ZoneTexte 22">
                <a:extLst>
                  <a:ext uri="{FF2B5EF4-FFF2-40B4-BE49-F238E27FC236}">
                    <a16:creationId xmlns:a16="http://schemas.microsoft.com/office/drawing/2014/main" id="{C24D7CBE-11EA-8F9B-24DF-0C2F27BFDCA5}"/>
                  </a:ext>
                </a:extLst>
              </p:cNvPr>
              <p:cNvSpPr txBox="1"/>
              <p:nvPr/>
            </p:nvSpPr>
            <p:spPr>
              <a:xfrm>
                <a:off x="1957067" y="2093167"/>
                <a:ext cx="3053400" cy="1200329"/>
              </a:xfrm>
              <a:prstGeom prst="rect">
                <a:avLst/>
              </a:prstGeom>
              <a:noFill/>
            </p:spPr>
            <p:txBody>
              <a:bodyPr wrap="none" rtlCol="0">
                <a:spAutoFit/>
              </a:bodyPr>
              <a:lstStyle/>
              <a:p>
                <a:pPr marL="285750" indent="-285750">
                  <a:buFont typeface="Arial" panose="020B0604020202020204" pitchFamily="34" charset="0"/>
                  <a:buChar char="•"/>
                </a:pPr>
                <a:r>
                  <a:rPr lang="fr-FR" dirty="0">
                    <a:latin typeface="Cambria Math" panose="02040503050406030204" pitchFamily="18" charset="0"/>
                  </a:rPr>
                  <a:t>Conditions de mesures</a:t>
                </a:r>
              </a:p>
              <a:p>
                <a:pPr marL="742950" lvl="1" indent="-285750">
                  <a:buFont typeface="Arial" panose="020B0604020202020204" pitchFamily="34" charset="0"/>
                  <a:buChar char="•"/>
                </a:pPr>
                <a14:m>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𝑃</m:t>
                        </m:r>
                      </m:e>
                      <m:sub>
                        <m:r>
                          <a:rPr lang="fr-FR" b="0" i="1" smtClean="0">
                            <a:latin typeface="Cambria Math" panose="02040503050406030204" pitchFamily="18" charset="0"/>
                          </a:rPr>
                          <m:t>𝑒</m:t>
                        </m:r>
                      </m:sub>
                    </m:sSub>
                    <m:r>
                      <a:rPr lang="fr-FR" b="0" i="1" smtClean="0">
                        <a:latin typeface="Cambria Math" panose="02040503050406030204" pitchFamily="18" charset="0"/>
                      </a:rPr>
                      <m:t>=−70 </m:t>
                    </m:r>
                    <m:r>
                      <a:rPr lang="fr-FR" b="0" i="1" smtClean="0">
                        <a:latin typeface="Cambria Math" panose="02040503050406030204" pitchFamily="18" charset="0"/>
                      </a:rPr>
                      <m:t>𝑑𝐵𝑚</m:t>
                    </m:r>
                  </m:oMath>
                </a14:m>
                <a:endParaRPr lang="fr-FR" dirty="0"/>
              </a:p>
              <a:p>
                <a:pPr marL="742950" lvl="1" indent="-285750">
                  <a:buFont typeface="Arial" panose="020B0604020202020204" pitchFamily="34" charset="0"/>
                  <a:buChar char="•"/>
                </a:pPr>
                <a14:m>
                  <m:oMath xmlns:m="http://schemas.openxmlformats.org/officeDocument/2006/math">
                    <m:r>
                      <a:rPr lang="fr-FR" b="0" i="1" smtClean="0">
                        <a:latin typeface="Cambria Math" panose="02040503050406030204" pitchFamily="18" charset="0"/>
                      </a:rPr>
                      <m:t>𝐵𝑃</m:t>
                    </m:r>
                    <m:r>
                      <a:rPr lang="fr-FR" b="0" i="1" smtClean="0">
                        <a:latin typeface="Cambria Math" panose="02040503050406030204" pitchFamily="18" charset="0"/>
                      </a:rPr>
                      <m:t>=6,25 </m:t>
                    </m:r>
                    <m:r>
                      <a:rPr lang="fr-FR" b="0" i="1" smtClean="0">
                        <a:latin typeface="Cambria Math" panose="02040503050406030204" pitchFamily="18" charset="0"/>
                      </a:rPr>
                      <m:t>𝑀𝐻𝑧</m:t>
                    </m:r>
                  </m:oMath>
                </a14:m>
                <a:endParaRPr lang="fr-FR" dirty="0"/>
              </a:p>
              <a:p>
                <a:pPr marL="742950" lvl="1" indent="-285750">
                  <a:buFont typeface="Arial" panose="020B0604020202020204" pitchFamily="34" charset="0"/>
                  <a:buChar char="•"/>
                </a:pPr>
                <a:r>
                  <a:rPr lang="fr-FR" dirty="0"/>
                  <a:t>Angle d’arrivée : 315 °</a:t>
                </a:r>
              </a:p>
            </p:txBody>
          </p:sp>
        </mc:Choice>
        <mc:Fallback>
          <p:sp>
            <p:nvSpPr>
              <p:cNvPr id="23" name="ZoneTexte 22">
                <a:extLst>
                  <a:ext uri="{FF2B5EF4-FFF2-40B4-BE49-F238E27FC236}">
                    <a16:creationId xmlns:a16="http://schemas.microsoft.com/office/drawing/2014/main" id="{C24D7CBE-11EA-8F9B-24DF-0C2F27BFDCA5}"/>
                  </a:ext>
                </a:extLst>
              </p:cNvPr>
              <p:cNvSpPr txBox="1">
                <a:spLocks noRot="1" noChangeAspect="1" noMove="1" noResize="1" noEditPoints="1" noAdjustHandles="1" noChangeArrowheads="1" noChangeShapeType="1" noTextEdit="1"/>
              </p:cNvSpPr>
              <p:nvPr/>
            </p:nvSpPr>
            <p:spPr>
              <a:xfrm>
                <a:off x="1957067" y="2093167"/>
                <a:ext cx="3053400" cy="1200329"/>
              </a:xfrm>
              <a:prstGeom prst="rect">
                <a:avLst/>
              </a:prstGeom>
              <a:blipFill>
                <a:blip r:embed="rId6"/>
                <a:stretch>
                  <a:fillRect l="-1198" t="-3046" r="-798" b="-7614"/>
                </a:stretch>
              </a:blipFill>
            </p:spPr>
            <p:txBody>
              <a:bodyPr/>
              <a:lstStyle/>
              <a:p>
                <a:r>
                  <a:rPr lang="fr-FR">
                    <a:noFill/>
                  </a:rPr>
                  <a:t> </a:t>
                </a:r>
              </a:p>
            </p:txBody>
          </p:sp>
        </mc:Fallback>
      </mc:AlternateContent>
      <p:grpSp>
        <p:nvGrpSpPr>
          <p:cNvPr id="24" name="Groupe 23">
            <a:extLst>
              <a:ext uri="{FF2B5EF4-FFF2-40B4-BE49-F238E27FC236}">
                <a16:creationId xmlns:a16="http://schemas.microsoft.com/office/drawing/2014/main" id="{B7213D6E-FE58-B27A-78DB-6BDB1C4D6A8B}"/>
              </a:ext>
            </a:extLst>
          </p:cNvPr>
          <p:cNvGrpSpPr/>
          <p:nvPr/>
        </p:nvGrpSpPr>
        <p:grpSpPr>
          <a:xfrm>
            <a:off x="7781044" y="32110"/>
            <a:ext cx="4431931" cy="902788"/>
            <a:chOff x="929802" y="2302137"/>
            <a:chExt cx="9794030" cy="1934474"/>
          </a:xfrm>
        </p:grpSpPr>
        <p:cxnSp>
          <p:nvCxnSpPr>
            <p:cNvPr id="25" name="Connecteur droit avec flèche 24">
              <a:extLst>
                <a:ext uri="{FF2B5EF4-FFF2-40B4-BE49-F238E27FC236}">
                  <a16:creationId xmlns:a16="http://schemas.microsoft.com/office/drawing/2014/main" id="{043B1507-7312-0457-4E24-8329004646A8}"/>
                </a:ext>
              </a:extLst>
            </p:cNvPr>
            <p:cNvCxnSpPr>
              <a:cxnSpLocks/>
            </p:cNvCxnSpPr>
            <p:nvPr/>
          </p:nvCxnSpPr>
          <p:spPr>
            <a:xfrm>
              <a:off x="1273215" y="3264061"/>
              <a:ext cx="923659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6" name="Ellipse 25">
              <a:extLst>
                <a:ext uri="{FF2B5EF4-FFF2-40B4-BE49-F238E27FC236}">
                  <a16:creationId xmlns:a16="http://schemas.microsoft.com/office/drawing/2014/main" id="{08CCA65A-013C-D244-AE97-3E08CE3D666E}"/>
                </a:ext>
              </a:extLst>
            </p:cNvPr>
            <p:cNvSpPr/>
            <p:nvPr/>
          </p:nvSpPr>
          <p:spPr>
            <a:xfrm>
              <a:off x="1800247" y="3172673"/>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id="{B3E0CF53-6D4E-2511-9D57-508358B338BF}"/>
                </a:ext>
              </a:extLst>
            </p:cNvPr>
            <p:cNvSpPr/>
            <p:nvPr/>
          </p:nvSpPr>
          <p:spPr>
            <a:xfrm>
              <a:off x="3576227" y="3174357"/>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id="{8688E459-257C-EDC5-8079-5AAD3B7CEC3C}"/>
                </a:ext>
              </a:extLst>
            </p:cNvPr>
            <p:cNvSpPr/>
            <p:nvPr/>
          </p:nvSpPr>
          <p:spPr>
            <a:xfrm>
              <a:off x="5509530" y="3174359"/>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FEDD666B-02A6-0E59-9CC9-BB77B93C5CDD}"/>
                </a:ext>
              </a:extLst>
            </p:cNvPr>
            <p:cNvSpPr/>
            <p:nvPr/>
          </p:nvSpPr>
          <p:spPr>
            <a:xfrm>
              <a:off x="7581821" y="3174357"/>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FE77905D-91FA-C092-A885-596704FC3B30}"/>
                </a:ext>
              </a:extLst>
            </p:cNvPr>
            <p:cNvSpPr/>
            <p:nvPr/>
          </p:nvSpPr>
          <p:spPr>
            <a:xfrm>
              <a:off x="9513958" y="3174358"/>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6F6F0C3D-C502-C1B6-8F5D-0CC84CE4C08B}"/>
                </a:ext>
              </a:extLst>
            </p:cNvPr>
            <p:cNvSpPr txBox="1"/>
            <p:nvPr/>
          </p:nvSpPr>
          <p:spPr>
            <a:xfrm>
              <a:off x="929802" y="2659606"/>
              <a:ext cx="1988018" cy="544085"/>
            </a:xfrm>
            <a:prstGeom prst="rect">
              <a:avLst/>
            </a:prstGeom>
            <a:noFill/>
          </p:spPr>
          <p:txBody>
            <a:bodyPr wrap="none" rtlCol="0">
              <a:spAutoFit/>
            </a:bodyPr>
            <a:lstStyle/>
            <a:p>
              <a:r>
                <a:rPr lang="fr-FR" sz="1050" dirty="0"/>
                <a:t>Introduction</a:t>
              </a:r>
              <a:endParaRPr lang="fr-FR" dirty="0"/>
            </a:p>
          </p:txBody>
        </p:sp>
        <p:sp>
          <p:nvSpPr>
            <p:cNvPr id="32" name="ZoneTexte 31">
              <a:extLst>
                <a:ext uri="{FF2B5EF4-FFF2-40B4-BE49-F238E27FC236}">
                  <a16:creationId xmlns:a16="http://schemas.microsoft.com/office/drawing/2014/main" id="{71461034-7946-735F-9970-0F15E18EAB62}"/>
                </a:ext>
              </a:extLst>
            </p:cNvPr>
            <p:cNvSpPr txBox="1"/>
            <p:nvPr/>
          </p:nvSpPr>
          <p:spPr>
            <a:xfrm>
              <a:off x="2574157" y="3346291"/>
              <a:ext cx="2161599" cy="890320"/>
            </a:xfrm>
            <a:prstGeom prst="rect">
              <a:avLst/>
            </a:prstGeom>
            <a:noFill/>
          </p:spPr>
          <p:txBody>
            <a:bodyPr wrap="none" rtlCol="0">
              <a:spAutoFit/>
            </a:bodyPr>
            <a:lstStyle/>
            <a:p>
              <a:r>
                <a:rPr lang="fr-FR" sz="1050" dirty="0"/>
                <a:t>Méthodologie</a:t>
              </a:r>
              <a:br>
                <a:rPr lang="fr-FR" sz="1050" dirty="0"/>
              </a:br>
              <a:r>
                <a:rPr lang="fr-FR" sz="1050" dirty="0"/>
                <a:t>Watson-Watt</a:t>
              </a:r>
            </a:p>
          </p:txBody>
        </p:sp>
        <p:sp>
          <p:nvSpPr>
            <p:cNvPr id="33" name="ZoneTexte 32">
              <a:extLst>
                <a:ext uri="{FF2B5EF4-FFF2-40B4-BE49-F238E27FC236}">
                  <a16:creationId xmlns:a16="http://schemas.microsoft.com/office/drawing/2014/main" id="{76E5CB38-2A7A-04B1-34EF-C52F178C4256}"/>
                </a:ext>
              </a:extLst>
            </p:cNvPr>
            <p:cNvSpPr txBox="1"/>
            <p:nvPr/>
          </p:nvSpPr>
          <p:spPr>
            <a:xfrm>
              <a:off x="4465327" y="2338702"/>
              <a:ext cx="2462706" cy="890320"/>
            </a:xfrm>
            <a:prstGeom prst="rect">
              <a:avLst/>
            </a:prstGeom>
            <a:noFill/>
          </p:spPr>
          <p:txBody>
            <a:bodyPr wrap="none" rtlCol="0">
              <a:spAutoFit/>
            </a:bodyPr>
            <a:lstStyle/>
            <a:p>
              <a:r>
                <a:rPr lang="fr-FR" sz="1050" dirty="0"/>
                <a:t>Simulation et</a:t>
              </a:r>
              <a:br>
                <a:rPr lang="fr-FR" sz="1050" dirty="0"/>
              </a:br>
              <a:r>
                <a:rPr lang="fr-FR" sz="1050" dirty="0"/>
                <a:t>Implémentation</a:t>
              </a:r>
            </a:p>
          </p:txBody>
        </p:sp>
        <p:sp>
          <p:nvSpPr>
            <p:cNvPr id="34" name="ZoneTexte 33">
              <a:extLst>
                <a:ext uri="{FF2B5EF4-FFF2-40B4-BE49-F238E27FC236}">
                  <a16:creationId xmlns:a16="http://schemas.microsoft.com/office/drawing/2014/main" id="{C7911CCC-0444-F3CA-CA36-DFEFDD93BFFA}"/>
                </a:ext>
              </a:extLst>
            </p:cNvPr>
            <p:cNvSpPr txBox="1"/>
            <p:nvPr/>
          </p:nvSpPr>
          <p:spPr>
            <a:xfrm>
              <a:off x="6740136" y="3311026"/>
              <a:ext cx="1683368" cy="560572"/>
            </a:xfrm>
            <a:prstGeom prst="rect">
              <a:avLst/>
            </a:prstGeom>
            <a:noFill/>
          </p:spPr>
          <p:txBody>
            <a:bodyPr wrap="none" rtlCol="0">
              <a:spAutoFit/>
            </a:bodyPr>
            <a:lstStyle/>
            <a:p>
              <a:r>
                <a:rPr lang="fr-FR" sz="1050" dirty="0"/>
                <a:t>Résultats</a:t>
              </a:r>
              <a:endParaRPr lang="fr-FR" dirty="0"/>
            </a:p>
          </p:txBody>
        </p:sp>
        <p:sp>
          <p:nvSpPr>
            <p:cNvPr id="35" name="ZoneTexte 34">
              <a:extLst>
                <a:ext uri="{FF2B5EF4-FFF2-40B4-BE49-F238E27FC236}">
                  <a16:creationId xmlns:a16="http://schemas.microsoft.com/office/drawing/2014/main" id="{80A33AD0-3481-72B3-D382-C43E94794BF5}"/>
                </a:ext>
              </a:extLst>
            </p:cNvPr>
            <p:cNvSpPr txBox="1"/>
            <p:nvPr/>
          </p:nvSpPr>
          <p:spPr>
            <a:xfrm>
              <a:off x="8314262" y="2302137"/>
              <a:ext cx="2409570" cy="890320"/>
            </a:xfrm>
            <a:prstGeom prst="rect">
              <a:avLst/>
            </a:prstGeom>
            <a:noFill/>
          </p:spPr>
          <p:txBody>
            <a:bodyPr wrap="none" rtlCol="0">
              <a:spAutoFit/>
            </a:bodyPr>
            <a:lstStyle/>
            <a:p>
              <a:r>
                <a:rPr lang="fr-FR" sz="1050" dirty="0"/>
                <a:t>Conclusion et</a:t>
              </a:r>
              <a:br>
                <a:rPr lang="fr-FR" sz="1050" dirty="0"/>
              </a:br>
              <a:r>
                <a:rPr lang="fr-FR" sz="1050" dirty="0"/>
                <a:t>Bilan personnel</a:t>
              </a:r>
            </a:p>
          </p:txBody>
        </p:sp>
      </p:grpSp>
      <p:sp>
        <p:nvSpPr>
          <p:cNvPr id="36" name="Rectangle 35">
            <a:extLst>
              <a:ext uri="{FF2B5EF4-FFF2-40B4-BE49-F238E27FC236}">
                <a16:creationId xmlns:a16="http://schemas.microsoft.com/office/drawing/2014/main" id="{7B782C53-42F1-2021-8A1F-922BFD41F4C4}"/>
              </a:ext>
            </a:extLst>
          </p:cNvPr>
          <p:cNvSpPr/>
          <p:nvPr/>
        </p:nvSpPr>
        <p:spPr>
          <a:xfrm>
            <a:off x="10279381" y="408860"/>
            <a:ext cx="1023581" cy="40020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31D76ECA-992F-06B2-0B2E-CEB7937E01C4}"/>
              </a:ext>
            </a:extLst>
          </p:cNvPr>
          <p:cNvSpPr txBox="1"/>
          <p:nvPr/>
        </p:nvSpPr>
        <p:spPr>
          <a:xfrm>
            <a:off x="10344289" y="1503897"/>
            <a:ext cx="1556645" cy="646331"/>
          </a:xfrm>
          <a:prstGeom prst="rect">
            <a:avLst/>
          </a:prstGeom>
          <a:noFill/>
        </p:spPr>
        <p:txBody>
          <a:bodyPr wrap="none" rtlCol="0">
            <a:spAutoFit/>
          </a:bodyPr>
          <a:lstStyle/>
          <a:p>
            <a:r>
              <a:rPr lang="fr-FR" dirty="0"/>
              <a:t>Amplification </a:t>
            </a:r>
          </a:p>
          <a:p>
            <a:r>
              <a:rPr lang="fr-FR" dirty="0"/>
              <a:t>du signal</a:t>
            </a:r>
          </a:p>
        </p:txBody>
      </p:sp>
      <p:sp>
        <p:nvSpPr>
          <p:cNvPr id="6" name="ZoneTexte 5">
            <a:extLst>
              <a:ext uri="{FF2B5EF4-FFF2-40B4-BE49-F238E27FC236}">
                <a16:creationId xmlns:a16="http://schemas.microsoft.com/office/drawing/2014/main" id="{E57CFF46-D09F-841D-E851-52B5A9538416}"/>
              </a:ext>
            </a:extLst>
          </p:cNvPr>
          <p:cNvSpPr txBox="1"/>
          <p:nvPr/>
        </p:nvSpPr>
        <p:spPr>
          <a:xfrm>
            <a:off x="10347335" y="4005877"/>
            <a:ext cx="1269130" cy="646331"/>
          </a:xfrm>
          <a:prstGeom prst="rect">
            <a:avLst/>
          </a:prstGeom>
          <a:noFill/>
        </p:spPr>
        <p:txBody>
          <a:bodyPr wrap="none" rtlCol="0">
            <a:spAutoFit/>
          </a:bodyPr>
          <a:lstStyle/>
          <a:p>
            <a:r>
              <a:rPr lang="fr-FR" dirty="0"/>
              <a:t>Filtrage du </a:t>
            </a:r>
          </a:p>
          <a:p>
            <a:r>
              <a:rPr lang="fr-FR" dirty="0"/>
              <a:t>DC Offset</a:t>
            </a:r>
          </a:p>
        </p:txBody>
      </p:sp>
      <p:grpSp>
        <p:nvGrpSpPr>
          <p:cNvPr id="15" name="Groupe 14">
            <a:extLst>
              <a:ext uri="{FF2B5EF4-FFF2-40B4-BE49-F238E27FC236}">
                <a16:creationId xmlns:a16="http://schemas.microsoft.com/office/drawing/2014/main" id="{A489FFA1-9880-0250-F6BF-F64D881C5841}"/>
              </a:ext>
            </a:extLst>
          </p:cNvPr>
          <p:cNvGrpSpPr/>
          <p:nvPr/>
        </p:nvGrpSpPr>
        <p:grpSpPr>
          <a:xfrm>
            <a:off x="2699578" y="4395066"/>
            <a:ext cx="958270" cy="640755"/>
            <a:chOff x="2699578" y="4395066"/>
            <a:chExt cx="958270" cy="640755"/>
          </a:xfrm>
        </p:grpSpPr>
        <p:cxnSp>
          <p:nvCxnSpPr>
            <p:cNvPr id="10" name="Connecteur droit avec flèche 9">
              <a:extLst>
                <a:ext uri="{FF2B5EF4-FFF2-40B4-BE49-F238E27FC236}">
                  <a16:creationId xmlns:a16="http://schemas.microsoft.com/office/drawing/2014/main" id="{9ABC3CA0-5BA6-D1EB-B070-04A775A9C7A8}"/>
                </a:ext>
              </a:extLst>
            </p:cNvPr>
            <p:cNvCxnSpPr>
              <a:cxnSpLocks/>
            </p:cNvCxnSpPr>
            <p:nvPr/>
          </p:nvCxnSpPr>
          <p:spPr>
            <a:xfrm>
              <a:off x="3377901" y="4652208"/>
              <a:ext cx="279947" cy="3836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ZoneTexte 13">
              <a:extLst>
                <a:ext uri="{FF2B5EF4-FFF2-40B4-BE49-F238E27FC236}">
                  <a16:creationId xmlns:a16="http://schemas.microsoft.com/office/drawing/2014/main" id="{1795E69D-06AF-D27C-2BF6-A2C5D03F2204}"/>
                </a:ext>
              </a:extLst>
            </p:cNvPr>
            <p:cNvSpPr txBox="1"/>
            <p:nvPr/>
          </p:nvSpPr>
          <p:spPr>
            <a:xfrm>
              <a:off x="2699578" y="4395066"/>
              <a:ext cx="784189" cy="261610"/>
            </a:xfrm>
            <a:prstGeom prst="rect">
              <a:avLst/>
            </a:prstGeom>
            <a:noFill/>
          </p:spPr>
          <p:txBody>
            <a:bodyPr wrap="none" rtlCol="0">
              <a:spAutoFit/>
            </a:bodyPr>
            <a:lstStyle/>
            <a:p>
              <a:r>
                <a:rPr lang="fr-FR" sz="1100" dirty="0"/>
                <a:t>DC Offset</a:t>
              </a:r>
            </a:p>
          </p:txBody>
        </p:sp>
      </p:grpSp>
      <p:grpSp>
        <p:nvGrpSpPr>
          <p:cNvPr id="19" name="Groupe 18">
            <a:extLst>
              <a:ext uri="{FF2B5EF4-FFF2-40B4-BE49-F238E27FC236}">
                <a16:creationId xmlns:a16="http://schemas.microsoft.com/office/drawing/2014/main" id="{86B129A0-5007-AE71-C213-B9F4F8F3B388}"/>
              </a:ext>
            </a:extLst>
          </p:cNvPr>
          <p:cNvGrpSpPr/>
          <p:nvPr/>
        </p:nvGrpSpPr>
        <p:grpSpPr>
          <a:xfrm>
            <a:off x="4721407" y="4427775"/>
            <a:ext cx="1065095" cy="608046"/>
            <a:chOff x="4721407" y="4427775"/>
            <a:chExt cx="1065095" cy="608046"/>
          </a:xfrm>
        </p:grpSpPr>
        <p:cxnSp>
          <p:nvCxnSpPr>
            <p:cNvPr id="17" name="Connecteur droit avec flèche 16">
              <a:extLst>
                <a:ext uri="{FF2B5EF4-FFF2-40B4-BE49-F238E27FC236}">
                  <a16:creationId xmlns:a16="http://schemas.microsoft.com/office/drawing/2014/main" id="{BA6BF09A-8568-C9F0-D163-7ADB7617F3EF}"/>
                </a:ext>
              </a:extLst>
            </p:cNvPr>
            <p:cNvCxnSpPr/>
            <p:nvPr/>
          </p:nvCxnSpPr>
          <p:spPr>
            <a:xfrm flipH="1">
              <a:off x="4721407" y="4652208"/>
              <a:ext cx="420748" cy="3836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 name="ZoneTexte 17">
              <a:extLst>
                <a:ext uri="{FF2B5EF4-FFF2-40B4-BE49-F238E27FC236}">
                  <a16:creationId xmlns:a16="http://schemas.microsoft.com/office/drawing/2014/main" id="{61C728C3-0717-8B92-2935-CF81D015CA3C}"/>
                </a:ext>
              </a:extLst>
            </p:cNvPr>
            <p:cNvSpPr txBox="1"/>
            <p:nvPr/>
          </p:nvSpPr>
          <p:spPr>
            <a:xfrm>
              <a:off x="4931781" y="4427775"/>
              <a:ext cx="854721" cy="261610"/>
            </a:xfrm>
            <a:prstGeom prst="rect">
              <a:avLst/>
            </a:prstGeom>
            <a:noFill/>
          </p:spPr>
          <p:txBody>
            <a:bodyPr wrap="none" rtlCol="0">
              <a:spAutoFit/>
            </a:bodyPr>
            <a:lstStyle/>
            <a:p>
              <a:r>
                <a:rPr lang="fr-FR" sz="1100" dirty="0"/>
                <a:t>Signal utile</a:t>
              </a:r>
            </a:p>
          </p:txBody>
        </p:sp>
      </p:grpSp>
      <p:sp>
        <p:nvSpPr>
          <p:cNvPr id="38" name="ZoneTexte 37">
            <a:extLst>
              <a:ext uri="{FF2B5EF4-FFF2-40B4-BE49-F238E27FC236}">
                <a16:creationId xmlns:a16="http://schemas.microsoft.com/office/drawing/2014/main" id="{CF7A6CD0-EE96-E5DE-4840-E04912FBB472}"/>
              </a:ext>
            </a:extLst>
          </p:cNvPr>
          <p:cNvSpPr txBox="1"/>
          <p:nvPr/>
        </p:nvSpPr>
        <p:spPr>
          <a:xfrm>
            <a:off x="10347960" y="2214755"/>
            <a:ext cx="2011680" cy="369332"/>
          </a:xfrm>
          <a:prstGeom prst="rect">
            <a:avLst/>
          </a:prstGeom>
          <a:noFill/>
        </p:spPr>
        <p:txBody>
          <a:bodyPr wrap="square" rtlCol="0">
            <a:spAutoFit/>
          </a:bodyPr>
          <a:lstStyle/>
          <a:p>
            <a:r>
              <a:rPr lang="fr-FR" dirty="0">
                <a:solidFill>
                  <a:srgbClr val="FF0000"/>
                </a:solidFill>
              </a:rPr>
              <a:t>Signal Amplifié</a:t>
            </a:r>
          </a:p>
        </p:txBody>
      </p:sp>
      <p:sp>
        <p:nvSpPr>
          <p:cNvPr id="39" name="ZoneTexte 38">
            <a:extLst>
              <a:ext uri="{FF2B5EF4-FFF2-40B4-BE49-F238E27FC236}">
                <a16:creationId xmlns:a16="http://schemas.microsoft.com/office/drawing/2014/main" id="{76772810-AC4F-CC60-A5FD-79D4EE4EEFF4}"/>
              </a:ext>
            </a:extLst>
          </p:cNvPr>
          <p:cNvSpPr txBox="1"/>
          <p:nvPr/>
        </p:nvSpPr>
        <p:spPr>
          <a:xfrm>
            <a:off x="10347960" y="5015190"/>
            <a:ext cx="2011680" cy="369332"/>
          </a:xfrm>
          <a:prstGeom prst="rect">
            <a:avLst/>
          </a:prstGeom>
          <a:noFill/>
        </p:spPr>
        <p:txBody>
          <a:bodyPr wrap="square" rtlCol="0">
            <a:spAutoFit/>
          </a:bodyPr>
          <a:lstStyle/>
          <a:p>
            <a:r>
              <a:rPr lang="fr-FR" dirty="0">
                <a:solidFill>
                  <a:srgbClr val="0070C0"/>
                </a:solidFill>
              </a:rPr>
              <a:t>Signal filtré</a:t>
            </a:r>
          </a:p>
        </p:txBody>
      </p:sp>
    </p:spTree>
    <p:extLst>
      <p:ext uri="{BB962C8B-B14F-4D97-AF65-F5344CB8AC3E}">
        <p14:creationId xmlns:p14="http://schemas.microsoft.com/office/powerpoint/2010/main" val="24447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38" grpId="0"/>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descr="Une image contenant texte, Police, conception, outil&#10;&#10;Le contenu généré par l’IA peut être incorrect.">
            <a:extLst>
              <a:ext uri="{FF2B5EF4-FFF2-40B4-BE49-F238E27FC236}">
                <a16:creationId xmlns:a16="http://schemas.microsoft.com/office/drawing/2014/main" id="{92D5D67F-0C10-41DD-D157-6B8CD201A66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59372" y="2969275"/>
            <a:ext cx="1115140" cy="723335"/>
          </a:xfrm>
        </p:spPr>
      </p:pic>
      <p:sp>
        <p:nvSpPr>
          <p:cNvPr id="4" name="Espace réservé du pied de page 3">
            <a:extLst>
              <a:ext uri="{FF2B5EF4-FFF2-40B4-BE49-F238E27FC236}">
                <a16:creationId xmlns:a16="http://schemas.microsoft.com/office/drawing/2014/main" id="{C6C1C896-3BFB-3644-2F73-3CC4F6C87755}"/>
              </a:ext>
            </a:extLst>
          </p:cNvPr>
          <p:cNvSpPr>
            <a:spLocks noGrp="1"/>
          </p:cNvSpPr>
          <p:nvPr>
            <p:ph type="ftr" sz="quarter" idx="11"/>
          </p:nvPr>
        </p:nvSpPr>
        <p:spPr>
          <a:xfrm>
            <a:off x="4060132" y="6316035"/>
            <a:ext cx="4114800" cy="365125"/>
          </a:xfrm>
        </p:spPr>
        <p:txBody>
          <a:bodyPr/>
          <a:lstStyle/>
          <a:p>
            <a:r>
              <a:rPr lang="fr-FR"/>
              <a:t>LESSEUR Cédric</a:t>
            </a:r>
          </a:p>
        </p:txBody>
      </p:sp>
      <p:sp>
        <p:nvSpPr>
          <p:cNvPr id="5" name="Espace réservé du numéro de diapositive 4">
            <a:extLst>
              <a:ext uri="{FF2B5EF4-FFF2-40B4-BE49-F238E27FC236}">
                <a16:creationId xmlns:a16="http://schemas.microsoft.com/office/drawing/2014/main" id="{D1CE5F4F-B545-BB55-3220-00053B0BEC59}"/>
              </a:ext>
            </a:extLst>
          </p:cNvPr>
          <p:cNvSpPr>
            <a:spLocks noGrp="1"/>
          </p:cNvSpPr>
          <p:nvPr>
            <p:ph type="sldNum" sz="quarter" idx="12"/>
          </p:nvPr>
        </p:nvSpPr>
        <p:spPr/>
        <p:txBody>
          <a:bodyPr/>
          <a:lstStyle/>
          <a:p>
            <a:fld id="{BAF328F6-B545-4A74-8F28-73F0CB02E36C}" type="slidenum">
              <a:rPr lang="fr-FR" smtClean="0"/>
              <a:t>18</a:t>
            </a:fld>
            <a:endParaRPr lang="fr-FR"/>
          </a:p>
        </p:txBody>
      </p:sp>
      <p:sp>
        <p:nvSpPr>
          <p:cNvPr id="6" name="Titre 1">
            <a:extLst>
              <a:ext uri="{FF2B5EF4-FFF2-40B4-BE49-F238E27FC236}">
                <a16:creationId xmlns:a16="http://schemas.microsoft.com/office/drawing/2014/main" id="{0606570E-CADB-A6B5-4124-707AEEFC4141}"/>
              </a:ext>
            </a:extLst>
          </p:cNvPr>
          <p:cNvSpPr txBox="1">
            <a:spLocks/>
          </p:cNvSpPr>
          <p:nvPr/>
        </p:nvSpPr>
        <p:spPr>
          <a:xfrm>
            <a:off x="838200" y="365125"/>
            <a:ext cx="49375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Estimation sur des angles quelconques</a:t>
            </a:r>
          </a:p>
        </p:txBody>
      </p:sp>
      <p:grpSp>
        <p:nvGrpSpPr>
          <p:cNvPr id="17" name="Groupe 16">
            <a:extLst>
              <a:ext uri="{FF2B5EF4-FFF2-40B4-BE49-F238E27FC236}">
                <a16:creationId xmlns:a16="http://schemas.microsoft.com/office/drawing/2014/main" id="{C475D3FF-03F3-E821-8FB1-8B16E68A5E66}"/>
              </a:ext>
            </a:extLst>
          </p:cNvPr>
          <p:cNvGrpSpPr/>
          <p:nvPr/>
        </p:nvGrpSpPr>
        <p:grpSpPr>
          <a:xfrm>
            <a:off x="5265515" y="1734144"/>
            <a:ext cx="5753176" cy="968239"/>
            <a:chOff x="838200" y="2207389"/>
            <a:chExt cx="5753176" cy="968239"/>
          </a:xfrm>
        </p:grpSpPr>
        <p:pic>
          <p:nvPicPr>
            <p:cNvPr id="10" name="Image 9" descr="Une image contenant texte, capture d’écran, Police, ligne&#10;&#10;Le contenu généré par l’IA peut être incorrect.">
              <a:extLst>
                <a:ext uri="{FF2B5EF4-FFF2-40B4-BE49-F238E27FC236}">
                  <a16:creationId xmlns:a16="http://schemas.microsoft.com/office/drawing/2014/main" id="{B9AA30BE-ED85-7800-8ED8-2EE16D5815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207389"/>
              <a:ext cx="5753176" cy="596013"/>
            </a:xfrm>
            <a:prstGeom prst="rect">
              <a:avLst/>
            </a:prstGeom>
          </p:spPr>
        </p:pic>
        <p:sp>
          <p:nvSpPr>
            <p:cNvPr id="11" name="ZoneTexte 10">
              <a:extLst>
                <a:ext uri="{FF2B5EF4-FFF2-40B4-BE49-F238E27FC236}">
                  <a16:creationId xmlns:a16="http://schemas.microsoft.com/office/drawing/2014/main" id="{A562DC1B-6970-903A-8B18-45994328EE20}"/>
                </a:ext>
              </a:extLst>
            </p:cNvPr>
            <p:cNvSpPr txBox="1"/>
            <p:nvPr/>
          </p:nvSpPr>
          <p:spPr>
            <a:xfrm>
              <a:off x="1055758" y="2806296"/>
              <a:ext cx="5318059" cy="369332"/>
            </a:xfrm>
            <a:prstGeom prst="rect">
              <a:avLst/>
            </a:prstGeom>
            <a:noFill/>
          </p:spPr>
          <p:txBody>
            <a:bodyPr wrap="none" rtlCol="0">
              <a:spAutoFit/>
            </a:bodyPr>
            <a:lstStyle/>
            <a:p>
              <a:r>
                <a:rPr lang="fr-FR" dirty="0"/>
                <a:t>Configuration pour une simulation d’un angle de 70°</a:t>
              </a:r>
            </a:p>
          </p:txBody>
        </p:sp>
      </p:grpSp>
      <p:grpSp>
        <p:nvGrpSpPr>
          <p:cNvPr id="16" name="Groupe 15">
            <a:extLst>
              <a:ext uri="{FF2B5EF4-FFF2-40B4-BE49-F238E27FC236}">
                <a16:creationId xmlns:a16="http://schemas.microsoft.com/office/drawing/2014/main" id="{8097ECA5-A56D-8EFC-D789-B12BDF4D1DA0}"/>
              </a:ext>
            </a:extLst>
          </p:cNvPr>
          <p:cNvGrpSpPr/>
          <p:nvPr/>
        </p:nvGrpSpPr>
        <p:grpSpPr>
          <a:xfrm>
            <a:off x="4429003" y="4132420"/>
            <a:ext cx="7603685" cy="2028175"/>
            <a:chOff x="1761064" y="3352958"/>
            <a:chExt cx="8706637" cy="2322372"/>
          </a:xfrm>
        </p:grpSpPr>
        <p:pic>
          <p:nvPicPr>
            <p:cNvPr id="14" name="Image 13">
              <a:extLst>
                <a:ext uri="{FF2B5EF4-FFF2-40B4-BE49-F238E27FC236}">
                  <a16:creationId xmlns:a16="http://schemas.microsoft.com/office/drawing/2014/main" id="{8BA0BBAE-384B-034D-E629-6ADD0FEF74BA}"/>
                </a:ext>
              </a:extLst>
            </p:cNvPr>
            <p:cNvPicPr>
              <a:picLocks noChangeAspect="1"/>
            </p:cNvPicPr>
            <p:nvPr/>
          </p:nvPicPr>
          <p:blipFill>
            <a:blip r:embed="rId5"/>
            <a:stretch>
              <a:fillRect/>
            </a:stretch>
          </p:blipFill>
          <p:spPr>
            <a:xfrm>
              <a:off x="2718916" y="3352958"/>
              <a:ext cx="6754168" cy="1981477"/>
            </a:xfrm>
            <a:prstGeom prst="rect">
              <a:avLst/>
            </a:prstGeom>
          </p:spPr>
        </p:pic>
        <p:sp>
          <p:nvSpPr>
            <p:cNvPr id="15" name="ZoneTexte 14">
              <a:extLst>
                <a:ext uri="{FF2B5EF4-FFF2-40B4-BE49-F238E27FC236}">
                  <a16:creationId xmlns:a16="http://schemas.microsoft.com/office/drawing/2014/main" id="{567C8BED-26A9-A2AA-9134-32A202DB4952}"/>
                </a:ext>
              </a:extLst>
            </p:cNvPr>
            <p:cNvSpPr txBox="1"/>
            <p:nvPr/>
          </p:nvSpPr>
          <p:spPr>
            <a:xfrm>
              <a:off x="1761064" y="5322908"/>
              <a:ext cx="8706637" cy="352422"/>
            </a:xfrm>
            <a:prstGeom prst="rect">
              <a:avLst/>
            </a:prstGeom>
            <a:noFill/>
          </p:spPr>
          <p:txBody>
            <a:bodyPr wrap="none" rtlCol="0">
              <a:spAutoFit/>
            </a:bodyPr>
            <a:lstStyle/>
            <a:p>
              <a:r>
                <a:rPr lang="fr-FR" sz="1400" dirty="0"/>
                <a:t>Exemples configurations de test pour différents angles d’arrivée pour une puissance de −40 dBm</a:t>
              </a:r>
            </a:p>
          </p:txBody>
        </p:sp>
      </p:grpSp>
      <p:grpSp>
        <p:nvGrpSpPr>
          <p:cNvPr id="2" name="Groupe 1">
            <a:extLst>
              <a:ext uri="{FF2B5EF4-FFF2-40B4-BE49-F238E27FC236}">
                <a16:creationId xmlns:a16="http://schemas.microsoft.com/office/drawing/2014/main" id="{0128998A-C917-D07B-AF05-1D54825C94C0}"/>
              </a:ext>
            </a:extLst>
          </p:cNvPr>
          <p:cNvGrpSpPr/>
          <p:nvPr/>
        </p:nvGrpSpPr>
        <p:grpSpPr>
          <a:xfrm>
            <a:off x="7781044" y="32110"/>
            <a:ext cx="4431931" cy="902788"/>
            <a:chOff x="929802" y="2302137"/>
            <a:chExt cx="9794030" cy="1934474"/>
          </a:xfrm>
        </p:grpSpPr>
        <p:cxnSp>
          <p:nvCxnSpPr>
            <p:cNvPr id="3" name="Connecteur droit avec flèche 2">
              <a:extLst>
                <a:ext uri="{FF2B5EF4-FFF2-40B4-BE49-F238E27FC236}">
                  <a16:creationId xmlns:a16="http://schemas.microsoft.com/office/drawing/2014/main" id="{674A6752-003F-30E5-816F-80E4783FB1C9}"/>
                </a:ext>
              </a:extLst>
            </p:cNvPr>
            <p:cNvCxnSpPr>
              <a:cxnSpLocks/>
            </p:cNvCxnSpPr>
            <p:nvPr/>
          </p:nvCxnSpPr>
          <p:spPr>
            <a:xfrm>
              <a:off x="1273215" y="3264061"/>
              <a:ext cx="923659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 name="Ellipse 6">
              <a:extLst>
                <a:ext uri="{FF2B5EF4-FFF2-40B4-BE49-F238E27FC236}">
                  <a16:creationId xmlns:a16="http://schemas.microsoft.com/office/drawing/2014/main" id="{69B1C70E-A726-3CEC-6A86-B197D45BCD16}"/>
                </a:ext>
              </a:extLst>
            </p:cNvPr>
            <p:cNvSpPr/>
            <p:nvPr/>
          </p:nvSpPr>
          <p:spPr>
            <a:xfrm>
              <a:off x="1800247" y="3172673"/>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767F0D6A-1F34-677F-1B58-D810194E3387}"/>
                </a:ext>
              </a:extLst>
            </p:cNvPr>
            <p:cNvSpPr/>
            <p:nvPr/>
          </p:nvSpPr>
          <p:spPr>
            <a:xfrm>
              <a:off x="3576227" y="3174357"/>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CC532BD8-878A-E5B5-C64B-CA0BB4E4EA94}"/>
                </a:ext>
              </a:extLst>
            </p:cNvPr>
            <p:cNvSpPr/>
            <p:nvPr/>
          </p:nvSpPr>
          <p:spPr>
            <a:xfrm>
              <a:off x="5509530" y="3174359"/>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CE5D34B2-EC13-F71D-939F-442103383B50}"/>
                </a:ext>
              </a:extLst>
            </p:cNvPr>
            <p:cNvSpPr/>
            <p:nvPr/>
          </p:nvSpPr>
          <p:spPr>
            <a:xfrm>
              <a:off x="7581821" y="3174357"/>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8084C4D5-7B15-FD34-FD29-AD0B080497F2}"/>
                </a:ext>
              </a:extLst>
            </p:cNvPr>
            <p:cNvSpPr/>
            <p:nvPr/>
          </p:nvSpPr>
          <p:spPr>
            <a:xfrm>
              <a:off x="9513958" y="3174358"/>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5" name="ZoneTexte 34">
              <a:extLst>
                <a:ext uri="{FF2B5EF4-FFF2-40B4-BE49-F238E27FC236}">
                  <a16:creationId xmlns:a16="http://schemas.microsoft.com/office/drawing/2014/main" id="{CEAE0C16-BEFE-5016-6639-0055761DCB54}"/>
                </a:ext>
              </a:extLst>
            </p:cNvPr>
            <p:cNvSpPr txBox="1"/>
            <p:nvPr/>
          </p:nvSpPr>
          <p:spPr>
            <a:xfrm>
              <a:off x="929802" y="2659606"/>
              <a:ext cx="1988018" cy="544085"/>
            </a:xfrm>
            <a:prstGeom prst="rect">
              <a:avLst/>
            </a:prstGeom>
            <a:noFill/>
          </p:spPr>
          <p:txBody>
            <a:bodyPr wrap="none" rtlCol="0">
              <a:spAutoFit/>
            </a:bodyPr>
            <a:lstStyle/>
            <a:p>
              <a:r>
                <a:rPr lang="fr-FR" sz="1050" dirty="0"/>
                <a:t>Introduction</a:t>
              </a:r>
              <a:endParaRPr lang="fr-FR" dirty="0"/>
            </a:p>
          </p:txBody>
        </p:sp>
        <p:sp>
          <p:nvSpPr>
            <p:cNvPr id="36" name="ZoneTexte 35">
              <a:extLst>
                <a:ext uri="{FF2B5EF4-FFF2-40B4-BE49-F238E27FC236}">
                  <a16:creationId xmlns:a16="http://schemas.microsoft.com/office/drawing/2014/main" id="{99188BE6-1888-64E1-96CC-F39889238E88}"/>
                </a:ext>
              </a:extLst>
            </p:cNvPr>
            <p:cNvSpPr txBox="1"/>
            <p:nvPr/>
          </p:nvSpPr>
          <p:spPr>
            <a:xfrm>
              <a:off x="2574157" y="3346291"/>
              <a:ext cx="2161599" cy="890320"/>
            </a:xfrm>
            <a:prstGeom prst="rect">
              <a:avLst/>
            </a:prstGeom>
            <a:noFill/>
          </p:spPr>
          <p:txBody>
            <a:bodyPr wrap="none" rtlCol="0">
              <a:spAutoFit/>
            </a:bodyPr>
            <a:lstStyle/>
            <a:p>
              <a:r>
                <a:rPr lang="fr-FR" sz="1050" dirty="0"/>
                <a:t>Méthodologie</a:t>
              </a:r>
              <a:br>
                <a:rPr lang="fr-FR" sz="1050" dirty="0"/>
              </a:br>
              <a:r>
                <a:rPr lang="fr-FR" sz="1050" dirty="0"/>
                <a:t>Watson-Watt</a:t>
              </a:r>
            </a:p>
          </p:txBody>
        </p:sp>
        <p:sp>
          <p:nvSpPr>
            <p:cNvPr id="37" name="ZoneTexte 36">
              <a:extLst>
                <a:ext uri="{FF2B5EF4-FFF2-40B4-BE49-F238E27FC236}">
                  <a16:creationId xmlns:a16="http://schemas.microsoft.com/office/drawing/2014/main" id="{72C3E340-EC89-AC22-99DB-258303FA158E}"/>
                </a:ext>
              </a:extLst>
            </p:cNvPr>
            <p:cNvSpPr txBox="1"/>
            <p:nvPr/>
          </p:nvSpPr>
          <p:spPr>
            <a:xfrm>
              <a:off x="4465327" y="2338702"/>
              <a:ext cx="2462706" cy="890320"/>
            </a:xfrm>
            <a:prstGeom prst="rect">
              <a:avLst/>
            </a:prstGeom>
            <a:noFill/>
          </p:spPr>
          <p:txBody>
            <a:bodyPr wrap="none" rtlCol="0">
              <a:spAutoFit/>
            </a:bodyPr>
            <a:lstStyle/>
            <a:p>
              <a:r>
                <a:rPr lang="fr-FR" sz="1050" dirty="0"/>
                <a:t>Simulation et</a:t>
              </a:r>
              <a:br>
                <a:rPr lang="fr-FR" sz="1050" dirty="0"/>
              </a:br>
              <a:r>
                <a:rPr lang="fr-FR" sz="1050" dirty="0"/>
                <a:t>Implémentation</a:t>
              </a:r>
            </a:p>
          </p:txBody>
        </p:sp>
        <p:sp>
          <p:nvSpPr>
            <p:cNvPr id="38" name="ZoneTexte 37">
              <a:extLst>
                <a:ext uri="{FF2B5EF4-FFF2-40B4-BE49-F238E27FC236}">
                  <a16:creationId xmlns:a16="http://schemas.microsoft.com/office/drawing/2014/main" id="{D89DBD03-8F32-6E8E-D785-52484C148C8C}"/>
                </a:ext>
              </a:extLst>
            </p:cNvPr>
            <p:cNvSpPr txBox="1"/>
            <p:nvPr/>
          </p:nvSpPr>
          <p:spPr>
            <a:xfrm>
              <a:off x="6740136" y="3311026"/>
              <a:ext cx="1683368" cy="560572"/>
            </a:xfrm>
            <a:prstGeom prst="rect">
              <a:avLst/>
            </a:prstGeom>
            <a:noFill/>
          </p:spPr>
          <p:txBody>
            <a:bodyPr wrap="none" rtlCol="0">
              <a:spAutoFit/>
            </a:bodyPr>
            <a:lstStyle/>
            <a:p>
              <a:r>
                <a:rPr lang="fr-FR" sz="1050" dirty="0"/>
                <a:t>Résultats</a:t>
              </a:r>
              <a:endParaRPr lang="fr-FR" dirty="0"/>
            </a:p>
          </p:txBody>
        </p:sp>
        <p:sp>
          <p:nvSpPr>
            <p:cNvPr id="39" name="ZoneTexte 38">
              <a:extLst>
                <a:ext uri="{FF2B5EF4-FFF2-40B4-BE49-F238E27FC236}">
                  <a16:creationId xmlns:a16="http://schemas.microsoft.com/office/drawing/2014/main" id="{71B36BEA-6519-977A-1700-D215FFDF159D}"/>
                </a:ext>
              </a:extLst>
            </p:cNvPr>
            <p:cNvSpPr txBox="1"/>
            <p:nvPr/>
          </p:nvSpPr>
          <p:spPr>
            <a:xfrm>
              <a:off x="8314262" y="2302137"/>
              <a:ext cx="2409570" cy="890320"/>
            </a:xfrm>
            <a:prstGeom prst="rect">
              <a:avLst/>
            </a:prstGeom>
            <a:noFill/>
          </p:spPr>
          <p:txBody>
            <a:bodyPr wrap="none" rtlCol="0">
              <a:spAutoFit/>
            </a:bodyPr>
            <a:lstStyle/>
            <a:p>
              <a:r>
                <a:rPr lang="fr-FR" sz="1050" dirty="0"/>
                <a:t>Conclusion et</a:t>
              </a:r>
              <a:br>
                <a:rPr lang="fr-FR" sz="1050" dirty="0"/>
              </a:br>
              <a:r>
                <a:rPr lang="fr-FR" sz="1050" dirty="0"/>
                <a:t>Bilan personnel</a:t>
              </a:r>
            </a:p>
          </p:txBody>
        </p:sp>
      </p:grpSp>
      <p:sp>
        <p:nvSpPr>
          <p:cNvPr id="40" name="Rectangle 39">
            <a:extLst>
              <a:ext uri="{FF2B5EF4-FFF2-40B4-BE49-F238E27FC236}">
                <a16:creationId xmlns:a16="http://schemas.microsoft.com/office/drawing/2014/main" id="{DC23AF46-3339-A02B-C3EB-137C33E54545}"/>
              </a:ext>
            </a:extLst>
          </p:cNvPr>
          <p:cNvSpPr/>
          <p:nvPr/>
        </p:nvSpPr>
        <p:spPr>
          <a:xfrm>
            <a:off x="10279381" y="408860"/>
            <a:ext cx="1023581" cy="40020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4F86D606-B906-7EA7-1523-596637586555}"/>
              </a:ext>
            </a:extLst>
          </p:cNvPr>
          <p:cNvPicPr>
            <a:picLocks noChangeAspect="1"/>
          </p:cNvPicPr>
          <p:nvPr/>
        </p:nvPicPr>
        <p:blipFill>
          <a:blip r:embed="rId6"/>
          <a:stretch>
            <a:fillRect/>
          </a:stretch>
        </p:blipFill>
        <p:spPr>
          <a:xfrm>
            <a:off x="738316" y="2247903"/>
            <a:ext cx="4095156" cy="2166078"/>
          </a:xfrm>
          <a:prstGeom prst="rect">
            <a:avLst/>
          </a:prstGeom>
        </p:spPr>
      </p:pic>
      <p:sp>
        <p:nvSpPr>
          <p:cNvPr id="21" name="Flèche : angle droit 20">
            <a:extLst>
              <a:ext uri="{FF2B5EF4-FFF2-40B4-BE49-F238E27FC236}">
                <a16:creationId xmlns:a16="http://schemas.microsoft.com/office/drawing/2014/main" id="{62A9383F-530C-44BF-1AD5-BCED984BEBAC}"/>
              </a:ext>
            </a:extLst>
          </p:cNvPr>
          <p:cNvSpPr/>
          <p:nvPr/>
        </p:nvSpPr>
        <p:spPr>
          <a:xfrm rot="5400000">
            <a:off x="7936443" y="2788899"/>
            <a:ext cx="826557" cy="755215"/>
          </a:xfrm>
          <a:prstGeom prst="bentUp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AC02D236-45A3-8910-055E-7DC98ADFF603}"/>
              </a:ext>
            </a:extLst>
          </p:cNvPr>
          <p:cNvSpPr txBox="1"/>
          <p:nvPr/>
        </p:nvSpPr>
        <p:spPr>
          <a:xfrm>
            <a:off x="838200" y="4717125"/>
            <a:ext cx="4114800" cy="646331"/>
          </a:xfrm>
          <a:prstGeom prst="rect">
            <a:avLst/>
          </a:prstGeom>
          <a:noFill/>
        </p:spPr>
        <p:txBody>
          <a:bodyPr wrap="square" rtlCol="0">
            <a:spAutoFit/>
          </a:bodyPr>
          <a:lstStyle/>
          <a:p>
            <a:pPr marL="285750" indent="-285750">
              <a:buFont typeface="Arial" panose="020B0604020202020204" pitchFamily="34" charset="0"/>
              <a:buChar char="•"/>
            </a:pPr>
            <a:r>
              <a:rPr lang="fr-FR" dirty="0"/>
              <a:t>Différentes longueurs de câbles</a:t>
            </a:r>
          </a:p>
          <a:p>
            <a:pPr marL="285750" indent="-285750">
              <a:buFont typeface="Arial" panose="020B0604020202020204" pitchFamily="34" charset="0"/>
              <a:buChar char="•"/>
            </a:pPr>
            <a:r>
              <a:rPr lang="fr-FR" dirty="0"/>
              <a:t>Différents atténuateurs</a:t>
            </a:r>
          </a:p>
        </p:txBody>
      </p:sp>
    </p:spTree>
    <p:extLst>
      <p:ext uri="{BB962C8B-B14F-4D97-AF65-F5344CB8AC3E}">
        <p14:creationId xmlns:p14="http://schemas.microsoft.com/office/powerpoint/2010/main" val="405270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FD8AD8-EA5E-7BCF-9A26-544E878F9B63}"/>
              </a:ext>
            </a:extLst>
          </p:cNvPr>
          <p:cNvSpPr>
            <a:spLocks noGrp="1"/>
          </p:cNvSpPr>
          <p:nvPr>
            <p:ph type="title"/>
          </p:nvPr>
        </p:nvSpPr>
        <p:spPr>
          <a:xfrm>
            <a:off x="838200" y="365125"/>
            <a:ext cx="1557267" cy="1325563"/>
          </a:xfrm>
        </p:spPr>
        <p:txBody>
          <a:bodyPr/>
          <a:lstStyle/>
          <a:p>
            <a:r>
              <a:rPr lang="fr-FR" dirty="0"/>
              <a:t>DMR</a:t>
            </a:r>
          </a:p>
        </p:txBody>
      </p:sp>
      <p:sp>
        <p:nvSpPr>
          <p:cNvPr id="4" name="Espace réservé du pied de page 3">
            <a:extLst>
              <a:ext uri="{FF2B5EF4-FFF2-40B4-BE49-F238E27FC236}">
                <a16:creationId xmlns:a16="http://schemas.microsoft.com/office/drawing/2014/main" id="{4ACB1C06-1FA6-4DCC-2D02-40A067C84A2E}"/>
              </a:ext>
            </a:extLst>
          </p:cNvPr>
          <p:cNvSpPr>
            <a:spLocks noGrp="1"/>
          </p:cNvSpPr>
          <p:nvPr>
            <p:ph type="ftr" sz="quarter" idx="11"/>
          </p:nvPr>
        </p:nvSpPr>
        <p:spPr/>
        <p:txBody>
          <a:bodyPr/>
          <a:lstStyle/>
          <a:p>
            <a:r>
              <a:rPr lang="fr-FR"/>
              <a:t>LESSEUR Cédric</a:t>
            </a:r>
          </a:p>
        </p:txBody>
      </p:sp>
      <p:sp>
        <p:nvSpPr>
          <p:cNvPr id="5" name="Espace réservé du numéro de diapositive 4">
            <a:extLst>
              <a:ext uri="{FF2B5EF4-FFF2-40B4-BE49-F238E27FC236}">
                <a16:creationId xmlns:a16="http://schemas.microsoft.com/office/drawing/2014/main" id="{A539A9D0-84EA-D5D8-2905-3734D2513D21}"/>
              </a:ext>
            </a:extLst>
          </p:cNvPr>
          <p:cNvSpPr>
            <a:spLocks noGrp="1"/>
          </p:cNvSpPr>
          <p:nvPr>
            <p:ph type="sldNum" sz="quarter" idx="12"/>
          </p:nvPr>
        </p:nvSpPr>
        <p:spPr/>
        <p:txBody>
          <a:bodyPr/>
          <a:lstStyle/>
          <a:p>
            <a:fld id="{BAF328F6-B545-4A74-8F28-73F0CB02E36C}" type="slidenum">
              <a:rPr lang="fr-FR" smtClean="0"/>
              <a:t>19</a:t>
            </a:fld>
            <a:endParaRPr lang="fr-FR"/>
          </a:p>
        </p:txBody>
      </p:sp>
      <p:pic>
        <p:nvPicPr>
          <p:cNvPr id="7" name="Image 6" descr="Une image contenant Appareils électroniques, ingénierie, intérieur, câble&#10;&#10;Le contenu généré par l’IA peut être incorrect.">
            <a:extLst>
              <a:ext uri="{FF2B5EF4-FFF2-40B4-BE49-F238E27FC236}">
                <a16:creationId xmlns:a16="http://schemas.microsoft.com/office/drawing/2014/main" id="{745DD8DA-43FB-6E14-E37C-898207699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42" y="1374012"/>
            <a:ext cx="2765565" cy="2765565"/>
          </a:xfrm>
          <a:prstGeom prst="rect">
            <a:avLst/>
          </a:prstGeom>
        </p:spPr>
      </p:pic>
      <p:pic>
        <p:nvPicPr>
          <p:cNvPr id="11" name="Image 10" descr="Une image contenant capture d’écran, texte, Tracé, ligne&#10;&#10;Le contenu généré par l’IA peut être incorrect.">
            <a:extLst>
              <a:ext uri="{FF2B5EF4-FFF2-40B4-BE49-F238E27FC236}">
                <a16:creationId xmlns:a16="http://schemas.microsoft.com/office/drawing/2014/main" id="{1BD2A87D-56E7-3C2E-E2DB-B6C5206B38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2200" y="2242308"/>
            <a:ext cx="3822134" cy="1886876"/>
          </a:xfrm>
          <a:prstGeom prst="rect">
            <a:avLst/>
          </a:prstGeom>
        </p:spPr>
      </p:pic>
      <p:pic>
        <p:nvPicPr>
          <p:cNvPr id="13" name="Image 12" descr="Une image contenant texte, Tracé, capture d’écran, ligne&#10;&#10;Le contenu généré par l’IA peut être incorrect.">
            <a:extLst>
              <a:ext uri="{FF2B5EF4-FFF2-40B4-BE49-F238E27FC236}">
                <a16:creationId xmlns:a16="http://schemas.microsoft.com/office/drawing/2014/main" id="{0A8B56BB-3AB0-9E7F-0D49-F74C097360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387" y="2252701"/>
            <a:ext cx="3851295" cy="1886876"/>
          </a:xfrm>
          <a:prstGeom prst="rect">
            <a:avLst/>
          </a:prstGeom>
        </p:spPr>
      </p:pic>
      <p:grpSp>
        <p:nvGrpSpPr>
          <p:cNvPr id="3" name="Groupe 2">
            <a:extLst>
              <a:ext uri="{FF2B5EF4-FFF2-40B4-BE49-F238E27FC236}">
                <a16:creationId xmlns:a16="http://schemas.microsoft.com/office/drawing/2014/main" id="{12230966-1DC4-4F7D-62D8-974F7A86DE77}"/>
              </a:ext>
            </a:extLst>
          </p:cNvPr>
          <p:cNvGrpSpPr/>
          <p:nvPr/>
        </p:nvGrpSpPr>
        <p:grpSpPr>
          <a:xfrm>
            <a:off x="7781044" y="32110"/>
            <a:ext cx="4431931" cy="902788"/>
            <a:chOff x="929802" y="2302137"/>
            <a:chExt cx="9794030" cy="1934474"/>
          </a:xfrm>
        </p:grpSpPr>
        <p:cxnSp>
          <p:nvCxnSpPr>
            <p:cNvPr id="6" name="Connecteur droit avec flèche 5">
              <a:extLst>
                <a:ext uri="{FF2B5EF4-FFF2-40B4-BE49-F238E27FC236}">
                  <a16:creationId xmlns:a16="http://schemas.microsoft.com/office/drawing/2014/main" id="{3F9BC9EF-A53B-176C-D057-DC7A1505BA77}"/>
                </a:ext>
              </a:extLst>
            </p:cNvPr>
            <p:cNvCxnSpPr>
              <a:cxnSpLocks/>
            </p:cNvCxnSpPr>
            <p:nvPr/>
          </p:nvCxnSpPr>
          <p:spPr>
            <a:xfrm>
              <a:off x="1273215" y="3264061"/>
              <a:ext cx="923659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 name="Ellipse 7">
              <a:extLst>
                <a:ext uri="{FF2B5EF4-FFF2-40B4-BE49-F238E27FC236}">
                  <a16:creationId xmlns:a16="http://schemas.microsoft.com/office/drawing/2014/main" id="{6D051F48-033F-60D4-2516-EF6C6C9CEBB8}"/>
                </a:ext>
              </a:extLst>
            </p:cNvPr>
            <p:cNvSpPr/>
            <p:nvPr/>
          </p:nvSpPr>
          <p:spPr>
            <a:xfrm>
              <a:off x="1800247" y="3172673"/>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01A1E211-6079-DC63-91F3-96440F077670}"/>
                </a:ext>
              </a:extLst>
            </p:cNvPr>
            <p:cNvSpPr/>
            <p:nvPr/>
          </p:nvSpPr>
          <p:spPr>
            <a:xfrm>
              <a:off x="3576227" y="3174357"/>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3297819C-B6CF-0A20-069E-00F2EC895585}"/>
                </a:ext>
              </a:extLst>
            </p:cNvPr>
            <p:cNvSpPr/>
            <p:nvPr/>
          </p:nvSpPr>
          <p:spPr>
            <a:xfrm>
              <a:off x="5509530" y="3174359"/>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5BC817AE-F5D3-63B9-EC2D-732F1E334747}"/>
                </a:ext>
              </a:extLst>
            </p:cNvPr>
            <p:cNvSpPr/>
            <p:nvPr/>
          </p:nvSpPr>
          <p:spPr>
            <a:xfrm>
              <a:off x="7581821" y="3174357"/>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2532BC37-46E7-A70F-2440-146CA44175E5}"/>
                </a:ext>
              </a:extLst>
            </p:cNvPr>
            <p:cNvSpPr/>
            <p:nvPr/>
          </p:nvSpPr>
          <p:spPr>
            <a:xfrm>
              <a:off x="9513958" y="3174358"/>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A52811FA-5C46-68ED-0B3A-A4045444CD60}"/>
                </a:ext>
              </a:extLst>
            </p:cNvPr>
            <p:cNvSpPr txBox="1"/>
            <p:nvPr/>
          </p:nvSpPr>
          <p:spPr>
            <a:xfrm>
              <a:off x="929802" y="2659606"/>
              <a:ext cx="1988018" cy="544085"/>
            </a:xfrm>
            <a:prstGeom prst="rect">
              <a:avLst/>
            </a:prstGeom>
            <a:noFill/>
          </p:spPr>
          <p:txBody>
            <a:bodyPr wrap="none" rtlCol="0">
              <a:spAutoFit/>
            </a:bodyPr>
            <a:lstStyle/>
            <a:p>
              <a:r>
                <a:rPr lang="fr-FR" sz="1050" dirty="0"/>
                <a:t>Introduction</a:t>
              </a:r>
              <a:endParaRPr lang="fr-FR" dirty="0"/>
            </a:p>
          </p:txBody>
        </p:sp>
        <p:sp>
          <p:nvSpPr>
            <p:cNvPr id="32" name="ZoneTexte 31">
              <a:extLst>
                <a:ext uri="{FF2B5EF4-FFF2-40B4-BE49-F238E27FC236}">
                  <a16:creationId xmlns:a16="http://schemas.microsoft.com/office/drawing/2014/main" id="{643F847F-6B6A-3E13-789A-6C3457C88149}"/>
                </a:ext>
              </a:extLst>
            </p:cNvPr>
            <p:cNvSpPr txBox="1"/>
            <p:nvPr/>
          </p:nvSpPr>
          <p:spPr>
            <a:xfrm>
              <a:off x="2574157" y="3346291"/>
              <a:ext cx="2161599" cy="890320"/>
            </a:xfrm>
            <a:prstGeom prst="rect">
              <a:avLst/>
            </a:prstGeom>
            <a:noFill/>
          </p:spPr>
          <p:txBody>
            <a:bodyPr wrap="none" rtlCol="0">
              <a:spAutoFit/>
            </a:bodyPr>
            <a:lstStyle/>
            <a:p>
              <a:r>
                <a:rPr lang="fr-FR" sz="1050" dirty="0"/>
                <a:t>Méthodologie</a:t>
              </a:r>
              <a:br>
                <a:rPr lang="fr-FR" sz="1050" dirty="0"/>
              </a:br>
              <a:r>
                <a:rPr lang="fr-FR" sz="1050" dirty="0"/>
                <a:t>Watson-Watt</a:t>
              </a:r>
            </a:p>
          </p:txBody>
        </p:sp>
        <p:sp>
          <p:nvSpPr>
            <p:cNvPr id="33" name="ZoneTexte 32">
              <a:extLst>
                <a:ext uri="{FF2B5EF4-FFF2-40B4-BE49-F238E27FC236}">
                  <a16:creationId xmlns:a16="http://schemas.microsoft.com/office/drawing/2014/main" id="{6D8761D3-862D-87B2-A20F-8E47E0A1CF17}"/>
                </a:ext>
              </a:extLst>
            </p:cNvPr>
            <p:cNvSpPr txBox="1"/>
            <p:nvPr/>
          </p:nvSpPr>
          <p:spPr>
            <a:xfrm>
              <a:off x="4465327" y="2338702"/>
              <a:ext cx="2462706" cy="890320"/>
            </a:xfrm>
            <a:prstGeom prst="rect">
              <a:avLst/>
            </a:prstGeom>
            <a:noFill/>
          </p:spPr>
          <p:txBody>
            <a:bodyPr wrap="none" rtlCol="0">
              <a:spAutoFit/>
            </a:bodyPr>
            <a:lstStyle/>
            <a:p>
              <a:r>
                <a:rPr lang="fr-FR" sz="1050" dirty="0"/>
                <a:t>Simulation et</a:t>
              </a:r>
              <a:br>
                <a:rPr lang="fr-FR" sz="1050" dirty="0"/>
              </a:br>
              <a:r>
                <a:rPr lang="fr-FR" sz="1050" dirty="0"/>
                <a:t>Implémentation</a:t>
              </a:r>
            </a:p>
          </p:txBody>
        </p:sp>
        <p:sp>
          <p:nvSpPr>
            <p:cNvPr id="34" name="ZoneTexte 33">
              <a:extLst>
                <a:ext uri="{FF2B5EF4-FFF2-40B4-BE49-F238E27FC236}">
                  <a16:creationId xmlns:a16="http://schemas.microsoft.com/office/drawing/2014/main" id="{62F2ED1D-0F75-F83E-05C6-3A25CE6789A5}"/>
                </a:ext>
              </a:extLst>
            </p:cNvPr>
            <p:cNvSpPr txBox="1"/>
            <p:nvPr/>
          </p:nvSpPr>
          <p:spPr>
            <a:xfrm>
              <a:off x="6740136" y="3311026"/>
              <a:ext cx="1683368" cy="560572"/>
            </a:xfrm>
            <a:prstGeom prst="rect">
              <a:avLst/>
            </a:prstGeom>
            <a:noFill/>
          </p:spPr>
          <p:txBody>
            <a:bodyPr wrap="none" rtlCol="0">
              <a:spAutoFit/>
            </a:bodyPr>
            <a:lstStyle/>
            <a:p>
              <a:r>
                <a:rPr lang="fr-FR" sz="1050" dirty="0"/>
                <a:t>Résultats</a:t>
              </a:r>
              <a:endParaRPr lang="fr-FR" dirty="0"/>
            </a:p>
          </p:txBody>
        </p:sp>
        <p:sp>
          <p:nvSpPr>
            <p:cNvPr id="35" name="ZoneTexte 34">
              <a:extLst>
                <a:ext uri="{FF2B5EF4-FFF2-40B4-BE49-F238E27FC236}">
                  <a16:creationId xmlns:a16="http://schemas.microsoft.com/office/drawing/2014/main" id="{B3BD1EB1-1483-096C-0B0E-0C61DE46F4C1}"/>
                </a:ext>
              </a:extLst>
            </p:cNvPr>
            <p:cNvSpPr txBox="1"/>
            <p:nvPr/>
          </p:nvSpPr>
          <p:spPr>
            <a:xfrm>
              <a:off x="8314262" y="2302137"/>
              <a:ext cx="2409570" cy="890320"/>
            </a:xfrm>
            <a:prstGeom prst="rect">
              <a:avLst/>
            </a:prstGeom>
            <a:noFill/>
          </p:spPr>
          <p:txBody>
            <a:bodyPr wrap="none" rtlCol="0">
              <a:spAutoFit/>
            </a:bodyPr>
            <a:lstStyle/>
            <a:p>
              <a:r>
                <a:rPr lang="fr-FR" sz="1050" dirty="0"/>
                <a:t>Conclusion et</a:t>
              </a:r>
              <a:br>
                <a:rPr lang="fr-FR" sz="1050" dirty="0"/>
              </a:br>
              <a:r>
                <a:rPr lang="fr-FR" sz="1050" dirty="0"/>
                <a:t>Bilan personnel</a:t>
              </a:r>
            </a:p>
          </p:txBody>
        </p:sp>
      </p:grpSp>
      <p:sp>
        <p:nvSpPr>
          <p:cNvPr id="36" name="Rectangle 35">
            <a:extLst>
              <a:ext uri="{FF2B5EF4-FFF2-40B4-BE49-F238E27FC236}">
                <a16:creationId xmlns:a16="http://schemas.microsoft.com/office/drawing/2014/main" id="{E78FE509-8BAA-0B46-5D41-6565AF250A11}"/>
              </a:ext>
            </a:extLst>
          </p:cNvPr>
          <p:cNvSpPr/>
          <p:nvPr/>
        </p:nvSpPr>
        <p:spPr>
          <a:xfrm>
            <a:off x="10279381" y="408860"/>
            <a:ext cx="1023581" cy="40020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id="{5B7F765A-B734-FF9E-F6A2-DAE4A6A0FD78}"/>
              </a:ext>
            </a:extLst>
          </p:cNvPr>
          <p:cNvPicPr>
            <a:picLocks noChangeAspect="1"/>
          </p:cNvPicPr>
          <p:nvPr/>
        </p:nvPicPr>
        <p:blipFill>
          <a:blip r:embed="rId6"/>
          <a:stretch>
            <a:fillRect/>
          </a:stretch>
        </p:blipFill>
        <p:spPr>
          <a:xfrm>
            <a:off x="766842" y="4625625"/>
            <a:ext cx="10536120" cy="1486107"/>
          </a:xfrm>
          <a:prstGeom prst="rect">
            <a:avLst/>
          </a:prstGeom>
        </p:spPr>
      </p:pic>
      <p:sp>
        <p:nvSpPr>
          <p:cNvPr id="18" name="Rectangle 17">
            <a:extLst>
              <a:ext uri="{FF2B5EF4-FFF2-40B4-BE49-F238E27FC236}">
                <a16:creationId xmlns:a16="http://schemas.microsoft.com/office/drawing/2014/main" id="{18979C02-B8B9-F26B-BB17-7A13C2FD6C2F}"/>
              </a:ext>
            </a:extLst>
          </p:cNvPr>
          <p:cNvSpPr/>
          <p:nvPr/>
        </p:nvSpPr>
        <p:spPr>
          <a:xfrm>
            <a:off x="3846387" y="2242308"/>
            <a:ext cx="381282" cy="26744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0" name="Groupe 19">
            <a:extLst>
              <a:ext uri="{FF2B5EF4-FFF2-40B4-BE49-F238E27FC236}">
                <a16:creationId xmlns:a16="http://schemas.microsoft.com/office/drawing/2014/main" id="{522AD802-5FB4-E11C-506D-E201BECC812B}"/>
              </a:ext>
            </a:extLst>
          </p:cNvPr>
          <p:cNvGrpSpPr/>
          <p:nvPr/>
        </p:nvGrpSpPr>
        <p:grpSpPr>
          <a:xfrm>
            <a:off x="4037028" y="1287792"/>
            <a:ext cx="1557268" cy="754301"/>
            <a:chOff x="4227668" y="1269402"/>
            <a:chExt cx="1557268" cy="754301"/>
          </a:xfrm>
        </p:grpSpPr>
        <p:pic>
          <p:nvPicPr>
            <p:cNvPr id="17" name="Image 16">
              <a:extLst>
                <a:ext uri="{FF2B5EF4-FFF2-40B4-BE49-F238E27FC236}">
                  <a16:creationId xmlns:a16="http://schemas.microsoft.com/office/drawing/2014/main" id="{0087630D-5DEC-B908-5161-5E4853E2CDC9}"/>
                </a:ext>
              </a:extLst>
            </p:cNvPr>
            <p:cNvPicPr>
              <a:picLocks noChangeAspect="1"/>
            </p:cNvPicPr>
            <p:nvPr/>
          </p:nvPicPr>
          <p:blipFill>
            <a:blip r:embed="rId7"/>
            <a:stretch>
              <a:fillRect/>
            </a:stretch>
          </p:blipFill>
          <p:spPr>
            <a:xfrm>
              <a:off x="4227669" y="1269402"/>
              <a:ext cx="1557267" cy="754301"/>
            </a:xfrm>
            <a:prstGeom prst="rect">
              <a:avLst/>
            </a:prstGeom>
          </p:spPr>
        </p:pic>
        <p:sp>
          <p:nvSpPr>
            <p:cNvPr id="19" name="Rectangle 18">
              <a:extLst>
                <a:ext uri="{FF2B5EF4-FFF2-40B4-BE49-F238E27FC236}">
                  <a16:creationId xmlns:a16="http://schemas.microsoft.com/office/drawing/2014/main" id="{A27CD267-7D0D-3B0E-5954-0D7FEE88D34C}"/>
                </a:ext>
              </a:extLst>
            </p:cNvPr>
            <p:cNvSpPr/>
            <p:nvPr/>
          </p:nvSpPr>
          <p:spPr>
            <a:xfrm>
              <a:off x="4227668" y="1269402"/>
              <a:ext cx="1557267" cy="75430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5" name="Rectangle 24">
            <a:extLst>
              <a:ext uri="{FF2B5EF4-FFF2-40B4-BE49-F238E27FC236}">
                <a16:creationId xmlns:a16="http://schemas.microsoft.com/office/drawing/2014/main" id="{884287D7-DE35-BF20-0B2B-45076D637F55}"/>
              </a:ext>
            </a:extLst>
          </p:cNvPr>
          <p:cNvSpPr/>
          <p:nvPr/>
        </p:nvSpPr>
        <p:spPr>
          <a:xfrm>
            <a:off x="8040205" y="2214133"/>
            <a:ext cx="381282" cy="267443"/>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7" name="Groupe 26">
            <a:extLst>
              <a:ext uri="{FF2B5EF4-FFF2-40B4-BE49-F238E27FC236}">
                <a16:creationId xmlns:a16="http://schemas.microsoft.com/office/drawing/2014/main" id="{34DE992C-FA4F-7C47-4906-6BEB60DC0387}"/>
              </a:ext>
            </a:extLst>
          </p:cNvPr>
          <p:cNvGrpSpPr/>
          <p:nvPr/>
        </p:nvGrpSpPr>
        <p:grpSpPr>
          <a:xfrm>
            <a:off x="8316558" y="1257818"/>
            <a:ext cx="1576157" cy="798407"/>
            <a:chOff x="7883014" y="1171108"/>
            <a:chExt cx="1576157" cy="798407"/>
          </a:xfrm>
        </p:grpSpPr>
        <p:pic>
          <p:nvPicPr>
            <p:cNvPr id="22" name="Image 21">
              <a:extLst>
                <a:ext uri="{FF2B5EF4-FFF2-40B4-BE49-F238E27FC236}">
                  <a16:creationId xmlns:a16="http://schemas.microsoft.com/office/drawing/2014/main" id="{509E0950-FCD0-C9A6-F304-172E5C4849D6}"/>
                </a:ext>
              </a:extLst>
            </p:cNvPr>
            <p:cNvPicPr>
              <a:picLocks noChangeAspect="1"/>
            </p:cNvPicPr>
            <p:nvPr/>
          </p:nvPicPr>
          <p:blipFill>
            <a:blip r:embed="rId8"/>
            <a:stretch>
              <a:fillRect/>
            </a:stretch>
          </p:blipFill>
          <p:spPr>
            <a:xfrm>
              <a:off x="7902126" y="1180061"/>
              <a:ext cx="1557045" cy="772579"/>
            </a:xfrm>
            <a:prstGeom prst="rect">
              <a:avLst/>
            </a:prstGeom>
          </p:spPr>
        </p:pic>
        <p:sp>
          <p:nvSpPr>
            <p:cNvPr id="26" name="Rectangle 25">
              <a:extLst>
                <a:ext uri="{FF2B5EF4-FFF2-40B4-BE49-F238E27FC236}">
                  <a16:creationId xmlns:a16="http://schemas.microsoft.com/office/drawing/2014/main" id="{45B2A81D-BC34-4BAC-4690-063282C79498}"/>
                </a:ext>
              </a:extLst>
            </p:cNvPr>
            <p:cNvSpPr/>
            <p:nvPr/>
          </p:nvSpPr>
          <p:spPr>
            <a:xfrm>
              <a:off x="7883014" y="1171108"/>
              <a:ext cx="1557045" cy="798407"/>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8" name="ZoneTexte 27">
            <a:extLst>
              <a:ext uri="{FF2B5EF4-FFF2-40B4-BE49-F238E27FC236}">
                <a16:creationId xmlns:a16="http://schemas.microsoft.com/office/drawing/2014/main" id="{345991B1-83A2-F458-2A09-CDDD9DAB8FF5}"/>
              </a:ext>
            </a:extLst>
          </p:cNvPr>
          <p:cNvSpPr txBox="1"/>
          <p:nvPr/>
        </p:nvSpPr>
        <p:spPr>
          <a:xfrm>
            <a:off x="5029529" y="4139577"/>
            <a:ext cx="1396536" cy="369332"/>
          </a:xfrm>
          <a:prstGeom prst="rect">
            <a:avLst/>
          </a:prstGeom>
          <a:noFill/>
        </p:spPr>
        <p:txBody>
          <a:bodyPr wrap="none" rtlCol="0">
            <a:spAutoFit/>
          </a:bodyPr>
          <a:lstStyle/>
          <a:p>
            <a:r>
              <a:rPr lang="fr-FR" dirty="0"/>
              <a:t>SNR = 50 dB</a:t>
            </a:r>
          </a:p>
        </p:txBody>
      </p:sp>
      <p:sp>
        <p:nvSpPr>
          <p:cNvPr id="37" name="ZoneTexte 36">
            <a:extLst>
              <a:ext uri="{FF2B5EF4-FFF2-40B4-BE49-F238E27FC236}">
                <a16:creationId xmlns:a16="http://schemas.microsoft.com/office/drawing/2014/main" id="{0A0410BD-88BE-BAC3-6597-2E636DDB6E65}"/>
              </a:ext>
            </a:extLst>
          </p:cNvPr>
          <p:cNvSpPr txBox="1"/>
          <p:nvPr/>
        </p:nvSpPr>
        <p:spPr>
          <a:xfrm>
            <a:off x="9588502" y="4139577"/>
            <a:ext cx="1396536" cy="369332"/>
          </a:xfrm>
          <a:prstGeom prst="rect">
            <a:avLst/>
          </a:prstGeom>
          <a:noFill/>
        </p:spPr>
        <p:txBody>
          <a:bodyPr wrap="none" rtlCol="0">
            <a:spAutoFit/>
          </a:bodyPr>
          <a:lstStyle/>
          <a:p>
            <a:r>
              <a:rPr lang="fr-FR" dirty="0"/>
              <a:t>SNR = 20 dB</a:t>
            </a:r>
          </a:p>
        </p:txBody>
      </p:sp>
      <p:grpSp>
        <p:nvGrpSpPr>
          <p:cNvPr id="38" name="Groupe 37">
            <a:extLst>
              <a:ext uri="{FF2B5EF4-FFF2-40B4-BE49-F238E27FC236}">
                <a16:creationId xmlns:a16="http://schemas.microsoft.com/office/drawing/2014/main" id="{A84DC050-D692-1945-9E27-CF07A7E7ABED}"/>
              </a:ext>
            </a:extLst>
          </p:cNvPr>
          <p:cNvGrpSpPr/>
          <p:nvPr/>
        </p:nvGrpSpPr>
        <p:grpSpPr>
          <a:xfrm>
            <a:off x="10600396" y="2664235"/>
            <a:ext cx="1065095" cy="608046"/>
            <a:chOff x="4721407" y="4427775"/>
            <a:chExt cx="1065095" cy="608046"/>
          </a:xfrm>
        </p:grpSpPr>
        <p:cxnSp>
          <p:nvCxnSpPr>
            <p:cNvPr id="39" name="Connecteur droit avec flèche 38">
              <a:extLst>
                <a:ext uri="{FF2B5EF4-FFF2-40B4-BE49-F238E27FC236}">
                  <a16:creationId xmlns:a16="http://schemas.microsoft.com/office/drawing/2014/main" id="{CCE5F7F2-AAE0-39D8-F8A3-8AD640CC4776}"/>
                </a:ext>
              </a:extLst>
            </p:cNvPr>
            <p:cNvCxnSpPr/>
            <p:nvPr/>
          </p:nvCxnSpPr>
          <p:spPr>
            <a:xfrm flipH="1">
              <a:off x="4721407" y="4652208"/>
              <a:ext cx="420748" cy="3836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0" name="ZoneTexte 39">
              <a:extLst>
                <a:ext uri="{FF2B5EF4-FFF2-40B4-BE49-F238E27FC236}">
                  <a16:creationId xmlns:a16="http://schemas.microsoft.com/office/drawing/2014/main" id="{CE0D41E4-D5B8-456A-25F5-F5C880856228}"/>
                </a:ext>
              </a:extLst>
            </p:cNvPr>
            <p:cNvSpPr txBox="1"/>
            <p:nvPr/>
          </p:nvSpPr>
          <p:spPr>
            <a:xfrm>
              <a:off x="4931781" y="4427775"/>
              <a:ext cx="854721" cy="261610"/>
            </a:xfrm>
            <a:prstGeom prst="rect">
              <a:avLst/>
            </a:prstGeom>
            <a:noFill/>
          </p:spPr>
          <p:txBody>
            <a:bodyPr wrap="none" rtlCol="0">
              <a:spAutoFit/>
            </a:bodyPr>
            <a:lstStyle/>
            <a:p>
              <a:r>
                <a:rPr lang="fr-FR" sz="1100" dirty="0"/>
                <a:t>Signal utile</a:t>
              </a:r>
            </a:p>
          </p:txBody>
        </p:sp>
      </p:grpSp>
      <p:grpSp>
        <p:nvGrpSpPr>
          <p:cNvPr id="41" name="Groupe 40">
            <a:extLst>
              <a:ext uri="{FF2B5EF4-FFF2-40B4-BE49-F238E27FC236}">
                <a16:creationId xmlns:a16="http://schemas.microsoft.com/office/drawing/2014/main" id="{0EB07A91-F845-7DCD-2EA5-6DFC9D6BC0DF}"/>
              </a:ext>
            </a:extLst>
          </p:cNvPr>
          <p:cNvGrpSpPr/>
          <p:nvPr/>
        </p:nvGrpSpPr>
        <p:grpSpPr>
          <a:xfrm>
            <a:off x="6426065" y="2197098"/>
            <a:ext cx="1065095" cy="608046"/>
            <a:chOff x="4721407" y="4427775"/>
            <a:chExt cx="1065095" cy="608046"/>
          </a:xfrm>
        </p:grpSpPr>
        <p:cxnSp>
          <p:nvCxnSpPr>
            <p:cNvPr id="42" name="Connecteur droit avec flèche 41">
              <a:extLst>
                <a:ext uri="{FF2B5EF4-FFF2-40B4-BE49-F238E27FC236}">
                  <a16:creationId xmlns:a16="http://schemas.microsoft.com/office/drawing/2014/main" id="{1E9ABEA4-2105-49B0-08F5-632D13E3E108}"/>
                </a:ext>
              </a:extLst>
            </p:cNvPr>
            <p:cNvCxnSpPr/>
            <p:nvPr/>
          </p:nvCxnSpPr>
          <p:spPr>
            <a:xfrm flipH="1">
              <a:off x="4721407" y="4652208"/>
              <a:ext cx="420748" cy="3836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3" name="ZoneTexte 42">
              <a:extLst>
                <a:ext uri="{FF2B5EF4-FFF2-40B4-BE49-F238E27FC236}">
                  <a16:creationId xmlns:a16="http://schemas.microsoft.com/office/drawing/2014/main" id="{6016F507-2E91-3DAF-1EED-59BB55D3A6B1}"/>
                </a:ext>
              </a:extLst>
            </p:cNvPr>
            <p:cNvSpPr txBox="1"/>
            <p:nvPr/>
          </p:nvSpPr>
          <p:spPr>
            <a:xfrm>
              <a:off x="4931781" y="4427775"/>
              <a:ext cx="854721" cy="261610"/>
            </a:xfrm>
            <a:prstGeom prst="rect">
              <a:avLst/>
            </a:prstGeom>
            <a:noFill/>
          </p:spPr>
          <p:txBody>
            <a:bodyPr wrap="none" rtlCol="0">
              <a:spAutoFit/>
            </a:bodyPr>
            <a:lstStyle/>
            <a:p>
              <a:r>
                <a:rPr lang="fr-FR" sz="1100" dirty="0"/>
                <a:t>Signal utile</a:t>
              </a:r>
            </a:p>
          </p:txBody>
        </p:sp>
      </p:grpSp>
      <p:grpSp>
        <p:nvGrpSpPr>
          <p:cNvPr id="44" name="Groupe 43">
            <a:extLst>
              <a:ext uri="{FF2B5EF4-FFF2-40B4-BE49-F238E27FC236}">
                <a16:creationId xmlns:a16="http://schemas.microsoft.com/office/drawing/2014/main" id="{608B1997-A0EF-2070-3D39-67C512EF8950}"/>
              </a:ext>
            </a:extLst>
          </p:cNvPr>
          <p:cNvGrpSpPr/>
          <p:nvPr/>
        </p:nvGrpSpPr>
        <p:grpSpPr>
          <a:xfrm>
            <a:off x="4769527" y="2716223"/>
            <a:ext cx="958270" cy="640755"/>
            <a:chOff x="2699578" y="4395066"/>
            <a:chExt cx="958270" cy="640755"/>
          </a:xfrm>
        </p:grpSpPr>
        <p:cxnSp>
          <p:nvCxnSpPr>
            <p:cNvPr id="45" name="Connecteur droit avec flèche 44">
              <a:extLst>
                <a:ext uri="{FF2B5EF4-FFF2-40B4-BE49-F238E27FC236}">
                  <a16:creationId xmlns:a16="http://schemas.microsoft.com/office/drawing/2014/main" id="{CB558262-14F1-6BDF-AC63-9E8D34DC32B6}"/>
                </a:ext>
              </a:extLst>
            </p:cNvPr>
            <p:cNvCxnSpPr>
              <a:cxnSpLocks/>
            </p:cNvCxnSpPr>
            <p:nvPr/>
          </p:nvCxnSpPr>
          <p:spPr>
            <a:xfrm>
              <a:off x="3377901" y="4652208"/>
              <a:ext cx="279947" cy="3836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6" name="ZoneTexte 45">
              <a:extLst>
                <a:ext uri="{FF2B5EF4-FFF2-40B4-BE49-F238E27FC236}">
                  <a16:creationId xmlns:a16="http://schemas.microsoft.com/office/drawing/2014/main" id="{A49DF467-1E6F-D6D5-F6A8-B29FC7C13759}"/>
                </a:ext>
              </a:extLst>
            </p:cNvPr>
            <p:cNvSpPr txBox="1"/>
            <p:nvPr/>
          </p:nvSpPr>
          <p:spPr>
            <a:xfrm>
              <a:off x="2699578" y="4395066"/>
              <a:ext cx="784189" cy="261610"/>
            </a:xfrm>
            <a:prstGeom prst="rect">
              <a:avLst/>
            </a:prstGeom>
            <a:noFill/>
          </p:spPr>
          <p:txBody>
            <a:bodyPr wrap="none" rtlCol="0">
              <a:spAutoFit/>
            </a:bodyPr>
            <a:lstStyle/>
            <a:p>
              <a:r>
                <a:rPr lang="fr-FR" sz="1100" dirty="0"/>
                <a:t>DC Offset</a:t>
              </a:r>
            </a:p>
          </p:txBody>
        </p:sp>
      </p:grpSp>
      <p:grpSp>
        <p:nvGrpSpPr>
          <p:cNvPr id="47" name="Groupe 46">
            <a:extLst>
              <a:ext uri="{FF2B5EF4-FFF2-40B4-BE49-F238E27FC236}">
                <a16:creationId xmlns:a16="http://schemas.microsoft.com/office/drawing/2014/main" id="{619959EE-93DD-133B-05E5-CF3B86A30700}"/>
              </a:ext>
            </a:extLst>
          </p:cNvPr>
          <p:cNvGrpSpPr/>
          <p:nvPr/>
        </p:nvGrpSpPr>
        <p:grpSpPr>
          <a:xfrm>
            <a:off x="9014213" y="2766876"/>
            <a:ext cx="958270" cy="640755"/>
            <a:chOff x="2699578" y="4395066"/>
            <a:chExt cx="958270" cy="640755"/>
          </a:xfrm>
        </p:grpSpPr>
        <p:cxnSp>
          <p:nvCxnSpPr>
            <p:cNvPr id="48" name="Connecteur droit avec flèche 47">
              <a:extLst>
                <a:ext uri="{FF2B5EF4-FFF2-40B4-BE49-F238E27FC236}">
                  <a16:creationId xmlns:a16="http://schemas.microsoft.com/office/drawing/2014/main" id="{2A239872-E5CF-4BE1-98D5-065734F579FB}"/>
                </a:ext>
              </a:extLst>
            </p:cNvPr>
            <p:cNvCxnSpPr>
              <a:cxnSpLocks/>
            </p:cNvCxnSpPr>
            <p:nvPr/>
          </p:nvCxnSpPr>
          <p:spPr>
            <a:xfrm>
              <a:off x="3377901" y="4652208"/>
              <a:ext cx="279947" cy="3836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9" name="ZoneTexte 48">
              <a:extLst>
                <a:ext uri="{FF2B5EF4-FFF2-40B4-BE49-F238E27FC236}">
                  <a16:creationId xmlns:a16="http://schemas.microsoft.com/office/drawing/2014/main" id="{6125C402-A3D0-09C4-BE0D-BD6C76BD6D34}"/>
                </a:ext>
              </a:extLst>
            </p:cNvPr>
            <p:cNvSpPr txBox="1"/>
            <p:nvPr/>
          </p:nvSpPr>
          <p:spPr>
            <a:xfrm>
              <a:off x="2699578" y="4395066"/>
              <a:ext cx="784189" cy="261610"/>
            </a:xfrm>
            <a:prstGeom prst="rect">
              <a:avLst/>
            </a:prstGeom>
            <a:noFill/>
          </p:spPr>
          <p:txBody>
            <a:bodyPr wrap="none" rtlCol="0">
              <a:spAutoFit/>
            </a:bodyPr>
            <a:lstStyle/>
            <a:p>
              <a:r>
                <a:rPr lang="fr-FR" sz="1100" dirty="0"/>
                <a:t>DC Offset</a:t>
              </a:r>
            </a:p>
          </p:txBody>
        </p:sp>
      </p:grpSp>
    </p:spTree>
    <p:extLst>
      <p:ext uri="{BB962C8B-B14F-4D97-AF65-F5344CB8AC3E}">
        <p14:creationId xmlns:p14="http://schemas.microsoft.com/office/powerpoint/2010/main" val="80402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animBg="1"/>
      <p:bldP spid="28"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B127F3-4368-B365-963C-F5CA4C84D9A4}"/>
              </a:ext>
            </a:extLst>
          </p:cNvPr>
          <p:cNvSpPr>
            <a:spLocks noGrp="1"/>
          </p:cNvSpPr>
          <p:nvPr>
            <p:ph type="title"/>
          </p:nvPr>
        </p:nvSpPr>
        <p:spPr/>
        <p:txBody>
          <a:bodyPr/>
          <a:lstStyle/>
          <a:p>
            <a:r>
              <a:rPr lang="fr-FR" dirty="0"/>
              <a:t>Sommaire</a:t>
            </a:r>
          </a:p>
        </p:txBody>
      </p:sp>
      <p:sp>
        <p:nvSpPr>
          <p:cNvPr id="4" name="Espace réservé du pied de page 3">
            <a:extLst>
              <a:ext uri="{FF2B5EF4-FFF2-40B4-BE49-F238E27FC236}">
                <a16:creationId xmlns:a16="http://schemas.microsoft.com/office/drawing/2014/main" id="{69A4EDB4-7C15-821E-A6D9-38E710EFFD74}"/>
              </a:ext>
            </a:extLst>
          </p:cNvPr>
          <p:cNvSpPr>
            <a:spLocks noGrp="1"/>
          </p:cNvSpPr>
          <p:nvPr>
            <p:ph type="ftr" sz="quarter" idx="11"/>
          </p:nvPr>
        </p:nvSpPr>
        <p:spPr/>
        <p:txBody>
          <a:bodyPr/>
          <a:lstStyle/>
          <a:p>
            <a:r>
              <a:rPr lang="fr-FR"/>
              <a:t>LESSEUR Cédric</a:t>
            </a:r>
          </a:p>
        </p:txBody>
      </p:sp>
      <p:sp>
        <p:nvSpPr>
          <p:cNvPr id="5" name="Espace réservé du numéro de diapositive 4">
            <a:extLst>
              <a:ext uri="{FF2B5EF4-FFF2-40B4-BE49-F238E27FC236}">
                <a16:creationId xmlns:a16="http://schemas.microsoft.com/office/drawing/2014/main" id="{89C9588D-59CD-0492-3313-BEF4E880C3AB}"/>
              </a:ext>
            </a:extLst>
          </p:cNvPr>
          <p:cNvSpPr>
            <a:spLocks noGrp="1"/>
          </p:cNvSpPr>
          <p:nvPr>
            <p:ph type="sldNum" sz="quarter" idx="12"/>
          </p:nvPr>
        </p:nvSpPr>
        <p:spPr/>
        <p:txBody>
          <a:bodyPr/>
          <a:lstStyle/>
          <a:p>
            <a:fld id="{BAF328F6-B545-4A74-8F28-73F0CB02E36C}" type="slidenum">
              <a:rPr lang="fr-FR" smtClean="0"/>
              <a:t>2</a:t>
            </a:fld>
            <a:endParaRPr lang="fr-FR"/>
          </a:p>
        </p:txBody>
      </p:sp>
      <p:grpSp>
        <p:nvGrpSpPr>
          <p:cNvPr id="25" name="Groupe 24">
            <a:extLst>
              <a:ext uri="{FF2B5EF4-FFF2-40B4-BE49-F238E27FC236}">
                <a16:creationId xmlns:a16="http://schemas.microsoft.com/office/drawing/2014/main" id="{F6216B79-F43B-126E-CBD2-F12FB5AD1889}"/>
              </a:ext>
            </a:extLst>
          </p:cNvPr>
          <p:cNvGrpSpPr/>
          <p:nvPr/>
        </p:nvGrpSpPr>
        <p:grpSpPr>
          <a:xfrm>
            <a:off x="1235115" y="2547909"/>
            <a:ext cx="9236598" cy="1464594"/>
            <a:chOff x="1273215" y="2528029"/>
            <a:chExt cx="9236598" cy="1464594"/>
          </a:xfrm>
        </p:grpSpPr>
        <p:cxnSp>
          <p:nvCxnSpPr>
            <p:cNvPr id="9" name="Connecteur droit avec flèche 8">
              <a:extLst>
                <a:ext uri="{FF2B5EF4-FFF2-40B4-BE49-F238E27FC236}">
                  <a16:creationId xmlns:a16="http://schemas.microsoft.com/office/drawing/2014/main" id="{D88AF038-AEDD-B2CB-57D8-3E8D83F0BD10}"/>
                </a:ext>
              </a:extLst>
            </p:cNvPr>
            <p:cNvCxnSpPr>
              <a:cxnSpLocks/>
            </p:cNvCxnSpPr>
            <p:nvPr/>
          </p:nvCxnSpPr>
          <p:spPr>
            <a:xfrm>
              <a:off x="1273215" y="3264061"/>
              <a:ext cx="923659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 name="Ellipse 9">
              <a:extLst>
                <a:ext uri="{FF2B5EF4-FFF2-40B4-BE49-F238E27FC236}">
                  <a16:creationId xmlns:a16="http://schemas.microsoft.com/office/drawing/2014/main" id="{3403EA64-3043-C7EA-25EA-4DD28364E284}"/>
                </a:ext>
              </a:extLst>
            </p:cNvPr>
            <p:cNvSpPr/>
            <p:nvPr/>
          </p:nvSpPr>
          <p:spPr>
            <a:xfrm>
              <a:off x="1800247" y="3172673"/>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E1300112-88F7-3386-9F8C-AE755D6720D6}"/>
                </a:ext>
              </a:extLst>
            </p:cNvPr>
            <p:cNvSpPr/>
            <p:nvPr/>
          </p:nvSpPr>
          <p:spPr>
            <a:xfrm>
              <a:off x="3576227" y="3174357"/>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15630E4E-FCC1-1A90-7FD7-989E888C226B}"/>
                </a:ext>
              </a:extLst>
            </p:cNvPr>
            <p:cNvSpPr/>
            <p:nvPr/>
          </p:nvSpPr>
          <p:spPr>
            <a:xfrm>
              <a:off x="5509530" y="3174359"/>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BFE89F5E-9D06-7239-4AA7-0A703AA8FC72}"/>
                </a:ext>
              </a:extLst>
            </p:cNvPr>
            <p:cNvSpPr/>
            <p:nvPr/>
          </p:nvSpPr>
          <p:spPr>
            <a:xfrm>
              <a:off x="7581821" y="3174357"/>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435FB594-6292-6FB2-E06B-765BBA667F1C}"/>
                </a:ext>
              </a:extLst>
            </p:cNvPr>
            <p:cNvSpPr/>
            <p:nvPr/>
          </p:nvSpPr>
          <p:spPr>
            <a:xfrm>
              <a:off x="9513958" y="3174358"/>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3D379D7D-8ED1-2AB7-4A9A-A39D562B4437}"/>
                </a:ext>
              </a:extLst>
            </p:cNvPr>
            <p:cNvSpPr txBox="1"/>
            <p:nvPr/>
          </p:nvSpPr>
          <p:spPr>
            <a:xfrm>
              <a:off x="1291919" y="2805028"/>
              <a:ext cx="1409425" cy="369332"/>
            </a:xfrm>
            <a:prstGeom prst="rect">
              <a:avLst/>
            </a:prstGeom>
            <a:noFill/>
          </p:spPr>
          <p:txBody>
            <a:bodyPr wrap="none" rtlCol="0">
              <a:spAutoFit/>
            </a:bodyPr>
            <a:lstStyle/>
            <a:p>
              <a:r>
                <a:rPr lang="fr-FR" dirty="0"/>
                <a:t>Introduction</a:t>
              </a:r>
            </a:p>
          </p:txBody>
        </p:sp>
        <p:sp>
          <p:nvSpPr>
            <p:cNvPr id="18" name="ZoneTexte 17">
              <a:extLst>
                <a:ext uri="{FF2B5EF4-FFF2-40B4-BE49-F238E27FC236}">
                  <a16:creationId xmlns:a16="http://schemas.microsoft.com/office/drawing/2014/main" id="{751DB0E7-E64C-35DD-8CF9-AC53DB81357A}"/>
                </a:ext>
              </a:extLst>
            </p:cNvPr>
            <p:cNvSpPr txBox="1"/>
            <p:nvPr/>
          </p:nvSpPr>
          <p:spPr>
            <a:xfrm>
              <a:off x="2892869" y="3346292"/>
              <a:ext cx="1548822" cy="646331"/>
            </a:xfrm>
            <a:prstGeom prst="rect">
              <a:avLst/>
            </a:prstGeom>
            <a:noFill/>
          </p:spPr>
          <p:txBody>
            <a:bodyPr wrap="none" rtlCol="0">
              <a:spAutoFit/>
            </a:bodyPr>
            <a:lstStyle/>
            <a:p>
              <a:r>
                <a:rPr lang="fr-FR" dirty="0"/>
                <a:t>Méthodologie</a:t>
              </a:r>
              <a:br>
                <a:rPr lang="fr-FR" dirty="0"/>
              </a:br>
              <a:r>
                <a:rPr lang="fr-FR" dirty="0"/>
                <a:t>Watson-Watt</a:t>
              </a:r>
            </a:p>
          </p:txBody>
        </p:sp>
        <p:sp>
          <p:nvSpPr>
            <p:cNvPr id="19" name="ZoneTexte 18">
              <a:extLst>
                <a:ext uri="{FF2B5EF4-FFF2-40B4-BE49-F238E27FC236}">
                  <a16:creationId xmlns:a16="http://schemas.microsoft.com/office/drawing/2014/main" id="{0519EFCE-4FAD-5F53-4ABA-44BF99B777B0}"/>
                </a:ext>
              </a:extLst>
            </p:cNvPr>
            <p:cNvSpPr txBox="1"/>
            <p:nvPr/>
          </p:nvSpPr>
          <p:spPr>
            <a:xfrm>
              <a:off x="4707986" y="2528029"/>
              <a:ext cx="1776705" cy="646331"/>
            </a:xfrm>
            <a:prstGeom prst="rect">
              <a:avLst/>
            </a:prstGeom>
            <a:noFill/>
          </p:spPr>
          <p:txBody>
            <a:bodyPr wrap="none" rtlCol="0">
              <a:spAutoFit/>
            </a:bodyPr>
            <a:lstStyle/>
            <a:p>
              <a:r>
                <a:rPr lang="fr-FR" dirty="0"/>
                <a:t>Simulation et</a:t>
              </a:r>
              <a:br>
                <a:rPr lang="fr-FR" dirty="0"/>
              </a:br>
              <a:r>
                <a:rPr lang="fr-FR" dirty="0"/>
                <a:t>Implémentation</a:t>
              </a:r>
            </a:p>
          </p:txBody>
        </p:sp>
        <p:sp>
          <p:nvSpPr>
            <p:cNvPr id="21" name="ZoneTexte 20">
              <a:extLst>
                <a:ext uri="{FF2B5EF4-FFF2-40B4-BE49-F238E27FC236}">
                  <a16:creationId xmlns:a16="http://schemas.microsoft.com/office/drawing/2014/main" id="{858D63E1-030F-4CFD-6B30-B43497050324}"/>
                </a:ext>
              </a:extLst>
            </p:cNvPr>
            <p:cNvSpPr txBox="1"/>
            <p:nvPr/>
          </p:nvSpPr>
          <p:spPr>
            <a:xfrm>
              <a:off x="7104533" y="3346292"/>
              <a:ext cx="1128194" cy="369332"/>
            </a:xfrm>
            <a:prstGeom prst="rect">
              <a:avLst/>
            </a:prstGeom>
            <a:noFill/>
          </p:spPr>
          <p:txBody>
            <a:bodyPr wrap="none" rtlCol="0">
              <a:spAutoFit/>
            </a:bodyPr>
            <a:lstStyle/>
            <a:p>
              <a:r>
                <a:rPr lang="fr-FR" dirty="0"/>
                <a:t>Résultats</a:t>
              </a:r>
            </a:p>
          </p:txBody>
        </p:sp>
        <p:sp>
          <p:nvSpPr>
            <p:cNvPr id="22" name="ZoneTexte 21">
              <a:extLst>
                <a:ext uri="{FF2B5EF4-FFF2-40B4-BE49-F238E27FC236}">
                  <a16:creationId xmlns:a16="http://schemas.microsoft.com/office/drawing/2014/main" id="{3B91F39E-CD64-C401-57BF-571EB4D003B7}"/>
                </a:ext>
              </a:extLst>
            </p:cNvPr>
            <p:cNvSpPr txBox="1"/>
            <p:nvPr/>
          </p:nvSpPr>
          <p:spPr>
            <a:xfrm>
              <a:off x="8648700" y="2528029"/>
              <a:ext cx="1734129" cy="646331"/>
            </a:xfrm>
            <a:prstGeom prst="rect">
              <a:avLst/>
            </a:prstGeom>
            <a:noFill/>
          </p:spPr>
          <p:txBody>
            <a:bodyPr wrap="none" rtlCol="0">
              <a:spAutoFit/>
            </a:bodyPr>
            <a:lstStyle/>
            <a:p>
              <a:r>
                <a:rPr lang="fr-FR" dirty="0"/>
                <a:t>Conclusion et</a:t>
              </a:r>
              <a:br>
                <a:rPr lang="fr-FR" dirty="0"/>
              </a:br>
              <a:r>
                <a:rPr lang="fr-FR" dirty="0"/>
                <a:t>Bilan personnel</a:t>
              </a:r>
            </a:p>
          </p:txBody>
        </p:sp>
      </p:grpSp>
      <p:sp>
        <p:nvSpPr>
          <p:cNvPr id="24" name="Rectangle 23">
            <a:extLst>
              <a:ext uri="{FF2B5EF4-FFF2-40B4-BE49-F238E27FC236}">
                <a16:creationId xmlns:a16="http://schemas.microsoft.com/office/drawing/2014/main" id="{C0CE1D8A-7C34-D6EF-25D1-6CE9EC1FDC28}"/>
              </a:ext>
            </a:extLst>
          </p:cNvPr>
          <p:cNvSpPr/>
          <p:nvPr/>
        </p:nvSpPr>
        <p:spPr>
          <a:xfrm>
            <a:off x="1123905" y="2547909"/>
            <a:ext cx="1879700" cy="9525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9240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8.33333E-7 -2.22222E-6 L 0.12943 0.09329 " pathEditMode="relative" rAng="0" ptsTypes="AA">
                                      <p:cBhvr>
                                        <p:cTn id="10" dur="2000" fill="hold"/>
                                        <p:tgtEl>
                                          <p:spTgt spid="24"/>
                                        </p:tgtEl>
                                        <p:attrNameLst>
                                          <p:attrName>ppt_x</p:attrName>
                                          <p:attrName>ppt_y</p:attrName>
                                        </p:attrNameLst>
                                      </p:cBhvr>
                                      <p:rCtr x="6576" y="469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2" nodeType="clickEffect">
                                  <p:stCondLst>
                                    <p:cond delay="0"/>
                                  </p:stCondLst>
                                  <p:childTnLst>
                                    <p:animMotion origin="layout" path="M 0.12943 0.09329 L 0.29089 -0.02245 " pathEditMode="relative" rAng="0" ptsTypes="AA">
                                      <p:cBhvr>
                                        <p:cTn id="14" dur="2000" fill="hold"/>
                                        <p:tgtEl>
                                          <p:spTgt spid="24"/>
                                        </p:tgtEl>
                                        <p:attrNameLst>
                                          <p:attrName>ppt_x</p:attrName>
                                          <p:attrName>ppt_y</p:attrName>
                                        </p:attrNameLst>
                                      </p:cBhvr>
                                      <p:rCtr x="8073" y="-5787"/>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3" nodeType="clickEffect">
                                  <p:stCondLst>
                                    <p:cond delay="0"/>
                                  </p:stCondLst>
                                  <p:childTnLst>
                                    <p:animMotion origin="layout" path="M 0.29089 -0.02246 L 0.45729 0.06945 " pathEditMode="relative" rAng="0" ptsTypes="AA">
                                      <p:cBhvr>
                                        <p:cTn id="18" dur="2000" fill="hold"/>
                                        <p:tgtEl>
                                          <p:spTgt spid="24"/>
                                        </p:tgtEl>
                                        <p:attrNameLst>
                                          <p:attrName>ppt_x</p:attrName>
                                          <p:attrName>ppt_y</p:attrName>
                                        </p:attrNameLst>
                                      </p:cBhvr>
                                      <p:rCtr x="8320" y="4699"/>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4" nodeType="clickEffect">
                                  <p:stCondLst>
                                    <p:cond delay="0"/>
                                  </p:stCondLst>
                                  <p:childTnLst>
                                    <p:animMotion origin="layout" path="M 0.45729 0.06945 L 0.6194 -0.02477 " pathEditMode="relative" rAng="0" ptsTypes="AA">
                                      <p:cBhvr>
                                        <p:cTn id="22" dur="2000" fill="hold"/>
                                        <p:tgtEl>
                                          <p:spTgt spid="24"/>
                                        </p:tgtEl>
                                        <p:attrNameLst>
                                          <p:attrName>ppt_x</p:attrName>
                                          <p:attrName>ppt_y</p:attrName>
                                        </p:attrNameLst>
                                      </p:cBhvr>
                                      <p:rCtr x="8099" y="-47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24" grpId="3" animBg="1"/>
      <p:bldP spid="24" grpId="4"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F9C87D-456D-F5E1-BA7A-F54AFEC3A458}"/>
              </a:ext>
            </a:extLst>
          </p:cNvPr>
          <p:cNvSpPr>
            <a:spLocks noGrp="1"/>
          </p:cNvSpPr>
          <p:nvPr>
            <p:ph type="title"/>
          </p:nvPr>
        </p:nvSpPr>
        <p:spPr>
          <a:xfrm>
            <a:off x="838200" y="365125"/>
            <a:ext cx="3884271" cy="1325563"/>
          </a:xfrm>
        </p:spPr>
        <p:txBody>
          <a:bodyPr/>
          <a:lstStyle/>
          <a:p>
            <a:r>
              <a:rPr lang="fr-FR" dirty="0"/>
              <a:t>Conclusion et Bilan personnel</a:t>
            </a:r>
          </a:p>
        </p:txBody>
      </p:sp>
      <p:sp>
        <p:nvSpPr>
          <p:cNvPr id="4" name="Espace réservé du pied de page 3">
            <a:extLst>
              <a:ext uri="{FF2B5EF4-FFF2-40B4-BE49-F238E27FC236}">
                <a16:creationId xmlns:a16="http://schemas.microsoft.com/office/drawing/2014/main" id="{32AD2AC1-F671-2057-356B-03931CE251D3}"/>
              </a:ext>
            </a:extLst>
          </p:cNvPr>
          <p:cNvSpPr>
            <a:spLocks noGrp="1"/>
          </p:cNvSpPr>
          <p:nvPr>
            <p:ph type="ftr" sz="quarter" idx="11"/>
          </p:nvPr>
        </p:nvSpPr>
        <p:spPr/>
        <p:txBody>
          <a:bodyPr/>
          <a:lstStyle/>
          <a:p>
            <a:r>
              <a:rPr lang="fr-FR"/>
              <a:t>LESSEUR Cédric</a:t>
            </a:r>
          </a:p>
        </p:txBody>
      </p:sp>
      <p:sp>
        <p:nvSpPr>
          <p:cNvPr id="5" name="Espace réservé du numéro de diapositive 4">
            <a:extLst>
              <a:ext uri="{FF2B5EF4-FFF2-40B4-BE49-F238E27FC236}">
                <a16:creationId xmlns:a16="http://schemas.microsoft.com/office/drawing/2014/main" id="{EFB6E3E6-2FFD-6F65-01E4-B1EB38D118E2}"/>
              </a:ext>
            </a:extLst>
          </p:cNvPr>
          <p:cNvSpPr>
            <a:spLocks noGrp="1"/>
          </p:cNvSpPr>
          <p:nvPr>
            <p:ph type="sldNum" sz="quarter" idx="12"/>
          </p:nvPr>
        </p:nvSpPr>
        <p:spPr/>
        <p:txBody>
          <a:bodyPr/>
          <a:lstStyle/>
          <a:p>
            <a:fld id="{BAF328F6-B545-4A74-8F28-73F0CB02E36C}" type="slidenum">
              <a:rPr lang="fr-FR" smtClean="0"/>
              <a:t>20</a:t>
            </a:fld>
            <a:endParaRPr lang="fr-FR"/>
          </a:p>
        </p:txBody>
      </p:sp>
      <p:grpSp>
        <p:nvGrpSpPr>
          <p:cNvPr id="7" name="Group 4">
            <a:extLst>
              <a:ext uri="{FF2B5EF4-FFF2-40B4-BE49-F238E27FC236}">
                <a16:creationId xmlns:a16="http://schemas.microsoft.com/office/drawing/2014/main" id="{C6FAFAA4-3E57-9621-6427-D2B4570598BA}"/>
              </a:ext>
            </a:extLst>
          </p:cNvPr>
          <p:cNvGrpSpPr/>
          <p:nvPr/>
        </p:nvGrpSpPr>
        <p:grpSpPr>
          <a:xfrm>
            <a:off x="6097619" y="3264246"/>
            <a:ext cx="1589043" cy="1381138"/>
            <a:chOff x="4003927" y="2514271"/>
            <a:chExt cx="1589043" cy="1381138"/>
          </a:xfrm>
        </p:grpSpPr>
        <p:sp>
          <p:nvSpPr>
            <p:cNvPr id="27" name="Rounded Rectangle 1">
              <a:extLst>
                <a:ext uri="{FF2B5EF4-FFF2-40B4-BE49-F238E27FC236}">
                  <a16:creationId xmlns:a16="http://schemas.microsoft.com/office/drawing/2014/main" id="{4458433C-D320-5182-F13B-142D89DD46C6}"/>
                </a:ext>
              </a:extLst>
            </p:cNvPr>
            <p:cNvSpPr/>
            <p:nvPr/>
          </p:nvSpPr>
          <p:spPr>
            <a:xfrm>
              <a:off x="4874607" y="2514271"/>
              <a:ext cx="718363" cy="718363"/>
            </a:xfrm>
            <a:custGeom>
              <a:avLst/>
              <a:gdLst/>
              <a:ahLst/>
              <a:cxnLst/>
              <a:rect l="0" t="0" r="0" b="0"/>
              <a:pathLst>
                <a:path w="718363" h="718363">
                  <a:moveTo>
                    <a:pt x="0" y="359181"/>
                  </a:moveTo>
                  <a:cubicBezTo>
                    <a:pt x="0" y="557552"/>
                    <a:pt x="160811" y="718363"/>
                    <a:pt x="359181" y="718363"/>
                  </a:cubicBezTo>
                  <a:cubicBezTo>
                    <a:pt x="557552" y="718363"/>
                    <a:pt x="718363" y="557552"/>
                    <a:pt x="718363" y="359181"/>
                  </a:cubicBezTo>
                  <a:cubicBezTo>
                    <a:pt x="718363" y="160811"/>
                    <a:pt x="557552" y="0"/>
                    <a:pt x="359181" y="0"/>
                  </a:cubicBezTo>
                  <a:cubicBezTo>
                    <a:pt x="160811" y="0"/>
                    <a:pt x="0" y="160811"/>
                    <a:pt x="0" y="359181"/>
                  </a:cubicBezTo>
                </a:path>
              </a:pathLst>
            </a:custGeom>
            <a:noFill/>
            <a:ln w="6413">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28" name="Rounded Rectangle 2">
              <a:extLst>
                <a:ext uri="{FF2B5EF4-FFF2-40B4-BE49-F238E27FC236}">
                  <a16:creationId xmlns:a16="http://schemas.microsoft.com/office/drawing/2014/main" id="{B06080C5-3AEE-BD8E-31B9-9AC2990668E0}"/>
                </a:ext>
              </a:extLst>
            </p:cNvPr>
            <p:cNvSpPr/>
            <p:nvPr/>
          </p:nvSpPr>
          <p:spPr>
            <a:xfrm>
              <a:off x="4003927" y="3212190"/>
              <a:ext cx="761320" cy="683219"/>
            </a:xfrm>
            <a:custGeom>
              <a:avLst/>
              <a:gdLst/>
              <a:ahLst/>
              <a:cxnLst/>
              <a:rect l="0" t="0" r="0" b="0"/>
              <a:pathLst>
                <a:path w="761320" h="683219">
                  <a:moveTo>
                    <a:pt x="761320" y="0"/>
                  </a:moveTo>
                  <a:cubicBezTo>
                    <a:pt x="761320" y="0"/>
                    <a:pt x="374666" y="161551"/>
                    <a:pt x="190799" y="324038"/>
                  </a:cubicBezTo>
                  <a:cubicBezTo>
                    <a:pt x="105891" y="399073"/>
                    <a:pt x="13277" y="540856"/>
                    <a:pt x="0" y="683219"/>
                  </a:cubicBezTo>
                </a:path>
              </a:pathLst>
            </a:custGeom>
            <a:noFill/>
            <a:ln w="6413">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29" name="Rounded Rectangle 3">
              <a:extLst>
                <a:ext uri="{FF2B5EF4-FFF2-40B4-BE49-F238E27FC236}">
                  <a16:creationId xmlns:a16="http://schemas.microsoft.com/office/drawing/2014/main" id="{15B647C9-D691-0FC9-C1BE-350C43C02A45}"/>
                </a:ext>
              </a:extLst>
            </p:cNvPr>
            <p:cNvSpPr/>
            <p:nvPr/>
          </p:nvSpPr>
          <p:spPr>
            <a:xfrm>
              <a:off x="4754880" y="3130010"/>
              <a:ext cx="102623" cy="102623"/>
            </a:xfrm>
            <a:custGeom>
              <a:avLst/>
              <a:gdLst/>
              <a:ahLst/>
              <a:cxnLst/>
              <a:rect l="0" t="0" r="0" b="0"/>
              <a:pathLst>
                <a:path w="102623" h="102623">
                  <a:moveTo>
                    <a:pt x="0" y="51311"/>
                  </a:moveTo>
                  <a:cubicBezTo>
                    <a:pt x="0" y="79650"/>
                    <a:pt x="22973" y="102623"/>
                    <a:pt x="51311" y="102623"/>
                  </a:cubicBezTo>
                  <a:cubicBezTo>
                    <a:pt x="79650" y="102623"/>
                    <a:pt x="102623" y="79650"/>
                    <a:pt x="102623" y="51311"/>
                  </a:cubicBezTo>
                  <a:cubicBezTo>
                    <a:pt x="102623" y="22973"/>
                    <a:pt x="79650" y="0"/>
                    <a:pt x="51311" y="0"/>
                  </a:cubicBezTo>
                  <a:cubicBezTo>
                    <a:pt x="22973" y="0"/>
                    <a:pt x="0" y="22973"/>
                    <a:pt x="0" y="51311"/>
                  </a:cubicBezTo>
                </a:path>
              </a:pathLst>
            </a:custGeom>
            <a:noFill/>
            <a:ln w="6413">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grpSp>
      <p:grpSp>
        <p:nvGrpSpPr>
          <p:cNvPr id="8" name="Group 8">
            <a:extLst>
              <a:ext uri="{FF2B5EF4-FFF2-40B4-BE49-F238E27FC236}">
                <a16:creationId xmlns:a16="http://schemas.microsoft.com/office/drawing/2014/main" id="{59ACAF14-514E-2FCC-3E46-B80F3D7C05F1}"/>
              </a:ext>
            </a:extLst>
          </p:cNvPr>
          <p:cNvGrpSpPr/>
          <p:nvPr/>
        </p:nvGrpSpPr>
        <p:grpSpPr>
          <a:xfrm>
            <a:off x="5736819" y="2751129"/>
            <a:ext cx="718363" cy="1894255"/>
            <a:chOff x="3643127" y="2001154"/>
            <a:chExt cx="718363" cy="1894255"/>
          </a:xfrm>
        </p:grpSpPr>
        <p:sp>
          <p:nvSpPr>
            <p:cNvPr id="24" name="Rounded Rectangle 5">
              <a:extLst>
                <a:ext uri="{FF2B5EF4-FFF2-40B4-BE49-F238E27FC236}">
                  <a16:creationId xmlns:a16="http://schemas.microsoft.com/office/drawing/2014/main" id="{2BE11639-4C25-512D-6EB8-F2034235C720}"/>
                </a:ext>
              </a:extLst>
            </p:cNvPr>
            <p:cNvSpPr/>
            <p:nvPr/>
          </p:nvSpPr>
          <p:spPr>
            <a:xfrm>
              <a:off x="3643127" y="2001154"/>
              <a:ext cx="718363" cy="718363"/>
            </a:xfrm>
            <a:custGeom>
              <a:avLst/>
              <a:gdLst/>
              <a:ahLst/>
              <a:cxnLst/>
              <a:rect l="0" t="0" r="0" b="0"/>
              <a:pathLst>
                <a:path w="718363" h="718363">
                  <a:moveTo>
                    <a:pt x="0" y="359181"/>
                  </a:moveTo>
                  <a:cubicBezTo>
                    <a:pt x="0" y="557552"/>
                    <a:pt x="160811" y="718363"/>
                    <a:pt x="359181" y="718363"/>
                  </a:cubicBezTo>
                  <a:cubicBezTo>
                    <a:pt x="557552" y="718363"/>
                    <a:pt x="718363" y="557552"/>
                    <a:pt x="718363" y="359181"/>
                  </a:cubicBezTo>
                  <a:cubicBezTo>
                    <a:pt x="718363" y="160811"/>
                    <a:pt x="557552" y="0"/>
                    <a:pt x="359181" y="0"/>
                  </a:cubicBezTo>
                  <a:cubicBezTo>
                    <a:pt x="160811" y="0"/>
                    <a:pt x="0" y="160811"/>
                    <a:pt x="0" y="359181"/>
                  </a:cubicBezTo>
                </a:path>
              </a:pathLst>
            </a:custGeom>
            <a:noFill/>
            <a:ln w="6413">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25" name="Rounded Rectangle 6">
              <a:extLst>
                <a:ext uri="{FF2B5EF4-FFF2-40B4-BE49-F238E27FC236}">
                  <a16:creationId xmlns:a16="http://schemas.microsoft.com/office/drawing/2014/main" id="{34023570-0800-D063-AE2B-4BAB1A003070}"/>
                </a:ext>
              </a:extLst>
            </p:cNvPr>
            <p:cNvSpPr/>
            <p:nvPr/>
          </p:nvSpPr>
          <p:spPr>
            <a:xfrm>
              <a:off x="4002314" y="2924764"/>
              <a:ext cx="8551" cy="970645"/>
            </a:xfrm>
            <a:custGeom>
              <a:avLst/>
              <a:gdLst/>
              <a:ahLst/>
              <a:cxnLst/>
              <a:rect l="0" t="0" r="0" b="0"/>
              <a:pathLst>
                <a:path w="8551" h="970645">
                  <a:moveTo>
                    <a:pt x="0" y="0"/>
                  </a:moveTo>
                  <a:lnTo>
                    <a:pt x="0" y="970645"/>
                  </a:lnTo>
                </a:path>
              </a:pathLst>
            </a:custGeom>
            <a:noFill/>
            <a:ln w="6413">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26" name="Rounded Rectangle 7">
              <a:extLst>
                <a:ext uri="{FF2B5EF4-FFF2-40B4-BE49-F238E27FC236}">
                  <a16:creationId xmlns:a16="http://schemas.microsoft.com/office/drawing/2014/main" id="{579FD60F-4390-4221-968D-919EE6B6DBE4}"/>
                </a:ext>
              </a:extLst>
            </p:cNvPr>
            <p:cNvSpPr/>
            <p:nvPr/>
          </p:nvSpPr>
          <p:spPr>
            <a:xfrm>
              <a:off x="3950997" y="2822141"/>
              <a:ext cx="102623" cy="102623"/>
            </a:xfrm>
            <a:custGeom>
              <a:avLst/>
              <a:gdLst/>
              <a:ahLst/>
              <a:cxnLst/>
              <a:rect l="0" t="0" r="0" b="0"/>
              <a:pathLst>
                <a:path w="102623" h="102623">
                  <a:moveTo>
                    <a:pt x="0" y="51311"/>
                  </a:moveTo>
                  <a:cubicBezTo>
                    <a:pt x="0" y="79650"/>
                    <a:pt x="22973" y="102623"/>
                    <a:pt x="51311" y="102623"/>
                  </a:cubicBezTo>
                  <a:cubicBezTo>
                    <a:pt x="79650" y="102623"/>
                    <a:pt x="102623" y="79650"/>
                    <a:pt x="102623" y="51311"/>
                  </a:cubicBezTo>
                  <a:cubicBezTo>
                    <a:pt x="102623" y="22973"/>
                    <a:pt x="79650" y="0"/>
                    <a:pt x="51311" y="0"/>
                  </a:cubicBezTo>
                  <a:cubicBezTo>
                    <a:pt x="22973" y="0"/>
                    <a:pt x="0" y="22973"/>
                    <a:pt x="0" y="51311"/>
                  </a:cubicBezTo>
                </a:path>
              </a:pathLst>
            </a:custGeom>
            <a:noFill/>
            <a:ln w="6413">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grpSp>
      <p:grpSp>
        <p:nvGrpSpPr>
          <p:cNvPr id="9" name="Group 12">
            <a:extLst>
              <a:ext uri="{FF2B5EF4-FFF2-40B4-BE49-F238E27FC236}">
                <a16:creationId xmlns:a16="http://schemas.microsoft.com/office/drawing/2014/main" id="{A74E8A09-9B2B-93A3-BD23-18B06BB3DA30}"/>
              </a:ext>
            </a:extLst>
          </p:cNvPr>
          <p:cNvGrpSpPr/>
          <p:nvPr/>
        </p:nvGrpSpPr>
        <p:grpSpPr>
          <a:xfrm>
            <a:off x="4505339" y="3264246"/>
            <a:ext cx="1590859" cy="1381138"/>
            <a:chOff x="2411647" y="2514271"/>
            <a:chExt cx="1590859" cy="1381138"/>
          </a:xfrm>
        </p:grpSpPr>
        <p:sp>
          <p:nvSpPr>
            <p:cNvPr id="21" name="Rounded Rectangle 9">
              <a:extLst>
                <a:ext uri="{FF2B5EF4-FFF2-40B4-BE49-F238E27FC236}">
                  <a16:creationId xmlns:a16="http://schemas.microsoft.com/office/drawing/2014/main" id="{8AAB1753-9424-7C6E-62CA-F651C0FA6843}"/>
                </a:ext>
              </a:extLst>
            </p:cNvPr>
            <p:cNvSpPr/>
            <p:nvPr/>
          </p:nvSpPr>
          <p:spPr>
            <a:xfrm>
              <a:off x="2411647" y="2514271"/>
              <a:ext cx="718363" cy="718363"/>
            </a:xfrm>
            <a:custGeom>
              <a:avLst/>
              <a:gdLst/>
              <a:ahLst/>
              <a:cxnLst/>
              <a:rect l="0" t="0" r="0" b="0"/>
              <a:pathLst>
                <a:path w="718363" h="718363">
                  <a:moveTo>
                    <a:pt x="0" y="359181"/>
                  </a:moveTo>
                  <a:cubicBezTo>
                    <a:pt x="0" y="557552"/>
                    <a:pt x="160811" y="718363"/>
                    <a:pt x="359181" y="718363"/>
                  </a:cubicBezTo>
                  <a:cubicBezTo>
                    <a:pt x="557552" y="718363"/>
                    <a:pt x="718363" y="557552"/>
                    <a:pt x="718363" y="359181"/>
                  </a:cubicBezTo>
                  <a:cubicBezTo>
                    <a:pt x="718363" y="160811"/>
                    <a:pt x="557552" y="0"/>
                    <a:pt x="359181" y="0"/>
                  </a:cubicBezTo>
                  <a:cubicBezTo>
                    <a:pt x="160811" y="0"/>
                    <a:pt x="0" y="160811"/>
                    <a:pt x="0" y="359181"/>
                  </a:cubicBezTo>
                </a:path>
              </a:pathLst>
            </a:custGeom>
            <a:noFill/>
            <a:ln w="6413">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22" name="Rounded Rectangle 10">
              <a:extLst>
                <a:ext uri="{FF2B5EF4-FFF2-40B4-BE49-F238E27FC236}">
                  <a16:creationId xmlns:a16="http://schemas.microsoft.com/office/drawing/2014/main" id="{251887EE-4CA9-A144-98EF-D50BE5986ED5}"/>
                </a:ext>
              </a:extLst>
            </p:cNvPr>
            <p:cNvSpPr/>
            <p:nvPr/>
          </p:nvSpPr>
          <p:spPr>
            <a:xfrm>
              <a:off x="3236910" y="3211254"/>
              <a:ext cx="765596" cy="684155"/>
            </a:xfrm>
            <a:custGeom>
              <a:avLst/>
              <a:gdLst/>
              <a:ahLst/>
              <a:cxnLst/>
              <a:rect l="0" t="0" r="0" b="0"/>
              <a:pathLst>
                <a:path w="765596" h="684155">
                  <a:moveTo>
                    <a:pt x="0" y="0"/>
                  </a:moveTo>
                  <a:cubicBezTo>
                    <a:pt x="0" y="0"/>
                    <a:pt x="390929" y="162486"/>
                    <a:pt x="574796" y="324973"/>
                  </a:cubicBezTo>
                  <a:cubicBezTo>
                    <a:pt x="659705" y="400009"/>
                    <a:pt x="752318" y="541791"/>
                    <a:pt x="765596" y="684155"/>
                  </a:cubicBezTo>
                </a:path>
              </a:pathLst>
            </a:custGeom>
            <a:noFill/>
            <a:ln w="6413">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23" name="Rounded Rectangle 11">
              <a:extLst>
                <a:ext uri="{FF2B5EF4-FFF2-40B4-BE49-F238E27FC236}">
                  <a16:creationId xmlns:a16="http://schemas.microsoft.com/office/drawing/2014/main" id="{1D7091A5-ACD8-CED2-B437-8C3B05D45D68}"/>
                </a:ext>
              </a:extLst>
            </p:cNvPr>
            <p:cNvSpPr/>
            <p:nvPr/>
          </p:nvSpPr>
          <p:spPr>
            <a:xfrm>
              <a:off x="3138562" y="3130010"/>
              <a:ext cx="102623" cy="102623"/>
            </a:xfrm>
            <a:custGeom>
              <a:avLst/>
              <a:gdLst/>
              <a:ahLst/>
              <a:cxnLst/>
              <a:rect l="0" t="0" r="0" b="0"/>
              <a:pathLst>
                <a:path w="102623" h="102623">
                  <a:moveTo>
                    <a:pt x="0" y="51311"/>
                  </a:moveTo>
                  <a:cubicBezTo>
                    <a:pt x="0" y="79650"/>
                    <a:pt x="22973" y="102623"/>
                    <a:pt x="51311" y="102623"/>
                  </a:cubicBezTo>
                  <a:cubicBezTo>
                    <a:pt x="79650" y="102623"/>
                    <a:pt x="102623" y="79650"/>
                    <a:pt x="102623" y="51311"/>
                  </a:cubicBezTo>
                  <a:cubicBezTo>
                    <a:pt x="102623" y="22973"/>
                    <a:pt x="79650" y="0"/>
                    <a:pt x="51311" y="0"/>
                  </a:cubicBezTo>
                  <a:cubicBezTo>
                    <a:pt x="22973" y="0"/>
                    <a:pt x="0" y="22973"/>
                    <a:pt x="0" y="51311"/>
                  </a:cubicBezTo>
                  <a:close/>
                </a:path>
              </a:pathLst>
            </a:custGeom>
            <a:noFill/>
            <a:ln w="6413">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grpSp>
      <p:sp>
        <p:nvSpPr>
          <p:cNvPr id="10" name="Rounded Rectangle 13">
            <a:extLst>
              <a:ext uri="{FF2B5EF4-FFF2-40B4-BE49-F238E27FC236}">
                <a16:creationId xmlns:a16="http://schemas.microsoft.com/office/drawing/2014/main" id="{44392D2D-3E5D-57C6-AC75-A82A3D928795}"/>
              </a:ext>
            </a:extLst>
          </p:cNvPr>
          <p:cNvSpPr/>
          <p:nvPr/>
        </p:nvSpPr>
        <p:spPr>
          <a:xfrm>
            <a:off x="5377637" y="4641108"/>
            <a:ext cx="1436726" cy="1436726"/>
          </a:xfrm>
          <a:custGeom>
            <a:avLst/>
            <a:gdLst/>
            <a:ahLst/>
            <a:cxnLst/>
            <a:rect l="0" t="0" r="0" b="0"/>
            <a:pathLst>
              <a:path w="1436726" h="1436726">
                <a:moveTo>
                  <a:pt x="0" y="718363"/>
                </a:moveTo>
                <a:cubicBezTo>
                  <a:pt x="0" y="1115104"/>
                  <a:pt x="321622" y="1436726"/>
                  <a:pt x="718363" y="1436726"/>
                </a:cubicBezTo>
                <a:cubicBezTo>
                  <a:pt x="1115104" y="1436726"/>
                  <a:pt x="1436726" y="1115104"/>
                  <a:pt x="1436726" y="718363"/>
                </a:cubicBezTo>
                <a:cubicBezTo>
                  <a:pt x="1436726" y="321622"/>
                  <a:pt x="1115104" y="0"/>
                  <a:pt x="718363" y="0"/>
                </a:cubicBezTo>
                <a:cubicBezTo>
                  <a:pt x="321622" y="0"/>
                  <a:pt x="0" y="321622"/>
                  <a:pt x="0" y="718363"/>
                </a:cubicBezTo>
              </a:path>
            </a:pathLst>
          </a:custGeom>
          <a:noFill/>
          <a:ln w="6413">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11" name="TextBox 15">
            <a:extLst>
              <a:ext uri="{FF2B5EF4-FFF2-40B4-BE49-F238E27FC236}">
                <a16:creationId xmlns:a16="http://schemas.microsoft.com/office/drawing/2014/main" id="{F7FA79B1-F00F-DDD1-95AC-BB00D8D48552}"/>
              </a:ext>
            </a:extLst>
          </p:cNvPr>
          <p:cNvSpPr txBox="1"/>
          <p:nvPr/>
        </p:nvSpPr>
        <p:spPr>
          <a:xfrm>
            <a:off x="5287500" y="1690688"/>
            <a:ext cx="1617026" cy="251427"/>
          </a:xfrm>
          <a:prstGeom prst="rect">
            <a:avLst/>
          </a:prstGeom>
          <a:noFill/>
          <a:ln>
            <a:noFill/>
          </a:ln>
        </p:spPr>
        <p:txBody>
          <a:bodyPr wrap="non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sz="1200" b="1" dirty="0">
                <a:solidFill>
                  <a:srgbClr val="000000"/>
                </a:solidFill>
                <a:latin typeface="Roboto"/>
              </a:rPr>
              <a:t>Développement </a:t>
            </a:r>
            <a:r>
              <a:rPr sz="1200" b="1" dirty="0" err="1">
                <a:solidFill>
                  <a:srgbClr val="000000"/>
                </a:solidFill>
                <a:latin typeface="Roboto"/>
              </a:rPr>
              <a:t>futur</a:t>
            </a:r>
            <a:endParaRPr sz="1200" b="1" dirty="0">
              <a:solidFill>
                <a:srgbClr val="000000"/>
              </a:solidFill>
              <a:latin typeface="Roboto"/>
            </a:endParaRPr>
          </a:p>
        </p:txBody>
      </p:sp>
      <p:sp>
        <p:nvSpPr>
          <p:cNvPr id="12" name="TextBox 16">
            <a:extLst>
              <a:ext uri="{FF2B5EF4-FFF2-40B4-BE49-F238E27FC236}">
                <a16:creationId xmlns:a16="http://schemas.microsoft.com/office/drawing/2014/main" id="{1081D23D-D629-1928-56B6-F36A893DB2E6}"/>
              </a:ext>
            </a:extLst>
          </p:cNvPr>
          <p:cNvSpPr txBox="1"/>
          <p:nvPr/>
        </p:nvSpPr>
        <p:spPr>
          <a:xfrm>
            <a:off x="5130743" y="1990861"/>
            <a:ext cx="1930532" cy="718363"/>
          </a:xfrm>
          <a:prstGeom prst="rect">
            <a:avLst/>
          </a:prstGeom>
          <a:noFill/>
          <a:ln>
            <a:noFill/>
          </a:ln>
        </p:spPr>
        <p:txBody>
          <a:bodyPr wrap="non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sz="900" b="0">
                <a:solidFill>
                  <a:srgbClr val="000000"/>
                </a:solidFill>
                <a:latin typeface="Roboto"/>
              </a:rPr>
              <a:t>Automatisation de la fréquence
centrale
Valider l'algorithme avec l'antenne
Test à scenario multi émetteurs</a:t>
            </a:r>
          </a:p>
        </p:txBody>
      </p:sp>
      <p:sp>
        <p:nvSpPr>
          <p:cNvPr id="13" name="TextBox 17">
            <a:extLst>
              <a:ext uri="{FF2B5EF4-FFF2-40B4-BE49-F238E27FC236}">
                <a16:creationId xmlns:a16="http://schemas.microsoft.com/office/drawing/2014/main" id="{D2480A75-FCD3-3BB1-2F06-27A6965536F9}"/>
              </a:ext>
            </a:extLst>
          </p:cNvPr>
          <p:cNvSpPr txBox="1"/>
          <p:nvPr/>
        </p:nvSpPr>
        <p:spPr>
          <a:xfrm>
            <a:off x="2726535" y="2255116"/>
            <a:ext cx="1226416" cy="754281"/>
          </a:xfrm>
          <a:prstGeom prst="rect">
            <a:avLst/>
          </a:prstGeom>
          <a:noFill/>
          <a:ln>
            <a:noFill/>
          </a:ln>
        </p:spPr>
        <p:txBody>
          <a:bodyPr wrap="non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sz="1200" b="1" dirty="0">
                <a:solidFill>
                  <a:srgbClr val="000000"/>
                </a:solidFill>
                <a:latin typeface="Roboto"/>
              </a:rPr>
              <a:t>Validation de la
</a:t>
            </a:r>
            <a:r>
              <a:rPr sz="1200" b="1" dirty="0" err="1">
                <a:solidFill>
                  <a:srgbClr val="000000"/>
                </a:solidFill>
                <a:latin typeface="Roboto"/>
              </a:rPr>
              <a:t>méthode</a:t>
            </a:r>
            <a:r>
              <a:rPr sz="1200" b="1" dirty="0">
                <a:solidFill>
                  <a:srgbClr val="000000"/>
                </a:solidFill>
                <a:latin typeface="Roboto"/>
              </a:rPr>
              <a:t>
Watson Watt</a:t>
            </a:r>
          </a:p>
        </p:txBody>
      </p:sp>
      <p:sp>
        <p:nvSpPr>
          <p:cNvPr id="14" name="TextBox 18">
            <a:extLst>
              <a:ext uri="{FF2B5EF4-FFF2-40B4-BE49-F238E27FC236}">
                <a16:creationId xmlns:a16="http://schemas.microsoft.com/office/drawing/2014/main" id="{DAACB0E3-F89B-905B-BE81-87284ACD58A5}"/>
              </a:ext>
            </a:extLst>
          </p:cNvPr>
          <p:cNvSpPr txBox="1"/>
          <p:nvPr/>
        </p:nvSpPr>
        <p:spPr>
          <a:xfrm>
            <a:off x="7857701" y="2768233"/>
            <a:ext cx="1207602" cy="251427"/>
          </a:xfrm>
          <a:prstGeom prst="rect">
            <a:avLst/>
          </a:prstGeom>
          <a:noFill/>
          <a:ln>
            <a:noFill/>
          </a:ln>
        </p:spPr>
        <p:txBody>
          <a:bodyPr wrap="non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sz="1200" b="1" dirty="0">
                <a:solidFill>
                  <a:srgbClr val="000000"/>
                </a:solidFill>
                <a:latin typeface="Roboto"/>
              </a:rPr>
              <a:t>Bilan Personnel</a:t>
            </a:r>
          </a:p>
        </p:txBody>
      </p:sp>
      <p:sp>
        <p:nvSpPr>
          <p:cNvPr id="15" name="TextBox 19">
            <a:extLst>
              <a:ext uri="{FF2B5EF4-FFF2-40B4-BE49-F238E27FC236}">
                <a16:creationId xmlns:a16="http://schemas.microsoft.com/office/drawing/2014/main" id="{A65ED60D-37AD-5D73-0681-9FDBB33D9829}"/>
              </a:ext>
            </a:extLst>
          </p:cNvPr>
          <p:cNvSpPr txBox="1"/>
          <p:nvPr/>
        </p:nvSpPr>
        <p:spPr>
          <a:xfrm>
            <a:off x="2726535" y="2965783"/>
            <a:ext cx="1588950" cy="1077544"/>
          </a:xfrm>
          <a:prstGeom prst="rect">
            <a:avLst/>
          </a:prstGeom>
          <a:noFill/>
          <a:ln>
            <a:noFill/>
          </a:ln>
        </p:spPr>
        <p:txBody>
          <a:bodyPr wrap="non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sz="900" b="0" dirty="0">
                <a:solidFill>
                  <a:srgbClr val="000000"/>
                </a:solidFill>
                <a:latin typeface="Roboto"/>
              </a:rPr>
              <a:t>Estimation de </a:t>
            </a:r>
            <a:r>
              <a:rPr sz="900" b="0" dirty="0" err="1">
                <a:solidFill>
                  <a:srgbClr val="000000"/>
                </a:solidFill>
                <a:latin typeface="Roboto"/>
              </a:rPr>
              <a:t>l'angle</a:t>
            </a:r>
            <a:r>
              <a:rPr sz="900" b="0" dirty="0">
                <a:solidFill>
                  <a:srgbClr val="000000"/>
                </a:solidFill>
                <a:latin typeface="Roboto"/>
              </a:rPr>
              <a:t>
</a:t>
            </a:r>
            <a:r>
              <a:rPr sz="900" b="0" dirty="0" err="1">
                <a:solidFill>
                  <a:srgbClr val="000000"/>
                </a:solidFill>
                <a:latin typeface="Roboto"/>
              </a:rPr>
              <a:t>d'arrivée</a:t>
            </a:r>
            <a:r>
              <a:rPr sz="900" b="0" dirty="0">
                <a:solidFill>
                  <a:srgbClr val="000000"/>
                </a:solidFill>
                <a:latin typeface="Roboto"/>
              </a:rPr>
              <a:t> a 360°
</a:t>
            </a:r>
            <a:r>
              <a:rPr sz="900" b="0" dirty="0" err="1">
                <a:solidFill>
                  <a:srgbClr val="000000"/>
                </a:solidFill>
                <a:latin typeface="Roboto"/>
              </a:rPr>
              <a:t>Fonctionne</a:t>
            </a:r>
            <a:r>
              <a:rPr sz="900" b="0" dirty="0">
                <a:solidFill>
                  <a:srgbClr val="000000"/>
                </a:solidFill>
                <a:latin typeface="Roboto"/>
              </a:rPr>
              <a:t> avec de </a:t>
            </a:r>
            <a:r>
              <a:rPr sz="900" b="0" dirty="0" err="1">
                <a:solidFill>
                  <a:srgbClr val="000000"/>
                </a:solidFill>
                <a:latin typeface="Roboto"/>
              </a:rPr>
              <a:t>vrais</a:t>
            </a:r>
            <a:r>
              <a:rPr sz="900" b="0" dirty="0">
                <a:solidFill>
                  <a:srgbClr val="000000"/>
                </a:solidFill>
                <a:latin typeface="Roboto"/>
              </a:rPr>
              <a:t>
</a:t>
            </a:r>
            <a:r>
              <a:rPr sz="900" b="0" dirty="0" err="1">
                <a:solidFill>
                  <a:srgbClr val="000000"/>
                </a:solidFill>
                <a:latin typeface="Roboto"/>
              </a:rPr>
              <a:t>signaux</a:t>
            </a:r>
            <a:r>
              <a:rPr sz="900" b="0" dirty="0">
                <a:solidFill>
                  <a:srgbClr val="000000"/>
                </a:solidFill>
                <a:latin typeface="Roboto"/>
              </a:rPr>
              <a:t>
Sensible au bruit et à la
</a:t>
            </a:r>
            <a:r>
              <a:rPr sz="900" b="0" dirty="0" err="1">
                <a:solidFill>
                  <a:srgbClr val="000000"/>
                </a:solidFill>
                <a:latin typeface="Roboto"/>
              </a:rPr>
              <a:t>synchronisation</a:t>
            </a:r>
            <a:r>
              <a:rPr sz="900" b="0" dirty="0">
                <a:solidFill>
                  <a:srgbClr val="000000"/>
                </a:solidFill>
                <a:latin typeface="Roboto"/>
              </a:rPr>
              <a:t> des phases</a:t>
            </a:r>
          </a:p>
        </p:txBody>
      </p:sp>
      <p:sp>
        <p:nvSpPr>
          <p:cNvPr id="16" name="TextBox 20">
            <a:extLst>
              <a:ext uri="{FF2B5EF4-FFF2-40B4-BE49-F238E27FC236}">
                <a16:creationId xmlns:a16="http://schemas.microsoft.com/office/drawing/2014/main" id="{CDBEFD57-EEE0-1F33-66F7-0332D96AB14A}"/>
              </a:ext>
            </a:extLst>
          </p:cNvPr>
          <p:cNvSpPr txBox="1"/>
          <p:nvPr/>
        </p:nvSpPr>
        <p:spPr>
          <a:xfrm>
            <a:off x="6046912" y="3024791"/>
            <a:ext cx="98133" cy="251427"/>
          </a:xfrm>
          <a:prstGeom prst="rect">
            <a:avLst/>
          </a:prstGeom>
          <a:noFill/>
          <a:ln>
            <a:noFill/>
          </a:ln>
        </p:spPr>
        <p:txBody>
          <a:bodyPr wrap="non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sz="1200" b="1">
                <a:solidFill>
                  <a:srgbClr val="000000"/>
                </a:solidFill>
                <a:latin typeface="Roboto"/>
              </a:rPr>
              <a:t>2</a:t>
            </a:r>
          </a:p>
        </p:txBody>
      </p:sp>
      <p:sp>
        <p:nvSpPr>
          <p:cNvPr id="17" name="TextBox 21">
            <a:extLst>
              <a:ext uri="{FF2B5EF4-FFF2-40B4-BE49-F238E27FC236}">
                <a16:creationId xmlns:a16="http://schemas.microsoft.com/office/drawing/2014/main" id="{D9761DB8-CBA8-BA78-7361-5A68322CEF97}"/>
              </a:ext>
            </a:extLst>
          </p:cNvPr>
          <p:cNvSpPr txBox="1"/>
          <p:nvPr/>
        </p:nvSpPr>
        <p:spPr>
          <a:xfrm>
            <a:off x="7857701" y="3094062"/>
            <a:ext cx="1455326" cy="897953"/>
          </a:xfrm>
          <a:prstGeom prst="rect">
            <a:avLst/>
          </a:prstGeom>
          <a:noFill/>
          <a:ln>
            <a:noFill/>
          </a:ln>
        </p:spPr>
        <p:txBody>
          <a:bodyPr wrap="non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sz="900" b="0">
                <a:solidFill>
                  <a:srgbClr val="000000"/>
                </a:solidFill>
                <a:latin typeface="Roboto"/>
              </a:rPr>
              <a:t>Maitrise SDR - GNU Radio
Autonomie, Gestion de
temps
Ambition : R&amp;D (Défense,
Spatial, Télécom…)</a:t>
            </a:r>
          </a:p>
        </p:txBody>
      </p:sp>
      <p:sp>
        <p:nvSpPr>
          <p:cNvPr id="18" name="TextBox 22">
            <a:extLst>
              <a:ext uri="{FF2B5EF4-FFF2-40B4-BE49-F238E27FC236}">
                <a16:creationId xmlns:a16="http://schemas.microsoft.com/office/drawing/2014/main" id="{15AE28FD-848D-B267-0E1D-03717AA4B846}"/>
              </a:ext>
            </a:extLst>
          </p:cNvPr>
          <p:cNvSpPr txBox="1"/>
          <p:nvPr/>
        </p:nvSpPr>
        <p:spPr>
          <a:xfrm>
            <a:off x="4815433" y="3537908"/>
            <a:ext cx="98133" cy="251427"/>
          </a:xfrm>
          <a:prstGeom prst="rect">
            <a:avLst/>
          </a:prstGeom>
          <a:noFill/>
          <a:ln>
            <a:noFill/>
          </a:ln>
        </p:spPr>
        <p:txBody>
          <a:bodyPr wrap="non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sz="1200" b="1" dirty="0">
                <a:solidFill>
                  <a:srgbClr val="000000"/>
                </a:solidFill>
                <a:latin typeface="Roboto"/>
              </a:rPr>
              <a:t>1</a:t>
            </a:r>
          </a:p>
        </p:txBody>
      </p:sp>
      <p:sp>
        <p:nvSpPr>
          <p:cNvPr id="19" name="TextBox 23">
            <a:extLst>
              <a:ext uri="{FF2B5EF4-FFF2-40B4-BE49-F238E27FC236}">
                <a16:creationId xmlns:a16="http://schemas.microsoft.com/office/drawing/2014/main" id="{AA180C40-737B-7616-5A3B-A0F63D0DA560}"/>
              </a:ext>
            </a:extLst>
          </p:cNvPr>
          <p:cNvSpPr txBox="1"/>
          <p:nvPr/>
        </p:nvSpPr>
        <p:spPr>
          <a:xfrm>
            <a:off x="7278392" y="3537908"/>
            <a:ext cx="98133" cy="251427"/>
          </a:xfrm>
          <a:prstGeom prst="rect">
            <a:avLst/>
          </a:prstGeom>
          <a:noFill/>
          <a:ln>
            <a:noFill/>
          </a:ln>
        </p:spPr>
        <p:txBody>
          <a:bodyPr wrap="non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sz="1200" b="1">
                <a:solidFill>
                  <a:srgbClr val="000000"/>
                </a:solidFill>
                <a:latin typeface="Roboto"/>
              </a:rPr>
              <a:t>3</a:t>
            </a:r>
          </a:p>
        </p:txBody>
      </p:sp>
      <p:sp>
        <p:nvSpPr>
          <p:cNvPr id="20" name="TextBox 24">
            <a:extLst>
              <a:ext uri="{FF2B5EF4-FFF2-40B4-BE49-F238E27FC236}">
                <a16:creationId xmlns:a16="http://schemas.microsoft.com/office/drawing/2014/main" id="{CE3B24CF-CF5D-4FDA-ED29-F66FCA0195D7}"/>
              </a:ext>
            </a:extLst>
          </p:cNvPr>
          <p:cNvSpPr txBox="1"/>
          <p:nvPr/>
        </p:nvSpPr>
        <p:spPr>
          <a:xfrm>
            <a:off x="5873565" y="5282504"/>
            <a:ext cx="444846" cy="251427"/>
          </a:xfrm>
          <a:prstGeom prst="rect">
            <a:avLst/>
          </a:prstGeom>
          <a:noFill/>
          <a:ln>
            <a:noFill/>
          </a:ln>
        </p:spPr>
        <p:txBody>
          <a:bodyPr wrap="non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sz="1200" b="1">
                <a:solidFill>
                  <a:srgbClr val="000000"/>
                </a:solidFill>
                <a:latin typeface="Roboto"/>
              </a:rPr>
              <a:t>Stage</a:t>
            </a:r>
          </a:p>
        </p:txBody>
      </p:sp>
      <p:sp>
        <p:nvSpPr>
          <p:cNvPr id="46" name="Rectangle 45">
            <a:extLst>
              <a:ext uri="{FF2B5EF4-FFF2-40B4-BE49-F238E27FC236}">
                <a16:creationId xmlns:a16="http://schemas.microsoft.com/office/drawing/2014/main" id="{01CE40A9-0A54-E7D8-C2DA-E8F06A51C871}"/>
              </a:ext>
            </a:extLst>
          </p:cNvPr>
          <p:cNvSpPr/>
          <p:nvPr/>
        </p:nvSpPr>
        <p:spPr>
          <a:xfrm>
            <a:off x="11122612" y="56819"/>
            <a:ext cx="1023581" cy="40020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e 2">
            <a:extLst>
              <a:ext uri="{FF2B5EF4-FFF2-40B4-BE49-F238E27FC236}">
                <a16:creationId xmlns:a16="http://schemas.microsoft.com/office/drawing/2014/main" id="{FF21F199-01F8-0D9E-2CCD-CCE49546F701}"/>
              </a:ext>
            </a:extLst>
          </p:cNvPr>
          <p:cNvGrpSpPr/>
          <p:nvPr/>
        </p:nvGrpSpPr>
        <p:grpSpPr>
          <a:xfrm>
            <a:off x="7781044" y="32110"/>
            <a:ext cx="4431931" cy="902788"/>
            <a:chOff x="929802" y="2302137"/>
            <a:chExt cx="9794030" cy="1934474"/>
          </a:xfrm>
        </p:grpSpPr>
        <p:cxnSp>
          <p:nvCxnSpPr>
            <p:cNvPr id="6" name="Connecteur droit avec flèche 5">
              <a:extLst>
                <a:ext uri="{FF2B5EF4-FFF2-40B4-BE49-F238E27FC236}">
                  <a16:creationId xmlns:a16="http://schemas.microsoft.com/office/drawing/2014/main" id="{A3DE127B-8E70-589E-314C-511D22620F88}"/>
                </a:ext>
              </a:extLst>
            </p:cNvPr>
            <p:cNvCxnSpPr>
              <a:cxnSpLocks/>
            </p:cNvCxnSpPr>
            <p:nvPr/>
          </p:nvCxnSpPr>
          <p:spPr>
            <a:xfrm>
              <a:off x="1273215" y="3264061"/>
              <a:ext cx="923659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4" name="Ellipse 43">
              <a:extLst>
                <a:ext uri="{FF2B5EF4-FFF2-40B4-BE49-F238E27FC236}">
                  <a16:creationId xmlns:a16="http://schemas.microsoft.com/office/drawing/2014/main" id="{CFD28BB2-DBE2-CA63-5662-15CC53BA6F76}"/>
                </a:ext>
              </a:extLst>
            </p:cNvPr>
            <p:cNvSpPr/>
            <p:nvPr/>
          </p:nvSpPr>
          <p:spPr>
            <a:xfrm>
              <a:off x="1800247" y="3172673"/>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45" name="Ellipse 44">
              <a:extLst>
                <a:ext uri="{FF2B5EF4-FFF2-40B4-BE49-F238E27FC236}">
                  <a16:creationId xmlns:a16="http://schemas.microsoft.com/office/drawing/2014/main" id="{6D314E7C-7F17-D570-E994-DCABA1DCFD4A}"/>
                </a:ext>
              </a:extLst>
            </p:cNvPr>
            <p:cNvSpPr/>
            <p:nvPr/>
          </p:nvSpPr>
          <p:spPr>
            <a:xfrm>
              <a:off x="3576227" y="3174357"/>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47" name="Ellipse 46">
              <a:extLst>
                <a:ext uri="{FF2B5EF4-FFF2-40B4-BE49-F238E27FC236}">
                  <a16:creationId xmlns:a16="http://schemas.microsoft.com/office/drawing/2014/main" id="{98D6C2FF-A4B8-4EE7-B96B-F2D3752B5DED}"/>
                </a:ext>
              </a:extLst>
            </p:cNvPr>
            <p:cNvSpPr/>
            <p:nvPr/>
          </p:nvSpPr>
          <p:spPr>
            <a:xfrm>
              <a:off x="5509530" y="3174359"/>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48" name="Ellipse 47">
              <a:extLst>
                <a:ext uri="{FF2B5EF4-FFF2-40B4-BE49-F238E27FC236}">
                  <a16:creationId xmlns:a16="http://schemas.microsoft.com/office/drawing/2014/main" id="{33EB37F4-32AC-44E4-CDB8-34235B6E03A7}"/>
                </a:ext>
              </a:extLst>
            </p:cNvPr>
            <p:cNvSpPr/>
            <p:nvPr/>
          </p:nvSpPr>
          <p:spPr>
            <a:xfrm>
              <a:off x="7581821" y="3174357"/>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49" name="Ellipse 48">
              <a:extLst>
                <a:ext uri="{FF2B5EF4-FFF2-40B4-BE49-F238E27FC236}">
                  <a16:creationId xmlns:a16="http://schemas.microsoft.com/office/drawing/2014/main" id="{601B78AF-7074-FCCC-ECAC-40BEDF0D8213}"/>
                </a:ext>
              </a:extLst>
            </p:cNvPr>
            <p:cNvSpPr/>
            <p:nvPr/>
          </p:nvSpPr>
          <p:spPr>
            <a:xfrm>
              <a:off x="9513958" y="3174358"/>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50" name="ZoneTexte 49">
              <a:extLst>
                <a:ext uri="{FF2B5EF4-FFF2-40B4-BE49-F238E27FC236}">
                  <a16:creationId xmlns:a16="http://schemas.microsoft.com/office/drawing/2014/main" id="{3BE931BC-CC25-1A28-231C-EB2012416653}"/>
                </a:ext>
              </a:extLst>
            </p:cNvPr>
            <p:cNvSpPr txBox="1"/>
            <p:nvPr/>
          </p:nvSpPr>
          <p:spPr>
            <a:xfrm>
              <a:off x="929802" y="2659606"/>
              <a:ext cx="1988018" cy="544085"/>
            </a:xfrm>
            <a:prstGeom prst="rect">
              <a:avLst/>
            </a:prstGeom>
            <a:noFill/>
          </p:spPr>
          <p:txBody>
            <a:bodyPr wrap="none" rtlCol="0">
              <a:spAutoFit/>
            </a:bodyPr>
            <a:lstStyle/>
            <a:p>
              <a:r>
                <a:rPr lang="fr-FR" sz="1050" dirty="0"/>
                <a:t>Introduction</a:t>
              </a:r>
              <a:endParaRPr lang="fr-FR" dirty="0"/>
            </a:p>
          </p:txBody>
        </p:sp>
        <p:sp>
          <p:nvSpPr>
            <p:cNvPr id="51" name="ZoneTexte 50">
              <a:extLst>
                <a:ext uri="{FF2B5EF4-FFF2-40B4-BE49-F238E27FC236}">
                  <a16:creationId xmlns:a16="http://schemas.microsoft.com/office/drawing/2014/main" id="{D81C9F3E-53F7-ED56-7DB7-57366FE18DD3}"/>
                </a:ext>
              </a:extLst>
            </p:cNvPr>
            <p:cNvSpPr txBox="1"/>
            <p:nvPr/>
          </p:nvSpPr>
          <p:spPr>
            <a:xfrm>
              <a:off x="2574157" y="3346291"/>
              <a:ext cx="2161599" cy="890320"/>
            </a:xfrm>
            <a:prstGeom prst="rect">
              <a:avLst/>
            </a:prstGeom>
            <a:noFill/>
          </p:spPr>
          <p:txBody>
            <a:bodyPr wrap="none" rtlCol="0">
              <a:spAutoFit/>
            </a:bodyPr>
            <a:lstStyle/>
            <a:p>
              <a:r>
                <a:rPr lang="fr-FR" sz="1050" dirty="0"/>
                <a:t>Méthodologie</a:t>
              </a:r>
              <a:br>
                <a:rPr lang="fr-FR" sz="1050" dirty="0"/>
              </a:br>
              <a:r>
                <a:rPr lang="fr-FR" sz="1050" dirty="0"/>
                <a:t>Watson-Watt</a:t>
              </a:r>
            </a:p>
          </p:txBody>
        </p:sp>
        <p:sp>
          <p:nvSpPr>
            <p:cNvPr id="52" name="ZoneTexte 51">
              <a:extLst>
                <a:ext uri="{FF2B5EF4-FFF2-40B4-BE49-F238E27FC236}">
                  <a16:creationId xmlns:a16="http://schemas.microsoft.com/office/drawing/2014/main" id="{E2C92EBC-F9DD-6152-F83B-6496A3410D2F}"/>
                </a:ext>
              </a:extLst>
            </p:cNvPr>
            <p:cNvSpPr txBox="1"/>
            <p:nvPr/>
          </p:nvSpPr>
          <p:spPr>
            <a:xfrm>
              <a:off x="4465327" y="2338702"/>
              <a:ext cx="2462706" cy="890320"/>
            </a:xfrm>
            <a:prstGeom prst="rect">
              <a:avLst/>
            </a:prstGeom>
            <a:noFill/>
          </p:spPr>
          <p:txBody>
            <a:bodyPr wrap="none" rtlCol="0">
              <a:spAutoFit/>
            </a:bodyPr>
            <a:lstStyle/>
            <a:p>
              <a:r>
                <a:rPr lang="fr-FR" sz="1050" dirty="0"/>
                <a:t>Simulation et</a:t>
              </a:r>
              <a:br>
                <a:rPr lang="fr-FR" sz="1050" dirty="0"/>
              </a:br>
              <a:r>
                <a:rPr lang="fr-FR" sz="1050" dirty="0"/>
                <a:t>Implémentation</a:t>
              </a:r>
            </a:p>
          </p:txBody>
        </p:sp>
        <p:sp>
          <p:nvSpPr>
            <p:cNvPr id="53" name="ZoneTexte 52">
              <a:extLst>
                <a:ext uri="{FF2B5EF4-FFF2-40B4-BE49-F238E27FC236}">
                  <a16:creationId xmlns:a16="http://schemas.microsoft.com/office/drawing/2014/main" id="{1B24A80B-6A83-7EAE-448D-D6F25FACA649}"/>
                </a:ext>
              </a:extLst>
            </p:cNvPr>
            <p:cNvSpPr txBox="1"/>
            <p:nvPr/>
          </p:nvSpPr>
          <p:spPr>
            <a:xfrm>
              <a:off x="6740136" y="3311026"/>
              <a:ext cx="1683368" cy="560572"/>
            </a:xfrm>
            <a:prstGeom prst="rect">
              <a:avLst/>
            </a:prstGeom>
            <a:noFill/>
          </p:spPr>
          <p:txBody>
            <a:bodyPr wrap="none" rtlCol="0">
              <a:spAutoFit/>
            </a:bodyPr>
            <a:lstStyle/>
            <a:p>
              <a:r>
                <a:rPr lang="fr-FR" sz="1050" dirty="0"/>
                <a:t>Résultats</a:t>
              </a:r>
              <a:endParaRPr lang="fr-FR" dirty="0"/>
            </a:p>
          </p:txBody>
        </p:sp>
        <p:sp>
          <p:nvSpPr>
            <p:cNvPr id="54" name="ZoneTexte 53">
              <a:extLst>
                <a:ext uri="{FF2B5EF4-FFF2-40B4-BE49-F238E27FC236}">
                  <a16:creationId xmlns:a16="http://schemas.microsoft.com/office/drawing/2014/main" id="{C951F5F6-AD70-970C-DD1F-33D1BEBC41E1}"/>
                </a:ext>
              </a:extLst>
            </p:cNvPr>
            <p:cNvSpPr txBox="1"/>
            <p:nvPr/>
          </p:nvSpPr>
          <p:spPr>
            <a:xfrm>
              <a:off x="8314262" y="2302137"/>
              <a:ext cx="2409570" cy="890320"/>
            </a:xfrm>
            <a:prstGeom prst="rect">
              <a:avLst/>
            </a:prstGeom>
            <a:noFill/>
          </p:spPr>
          <p:txBody>
            <a:bodyPr wrap="none" rtlCol="0">
              <a:spAutoFit/>
            </a:bodyPr>
            <a:lstStyle/>
            <a:p>
              <a:r>
                <a:rPr lang="fr-FR" sz="1050" dirty="0"/>
                <a:t>Conclusion et</a:t>
              </a:r>
              <a:br>
                <a:rPr lang="fr-FR" sz="1050" dirty="0"/>
              </a:br>
              <a:r>
                <a:rPr lang="fr-FR" sz="1050" dirty="0"/>
                <a:t>Bilan personnel</a:t>
              </a:r>
            </a:p>
          </p:txBody>
        </p:sp>
      </p:grpSp>
    </p:spTree>
    <p:extLst>
      <p:ext uri="{BB962C8B-B14F-4D97-AF65-F5344CB8AC3E}">
        <p14:creationId xmlns:p14="http://schemas.microsoft.com/office/powerpoint/2010/main" val="2170888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BB0FB65E-A6A0-7530-2D63-7A42F2E69524}"/>
              </a:ext>
            </a:extLst>
          </p:cNvPr>
          <p:cNvSpPr>
            <a:spLocks noGrp="1"/>
          </p:cNvSpPr>
          <p:nvPr>
            <p:ph type="ctrTitle"/>
          </p:nvPr>
        </p:nvSpPr>
        <p:spPr>
          <a:xfrm>
            <a:off x="1524000" y="1122363"/>
            <a:ext cx="9144000" cy="2387600"/>
          </a:xfrm>
        </p:spPr>
        <p:txBody>
          <a:bodyPr/>
          <a:lstStyle/>
          <a:p>
            <a:pPr algn="ctr"/>
            <a:r>
              <a:rPr lang="fr-FR" dirty="0"/>
              <a:t>Merci pour votre attention</a:t>
            </a:r>
          </a:p>
        </p:txBody>
      </p:sp>
      <p:sp>
        <p:nvSpPr>
          <p:cNvPr id="7" name="Sous-titre 6">
            <a:extLst>
              <a:ext uri="{FF2B5EF4-FFF2-40B4-BE49-F238E27FC236}">
                <a16:creationId xmlns:a16="http://schemas.microsoft.com/office/drawing/2014/main" id="{C0542BC9-91AD-F180-F6B8-CD66D490FFAE}"/>
              </a:ext>
            </a:extLst>
          </p:cNvPr>
          <p:cNvSpPr>
            <a:spLocks noGrp="1"/>
          </p:cNvSpPr>
          <p:nvPr>
            <p:ph type="subTitle" idx="1"/>
          </p:nvPr>
        </p:nvSpPr>
        <p:spPr/>
        <p:txBody>
          <a:bodyPr/>
          <a:lstStyle/>
          <a:p>
            <a:r>
              <a:rPr lang="fr-FR" dirty="0"/>
              <a:t>Avez-vous des questions?</a:t>
            </a:r>
          </a:p>
        </p:txBody>
      </p:sp>
      <p:sp>
        <p:nvSpPr>
          <p:cNvPr id="4" name="Espace réservé du pied de page 3">
            <a:extLst>
              <a:ext uri="{FF2B5EF4-FFF2-40B4-BE49-F238E27FC236}">
                <a16:creationId xmlns:a16="http://schemas.microsoft.com/office/drawing/2014/main" id="{F6077CB3-E37A-CE61-FC6C-20A2BFA59804}"/>
              </a:ext>
            </a:extLst>
          </p:cNvPr>
          <p:cNvSpPr>
            <a:spLocks noGrp="1"/>
          </p:cNvSpPr>
          <p:nvPr>
            <p:ph type="ftr" sz="quarter" idx="11"/>
          </p:nvPr>
        </p:nvSpPr>
        <p:spPr/>
        <p:txBody>
          <a:bodyPr/>
          <a:lstStyle/>
          <a:p>
            <a:r>
              <a:rPr lang="fr-FR"/>
              <a:t>LESSEUR Cédric</a:t>
            </a:r>
          </a:p>
        </p:txBody>
      </p:sp>
      <p:sp>
        <p:nvSpPr>
          <p:cNvPr id="5" name="Espace réservé du numéro de diapositive 4">
            <a:extLst>
              <a:ext uri="{FF2B5EF4-FFF2-40B4-BE49-F238E27FC236}">
                <a16:creationId xmlns:a16="http://schemas.microsoft.com/office/drawing/2014/main" id="{2CA60CBD-4114-087B-FEC0-A154C1436A64}"/>
              </a:ext>
            </a:extLst>
          </p:cNvPr>
          <p:cNvSpPr>
            <a:spLocks noGrp="1"/>
          </p:cNvSpPr>
          <p:nvPr>
            <p:ph type="sldNum" sz="quarter" idx="12"/>
          </p:nvPr>
        </p:nvSpPr>
        <p:spPr/>
        <p:txBody>
          <a:bodyPr/>
          <a:lstStyle/>
          <a:p>
            <a:fld id="{BAF328F6-B545-4A74-8F28-73F0CB02E36C}" type="slidenum">
              <a:rPr lang="fr-FR" smtClean="0"/>
              <a:t>21</a:t>
            </a:fld>
            <a:endParaRPr lang="fr-FR"/>
          </a:p>
        </p:txBody>
      </p:sp>
    </p:spTree>
    <p:extLst>
      <p:ext uri="{BB962C8B-B14F-4D97-AF65-F5344CB8AC3E}">
        <p14:creationId xmlns:p14="http://schemas.microsoft.com/office/powerpoint/2010/main" val="3404219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AC37DD-3F2F-47C0-0DEF-41E5C54D5B23}"/>
              </a:ext>
            </a:extLst>
          </p:cNvPr>
          <p:cNvSpPr>
            <a:spLocks noGrp="1"/>
          </p:cNvSpPr>
          <p:nvPr>
            <p:ph type="title"/>
          </p:nvPr>
        </p:nvSpPr>
        <p:spPr/>
        <p:txBody>
          <a:bodyPr/>
          <a:lstStyle/>
          <a:p>
            <a:r>
              <a:rPr lang="fr-FR" dirty="0"/>
              <a:t>Changement de référentiel</a:t>
            </a:r>
          </a:p>
        </p:txBody>
      </p:sp>
      <p:sp>
        <p:nvSpPr>
          <p:cNvPr id="4" name="Espace réservé du pied de page 3">
            <a:extLst>
              <a:ext uri="{FF2B5EF4-FFF2-40B4-BE49-F238E27FC236}">
                <a16:creationId xmlns:a16="http://schemas.microsoft.com/office/drawing/2014/main" id="{B70204A0-8449-A812-47B1-8712724A61EA}"/>
              </a:ext>
            </a:extLst>
          </p:cNvPr>
          <p:cNvSpPr>
            <a:spLocks noGrp="1"/>
          </p:cNvSpPr>
          <p:nvPr>
            <p:ph type="ftr" sz="quarter" idx="11"/>
          </p:nvPr>
        </p:nvSpPr>
        <p:spPr/>
        <p:txBody>
          <a:bodyPr/>
          <a:lstStyle/>
          <a:p>
            <a:r>
              <a:rPr lang="fr-FR"/>
              <a:t>LESSEUR Cédric</a:t>
            </a:r>
          </a:p>
        </p:txBody>
      </p:sp>
      <p:sp>
        <p:nvSpPr>
          <p:cNvPr id="5" name="Espace réservé du numéro de diapositive 4">
            <a:extLst>
              <a:ext uri="{FF2B5EF4-FFF2-40B4-BE49-F238E27FC236}">
                <a16:creationId xmlns:a16="http://schemas.microsoft.com/office/drawing/2014/main" id="{8DB9A342-8110-8BCB-0120-682CAB9142CE}"/>
              </a:ext>
            </a:extLst>
          </p:cNvPr>
          <p:cNvSpPr>
            <a:spLocks noGrp="1"/>
          </p:cNvSpPr>
          <p:nvPr>
            <p:ph type="sldNum" sz="quarter" idx="12"/>
          </p:nvPr>
        </p:nvSpPr>
        <p:spPr/>
        <p:txBody>
          <a:bodyPr/>
          <a:lstStyle/>
          <a:p>
            <a:fld id="{BAF328F6-B545-4A74-8F28-73F0CB02E36C}" type="slidenum">
              <a:rPr lang="fr-FR" smtClean="0"/>
              <a:t>22</a:t>
            </a:fld>
            <a:endParaRPr lang="fr-FR"/>
          </a:p>
        </p:txBody>
      </p:sp>
      <mc:AlternateContent xmlns:mc="http://schemas.openxmlformats.org/markup-compatibility/2006" xmlns:a14="http://schemas.microsoft.com/office/drawing/2010/main">
        <mc:Choice Requires="a14">
          <p:sp>
            <p:nvSpPr>
              <p:cNvPr id="26" name="ZoneTexte 25">
                <a:extLst>
                  <a:ext uri="{FF2B5EF4-FFF2-40B4-BE49-F238E27FC236}">
                    <a16:creationId xmlns:a16="http://schemas.microsoft.com/office/drawing/2014/main" id="{F4075A0D-16EE-2A21-CE70-4B30C3995193}"/>
                  </a:ext>
                </a:extLst>
              </p:cNvPr>
              <p:cNvSpPr txBox="1"/>
              <p:nvPr/>
            </p:nvSpPr>
            <p:spPr>
              <a:xfrm>
                <a:off x="8705347" y="2163363"/>
                <a:ext cx="1894493" cy="5656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𝜑</m:t>
                          </m:r>
                        </m:e>
                        <m:sub>
                          <m:r>
                            <a:rPr lang="fr-FR" i="1" smtClean="0">
                              <a:latin typeface="Cambria Math" panose="02040503050406030204" pitchFamily="18" charset="0"/>
                              <a:ea typeface="Cambria Math" panose="02040503050406030204" pitchFamily="18" charset="0"/>
                            </a:rPr>
                            <m:t>𝑛𝑎𝑣</m:t>
                          </m:r>
                        </m:sub>
                      </m:sSub>
                      <m:r>
                        <a:rPr lang="fr-FR" b="0" i="1" smtClean="0">
                          <a:latin typeface="Cambria Math" panose="02040503050406030204" pitchFamily="18" charset="0"/>
                          <a:ea typeface="Cambria Math" panose="02040503050406030204" pitchFamily="18" charset="0"/>
                        </a:rPr>
                        <m:t>=</m:t>
                      </m:r>
                      <m:func>
                        <m:funcPr>
                          <m:ctrlPr>
                            <a:rPr lang="fr-FR" b="0" i="1" smtClean="0">
                              <a:latin typeface="Cambria Math" panose="02040503050406030204" pitchFamily="18" charset="0"/>
                              <a:ea typeface="Cambria Math" panose="02040503050406030204" pitchFamily="18" charset="0"/>
                            </a:rPr>
                          </m:ctrlPr>
                        </m:funcPr>
                        <m:fName>
                          <m:sSup>
                            <m:sSupPr>
                              <m:ctrlPr>
                                <a:rPr lang="fr-FR" b="0" i="1" smtClean="0">
                                  <a:latin typeface="Cambria Math" panose="02040503050406030204" pitchFamily="18" charset="0"/>
                                  <a:ea typeface="Cambria Math" panose="02040503050406030204" pitchFamily="18" charset="0"/>
                                </a:rPr>
                              </m:ctrlPr>
                            </m:sSupPr>
                            <m:e>
                              <m:r>
                                <m:rPr>
                                  <m:sty m:val="p"/>
                                </m:rPr>
                                <a:rPr lang="fr-FR" b="0" i="0" smtClean="0">
                                  <a:latin typeface="Cambria Math" panose="02040503050406030204" pitchFamily="18" charset="0"/>
                                  <a:ea typeface="Cambria Math" panose="02040503050406030204" pitchFamily="18" charset="0"/>
                                </a:rPr>
                                <m:t>tan</m:t>
                              </m:r>
                            </m:e>
                            <m:sup>
                              <m:r>
                                <a:rPr lang="fr-FR" b="0" i="1" smtClean="0">
                                  <a:latin typeface="Cambria Math" panose="02040503050406030204" pitchFamily="18" charset="0"/>
                                  <a:ea typeface="Cambria Math" panose="02040503050406030204" pitchFamily="18" charset="0"/>
                                </a:rPr>
                                <m:t>−1</m:t>
                              </m:r>
                            </m:sup>
                          </m:sSup>
                        </m:fName>
                        <m:e>
                          <m:f>
                            <m:fPr>
                              <m:ctrlPr>
                                <a:rPr lang="fr-FR" b="0" i="1" smtClean="0">
                                  <a:latin typeface="Cambria Math" panose="02040503050406030204" pitchFamily="18" charset="0"/>
                                  <a:ea typeface="Cambria Math" panose="02040503050406030204" pitchFamily="18" charset="0"/>
                                </a:rPr>
                              </m:ctrlPr>
                            </m:fPr>
                            <m:num>
                              <m:sSub>
                                <m:sSubPr>
                                  <m:ctrlPr>
                                    <a:rPr lang="fr-FR" i="1">
                                      <a:latin typeface="Cambria Math" panose="02040503050406030204" pitchFamily="18" charset="0"/>
                                    </a:rPr>
                                  </m:ctrlPr>
                                </m:sSubPr>
                                <m:e>
                                  <m:r>
                                    <a:rPr lang="fr-FR" i="1">
                                      <a:latin typeface="Cambria Math" panose="02040503050406030204" pitchFamily="18" charset="0"/>
                                    </a:rPr>
                                    <m:t>𝑉</m:t>
                                  </m:r>
                                </m:e>
                                <m:sub>
                                  <m:r>
                                    <a:rPr lang="fr-FR" i="1">
                                      <a:latin typeface="Cambria Math" panose="02040503050406030204" pitchFamily="18" charset="0"/>
                                    </a:rPr>
                                    <m:t>𝐸𝑊</m:t>
                                  </m:r>
                                </m:sub>
                              </m:sSub>
                            </m:num>
                            <m:den>
                              <m:sSub>
                                <m:sSubPr>
                                  <m:ctrlPr>
                                    <a:rPr lang="fr-FR" i="1">
                                      <a:latin typeface="Cambria Math" panose="02040503050406030204" pitchFamily="18" charset="0"/>
                                    </a:rPr>
                                  </m:ctrlPr>
                                </m:sSubPr>
                                <m:e>
                                  <m:r>
                                    <a:rPr lang="fr-FR" i="1">
                                      <a:latin typeface="Cambria Math" panose="02040503050406030204" pitchFamily="18" charset="0"/>
                                    </a:rPr>
                                    <m:t>𝑉</m:t>
                                  </m:r>
                                </m:e>
                                <m:sub>
                                  <m:r>
                                    <a:rPr lang="fr-FR" i="1">
                                      <a:latin typeface="Cambria Math" panose="02040503050406030204" pitchFamily="18" charset="0"/>
                                    </a:rPr>
                                    <m:t>𝑁𝑆</m:t>
                                  </m:r>
                                </m:sub>
                              </m:sSub>
                            </m:den>
                          </m:f>
                        </m:e>
                      </m:func>
                      <m:r>
                        <a:rPr lang="fr-FR" b="0" i="1" smtClean="0">
                          <a:latin typeface="Cambria Math" panose="02040503050406030204" pitchFamily="18" charset="0"/>
                          <a:ea typeface="Cambria Math" panose="02040503050406030204" pitchFamily="18" charset="0"/>
                        </a:rPr>
                        <m:t>⁡</m:t>
                      </m:r>
                    </m:oMath>
                  </m:oMathPara>
                </a14:m>
                <a:endParaRPr lang="fr-FR" dirty="0"/>
              </a:p>
            </p:txBody>
          </p:sp>
        </mc:Choice>
        <mc:Fallback xmlns="">
          <p:sp>
            <p:nvSpPr>
              <p:cNvPr id="26" name="ZoneTexte 25">
                <a:extLst>
                  <a:ext uri="{FF2B5EF4-FFF2-40B4-BE49-F238E27FC236}">
                    <a16:creationId xmlns:a16="http://schemas.microsoft.com/office/drawing/2014/main" id="{F4075A0D-16EE-2A21-CE70-4B30C3995193}"/>
                  </a:ext>
                </a:extLst>
              </p:cNvPr>
              <p:cNvSpPr txBox="1">
                <a:spLocks noRot="1" noChangeAspect="1" noMove="1" noResize="1" noEditPoints="1" noAdjustHandles="1" noChangeArrowheads="1" noChangeShapeType="1" noTextEdit="1"/>
              </p:cNvSpPr>
              <p:nvPr/>
            </p:nvSpPr>
            <p:spPr>
              <a:xfrm>
                <a:off x="8705347" y="2163363"/>
                <a:ext cx="1894493" cy="565668"/>
              </a:xfrm>
              <a:prstGeom prst="rect">
                <a:avLst/>
              </a:prstGeom>
              <a:blipFill>
                <a:blip r:embed="rId4"/>
                <a:stretch>
                  <a:fillRect/>
                </a:stretch>
              </a:blipFill>
            </p:spPr>
            <p:txBody>
              <a:bodyPr/>
              <a:lstStyle/>
              <a:p>
                <a:r>
                  <a:rPr lang="fr-FR">
                    <a:noFill/>
                  </a:rPr>
                  <a:t> </a:t>
                </a:r>
              </a:p>
            </p:txBody>
          </p:sp>
        </mc:Fallback>
      </mc:AlternateContent>
      <p:grpSp>
        <p:nvGrpSpPr>
          <p:cNvPr id="28" name="Groupe 27">
            <a:extLst>
              <a:ext uri="{FF2B5EF4-FFF2-40B4-BE49-F238E27FC236}">
                <a16:creationId xmlns:a16="http://schemas.microsoft.com/office/drawing/2014/main" id="{A2D2EC6D-A2BB-CE3D-03B1-FFBB83F33E76}"/>
              </a:ext>
            </a:extLst>
          </p:cNvPr>
          <p:cNvGrpSpPr/>
          <p:nvPr/>
        </p:nvGrpSpPr>
        <p:grpSpPr>
          <a:xfrm>
            <a:off x="8513570" y="4023519"/>
            <a:ext cx="2348393" cy="914400"/>
            <a:chOff x="9073208" y="3691246"/>
            <a:chExt cx="2348393" cy="914400"/>
          </a:xfrm>
        </p:grpSpPr>
        <mc:AlternateContent xmlns:mc="http://schemas.openxmlformats.org/markup-compatibility/2006" xmlns:a14="http://schemas.microsoft.com/office/drawing/2010/main">
          <mc:Choice Requires="a14">
            <p:sp>
              <p:nvSpPr>
                <p:cNvPr id="29" name="ZoneTexte 28">
                  <a:extLst>
                    <a:ext uri="{FF2B5EF4-FFF2-40B4-BE49-F238E27FC236}">
                      <a16:creationId xmlns:a16="http://schemas.microsoft.com/office/drawing/2014/main" id="{B007F151-19BE-E566-60B5-D8843168A552}"/>
                    </a:ext>
                  </a:extLst>
                </p:cNvPr>
                <p:cNvSpPr txBox="1"/>
                <p:nvPr/>
              </p:nvSpPr>
              <p:spPr>
                <a:xfrm>
                  <a:off x="9278002" y="3832132"/>
                  <a:ext cx="2067617" cy="5656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𝜑</m:t>
                            </m:r>
                          </m:e>
                          <m:sub>
                            <m:r>
                              <a:rPr lang="fr-FR" i="1">
                                <a:latin typeface="Cambria Math" panose="02040503050406030204" pitchFamily="18" charset="0"/>
                                <a:ea typeface="Cambria Math" panose="02040503050406030204" pitchFamily="18" charset="0"/>
                              </a:rPr>
                              <m:t>𝑛𝑎𝑣</m:t>
                            </m:r>
                          </m:sub>
                        </m:sSub>
                        <m:r>
                          <a:rPr lang="fr-FR" b="0" i="1" smtClean="0">
                            <a:latin typeface="Cambria Math" panose="02040503050406030204" pitchFamily="18" charset="0"/>
                            <a:ea typeface="Cambria Math" panose="02040503050406030204" pitchFamily="18" charset="0"/>
                          </a:rPr>
                          <m:t>=</m:t>
                        </m:r>
                        <m:func>
                          <m:funcPr>
                            <m:ctrlPr>
                              <a:rPr lang="fr-FR" b="0" i="1" smtClean="0">
                                <a:latin typeface="Cambria Math" panose="02040503050406030204" pitchFamily="18" charset="0"/>
                                <a:ea typeface="Cambria Math" panose="02040503050406030204" pitchFamily="18" charset="0"/>
                              </a:rPr>
                            </m:ctrlPr>
                          </m:funcPr>
                          <m:fName>
                            <m:sSup>
                              <m:sSupPr>
                                <m:ctrlPr>
                                  <a:rPr lang="fr-FR" b="0" i="1" smtClean="0">
                                    <a:latin typeface="Cambria Math" panose="02040503050406030204" pitchFamily="18" charset="0"/>
                                    <a:ea typeface="Cambria Math" panose="02040503050406030204" pitchFamily="18" charset="0"/>
                                  </a:rPr>
                                </m:ctrlPr>
                              </m:sSupPr>
                              <m:e>
                                <m:r>
                                  <m:rPr>
                                    <m:sty m:val="p"/>
                                  </m:rPr>
                                  <a:rPr lang="fr-FR" b="0" i="0" smtClean="0">
                                    <a:latin typeface="Cambria Math" panose="02040503050406030204" pitchFamily="18" charset="0"/>
                                    <a:ea typeface="Cambria Math" panose="02040503050406030204" pitchFamily="18" charset="0"/>
                                  </a:rPr>
                                  <m:t>tan</m:t>
                                </m:r>
                              </m:e>
                              <m:sup>
                                <m:r>
                                  <a:rPr lang="fr-FR" b="0" i="1" smtClean="0">
                                    <a:latin typeface="Cambria Math" panose="02040503050406030204" pitchFamily="18" charset="0"/>
                                    <a:ea typeface="Cambria Math" panose="02040503050406030204" pitchFamily="18" charset="0"/>
                                  </a:rPr>
                                  <m:t>−1</m:t>
                                </m:r>
                              </m:sup>
                            </m:sSup>
                          </m:fName>
                          <m:e>
                            <m:f>
                              <m:fPr>
                                <m:ctrlPr>
                                  <a:rPr lang="fr-FR" b="0" i="1" smtClean="0">
                                    <a:latin typeface="Cambria Math" panose="02040503050406030204" pitchFamily="18" charset="0"/>
                                    <a:ea typeface="Cambria Math" panose="02040503050406030204" pitchFamily="18" charset="0"/>
                                  </a:rPr>
                                </m:ctrlPr>
                              </m:fPr>
                              <m:num>
                                <m:sSub>
                                  <m:sSubPr>
                                    <m:ctrlPr>
                                      <a:rPr lang="fr-FR" i="1">
                                        <a:latin typeface="Cambria Math" panose="02040503050406030204" pitchFamily="18" charset="0"/>
                                      </a:rPr>
                                    </m:ctrlPr>
                                  </m:sSubPr>
                                  <m:e>
                                    <m:r>
                                      <a:rPr lang="fr-FR" b="0" i="1" smtClean="0">
                                        <a:latin typeface="Cambria Math" panose="02040503050406030204" pitchFamily="18" charset="0"/>
                                      </a:rPr>
                                      <m:t>−</m:t>
                                    </m:r>
                                    <m:r>
                                      <a:rPr lang="fr-FR" i="1">
                                        <a:latin typeface="Cambria Math" panose="02040503050406030204" pitchFamily="18" charset="0"/>
                                      </a:rPr>
                                      <m:t>𝑉</m:t>
                                    </m:r>
                                  </m:e>
                                  <m:sub>
                                    <m:r>
                                      <a:rPr lang="fr-FR" i="1">
                                        <a:latin typeface="Cambria Math" panose="02040503050406030204" pitchFamily="18" charset="0"/>
                                      </a:rPr>
                                      <m:t>𝐸𝑊</m:t>
                                    </m:r>
                                  </m:sub>
                                </m:sSub>
                              </m:num>
                              <m:den>
                                <m:sSub>
                                  <m:sSubPr>
                                    <m:ctrlPr>
                                      <a:rPr lang="fr-FR" i="1">
                                        <a:latin typeface="Cambria Math" panose="02040503050406030204" pitchFamily="18" charset="0"/>
                                      </a:rPr>
                                    </m:ctrlPr>
                                  </m:sSubPr>
                                  <m:e>
                                    <m:r>
                                      <a:rPr lang="fr-FR" i="1">
                                        <a:latin typeface="Cambria Math" panose="02040503050406030204" pitchFamily="18" charset="0"/>
                                      </a:rPr>
                                      <m:t>𝑉</m:t>
                                    </m:r>
                                  </m:e>
                                  <m:sub>
                                    <m:r>
                                      <a:rPr lang="fr-FR" i="1">
                                        <a:latin typeface="Cambria Math" panose="02040503050406030204" pitchFamily="18" charset="0"/>
                                      </a:rPr>
                                      <m:t>𝑁𝑆</m:t>
                                    </m:r>
                                  </m:sub>
                                </m:sSub>
                              </m:den>
                            </m:f>
                          </m:e>
                        </m:func>
                        <m:r>
                          <a:rPr lang="fr-FR" b="0" i="1" smtClean="0">
                            <a:latin typeface="Cambria Math" panose="02040503050406030204" pitchFamily="18" charset="0"/>
                            <a:ea typeface="Cambria Math" panose="02040503050406030204" pitchFamily="18" charset="0"/>
                          </a:rPr>
                          <m:t>⁡</m:t>
                        </m:r>
                      </m:oMath>
                    </m:oMathPara>
                  </a14:m>
                  <a:endParaRPr lang="fr-FR" dirty="0"/>
                </a:p>
              </p:txBody>
            </p:sp>
          </mc:Choice>
          <mc:Fallback xmlns="">
            <p:sp>
              <p:nvSpPr>
                <p:cNvPr id="29" name="ZoneTexte 28">
                  <a:extLst>
                    <a:ext uri="{FF2B5EF4-FFF2-40B4-BE49-F238E27FC236}">
                      <a16:creationId xmlns:a16="http://schemas.microsoft.com/office/drawing/2014/main" id="{B007F151-19BE-E566-60B5-D8843168A552}"/>
                    </a:ext>
                  </a:extLst>
                </p:cNvPr>
                <p:cNvSpPr txBox="1">
                  <a:spLocks noRot="1" noChangeAspect="1" noMove="1" noResize="1" noEditPoints="1" noAdjustHandles="1" noChangeArrowheads="1" noChangeShapeType="1" noTextEdit="1"/>
                </p:cNvSpPr>
                <p:nvPr/>
              </p:nvSpPr>
              <p:spPr>
                <a:xfrm>
                  <a:off x="9278002" y="3832132"/>
                  <a:ext cx="2067617" cy="565668"/>
                </a:xfrm>
                <a:prstGeom prst="rect">
                  <a:avLst/>
                </a:prstGeom>
                <a:blipFill>
                  <a:blip r:embed="rId5"/>
                  <a:stretch>
                    <a:fillRect/>
                  </a:stretch>
                </a:blipFill>
              </p:spPr>
              <p:txBody>
                <a:bodyPr/>
                <a:lstStyle/>
                <a:p>
                  <a:r>
                    <a:rPr lang="fr-FR">
                      <a:noFill/>
                    </a:rPr>
                    <a:t> </a:t>
                  </a:r>
                </a:p>
              </p:txBody>
            </p:sp>
          </mc:Fallback>
        </mc:AlternateContent>
        <p:sp>
          <p:nvSpPr>
            <p:cNvPr id="30" name="Rectangle 29">
              <a:extLst>
                <a:ext uri="{FF2B5EF4-FFF2-40B4-BE49-F238E27FC236}">
                  <a16:creationId xmlns:a16="http://schemas.microsoft.com/office/drawing/2014/main" id="{BB49717B-722C-7C8C-C4D6-6BF13B2F095E}"/>
                </a:ext>
              </a:extLst>
            </p:cNvPr>
            <p:cNvSpPr/>
            <p:nvPr/>
          </p:nvSpPr>
          <p:spPr>
            <a:xfrm>
              <a:off x="9073208" y="3691246"/>
              <a:ext cx="2348393" cy="9144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1" name="Flèche : droite 30">
            <a:extLst>
              <a:ext uri="{FF2B5EF4-FFF2-40B4-BE49-F238E27FC236}">
                <a16:creationId xmlns:a16="http://schemas.microsoft.com/office/drawing/2014/main" id="{2D7DCDEA-1B1A-A9B5-3E7B-8F28ABDAB667}"/>
              </a:ext>
            </a:extLst>
          </p:cNvPr>
          <p:cNvSpPr/>
          <p:nvPr/>
        </p:nvSpPr>
        <p:spPr>
          <a:xfrm rot="5400000">
            <a:off x="9168440" y="3269960"/>
            <a:ext cx="669968" cy="21263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mc:AlternateContent xmlns:mc="http://schemas.openxmlformats.org/markup-compatibility/2006" xmlns:a14="http://schemas.microsoft.com/office/drawing/2010/main">
        <mc:Choice Requires="a14">
          <p:sp>
            <p:nvSpPr>
              <p:cNvPr id="36" name="ZoneTexte 35">
                <a:extLst>
                  <a:ext uri="{FF2B5EF4-FFF2-40B4-BE49-F238E27FC236}">
                    <a16:creationId xmlns:a16="http://schemas.microsoft.com/office/drawing/2014/main" id="{D6626F57-D802-EFF1-7D50-BAE73DBF6BC7}"/>
                  </a:ext>
                </a:extLst>
              </p:cNvPr>
              <p:cNvSpPr txBox="1"/>
              <p:nvPr/>
            </p:nvSpPr>
            <p:spPr>
              <a:xfrm>
                <a:off x="5975198" y="2298659"/>
                <a:ext cx="2185342" cy="2995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i="1" smtClean="0">
                              <a:latin typeface="Cambria Math" panose="02040503050406030204" pitchFamily="18" charset="0"/>
                              <a:ea typeface="Cambria Math" panose="02040503050406030204" pitchFamily="18" charset="0"/>
                            </a:rPr>
                            <m:t>𝜑</m:t>
                          </m:r>
                        </m:e>
                        <m:sub>
                          <m:r>
                            <a:rPr lang="fr-FR" b="0" i="1" smtClean="0">
                              <a:latin typeface="Cambria Math" panose="02040503050406030204" pitchFamily="18" charset="0"/>
                            </a:rPr>
                            <m:t>𝑡𝑟𝑖𝑔𝑜</m:t>
                          </m:r>
                        </m:sub>
                      </m:sSub>
                      <m:r>
                        <a:rPr lang="fr-FR" b="0" i="1" smtClean="0">
                          <a:latin typeface="Cambria Math" panose="02040503050406030204" pitchFamily="18" charset="0"/>
                        </a:rPr>
                        <m:t>=</m:t>
                      </m:r>
                      <m:sSub>
                        <m:sSubPr>
                          <m:ctrlPr>
                            <a:rPr lang="fr-FR" i="1" smtClean="0">
                              <a:latin typeface="Cambria Math" panose="02040503050406030204" pitchFamily="18" charset="0"/>
                            </a:rPr>
                          </m:ctrlPr>
                        </m:sSubPr>
                        <m:e>
                          <m:r>
                            <a:rPr lang="fr-FR" b="0" i="1" smtClean="0">
                              <a:latin typeface="Cambria Math" panose="02040503050406030204" pitchFamily="18" charset="0"/>
                            </a:rPr>
                            <m:t>360 − </m:t>
                          </m:r>
                          <m:r>
                            <a:rPr lang="fr-FR" i="1">
                              <a:latin typeface="Cambria Math" panose="02040503050406030204" pitchFamily="18" charset="0"/>
                              <a:ea typeface="Cambria Math" panose="02040503050406030204" pitchFamily="18" charset="0"/>
                            </a:rPr>
                            <m:t>𝜑</m:t>
                          </m:r>
                        </m:e>
                        <m:sub>
                          <m:r>
                            <a:rPr lang="fr-FR" b="0" i="1" smtClean="0">
                              <a:latin typeface="Cambria Math" panose="02040503050406030204" pitchFamily="18" charset="0"/>
                              <a:ea typeface="Cambria Math" panose="02040503050406030204" pitchFamily="18" charset="0"/>
                            </a:rPr>
                            <m:t>𝑛𝑎𝑣</m:t>
                          </m:r>
                        </m:sub>
                      </m:sSub>
                    </m:oMath>
                  </m:oMathPara>
                </a14:m>
                <a:endParaRPr lang="fr-FR" dirty="0"/>
              </a:p>
            </p:txBody>
          </p:sp>
        </mc:Choice>
        <mc:Fallback xmlns="">
          <p:sp>
            <p:nvSpPr>
              <p:cNvPr id="36" name="ZoneTexte 35">
                <a:extLst>
                  <a:ext uri="{FF2B5EF4-FFF2-40B4-BE49-F238E27FC236}">
                    <a16:creationId xmlns:a16="http://schemas.microsoft.com/office/drawing/2014/main" id="{D6626F57-D802-EFF1-7D50-BAE73DBF6BC7}"/>
                  </a:ext>
                </a:extLst>
              </p:cNvPr>
              <p:cNvSpPr txBox="1">
                <a:spLocks noRot="1" noChangeAspect="1" noMove="1" noResize="1" noEditPoints="1" noAdjustHandles="1" noChangeArrowheads="1" noChangeShapeType="1" noTextEdit="1"/>
              </p:cNvSpPr>
              <p:nvPr/>
            </p:nvSpPr>
            <p:spPr>
              <a:xfrm>
                <a:off x="5975198" y="2298659"/>
                <a:ext cx="2185342" cy="299569"/>
              </a:xfrm>
              <a:prstGeom prst="rect">
                <a:avLst/>
              </a:prstGeom>
              <a:blipFill>
                <a:blip r:embed="rId6"/>
                <a:stretch>
                  <a:fillRect l="-2507" r="-279" b="-3061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7" name="ZoneTexte 36">
                <a:extLst>
                  <a:ext uri="{FF2B5EF4-FFF2-40B4-BE49-F238E27FC236}">
                    <a16:creationId xmlns:a16="http://schemas.microsoft.com/office/drawing/2014/main" id="{74D75312-A1C0-F6A6-B3B5-C0CA9314E199}"/>
                  </a:ext>
                </a:extLst>
              </p:cNvPr>
              <p:cNvSpPr txBox="1"/>
              <p:nvPr/>
            </p:nvSpPr>
            <p:spPr>
              <a:xfrm>
                <a:off x="5975198" y="2777762"/>
                <a:ext cx="1595437" cy="29956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i="1" smtClean="0">
                              <a:latin typeface="Cambria Math" panose="02040503050406030204" pitchFamily="18" charset="0"/>
                              <a:ea typeface="Cambria Math" panose="02040503050406030204" pitchFamily="18" charset="0"/>
                            </a:rPr>
                            <m:t>𝜑</m:t>
                          </m:r>
                        </m:e>
                        <m:sub>
                          <m:r>
                            <a:rPr lang="fr-FR" b="0" i="1" smtClean="0">
                              <a:latin typeface="Cambria Math" panose="02040503050406030204" pitchFamily="18" charset="0"/>
                            </a:rPr>
                            <m:t>𝑡𝑟𝑖𝑔𝑜</m:t>
                          </m:r>
                        </m:sub>
                      </m:sSub>
                      <m:r>
                        <a:rPr lang="fr-FR" b="0" i="1" smtClean="0">
                          <a:latin typeface="Cambria Math" panose="02040503050406030204" pitchFamily="18" charset="0"/>
                        </a:rPr>
                        <m:t>=</m:t>
                      </m:r>
                      <m:sSub>
                        <m:sSubPr>
                          <m:ctrlPr>
                            <a:rPr lang="fr-FR" i="1" smtClean="0">
                              <a:latin typeface="Cambria Math" panose="02040503050406030204" pitchFamily="18" charset="0"/>
                            </a:rPr>
                          </m:ctrlPr>
                        </m:sSubPr>
                        <m:e>
                          <m:r>
                            <a:rPr lang="fr-FR" b="0" i="1" smtClean="0">
                              <a:latin typeface="Cambria Math" panose="02040503050406030204" pitchFamily="18" charset="0"/>
                            </a:rPr>
                            <m:t>−</m:t>
                          </m:r>
                          <m:r>
                            <a:rPr lang="fr-FR" i="1">
                              <a:latin typeface="Cambria Math" panose="02040503050406030204" pitchFamily="18" charset="0"/>
                              <a:ea typeface="Cambria Math" panose="02040503050406030204" pitchFamily="18" charset="0"/>
                            </a:rPr>
                            <m:t>𝜑</m:t>
                          </m:r>
                        </m:e>
                        <m:sub>
                          <m:r>
                            <a:rPr lang="fr-FR" b="0" i="1" smtClean="0">
                              <a:latin typeface="Cambria Math" panose="02040503050406030204" pitchFamily="18" charset="0"/>
                              <a:ea typeface="Cambria Math" panose="02040503050406030204" pitchFamily="18" charset="0"/>
                            </a:rPr>
                            <m:t>𝑛𝑎𝑣</m:t>
                          </m:r>
                        </m:sub>
                      </m:sSub>
                    </m:oMath>
                  </m:oMathPara>
                </a14:m>
                <a:endParaRPr lang="fr-FR" dirty="0"/>
              </a:p>
            </p:txBody>
          </p:sp>
        </mc:Choice>
        <mc:Fallback xmlns="">
          <p:sp>
            <p:nvSpPr>
              <p:cNvPr id="37" name="ZoneTexte 36">
                <a:extLst>
                  <a:ext uri="{FF2B5EF4-FFF2-40B4-BE49-F238E27FC236}">
                    <a16:creationId xmlns:a16="http://schemas.microsoft.com/office/drawing/2014/main" id="{74D75312-A1C0-F6A6-B3B5-C0CA9314E199}"/>
                  </a:ext>
                </a:extLst>
              </p:cNvPr>
              <p:cNvSpPr txBox="1">
                <a:spLocks noRot="1" noChangeAspect="1" noMove="1" noResize="1" noEditPoints="1" noAdjustHandles="1" noChangeArrowheads="1" noChangeShapeType="1" noTextEdit="1"/>
              </p:cNvSpPr>
              <p:nvPr/>
            </p:nvSpPr>
            <p:spPr>
              <a:xfrm>
                <a:off x="5975198" y="2777762"/>
                <a:ext cx="1595437" cy="299569"/>
              </a:xfrm>
              <a:prstGeom prst="rect">
                <a:avLst/>
              </a:prstGeom>
              <a:blipFill>
                <a:blip r:embed="rId7"/>
                <a:stretch>
                  <a:fillRect l="-3435" r="-382" b="-28571"/>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8" name="ZoneTexte 37">
                <a:extLst>
                  <a:ext uri="{FF2B5EF4-FFF2-40B4-BE49-F238E27FC236}">
                    <a16:creationId xmlns:a16="http://schemas.microsoft.com/office/drawing/2014/main" id="{850DE21B-C047-7F10-5606-E4AA8B762568}"/>
                  </a:ext>
                </a:extLst>
              </p:cNvPr>
              <p:cNvSpPr txBox="1"/>
              <p:nvPr/>
            </p:nvSpPr>
            <p:spPr>
              <a:xfrm>
                <a:off x="5975198" y="3288036"/>
                <a:ext cx="2438156" cy="638636"/>
              </a:xfrm>
              <a:prstGeom prst="rect">
                <a:avLst/>
              </a:prstGeom>
              <a:noFill/>
            </p:spPr>
            <p:txBody>
              <a:bodyPr wrap="square" lIns="0" tIns="0" rIns="0" bIns="0" rtlCol="0">
                <a:spAutoFit/>
              </a:bodyPr>
              <a:lstStyle/>
              <a:p>
                <a14:m>
                  <m:oMath xmlns:m="http://schemas.openxmlformats.org/officeDocument/2006/math">
                    <m:func>
                      <m:funcPr>
                        <m:ctrlPr>
                          <a:rPr lang="fr-FR" b="0" i="1" smtClean="0">
                            <a:latin typeface="Cambria Math" panose="02040503050406030204" pitchFamily="18" charset="0"/>
                          </a:rPr>
                        </m:ctrlPr>
                      </m:funcPr>
                      <m:fName>
                        <m:r>
                          <m:rPr>
                            <m:sty m:val="p"/>
                          </m:rPr>
                          <a:rPr lang="fr-FR" b="0" i="0" smtClean="0">
                            <a:latin typeface="Cambria Math" panose="02040503050406030204" pitchFamily="18" charset="0"/>
                          </a:rPr>
                          <m:t>cos</m:t>
                        </m:r>
                      </m:fName>
                      <m:e>
                        <m:d>
                          <m:dPr>
                            <m:ctrlPr>
                              <a:rPr lang="fr-FR" b="0" i="1" smtClean="0">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𝜑</m:t>
                                </m:r>
                              </m:e>
                              <m:sub>
                                <m:r>
                                  <a:rPr lang="fr-FR" i="1">
                                    <a:latin typeface="Cambria Math" panose="02040503050406030204" pitchFamily="18" charset="0"/>
                                  </a:rPr>
                                  <m:t>𝑡𝑟𝑖𝑔𝑜</m:t>
                                </m:r>
                              </m:sub>
                            </m:sSub>
                          </m:e>
                        </m:d>
                      </m:e>
                    </m:func>
                    <m:r>
                      <a:rPr lang="fr-FR" b="0" i="1" smtClean="0">
                        <a:latin typeface="Cambria Math" panose="02040503050406030204" pitchFamily="18" charset="0"/>
                      </a:rPr>
                      <m:t>= </m:t>
                    </m:r>
                  </m:oMath>
                </a14:m>
                <a:r>
                  <a:rPr lang="fr-FR" dirty="0"/>
                  <a:t>cos(</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𝜑</m:t>
                        </m:r>
                      </m:e>
                      <m:sub>
                        <m:r>
                          <a:rPr lang="fr-FR" i="1">
                            <a:latin typeface="Cambria Math" panose="02040503050406030204" pitchFamily="18" charset="0"/>
                            <a:ea typeface="Cambria Math" panose="02040503050406030204" pitchFamily="18" charset="0"/>
                          </a:rPr>
                          <m:t>𝑛𝑎𝑣</m:t>
                        </m:r>
                      </m:sub>
                    </m:sSub>
                  </m:oMath>
                </a14:m>
                <a:r>
                  <a:rPr lang="fr-FR" dirty="0"/>
                  <a:t>)</a:t>
                </a:r>
              </a:p>
              <a:p>
                <a14:m>
                  <m:oMath xmlns:m="http://schemas.openxmlformats.org/officeDocument/2006/math">
                    <m:func>
                      <m:funcPr>
                        <m:ctrlPr>
                          <a:rPr lang="fr-FR" i="1">
                            <a:latin typeface="Cambria Math" panose="02040503050406030204" pitchFamily="18" charset="0"/>
                          </a:rPr>
                        </m:ctrlPr>
                      </m:funcPr>
                      <m:fName>
                        <m:r>
                          <m:rPr>
                            <m:sty m:val="p"/>
                          </m:rPr>
                          <a:rPr lang="fr-FR" b="0" i="0" smtClean="0">
                            <a:latin typeface="Cambria Math" panose="02040503050406030204" pitchFamily="18" charset="0"/>
                          </a:rPr>
                          <m:t>sin</m:t>
                        </m:r>
                      </m:fName>
                      <m:e>
                        <m:d>
                          <m:dPr>
                            <m:ctrlPr>
                              <a:rPr lang="fr-FR" i="1">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𝜑</m:t>
                                </m:r>
                              </m:e>
                              <m:sub>
                                <m:r>
                                  <a:rPr lang="fr-FR" i="1">
                                    <a:latin typeface="Cambria Math" panose="02040503050406030204" pitchFamily="18" charset="0"/>
                                  </a:rPr>
                                  <m:t>𝑡𝑟𝑖𝑔𝑜</m:t>
                                </m:r>
                              </m:sub>
                            </m:sSub>
                          </m:e>
                        </m:d>
                      </m:e>
                    </m:func>
                    <m:r>
                      <a:rPr lang="fr-FR" i="1">
                        <a:latin typeface="Cambria Math" panose="02040503050406030204" pitchFamily="18" charset="0"/>
                      </a:rPr>
                      <m:t>=</m:t>
                    </m:r>
                    <m:r>
                      <a:rPr lang="fr-FR" b="0" i="1" smtClean="0">
                        <a:latin typeface="Cambria Math" panose="02040503050406030204" pitchFamily="18" charset="0"/>
                      </a:rPr>
                      <m:t> </m:t>
                    </m:r>
                  </m:oMath>
                </a14:m>
                <a:r>
                  <a:rPr lang="fr-FR" dirty="0"/>
                  <a:t>-sin(</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𝜑</m:t>
                        </m:r>
                      </m:e>
                      <m:sub>
                        <m:r>
                          <a:rPr lang="fr-FR" i="1">
                            <a:latin typeface="Cambria Math" panose="02040503050406030204" pitchFamily="18" charset="0"/>
                            <a:ea typeface="Cambria Math" panose="02040503050406030204" pitchFamily="18" charset="0"/>
                          </a:rPr>
                          <m:t>𝑛𝑎𝑣</m:t>
                        </m:r>
                      </m:sub>
                    </m:sSub>
                  </m:oMath>
                </a14:m>
                <a:r>
                  <a:rPr lang="fr-FR" dirty="0"/>
                  <a:t>)</a:t>
                </a:r>
                <a:endParaRPr lang="fr-FR" sz="2400" dirty="0"/>
              </a:p>
            </p:txBody>
          </p:sp>
        </mc:Choice>
        <mc:Fallback xmlns="">
          <p:sp>
            <p:nvSpPr>
              <p:cNvPr id="38" name="ZoneTexte 37">
                <a:extLst>
                  <a:ext uri="{FF2B5EF4-FFF2-40B4-BE49-F238E27FC236}">
                    <a16:creationId xmlns:a16="http://schemas.microsoft.com/office/drawing/2014/main" id="{850DE21B-C047-7F10-5606-E4AA8B762568}"/>
                  </a:ext>
                </a:extLst>
              </p:cNvPr>
              <p:cNvSpPr txBox="1">
                <a:spLocks noRot="1" noChangeAspect="1" noMove="1" noResize="1" noEditPoints="1" noAdjustHandles="1" noChangeArrowheads="1" noChangeShapeType="1" noTextEdit="1"/>
              </p:cNvSpPr>
              <p:nvPr/>
            </p:nvSpPr>
            <p:spPr>
              <a:xfrm>
                <a:off x="5975198" y="3288036"/>
                <a:ext cx="2438156" cy="638636"/>
              </a:xfrm>
              <a:prstGeom prst="rect">
                <a:avLst/>
              </a:prstGeom>
              <a:blipFill>
                <a:blip r:embed="rId8"/>
                <a:stretch>
                  <a:fillRect l="-3250" t="-7619" r="-3250" b="-20000"/>
                </a:stretch>
              </a:blipFill>
            </p:spPr>
            <p:txBody>
              <a:bodyPr/>
              <a:lstStyle/>
              <a:p>
                <a:r>
                  <a:rPr lang="fr-FR">
                    <a:noFill/>
                  </a:rPr>
                  <a:t> </a:t>
                </a:r>
              </a:p>
            </p:txBody>
          </p:sp>
        </mc:Fallback>
      </mc:AlternateContent>
      <p:grpSp>
        <p:nvGrpSpPr>
          <p:cNvPr id="39" name="Groupe 38">
            <a:extLst>
              <a:ext uri="{FF2B5EF4-FFF2-40B4-BE49-F238E27FC236}">
                <a16:creationId xmlns:a16="http://schemas.microsoft.com/office/drawing/2014/main" id="{DB709CA2-79C4-13BE-3DC0-810022BD0515}"/>
              </a:ext>
            </a:extLst>
          </p:cNvPr>
          <p:cNvGrpSpPr/>
          <p:nvPr/>
        </p:nvGrpSpPr>
        <p:grpSpPr>
          <a:xfrm>
            <a:off x="5975198" y="4164405"/>
            <a:ext cx="1915396" cy="676433"/>
            <a:chOff x="5229727" y="2107134"/>
            <a:chExt cx="1915396" cy="676433"/>
          </a:xfrm>
        </p:grpSpPr>
        <mc:AlternateContent xmlns:mc="http://schemas.openxmlformats.org/markup-compatibility/2006" xmlns:a14="http://schemas.microsoft.com/office/drawing/2010/main">
          <mc:Choice Requires="a14">
            <p:sp>
              <p:nvSpPr>
                <p:cNvPr id="40" name="ZoneTexte 39">
                  <a:extLst>
                    <a:ext uri="{FF2B5EF4-FFF2-40B4-BE49-F238E27FC236}">
                      <a16:creationId xmlns:a16="http://schemas.microsoft.com/office/drawing/2014/main" id="{73869C56-ED0A-779A-B3D6-F7A615B1B8E1}"/>
                    </a:ext>
                  </a:extLst>
                </p:cNvPr>
                <p:cNvSpPr txBox="1"/>
                <p:nvPr/>
              </p:nvSpPr>
              <p:spPr>
                <a:xfrm>
                  <a:off x="5229727" y="2506568"/>
                  <a:ext cx="166853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i="1">
                                <a:latin typeface="Cambria Math" panose="02040503050406030204" pitchFamily="18" charset="0"/>
                              </a:rPr>
                              <m:t>𝑉</m:t>
                            </m:r>
                          </m:e>
                          <m:sub>
                            <m:r>
                              <a:rPr lang="fr-FR" b="0" i="1" smtClean="0">
                                <a:latin typeface="Cambria Math" panose="02040503050406030204" pitchFamily="18" charset="0"/>
                              </a:rPr>
                              <m:t>𝑁𝑆</m:t>
                            </m:r>
                          </m:sub>
                        </m:sSub>
                        <m:r>
                          <a:rPr lang="fr-FR" b="0" i="1" smtClean="0">
                            <a:latin typeface="Cambria Math" panose="02040503050406030204" pitchFamily="18" charset="0"/>
                          </a:rPr>
                          <m:t>∝</m:t>
                        </m:r>
                        <m:r>
                          <m:rPr>
                            <m:sty m:val="p"/>
                          </m:rPr>
                          <a:rPr lang="fr-FR" b="0" i="0" smtClean="0">
                            <a:latin typeface="Cambria Math" panose="02040503050406030204" pitchFamily="18" charset="0"/>
                            <a:ea typeface="Cambria Math" panose="02040503050406030204" pitchFamily="18" charset="0"/>
                          </a:rPr>
                          <m:t>cos</m:t>
                        </m:r>
                        <m:r>
                          <a:rPr lang="fr-FR" b="0" i="1" smtClean="0">
                            <a:latin typeface="Cambria Math" panose="02040503050406030204" pitchFamily="18" charset="0"/>
                            <a:ea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𝜑</m:t>
                            </m:r>
                          </m:e>
                          <m:sub>
                            <m:r>
                              <a:rPr lang="fr-FR" i="1">
                                <a:latin typeface="Cambria Math" panose="02040503050406030204" pitchFamily="18" charset="0"/>
                                <a:ea typeface="Cambria Math" panose="02040503050406030204" pitchFamily="18" charset="0"/>
                              </a:rPr>
                              <m:t>𝑛𝑎𝑣</m:t>
                            </m:r>
                          </m:sub>
                        </m:sSub>
                        <m:r>
                          <a:rPr lang="fr-FR" b="0" i="1" smtClean="0">
                            <a:latin typeface="Cambria Math" panose="02040503050406030204" pitchFamily="18" charset="0"/>
                            <a:ea typeface="Cambria Math" panose="02040503050406030204" pitchFamily="18" charset="0"/>
                          </a:rPr>
                          <m:t>)</m:t>
                        </m:r>
                      </m:oMath>
                    </m:oMathPara>
                  </a14:m>
                  <a:endParaRPr lang="fr-FR" dirty="0"/>
                </a:p>
              </p:txBody>
            </p:sp>
          </mc:Choice>
          <mc:Fallback xmlns="">
            <p:sp>
              <p:nvSpPr>
                <p:cNvPr id="40" name="ZoneTexte 39">
                  <a:extLst>
                    <a:ext uri="{FF2B5EF4-FFF2-40B4-BE49-F238E27FC236}">
                      <a16:creationId xmlns:a16="http://schemas.microsoft.com/office/drawing/2014/main" id="{73869C56-ED0A-779A-B3D6-F7A615B1B8E1}"/>
                    </a:ext>
                  </a:extLst>
                </p:cNvPr>
                <p:cNvSpPr txBox="1">
                  <a:spLocks noRot="1" noChangeAspect="1" noMove="1" noResize="1" noEditPoints="1" noAdjustHandles="1" noChangeArrowheads="1" noChangeShapeType="1" noTextEdit="1"/>
                </p:cNvSpPr>
                <p:nvPr/>
              </p:nvSpPr>
              <p:spPr>
                <a:xfrm>
                  <a:off x="5229727" y="2506568"/>
                  <a:ext cx="1668534" cy="276999"/>
                </a:xfrm>
                <a:prstGeom prst="rect">
                  <a:avLst/>
                </a:prstGeom>
                <a:blipFill>
                  <a:blip r:embed="rId9"/>
                  <a:stretch>
                    <a:fillRect l="-2920" t="-4444" r="-5109" b="-3555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1" name="ZoneTexte 40">
                  <a:extLst>
                    <a:ext uri="{FF2B5EF4-FFF2-40B4-BE49-F238E27FC236}">
                      <a16:creationId xmlns:a16="http://schemas.microsoft.com/office/drawing/2014/main" id="{A3448637-E928-7075-489A-457ADBEF086D}"/>
                    </a:ext>
                  </a:extLst>
                </p:cNvPr>
                <p:cNvSpPr txBox="1"/>
                <p:nvPr/>
              </p:nvSpPr>
              <p:spPr>
                <a:xfrm>
                  <a:off x="5229727" y="2107134"/>
                  <a:ext cx="191539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𝑉</m:t>
                            </m:r>
                          </m:e>
                          <m:sub>
                            <m:r>
                              <a:rPr lang="fr-FR" b="0" i="1" smtClean="0">
                                <a:latin typeface="Cambria Math" panose="02040503050406030204" pitchFamily="18" charset="0"/>
                              </a:rPr>
                              <m:t>𝐸𝑊</m:t>
                            </m:r>
                          </m:sub>
                        </m:sSub>
                        <m:r>
                          <a:rPr lang="fr-FR" b="0" i="1" smtClean="0">
                            <a:latin typeface="Cambria Math" panose="02040503050406030204" pitchFamily="18" charset="0"/>
                          </a:rPr>
                          <m:t> ∝</m:t>
                        </m:r>
                        <m:r>
                          <a:rPr lang="fr-FR" b="0" i="0" smtClean="0">
                            <a:latin typeface="Cambria Math" panose="02040503050406030204" pitchFamily="18" charset="0"/>
                          </a:rPr>
                          <m:t>−</m:t>
                        </m:r>
                        <m:r>
                          <m:rPr>
                            <m:sty m:val="p"/>
                          </m:rPr>
                          <a:rPr lang="fr-FR" b="0" i="0" smtClean="0">
                            <a:latin typeface="Cambria Math" panose="02040503050406030204" pitchFamily="18" charset="0"/>
                            <a:ea typeface="Cambria Math" panose="02040503050406030204" pitchFamily="18" charset="0"/>
                          </a:rPr>
                          <m:t>sin</m:t>
                        </m:r>
                        <m:r>
                          <a:rPr lang="fr-FR" b="0" i="1" smtClean="0">
                            <a:latin typeface="Cambria Math" panose="02040503050406030204" pitchFamily="18" charset="0"/>
                            <a:ea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𝜑</m:t>
                            </m:r>
                          </m:e>
                          <m:sub>
                            <m:r>
                              <a:rPr lang="fr-FR" i="1">
                                <a:latin typeface="Cambria Math" panose="02040503050406030204" pitchFamily="18" charset="0"/>
                                <a:ea typeface="Cambria Math" panose="02040503050406030204" pitchFamily="18" charset="0"/>
                              </a:rPr>
                              <m:t>𝑛𝑎𝑣</m:t>
                            </m:r>
                          </m:sub>
                        </m:sSub>
                        <m:r>
                          <a:rPr lang="fr-FR" b="0" i="1" smtClean="0">
                            <a:latin typeface="Cambria Math" panose="02040503050406030204" pitchFamily="18" charset="0"/>
                            <a:ea typeface="Cambria Math" panose="02040503050406030204" pitchFamily="18" charset="0"/>
                          </a:rPr>
                          <m:t>)</m:t>
                        </m:r>
                      </m:oMath>
                    </m:oMathPara>
                  </a14:m>
                  <a:endParaRPr lang="fr-FR" dirty="0"/>
                </a:p>
              </p:txBody>
            </p:sp>
          </mc:Choice>
          <mc:Fallback xmlns="">
            <p:sp>
              <p:nvSpPr>
                <p:cNvPr id="41" name="ZoneTexte 40">
                  <a:extLst>
                    <a:ext uri="{FF2B5EF4-FFF2-40B4-BE49-F238E27FC236}">
                      <a16:creationId xmlns:a16="http://schemas.microsoft.com/office/drawing/2014/main" id="{A3448637-E928-7075-489A-457ADBEF086D}"/>
                    </a:ext>
                  </a:extLst>
                </p:cNvPr>
                <p:cNvSpPr txBox="1">
                  <a:spLocks noRot="1" noChangeAspect="1" noMove="1" noResize="1" noEditPoints="1" noAdjustHandles="1" noChangeArrowheads="1" noChangeShapeType="1" noTextEdit="1"/>
                </p:cNvSpPr>
                <p:nvPr/>
              </p:nvSpPr>
              <p:spPr>
                <a:xfrm>
                  <a:off x="5229727" y="2107134"/>
                  <a:ext cx="1915396" cy="276999"/>
                </a:xfrm>
                <a:prstGeom prst="rect">
                  <a:avLst/>
                </a:prstGeom>
                <a:blipFill>
                  <a:blip r:embed="rId10"/>
                  <a:stretch>
                    <a:fillRect l="-2548" t="-2174" r="-4459" b="-32609"/>
                  </a:stretch>
                </a:blipFill>
              </p:spPr>
              <p:txBody>
                <a:bodyPr/>
                <a:lstStyle/>
                <a:p>
                  <a:r>
                    <a:rPr lang="fr-FR">
                      <a:noFill/>
                    </a:rPr>
                    <a:t> </a:t>
                  </a:r>
                </a:p>
              </p:txBody>
            </p:sp>
          </mc:Fallback>
        </mc:AlternateContent>
      </p:grpSp>
      <p:pic>
        <p:nvPicPr>
          <p:cNvPr id="8" name="Espace réservé du contenu 7" descr="Une image contenant texte, cercle, diagramme, ligne&#10;&#10;Le contenu généré par l’IA peut être incorrect.">
            <a:extLst>
              <a:ext uri="{FF2B5EF4-FFF2-40B4-BE49-F238E27FC236}">
                <a16:creationId xmlns:a16="http://schemas.microsoft.com/office/drawing/2014/main" id="{5CFDEEB6-9FC8-BCD3-65AF-EB54FBAAD6EB}"/>
              </a:ext>
            </a:extLst>
          </p:cNvPr>
          <p:cNvPicPr>
            <a:picLocks noGrp="1" noChangeAspect="1"/>
          </p:cNvPicPr>
          <p:nvPr>
            <p:ph idx="1"/>
          </p:nvPr>
        </p:nvPicPr>
        <p:blipFill>
          <a:blip r:embed="rId11">
            <a:extLst>
              <a:ext uri="{28A0092B-C50C-407E-A947-70E740481C1C}">
                <a14:useLocalDpi xmlns:a14="http://schemas.microsoft.com/office/drawing/2010/main" val="0"/>
              </a:ext>
            </a:extLst>
          </a:blip>
          <a:stretch>
            <a:fillRect/>
          </a:stretch>
        </p:blipFill>
        <p:spPr>
          <a:xfrm>
            <a:off x="838200" y="1859747"/>
            <a:ext cx="4981575" cy="4133850"/>
          </a:xfrm>
        </p:spPr>
      </p:pic>
    </p:spTree>
    <p:extLst>
      <p:ext uri="{BB962C8B-B14F-4D97-AF65-F5344CB8AC3E}">
        <p14:creationId xmlns:p14="http://schemas.microsoft.com/office/powerpoint/2010/main" val="3150499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animBg="1"/>
      <p:bldP spid="36" grpId="0"/>
      <p:bldP spid="37" grpId="0"/>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6162C2-1B41-BD9D-0371-29A18AECC95C}"/>
              </a:ext>
            </a:extLst>
          </p:cNvPr>
          <p:cNvSpPr>
            <a:spLocks noGrp="1"/>
          </p:cNvSpPr>
          <p:nvPr>
            <p:ph type="title"/>
          </p:nvPr>
        </p:nvSpPr>
        <p:spPr>
          <a:xfrm>
            <a:off x="838200" y="365125"/>
            <a:ext cx="7058758" cy="1325563"/>
          </a:xfrm>
        </p:spPr>
        <p:txBody>
          <a:bodyPr/>
          <a:lstStyle/>
          <a:p>
            <a:r>
              <a:rPr lang="fr-FR" dirty="0"/>
              <a:t>Oscillateurs locaux non synchronisés</a:t>
            </a:r>
          </a:p>
        </p:txBody>
      </p:sp>
      <p:pic>
        <p:nvPicPr>
          <p:cNvPr id="7" name="Espace réservé du contenu 6" descr="Une image contenant texte, diagramme, Plan, Dessin technique&#10;&#10;Le contenu généré par l’IA peut être incorrect.">
            <a:extLst>
              <a:ext uri="{FF2B5EF4-FFF2-40B4-BE49-F238E27FC236}">
                <a16:creationId xmlns:a16="http://schemas.microsoft.com/office/drawing/2014/main" id="{B5566215-EC31-F888-0C01-7B7E1190BD3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24839" y="1928337"/>
            <a:ext cx="4880090" cy="2671762"/>
          </a:xfrm>
        </p:spPr>
      </p:pic>
      <p:sp>
        <p:nvSpPr>
          <p:cNvPr id="4" name="Espace réservé du pied de page 3">
            <a:extLst>
              <a:ext uri="{FF2B5EF4-FFF2-40B4-BE49-F238E27FC236}">
                <a16:creationId xmlns:a16="http://schemas.microsoft.com/office/drawing/2014/main" id="{AA609FCA-BB3A-049E-4207-04CFD642FC03}"/>
              </a:ext>
            </a:extLst>
          </p:cNvPr>
          <p:cNvSpPr>
            <a:spLocks noGrp="1"/>
          </p:cNvSpPr>
          <p:nvPr>
            <p:ph type="ftr" sz="quarter" idx="11"/>
          </p:nvPr>
        </p:nvSpPr>
        <p:spPr/>
        <p:txBody>
          <a:bodyPr/>
          <a:lstStyle/>
          <a:p>
            <a:r>
              <a:rPr lang="fr-FR"/>
              <a:t>LESSEUR Cédric</a:t>
            </a:r>
          </a:p>
        </p:txBody>
      </p:sp>
      <p:sp>
        <p:nvSpPr>
          <p:cNvPr id="5" name="Espace réservé du numéro de diapositive 4">
            <a:extLst>
              <a:ext uri="{FF2B5EF4-FFF2-40B4-BE49-F238E27FC236}">
                <a16:creationId xmlns:a16="http://schemas.microsoft.com/office/drawing/2014/main" id="{2971177A-62C5-13E7-D3C2-E44AAB95D90D}"/>
              </a:ext>
            </a:extLst>
          </p:cNvPr>
          <p:cNvSpPr>
            <a:spLocks noGrp="1"/>
          </p:cNvSpPr>
          <p:nvPr>
            <p:ph type="sldNum" sz="quarter" idx="12"/>
          </p:nvPr>
        </p:nvSpPr>
        <p:spPr/>
        <p:txBody>
          <a:bodyPr/>
          <a:lstStyle/>
          <a:p>
            <a:fld id="{BAF328F6-B545-4A74-8F28-73F0CB02E36C}" type="slidenum">
              <a:rPr lang="fr-FR" smtClean="0"/>
              <a:t>23</a:t>
            </a:fld>
            <a:endParaRPr lang="fr-FR"/>
          </a:p>
        </p:txBody>
      </p:sp>
      <p:grpSp>
        <p:nvGrpSpPr>
          <p:cNvPr id="3" name="Groupe 2">
            <a:extLst>
              <a:ext uri="{FF2B5EF4-FFF2-40B4-BE49-F238E27FC236}">
                <a16:creationId xmlns:a16="http://schemas.microsoft.com/office/drawing/2014/main" id="{204A352C-15FA-0F93-7F23-813B517989FA}"/>
              </a:ext>
            </a:extLst>
          </p:cNvPr>
          <p:cNvGrpSpPr/>
          <p:nvPr/>
        </p:nvGrpSpPr>
        <p:grpSpPr>
          <a:xfrm>
            <a:off x="7614868" y="2996496"/>
            <a:ext cx="429768" cy="1124902"/>
            <a:chOff x="1746504" y="2834450"/>
            <a:chExt cx="429768" cy="1124902"/>
          </a:xfrm>
        </p:grpSpPr>
        <p:sp>
          <p:nvSpPr>
            <p:cNvPr id="8" name="Ellipse 7">
              <a:extLst>
                <a:ext uri="{FF2B5EF4-FFF2-40B4-BE49-F238E27FC236}">
                  <a16:creationId xmlns:a16="http://schemas.microsoft.com/office/drawing/2014/main" id="{22FD261C-F37A-5C4D-3733-37D357FD625B}"/>
                </a:ext>
              </a:extLst>
            </p:cNvPr>
            <p:cNvSpPr/>
            <p:nvPr/>
          </p:nvSpPr>
          <p:spPr>
            <a:xfrm>
              <a:off x="1746504" y="3529584"/>
              <a:ext cx="429768" cy="42976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4E44072F-5151-51C3-3130-2B2DC3E44BBF}"/>
                </a:ext>
              </a:extLst>
            </p:cNvPr>
            <p:cNvSpPr/>
            <p:nvPr/>
          </p:nvSpPr>
          <p:spPr>
            <a:xfrm>
              <a:off x="1746504" y="2834450"/>
              <a:ext cx="429768" cy="42976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074" name="Picture 2">
            <a:extLst>
              <a:ext uri="{FF2B5EF4-FFF2-40B4-BE49-F238E27FC236}">
                <a16:creationId xmlns:a16="http://schemas.microsoft.com/office/drawing/2014/main" id="{1826FF91-E721-23EF-A9F5-54D891003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803" y="1813753"/>
            <a:ext cx="4566893" cy="2900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693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8AC72D-BB75-ED04-FD0E-D2B6ABBFBCA7}"/>
              </a:ext>
            </a:extLst>
          </p:cNvPr>
          <p:cNvSpPr>
            <a:spLocks noGrp="1"/>
          </p:cNvSpPr>
          <p:nvPr>
            <p:ph type="title"/>
          </p:nvPr>
        </p:nvSpPr>
        <p:spPr/>
        <p:txBody>
          <a:bodyPr/>
          <a:lstStyle/>
          <a:p>
            <a:r>
              <a:rPr lang="fr-FR" dirty="0"/>
              <a:t>Enregistrement de fichier</a:t>
            </a:r>
          </a:p>
        </p:txBody>
      </p:sp>
      <p:pic>
        <p:nvPicPr>
          <p:cNvPr id="7" name="Espace réservé du contenu 6" descr="Une image contenant texte, capture d’écran, diagramme, Police&#10;&#10;Le contenu généré par l’IA peut être incorrect.">
            <a:extLst>
              <a:ext uri="{FF2B5EF4-FFF2-40B4-BE49-F238E27FC236}">
                <a16:creationId xmlns:a16="http://schemas.microsoft.com/office/drawing/2014/main" id="{FAAFCD15-8A8E-B508-A3CB-0D1A2CC94B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542" y="1850256"/>
            <a:ext cx="4958391" cy="3716791"/>
          </a:xfrm>
        </p:spPr>
      </p:pic>
      <p:sp>
        <p:nvSpPr>
          <p:cNvPr id="4" name="Espace réservé du pied de page 3">
            <a:extLst>
              <a:ext uri="{FF2B5EF4-FFF2-40B4-BE49-F238E27FC236}">
                <a16:creationId xmlns:a16="http://schemas.microsoft.com/office/drawing/2014/main" id="{82306345-8134-AC86-C125-5383F8EC6FC8}"/>
              </a:ext>
            </a:extLst>
          </p:cNvPr>
          <p:cNvSpPr>
            <a:spLocks noGrp="1"/>
          </p:cNvSpPr>
          <p:nvPr>
            <p:ph type="ftr" sz="quarter" idx="11"/>
          </p:nvPr>
        </p:nvSpPr>
        <p:spPr/>
        <p:txBody>
          <a:bodyPr/>
          <a:lstStyle/>
          <a:p>
            <a:r>
              <a:rPr lang="fr-FR"/>
              <a:t>LESSEUR Cédric</a:t>
            </a:r>
          </a:p>
        </p:txBody>
      </p:sp>
      <p:sp>
        <p:nvSpPr>
          <p:cNvPr id="5" name="Espace réservé du numéro de diapositive 4">
            <a:extLst>
              <a:ext uri="{FF2B5EF4-FFF2-40B4-BE49-F238E27FC236}">
                <a16:creationId xmlns:a16="http://schemas.microsoft.com/office/drawing/2014/main" id="{F39D43D0-FC91-B11F-9206-CF5BACE6B89D}"/>
              </a:ext>
            </a:extLst>
          </p:cNvPr>
          <p:cNvSpPr>
            <a:spLocks noGrp="1"/>
          </p:cNvSpPr>
          <p:nvPr>
            <p:ph type="sldNum" sz="quarter" idx="12"/>
          </p:nvPr>
        </p:nvSpPr>
        <p:spPr/>
        <p:txBody>
          <a:bodyPr/>
          <a:lstStyle/>
          <a:p>
            <a:fld id="{BAF328F6-B545-4A74-8F28-73F0CB02E36C}" type="slidenum">
              <a:rPr lang="fr-FR" smtClean="0"/>
              <a:t>24</a:t>
            </a:fld>
            <a:endParaRPr lang="fr-FR"/>
          </a:p>
        </p:txBody>
      </p:sp>
      <p:pic>
        <p:nvPicPr>
          <p:cNvPr id="9" name="Image 8" descr="Une image contenant texte, logiciel, Logiciel multimédia, Icône d’ordinateur&#10;&#10;Le contenu généré par l’IA peut être incorrect.">
            <a:extLst>
              <a:ext uri="{FF2B5EF4-FFF2-40B4-BE49-F238E27FC236}">
                <a16:creationId xmlns:a16="http://schemas.microsoft.com/office/drawing/2014/main" id="{6A73C1AA-1A91-BF85-F8EB-84B13C5006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9315" y="205556"/>
            <a:ext cx="5261549" cy="2700929"/>
          </a:xfrm>
          <a:prstGeom prst="rect">
            <a:avLst/>
          </a:prstGeom>
        </p:spPr>
      </p:pic>
      <p:sp>
        <p:nvSpPr>
          <p:cNvPr id="10" name="Rectangle 9">
            <a:extLst>
              <a:ext uri="{FF2B5EF4-FFF2-40B4-BE49-F238E27FC236}">
                <a16:creationId xmlns:a16="http://schemas.microsoft.com/office/drawing/2014/main" id="{1480266A-54D7-19A3-32E2-A3D4D5044BD9}"/>
              </a:ext>
            </a:extLst>
          </p:cNvPr>
          <p:cNvSpPr/>
          <p:nvPr/>
        </p:nvSpPr>
        <p:spPr>
          <a:xfrm>
            <a:off x="2286002" y="4223657"/>
            <a:ext cx="3096931" cy="729342"/>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3680175C-A01A-17BA-FA0A-5CC24F982022}"/>
              </a:ext>
            </a:extLst>
          </p:cNvPr>
          <p:cNvSpPr txBox="1"/>
          <p:nvPr/>
        </p:nvSpPr>
        <p:spPr>
          <a:xfrm>
            <a:off x="8153400" y="4560114"/>
            <a:ext cx="4115229" cy="369332"/>
          </a:xfrm>
          <a:prstGeom prst="rect">
            <a:avLst/>
          </a:prstGeom>
          <a:noFill/>
        </p:spPr>
        <p:txBody>
          <a:bodyPr wrap="none" rtlCol="0">
            <a:spAutoFit/>
          </a:bodyPr>
          <a:lstStyle/>
          <a:p>
            <a:r>
              <a:rPr lang="fr-FR" dirty="0">
                <a:solidFill>
                  <a:schemeClr val="accent6"/>
                </a:solidFill>
              </a:rPr>
              <a:t>Enregistrement fréquence / </a:t>
            </a:r>
            <a:r>
              <a:rPr lang="fr-FR" dirty="0" err="1">
                <a:solidFill>
                  <a:schemeClr val="accent6"/>
                </a:solidFill>
              </a:rPr>
              <a:t>sample</a:t>
            </a:r>
            <a:r>
              <a:rPr lang="fr-FR" dirty="0">
                <a:solidFill>
                  <a:schemeClr val="accent6"/>
                </a:solidFill>
              </a:rPr>
              <a:t> rate</a:t>
            </a:r>
          </a:p>
        </p:txBody>
      </p:sp>
      <p:cxnSp>
        <p:nvCxnSpPr>
          <p:cNvPr id="13" name="Connecteur droit avec flèche 12">
            <a:extLst>
              <a:ext uri="{FF2B5EF4-FFF2-40B4-BE49-F238E27FC236}">
                <a16:creationId xmlns:a16="http://schemas.microsoft.com/office/drawing/2014/main" id="{0D167562-3FB7-8C7D-B15D-788489465F91}"/>
              </a:ext>
            </a:extLst>
          </p:cNvPr>
          <p:cNvCxnSpPr>
            <a:stCxn id="10" idx="3"/>
            <a:endCxn id="11" idx="1"/>
          </p:cNvCxnSpPr>
          <p:nvPr/>
        </p:nvCxnSpPr>
        <p:spPr>
          <a:xfrm>
            <a:off x="5382933" y="4588328"/>
            <a:ext cx="2770467" cy="156452"/>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6EA7EA08-215B-EE2A-1FAA-F986A3E369E2}"/>
              </a:ext>
            </a:extLst>
          </p:cNvPr>
          <p:cNvSpPr/>
          <p:nvPr/>
        </p:nvSpPr>
        <p:spPr>
          <a:xfrm>
            <a:off x="576943" y="4865914"/>
            <a:ext cx="3320143" cy="70113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6E2314A5-9A69-C9CE-C116-E9E12D887543}"/>
              </a:ext>
            </a:extLst>
          </p:cNvPr>
          <p:cNvSpPr txBox="1"/>
          <p:nvPr/>
        </p:nvSpPr>
        <p:spPr>
          <a:xfrm>
            <a:off x="8153400" y="5095388"/>
            <a:ext cx="1978811" cy="369332"/>
          </a:xfrm>
          <a:prstGeom prst="rect">
            <a:avLst/>
          </a:prstGeom>
          <a:noFill/>
        </p:spPr>
        <p:txBody>
          <a:bodyPr wrap="none" rtlCol="0">
            <a:spAutoFit/>
          </a:bodyPr>
          <a:lstStyle/>
          <a:p>
            <a:r>
              <a:rPr lang="fr-FR" dirty="0">
                <a:solidFill>
                  <a:srgbClr val="FF0000"/>
                </a:solidFill>
              </a:rPr>
              <a:t>Enregistrement IQ</a:t>
            </a:r>
          </a:p>
        </p:txBody>
      </p:sp>
      <p:cxnSp>
        <p:nvCxnSpPr>
          <p:cNvPr id="19" name="Connecteur droit avec flèche 18">
            <a:extLst>
              <a:ext uri="{FF2B5EF4-FFF2-40B4-BE49-F238E27FC236}">
                <a16:creationId xmlns:a16="http://schemas.microsoft.com/office/drawing/2014/main" id="{5AA3B375-BD48-A31B-9ECE-253D04A2F967}"/>
              </a:ext>
            </a:extLst>
          </p:cNvPr>
          <p:cNvCxnSpPr>
            <a:stCxn id="15" idx="3"/>
            <a:endCxn id="17" idx="1"/>
          </p:cNvCxnSpPr>
          <p:nvPr/>
        </p:nvCxnSpPr>
        <p:spPr>
          <a:xfrm>
            <a:off x="3897086" y="5216481"/>
            <a:ext cx="4256314" cy="6357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57506997-BB05-F123-3EBD-F77CE1F01372}"/>
              </a:ext>
            </a:extLst>
          </p:cNvPr>
          <p:cNvSpPr/>
          <p:nvPr/>
        </p:nvSpPr>
        <p:spPr>
          <a:xfrm>
            <a:off x="4822371" y="1850257"/>
            <a:ext cx="560562" cy="893312"/>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6A2DF1E6-5ADF-985A-1A39-4BDDC1ACEFF5}"/>
              </a:ext>
            </a:extLst>
          </p:cNvPr>
          <p:cNvSpPr/>
          <p:nvPr/>
        </p:nvSpPr>
        <p:spPr>
          <a:xfrm>
            <a:off x="6787298" y="2579914"/>
            <a:ext cx="560562" cy="250643"/>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20871EC0-DE2B-4FA3-5FC3-F57CFB4CBCAA}"/>
              </a:ext>
            </a:extLst>
          </p:cNvPr>
          <p:cNvSpPr txBox="1"/>
          <p:nvPr/>
        </p:nvSpPr>
        <p:spPr>
          <a:xfrm>
            <a:off x="8091194" y="3114486"/>
            <a:ext cx="1731564" cy="369332"/>
          </a:xfrm>
          <a:prstGeom prst="rect">
            <a:avLst/>
          </a:prstGeom>
          <a:noFill/>
        </p:spPr>
        <p:txBody>
          <a:bodyPr wrap="none" rtlCol="0">
            <a:spAutoFit/>
          </a:bodyPr>
          <a:lstStyle/>
          <a:p>
            <a:r>
              <a:rPr lang="fr-FR" dirty="0">
                <a:solidFill>
                  <a:schemeClr val="accent5"/>
                </a:solidFill>
              </a:rPr>
              <a:t>Choix du fichier</a:t>
            </a:r>
          </a:p>
        </p:txBody>
      </p:sp>
      <p:cxnSp>
        <p:nvCxnSpPr>
          <p:cNvPr id="25" name="Connecteur droit avec flèche 24">
            <a:extLst>
              <a:ext uri="{FF2B5EF4-FFF2-40B4-BE49-F238E27FC236}">
                <a16:creationId xmlns:a16="http://schemas.microsoft.com/office/drawing/2014/main" id="{2CDB8C4B-C202-8030-76BB-3CA810985CEF}"/>
              </a:ext>
            </a:extLst>
          </p:cNvPr>
          <p:cNvCxnSpPr>
            <a:cxnSpLocks/>
            <a:stCxn id="21" idx="2"/>
            <a:endCxn id="23" idx="1"/>
          </p:cNvCxnSpPr>
          <p:nvPr/>
        </p:nvCxnSpPr>
        <p:spPr>
          <a:xfrm>
            <a:off x="5102652" y="2743569"/>
            <a:ext cx="2988542" cy="555583"/>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27" name="Connecteur droit avec flèche 26">
            <a:extLst>
              <a:ext uri="{FF2B5EF4-FFF2-40B4-BE49-F238E27FC236}">
                <a16:creationId xmlns:a16="http://schemas.microsoft.com/office/drawing/2014/main" id="{485E6E8A-F8F2-1E92-BAA1-65125278D5E5}"/>
              </a:ext>
            </a:extLst>
          </p:cNvPr>
          <p:cNvCxnSpPr>
            <a:stCxn id="22" idx="2"/>
            <a:endCxn id="23" idx="1"/>
          </p:cNvCxnSpPr>
          <p:nvPr/>
        </p:nvCxnSpPr>
        <p:spPr>
          <a:xfrm>
            <a:off x="7067579" y="2830557"/>
            <a:ext cx="1023615" cy="468595"/>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5AB309AC-52A9-1EE5-5137-11EF9CA02868}"/>
              </a:ext>
            </a:extLst>
          </p:cNvPr>
          <p:cNvSpPr/>
          <p:nvPr/>
        </p:nvSpPr>
        <p:spPr>
          <a:xfrm>
            <a:off x="3320144" y="2404724"/>
            <a:ext cx="560562" cy="425834"/>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2" name="Connecteur droit avec flèche 31">
            <a:extLst>
              <a:ext uri="{FF2B5EF4-FFF2-40B4-BE49-F238E27FC236}">
                <a16:creationId xmlns:a16="http://schemas.microsoft.com/office/drawing/2014/main" id="{2272B600-595E-D393-4FF6-61137F8E116A}"/>
              </a:ext>
            </a:extLst>
          </p:cNvPr>
          <p:cNvCxnSpPr>
            <a:cxnSpLocks/>
            <a:stCxn id="30" idx="2"/>
            <a:endCxn id="34" idx="1"/>
          </p:cNvCxnSpPr>
          <p:nvPr/>
        </p:nvCxnSpPr>
        <p:spPr>
          <a:xfrm>
            <a:off x="3600425" y="2830558"/>
            <a:ext cx="4490769" cy="762685"/>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id="{CFF632A7-3F06-56AA-7D27-09653B8EFE40}"/>
              </a:ext>
            </a:extLst>
          </p:cNvPr>
          <p:cNvSpPr/>
          <p:nvPr/>
        </p:nvSpPr>
        <p:spPr>
          <a:xfrm>
            <a:off x="6819315" y="457199"/>
            <a:ext cx="397914" cy="108857"/>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7" name="Connecteur droit avec flèche 36">
            <a:extLst>
              <a:ext uri="{FF2B5EF4-FFF2-40B4-BE49-F238E27FC236}">
                <a16:creationId xmlns:a16="http://schemas.microsoft.com/office/drawing/2014/main" id="{CB47B5BC-D053-6725-AAB4-DA3A5052CE11}"/>
              </a:ext>
            </a:extLst>
          </p:cNvPr>
          <p:cNvCxnSpPr>
            <a:stCxn id="33" idx="2"/>
            <a:endCxn id="34" idx="1"/>
          </p:cNvCxnSpPr>
          <p:nvPr/>
        </p:nvCxnSpPr>
        <p:spPr>
          <a:xfrm>
            <a:off x="7018272" y="566056"/>
            <a:ext cx="1072922" cy="3027187"/>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3C739102-5501-7A41-9C17-691400EEDE91}"/>
              </a:ext>
            </a:extLst>
          </p:cNvPr>
          <p:cNvSpPr/>
          <p:nvPr/>
        </p:nvSpPr>
        <p:spPr>
          <a:xfrm>
            <a:off x="4354286" y="2830557"/>
            <a:ext cx="468085" cy="448147"/>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a:extLst>
              <a:ext uri="{FF2B5EF4-FFF2-40B4-BE49-F238E27FC236}">
                <a16:creationId xmlns:a16="http://schemas.microsoft.com/office/drawing/2014/main" id="{E2A17C7A-60D7-E8AC-B097-218B442E65A7}"/>
              </a:ext>
            </a:extLst>
          </p:cNvPr>
          <p:cNvSpPr txBox="1"/>
          <p:nvPr/>
        </p:nvSpPr>
        <p:spPr>
          <a:xfrm>
            <a:off x="8091194" y="3408577"/>
            <a:ext cx="1666354" cy="369332"/>
          </a:xfrm>
          <a:prstGeom prst="rect">
            <a:avLst/>
          </a:prstGeom>
          <a:noFill/>
        </p:spPr>
        <p:txBody>
          <a:bodyPr wrap="none" rtlCol="0">
            <a:spAutoFit/>
          </a:bodyPr>
          <a:lstStyle/>
          <a:p>
            <a:r>
              <a:rPr lang="fr-FR" dirty="0">
                <a:solidFill>
                  <a:schemeClr val="accent2"/>
                </a:solidFill>
              </a:rPr>
              <a:t>Bouton Record</a:t>
            </a:r>
          </a:p>
        </p:txBody>
      </p:sp>
      <p:sp>
        <p:nvSpPr>
          <p:cNvPr id="39" name="Rectangle 38">
            <a:extLst>
              <a:ext uri="{FF2B5EF4-FFF2-40B4-BE49-F238E27FC236}">
                <a16:creationId xmlns:a16="http://schemas.microsoft.com/office/drawing/2014/main" id="{D8B04414-E5D3-1973-F508-93CD4924E1B9}"/>
              </a:ext>
            </a:extLst>
          </p:cNvPr>
          <p:cNvSpPr/>
          <p:nvPr/>
        </p:nvSpPr>
        <p:spPr>
          <a:xfrm>
            <a:off x="9373240" y="2721579"/>
            <a:ext cx="2707624" cy="174292"/>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2" name="Connecteur droit avec flèche 41">
            <a:extLst>
              <a:ext uri="{FF2B5EF4-FFF2-40B4-BE49-F238E27FC236}">
                <a16:creationId xmlns:a16="http://schemas.microsoft.com/office/drawing/2014/main" id="{1B84610F-4486-CE44-DF23-773C75025FE6}"/>
              </a:ext>
            </a:extLst>
          </p:cNvPr>
          <p:cNvCxnSpPr>
            <a:stCxn id="38" idx="2"/>
            <a:endCxn id="40" idx="1"/>
          </p:cNvCxnSpPr>
          <p:nvPr/>
        </p:nvCxnSpPr>
        <p:spPr>
          <a:xfrm>
            <a:off x="4588329" y="3278704"/>
            <a:ext cx="3502865" cy="642695"/>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44" name="Connecteur droit avec flèche 43">
            <a:extLst>
              <a:ext uri="{FF2B5EF4-FFF2-40B4-BE49-F238E27FC236}">
                <a16:creationId xmlns:a16="http://schemas.microsoft.com/office/drawing/2014/main" id="{4DCA0A0F-40E8-D63F-F07F-0423E7EB3BB6}"/>
              </a:ext>
            </a:extLst>
          </p:cNvPr>
          <p:cNvCxnSpPr>
            <a:stCxn id="39" idx="2"/>
            <a:endCxn id="40" idx="0"/>
          </p:cNvCxnSpPr>
          <p:nvPr/>
        </p:nvCxnSpPr>
        <p:spPr>
          <a:xfrm flipH="1">
            <a:off x="9657520" y="2895871"/>
            <a:ext cx="1069532" cy="840862"/>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
        <p:nvSpPr>
          <p:cNvPr id="40" name="ZoneTexte 39">
            <a:extLst>
              <a:ext uri="{FF2B5EF4-FFF2-40B4-BE49-F238E27FC236}">
                <a16:creationId xmlns:a16="http://schemas.microsoft.com/office/drawing/2014/main" id="{8B51EB57-94DE-0F78-890D-FD42A3336D4E}"/>
              </a:ext>
            </a:extLst>
          </p:cNvPr>
          <p:cNvSpPr txBox="1"/>
          <p:nvPr/>
        </p:nvSpPr>
        <p:spPr>
          <a:xfrm>
            <a:off x="8091194" y="3736733"/>
            <a:ext cx="3132652" cy="369332"/>
          </a:xfrm>
          <a:prstGeom prst="rect">
            <a:avLst/>
          </a:prstGeom>
          <a:noFill/>
        </p:spPr>
        <p:txBody>
          <a:bodyPr wrap="none" rtlCol="0">
            <a:spAutoFit/>
          </a:bodyPr>
          <a:lstStyle/>
          <a:p>
            <a:r>
              <a:rPr lang="fr-FR" dirty="0">
                <a:solidFill>
                  <a:schemeClr val="accent3"/>
                </a:solidFill>
              </a:rPr>
              <a:t>Choix de la fréquence en MHz</a:t>
            </a:r>
          </a:p>
        </p:txBody>
      </p:sp>
      <p:sp>
        <p:nvSpPr>
          <p:cNvPr id="50" name="Rectangle 49">
            <a:extLst>
              <a:ext uri="{FF2B5EF4-FFF2-40B4-BE49-F238E27FC236}">
                <a16:creationId xmlns:a16="http://schemas.microsoft.com/office/drawing/2014/main" id="{B25473EF-E969-15A4-8C7A-B9E50653BB7C}"/>
              </a:ext>
            </a:extLst>
          </p:cNvPr>
          <p:cNvSpPr/>
          <p:nvPr/>
        </p:nvSpPr>
        <p:spPr>
          <a:xfrm>
            <a:off x="6787298" y="205556"/>
            <a:ext cx="5261549" cy="241029"/>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7B28A8E9-1BB6-1944-BB39-6FC7609E3626}"/>
              </a:ext>
            </a:extLst>
          </p:cNvPr>
          <p:cNvSpPr/>
          <p:nvPr/>
        </p:nvSpPr>
        <p:spPr>
          <a:xfrm>
            <a:off x="4256314" y="1850256"/>
            <a:ext cx="560562" cy="795635"/>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ZoneTexte 51">
            <a:extLst>
              <a:ext uri="{FF2B5EF4-FFF2-40B4-BE49-F238E27FC236}">
                <a16:creationId xmlns:a16="http://schemas.microsoft.com/office/drawing/2014/main" id="{4769D7C8-01AF-0A6F-D80E-7598468703C9}"/>
              </a:ext>
            </a:extLst>
          </p:cNvPr>
          <p:cNvSpPr txBox="1"/>
          <p:nvPr/>
        </p:nvSpPr>
        <p:spPr>
          <a:xfrm>
            <a:off x="8153400" y="4179115"/>
            <a:ext cx="1979581" cy="369332"/>
          </a:xfrm>
          <a:prstGeom prst="rect">
            <a:avLst/>
          </a:prstGeom>
          <a:noFill/>
        </p:spPr>
        <p:txBody>
          <a:bodyPr wrap="none" rtlCol="0">
            <a:spAutoFit/>
          </a:bodyPr>
          <a:lstStyle/>
          <a:p>
            <a:r>
              <a:rPr lang="fr-FR" dirty="0">
                <a:solidFill>
                  <a:schemeClr val="accent4"/>
                </a:solidFill>
              </a:rPr>
              <a:t>Choix </a:t>
            </a:r>
            <a:r>
              <a:rPr lang="fr-FR" dirty="0" err="1">
                <a:solidFill>
                  <a:schemeClr val="accent4"/>
                </a:solidFill>
              </a:rPr>
              <a:t>sample</a:t>
            </a:r>
            <a:r>
              <a:rPr lang="fr-FR" dirty="0">
                <a:solidFill>
                  <a:schemeClr val="accent4"/>
                </a:solidFill>
              </a:rPr>
              <a:t> rate</a:t>
            </a:r>
          </a:p>
        </p:txBody>
      </p:sp>
      <p:cxnSp>
        <p:nvCxnSpPr>
          <p:cNvPr id="54" name="Connecteur droit avec flèche 53">
            <a:extLst>
              <a:ext uri="{FF2B5EF4-FFF2-40B4-BE49-F238E27FC236}">
                <a16:creationId xmlns:a16="http://schemas.microsoft.com/office/drawing/2014/main" id="{1D5B97FC-C679-F720-B98C-97B17E6A3B37}"/>
              </a:ext>
            </a:extLst>
          </p:cNvPr>
          <p:cNvCxnSpPr>
            <a:cxnSpLocks/>
            <a:stCxn id="50" idx="1"/>
            <a:endCxn id="52" idx="1"/>
          </p:cNvCxnSpPr>
          <p:nvPr/>
        </p:nvCxnSpPr>
        <p:spPr>
          <a:xfrm>
            <a:off x="6787298" y="326071"/>
            <a:ext cx="1366102" cy="4037710"/>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cxnSp>
        <p:nvCxnSpPr>
          <p:cNvPr id="56" name="Connecteur droit avec flèche 55">
            <a:extLst>
              <a:ext uri="{FF2B5EF4-FFF2-40B4-BE49-F238E27FC236}">
                <a16:creationId xmlns:a16="http://schemas.microsoft.com/office/drawing/2014/main" id="{3DB2AF47-7FA4-D6D4-F4DF-6B5B76AA2DEE}"/>
              </a:ext>
            </a:extLst>
          </p:cNvPr>
          <p:cNvCxnSpPr>
            <a:stCxn id="51" idx="2"/>
            <a:endCxn id="52" idx="1"/>
          </p:cNvCxnSpPr>
          <p:nvPr/>
        </p:nvCxnSpPr>
        <p:spPr>
          <a:xfrm>
            <a:off x="4536595" y="2645891"/>
            <a:ext cx="3616805" cy="1717890"/>
          </a:xfrm>
          <a:prstGeom prst="straightConnector1">
            <a:avLst/>
          </a:prstGeom>
          <a:ln>
            <a:solidFill>
              <a:schemeClr val="accent4"/>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504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5" grpId="0" animBg="1"/>
      <p:bldP spid="17" grpId="0"/>
      <p:bldP spid="21" grpId="0" animBg="1"/>
      <p:bldP spid="22" grpId="0" animBg="1"/>
      <p:bldP spid="23" grpId="0"/>
      <p:bldP spid="30" grpId="0" animBg="1"/>
      <p:bldP spid="33" grpId="0" animBg="1"/>
      <p:bldP spid="38" grpId="0" animBg="1"/>
      <p:bldP spid="34" grpId="0"/>
      <p:bldP spid="39" grpId="0" animBg="1"/>
      <p:bldP spid="40" grpId="0"/>
      <p:bldP spid="50" grpId="0" animBg="1"/>
      <p:bldP spid="51" grpId="0" animBg="1"/>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D9B3C9-4468-708B-DCD9-429BC255239D}"/>
              </a:ext>
            </a:extLst>
          </p:cNvPr>
          <p:cNvSpPr>
            <a:spLocks noGrp="1"/>
          </p:cNvSpPr>
          <p:nvPr>
            <p:ph type="title"/>
          </p:nvPr>
        </p:nvSpPr>
        <p:spPr/>
        <p:txBody>
          <a:bodyPr/>
          <a:lstStyle/>
          <a:p>
            <a:r>
              <a:rPr lang="fr-FR" dirty="0"/>
              <a:t>Rejeu de fichier</a:t>
            </a:r>
          </a:p>
        </p:txBody>
      </p:sp>
      <p:pic>
        <p:nvPicPr>
          <p:cNvPr id="7" name="Espace réservé du contenu 6" descr="Une image contenant texte, capture d’écran, diagramme, Police&#10;&#10;Le contenu généré par l’IA peut être incorrect.">
            <a:extLst>
              <a:ext uri="{FF2B5EF4-FFF2-40B4-BE49-F238E27FC236}">
                <a16:creationId xmlns:a16="http://schemas.microsoft.com/office/drawing/2014/main" id="{18FAF867-248D-D6E8-4885-7BD58A0703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656" y="1451902"/>
            <a:ext cx="6047305" cy="2427515"/>
          </a:xfrm>
        </p:spPr>
      </p:pic>
      <p:sp>
        <p:nvSpPr>
          <p:cNvPr id="4" name="Espace réservé du pied de page 3">
            <a:extLst>
              <a:ext uri="{FF2B5EF4-FFF2-40B4-BE49-F238E27FC236}">
                <a16:creationId xmlns:a16="http://schemas.microsoft.com/office/drawing/2014/main" id="{80470327-A69F-5E0D-2DE1-175AFBF621CF}"/>
              </a:ext>
            </a:extLst>
          </p:cNvPr>
          <p:cNvSpPr>
            <a:spLocks noGrp="1"/>
          </p:cNvSpPr>
          <p:nvPr>
            <p:ph type="ftr" sz="quarter" idx="11"/>
          </p:nvPr>
        </p:nvSpPr>
        <p:spPr/>
        <p:txBody>
          <a:bodyPr/>
          <a:lstStyle/>
          <a:p>
            <a:r>
              <a:rPr lang="fr-FR"/>
              <a:t>LESSEUR Cédric</a:t>
            </a:r>
          </a:p>
        </p:txBody>
      </p:sp>
      <p:sp>
        <p:nvSpPr>
          <p:cNvPr id="5" name="Espace réservé du numéro de diapositive 4">
            <a:extLst>
              <a:ext uri="{FF2B5EF4-FFF2-40B4-BE49-F238E27FC236}">
                <a16:creationId xmlns:a16="http://schemas.microsoft.com/office/drawing/2014/main" id="{69C1157A-F248-7A09-5618-A9887EFD7657}"/>
              </a:ext>
            </a:extLst>
          </p:cNvPr>
          <p:cNvSpPr>
            <a:spLocks noGrp="1"/>
          </p:cNvSpPr>
          <p:nvPr>
            <p:ph type="sldNum" sz="quarter" idx="12"/>
          </p:nvPr>
        </p:nvSpPr>
        <p:spPr/>
        <p:txBody>
          <a:bodyPr/>
          <a:lstStyle/>
          <a:p>
            <a:fld id="{BAF328F6-B545-4A74-8F28-73F0CB02E36C}" type="slidenum">
              <a:rPr lang="fr-FR" smtClean="0"/>
              <a:t>25</a:t>
            </a:fld>
            <a:endParaRPr lang="fr-FR"/>
          </a:p>
        </p:txBody>
      </p:sp>
      <p:pic>
        <p:nvPicPr>
          <p:cNvPr id="11" name="Image 10" descr="Une image contenant texte, capture d’écran, Tracé, diagramme&#10;&#10;Le contenu généré par l’IA peut être incorrect.">
            <a:extLst>
              <a:ext uri="{FF2B5EF4-FFF2-40B4-BE49-F238E27FC236}">
                <a16:creationId xmlns:a16="http://schemas.microsoft.com/office/drawing/2014/main" id="{6375824D-72EE-1AB4-1567-287E71B23D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9381" y="2756013"/>
            <a:ext cx="6095999" cy="3113330"/>
          </a:xfrm>
          <a:prstGeom prst="rect">
            <a:avLst/>
          </a:prstGeom>
        </p:spPr>
      </p:pic>
      <p:sp>
        <p:nvSpPr>
          <p:cNvPr id="12" name="ZoneTexte 11">
            <a:extLst>
              <a:ext uri="{FF2B5EF4-FFF2-40B4-BE49-F238E27FC236}">
                <a16:creationId xmlns:a16="http://schemas.microsoft.com/office/drawing/2014/main" id="{95988220-0F6C-88E6-77E4-F712D8BD8E1C}"/>
              </a:ext>
            </a:extLst>
          </p:cNvPr>
          <p:cNvSpPr txBox="1"/>
          <p:nvPr/>
        </p:nvSpPr>
        <p:spPr>
          <a:xfrm>
            <a:off x="7744818" y="1853940"/>
            <a:ext cx="1731564" cy="369332"/>
          </a:xfrm>
          <a:prstGeom prst="rect">
            <a:avLst/>
          </a:prstGeom>
          <a:noFill/>
        </p:spPr>
        <p:txBody>
          <a:bodyPr wrap="none" rtlCol="0">
            <a:spAutoFit/>
          </a:bodyPr>
          <a:lstStyle/>
          <a:p>
            <a:r>
              <a:rPr lang="fr-FR" dirty="0">
                <a:solidFill>
                  <a:schemeClr val="accent5"/>
                </a:solidFill>
              </a:rPr>
              <a:t>Choix du fichier</a:t>
            </a:r>
          </a:p>
        </p:txBody>
      </p:sp>
      <p:sp>
        <p:nvSpPr>
          <p:cNvPr id="13" name="Rectangle 12">
            <a:extLst>
              <a:ext uri="{FF2B5EF4-FFF2-40B4-BE49-F238E27FC236}">
                <a16:creationId xmlns:a16="http://schemas.microsoft.com/office/drawing/2014/main" id="{79808B2E-A02E-F98D-2D2E-D4ECE5C830A9}"/>
              </a:ext>
            </a:extLst>
          </p:cNvPr>
          <p:cNvSpPr/>
          <p:nvPr/>
        </p:nvSpPr>
        <p:spPr>
          <a:xfrm>
            <a:off x="5859381" y="5399314"/>
            <a:ext cx="601580" cy="491481"/>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89D91D-E493-6F17-45A0-D73AB15B6883}"/>
              </a:ext>
            </a:extLst>
          </p:cNvPr>
          <p:cNvSpPr/>
          <p:nvPr/>
        </p:nvSpPr>
        <p:spPr>
          <a:xfrm>
            <a:off x="5685209" y="1431984"/>
            <a:ext cx="775752" cy="1213245"/>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avec flèche 15">
            <a:extLst>
              <a:ext uri="{FF2B5EF4-FFF2-40B4-BE49-F238E27FC236}">
                <a16:creationId xmlns:a16="http://schemas.microsoft.com/office/drawing/2014/main" id="{46C7CFDD-E783-60AE-0D3F-085B28A37451}"/>
              </a:ext>
            </a:extLst>
          </p:cNvPr>
          <p:cNvCxnSpPr>
            <a:cxnSpLocks/>
            <a:stCxn id="14" idx="3"/>
            <a:endCxn id="12" idx="1"/>
          </p:cNvCxnSpPr>
          <p:nvPr/>
        </p:nvCxnSpPr>
        <p:spPr>
          <a:xfrm flipV="1">
            <a:off x="6460961" y="2038606"/>
            <a:ext cx="1283857" cy="1"/>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cxnSp>
        <p:nvCxnSpPr>
          <p:cNvPr id="18" name="Connecteur droit avec flèche 17">
            <a:extLst>
              <a:ext uri="{FF2B5EF4-FFF2-40B4-BE49-F238E27FC236}">
                <a16:creationId xmlns:a16="http://schemas.microsoft.com/office/drawing/2014/main" id="{8589A1CF-6AFB-EC37-FD20-80C4453DE49D}"/>
              </a:ext>
            </a:extLst>
          </p:cNvPr>
          <p:cNvCxnSpPr>
            <a:stCxn id="13" idx="0"/>
            <a:endCxn id="12" idx="1"/>
          </p:cNvCxnSpPr>
          <p:nvPr/>
        </p:nvCxnSpPr>
        <p:spPr>
          <a:xfrm flipV="1">
            <a:off x="6160171" y="2038606"/>
            <a:ext cx="1584647" cy="3360708"/>
          </a:xfrm>
          <a:prstGeom prst="straightConnector1">
            <a:avLst/>
          </a:prstGeom>
          <a:ln>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
        <p:nvSpPr>
          <p:cNvPr id="20" name="ZoneTexte 19">
            <a:extLst>
              <a:ext uri="{FF2B5EF4-FFF2-40B4-BE49-F238E27FC236}">
                <a16:creationId xmlns:a16="http://schemas.microsoft.com/office/drawing/2014/main" id="{09AD7C73-B6A1-77A3-E941-5744DA3EBFD7}"/>
              </a:ext>
            </a:extLst>
          </p:cNvPr>
          <p:cNvSpPr txBox="1"/>
          <p:nvPr/>
        </p:nvSpPr>
        <p:spPr>
          <a:xfrm>
            <a:off x="1081028" y="4689714"/>
            <a:ext cx="3161058" cy="369332"/>
          </a:xfrm>
          <a:prstGeom prst="rect">
            <a:avLst/>
          </a:prstGeom>
          <a:noFill/>
        </p:spPr>
        <p:txBody>
          <a:bodyPr wrap="none" rtlCol="0">
            <a:spAutoFit/>
          </a:bodyPr>
          <a:lstStyle/>
          <a:p>
            <a:r>
              <a:rPr lang="fr-FR" dirty="0">
                <a:solidFill>
                  <a:schemeClr val="accent6"/>
                </a:solidFill>
              </a:rPr>
              <a:t>Rejeu fréquence / </a:t>
            </a:r>
            <a:r>
              <a:rPr lang="fr-FR" dirty="0" err="1">
                <a:solidFill>
                  <a:schemeClr val="accent6"/>
                </a:solidFill>
              </a:rPr>
              <a:t>sample</a:t>
            </a:r>
            <a:r>
              <a:rPr lang="fr-FR" dirty="0">
                <a:solidFill>
                  <a:schemeClr val="accent6"/>
                </a:solidFill>
              </a:rPr>
              <a:t> rate</a:t>
            </a:r>
          </a:p>
        </p:txBody>
      </p:sp>
      <p:sp>
        <p:nvSpPr>
          <p:cNvPr id="21" name="Rectangle 20">
            <a:extLst>
              <a:ext uri="{FF2B5EF4-FFF2-40B4-BE49-F238E27FC236}">
                <a16:creationId xmlns:a16="http://schemas.microsoft.com/office/drawing/2014/main" id="{426A1C32-EBE1-53A4-D601-454E143B443B}"/>
              </a:ext>
            </a:extLst>
          </p:cNvPr>
          <p:cNvSpPr/>
          <p:nvPr/>
        </p:nvSpPr>
        <p:spPr>
          <a:xfrm>
            <a:off x="979714" y="3222171"/>
            <a:ext cx="3363686" cy="657246"/>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avec flèche 22">
            <a:extLst>
              <a:ext uri="{FF2B5EF4-FFF2-40B4-BE49-F238E27FC236}">
                <a16:creationId xmlns:a16="http://schemas.microsoft.com/office/drawing/2014/main" id="{74F8DA41-152C-582F-3B42-2EF590C34599}"/>
              </a:ext>
            </a:extLst>
          </p:cNvPr>
          <p:cNvCxnSpPr>
            <a:stCxn id="21" idx="2"/>
            <a:endCxn id="20" idx="0"/>
          </p:cNvCxnSpPr>
          <p:nvPr/>
        </p:nvCxnSpPr>
        <p:spPr>
          <a:xfrm>
            <a:off x="2661557" y="3879417"/>
            <a:ext cx="0" cy="810297"/>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25" name="ZoneTexte 24">
            <a:extLst>
              <a:ext uri="{FF2B5EF4-FFF2-40B4-BE49-F238E27FC236}">
                <a16:creationId xmlns:a16="http://schemas.microsoft.com/office/drawing/2014/main" id="{70F73A7E-5EDF-05DE-DBE8-757347CC26B2}"/>
              </a:ext>
            </a:extLst>
          </p:cNvPr>
          <p:cNvSpPr txBox="1"/>
          <p:nvPr/>
        </p:nvSpPr>
        <p:spPr>
          <a:xfrm>
            <a:off x="1996837" y="4181758"/>
            <a:ext cx="1024639" cy="369332"/>
          </a:xfrm>
          <a:prstGeom prst="rect">
            <a:avLst/>
          </a:prstGeom>
          <a:noFill/>
        </p:spPr>
        <p:txBody>
          <a:bodyPr wrap="none" rtlCol="0">
            <a:spAutoFit/>
          </a:bodyPr>
          <a:lstStyle/>
          <a:p>
            <a:r>
              <a:rPr lang="fr-FR" dirty="0">
                <a:solidFill>
                  <a:srgbClr val="FF0000"/>
                </a:solidFill>
              </a:rPr>
              <a:t>Rejeu IQ</a:t>
            </a:r>
          </a:p>
        </p:txBody>
      </p:sp>
      <p:sp>
        <p:nvSpPr>
          <p:cNvPr id="28" name="Rectangle 27">
            <a:extLst>
              <a:ext uri="{FF2B5EF4-FFF2-40B4-BE49-F238E27FC236}">
                <a16:creationId xmlns:a16="http://schemas.microsoft.com/office/drawing/2014/main" id="{2843AE5B-9476-C7FB-5F2E-0174744127E8}"/>
              </a:ext>
            </a:extLst>
          </p:cNvPr>
          <p:cNvSpPr/>
          <p:nvPr/>
        </p:nvSpPr>
        <p:spPr>
          <a:xfrm>
            <a:off x="979714" y="2177695"/>
            <a:ext cx="3058886" cy="104447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0" name="Connecteur droit avec flèche 29">
            <a:extLst>
              <a:ext uri="{FF2B5EF4-FFF2-40B4-BE49-F238E27FC236}">
                <a16:creationId xmlns:a16="http://schemas.microsoft.com/office/drawing/2014/main" id="{B61589AC-9222-5E04-98FE-894CE649C997}"/>
              </a:ext>
            </a:extLst>
          </p:cNvPr>
          <p:cNvCxnSpPr>
            <a:stCxn id="28" idx="2"/>
            <a:endCxn id="25" idx="0"/>
          </p:cNvCxnSpPr>
          <p:nvPr/>
        </p:nvCxnSpPr>
        <p:spPr>
          <a:xfrm>
            <a:off x="2509157" y="3222171"/>
            <a:ext cx="0" cy="95958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067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20" grpId="0"/>
      <p:bldP spid="21" grpId="0" animBg="1"/>
      <p:bldP spid="25" grpId="0"/>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C3DE8C-E91E-B78F-2E94-03D655F69233}"/>
              </a:ext>
            </a:extLst>
          </p:cNvPr>
          <p:cNvSpPr>
            <a:spLocks noGrp="1"/>
          </p:cNvSpPr>
          <p:nvPr>
            <p:ph type="title"/>
          </p:nvPr>
        </p:nvSpPr>
        <p:spPr/>
        <p:txBody>
          <a:bodyPr/>
          <a:lstStyle/>
          <a:p>
            <a:r>
              <a:rPr lang="fr-FR" dirty="0" err="1"/>
              <a:t>Avantix</a:t>
            </a:r>
            <a:endParaRPr lang="fr-FR" dirty="0"/>
          </a:p>
        </p:txBody>
      </p:sp>
      <p:sp>
        <p:nvSpPr>
          <p:cNvPr id="4" name="Espace réservé du pied de page 3">
            <a:extLst>
              <a:ext uri="{FF2B5EF4-FFF2-40B4-BE49-F238E27FC236}">
                <a16:creationId xmlns:a16="http://schemas.microsoft.com/office/drawing/2014/main" id="{6F610D03-3288-F3E1-7968-44D845394A35}"/>
              </a:ext>
            </a:extLst>
          </p:cNvPr>
          <p:cNvSpPr>
            <a:spLocks noGrp="1"/>
          </p:cNvSpPr>
          <p:nvPr>
            <p:ph type="ftr" sz="quarter" idx="11"/>
          </p:nvPr>
        </p:nvSpPr>
        <p:spPr/>
        <p:txBody>
          <a:bodyPr/>
          <a:lstStyle/>
          <a:p>
            <a:r>
              <a:rPr lang="fr-FR" dirty="0"/>
              <a:t>LESSEUR Cédric</a:t>
            </a:r>
          </a:p>
        </p:txBody>
      </p:sp>
      <p:sp>
        <p:nvSpPr>
          <p:cNvPr id="5" name="Espace réservé du numéro de diapositive 4">
            <a:extLst>
              <a:ext uri="{FF2B5EF4-FFF2-40B4-BE49-F238E27FC236}">
                <a16:creationId xmlns:a16="http://schemas.microsoft.com/office/drawing/2014/main" id="{318B6F81-0093-FBB3-8AEF-B58A8200D556}"/>
              </a:ext>
            </a:extLst>
          </p:cNvPr>
          <p:cNvSpPr>
            <a:spLocks noGrp="1"/>
          </p:cNvSpPr>
          <p:nvPr>
            <p:ph type="sldNum" sz="quarter" idx="12"/>
          </p:nvPr>
        </p:nvSpPr>
        <p:spPr/>
        <p:txBody>
          <a:bodyPr/>
          <a:lstStyle/>
          <a:p>
            <a:fld id="{BAF328F6-B545-4A74-8F28-73F0CB02E36C}" type="slidenum">
              <a:rPr lang="fr-FR" smtClean="0"/>
              <a:t>3</a:t>
            </a:fld>
            <a:endParaRPr lang="fr-FR"/>
          </a:p>
        </p:txBody>
      </p:sp>
      <p:grpSp>
        <p:nvGrpSpPr>
          <p:cNvPr id="9" name="Group 3">
            <a:extLst>
              <a:ext uri="{FF2B5EF4-FFF2-40B4-BE49-F238E27FC236}">
                <a16:creationId xmlns:a16="http://schemas.microsoft.com/office/drawing/2014/main" id="{12584977-F6BF-C14A-03A0-69A10DD49C2F}"/>
              </a:ext>
            </a:extLst>
          </p:cNvPr>
          <p:cNvGrpSpPr/>
          <p:nvPr/>
        </p:nvGrpSpPr>
        <p:grpSpPr>
          <a:xfrm>
            <a:off x="2771452" y="1975192"/>
            <a:ext cx="6752492" cy="3587261"/>
            <a:chOff x="764930" y="1160584"/>
            <a:chExt cx="6752492" cy="3587261"/>
          </a:xfrm>
        </p:grpSpPr>
        <p:sp>
          <p:nvSpPr>
            <p:cNvPr id="51" name="Rounded Rectangle 1">
              <a:extLst>
                <a:ext uri="{FF2B5EF4-FFF2-40B4-BE49-F238E27FC236}">
                  <a16:creationId xmlns:a16="http://schemas.microsoft.com/office/drawing/2014/main" id="{8EB2DCE5-A2E1-262E-BFA8-5110B4D10AA6}"/>
                </a:ext>
              </a:extLst>
            </p:cNvPr>
            <p:cNvSpPr/>
            <p:nvPr/>
          </p:nvSpPr>
          <p:spPr>
            <a:xfrm>
              <a:off x="764930" y="1160584"/>
              <a:ext cx="6752492" cy="3587261"/>
            </a:xfrm>
            <a:custGeom>
              <a:avLst/>
              <a:gdLst/>
              <a:ahLst/>
              <a:cxnLst/>
              <a:rect l="0" t="0" r="0" b="0"/>
              <a:pathLst>
                <a:path w="6752492" h="3587261">
                  <a:moveTo>
                    <a:pt x="6752492" y="1793630"/>
                  </a:moveTo>
                  <a:cubicBezTo>
                    <a:pt x="6621486" y="1791872"/>
                    <a:pt x="6490481" y="1801543"/>
                    <a:pt x="6360355" y="1793630"/>
                  </a:cubicBezTo>
                  <a:cubicBezTo>
                    <a:pt x="6247813" y="1786596"/>
                    <a:pt x="6135272" y="1794510"/>
                    <a:pt x="6021851" y="1793630"/>
                  </a:cubicBezTo>
                  <a:cubicBezTo>
                    <a:pt x="5886450" y="1791872"/>
                    <a:pt x="5751048" y="1799785"/>
                    <a:pt x="5615646" y="1793630"/>
                  </a:cubicBezTo>
                  <a:cubicBezTo>
                    <a:pt x="5492554" y="1788355"/>
                    <a:pt x="5368583" y="1781321"/>
                    <a:pt x="5246369" y="1793630"/>
                  </a:cubicBezTo>
                  <a:cubicBezTo>
                    <a:pt x="5121519" y="1806819"/>
                    <a:pt x="4994909" y="1786596"/>
                    <a:pt x="4870059" y="1793630"/>
                  </a:cubicBezTo>
                  <a:cubicBezTo>
                    <a:pt x="4754000" y="1800664"/>
                    <a:pt x="4637942" y="1804181"/>
                    <a:pt x="4522763" y="1793630"/>
                  </a:cubicBezTo>
                  <a:cubicBezTo>
                    <a:pt x="4392636" y="1781321"/>
                    <a:pt x="4259873" y="1800664"/>
                    <a:pt x="4128867" y="1793630"/>
                  </a:cubicBezTo>
                  <a:cubicBezTo>
                    <a:pt x="4009292" y="1787476"/>
                    <a:pt x="3890596" y="1792751"/>
                    <a:pt x="3771020" y="1793630"/>
                  </a:cubicBezTo>
                  <a:cubicBezTo>
                    <a:pt x="3640015" y="1794510"/>
                    <a:pt x="3508130" y="1805939"/>
                    <a:pt x="3377125" y="1793630"/>
                  </a:cubicBezTo>
                  <a:moveTo>
                    <a:pt x="3377125" y="1793630"/>
                  </a:moveTo>
                  <a:cubicBezTo>
                    <a:pt x="3268979" y="1788355"/>
                    <a:pt x="3159955" y="1783959"/>
                    <a:pt x="3051810" y="1793630"/>
                  </a:cubicBezTo>
                  <a:cubicBezTo>
                    <a:pt x="2943664" y="1803302"/>
                    <a:pt x="2834640" y="1805939"/>
                    <a:pt x="2726494" y="1793630"/>
                  </a:cubicBezTo>
                  <a:cubicBezTo>
                    <a:pt x="2619228" y="1781321"/>
                    <a:pt x="2509324" y="1783959"/>
                    <a:pt x="2401179" y="1793630"/>
                  </a:cubicBezTo>
                  <a:cubicBezTo>
                    <a:pt x="2279845" y="1804181"/>
                    <a:pt x="2158511" y="1801543"/>
                    <a:pt x="2037177" y="1793630"/>
                  </a:cubicBezTo>
                  <a:cubicBezTo>
                    <a:pt x="1932549" y="1786596"/>
                    <a:pt x="1826162" y="1777804"/>
                    <a:pt x="1722413" y="1793630"/>
                  </a:cubicBezTo>
                  <a:cubicBezTo>
                    <a:pt x="1603716" y="1811215"/>
                    <a:pt x="1482383" y="1805939"/>
                    <a:pt x="1363686" y="1793630"/>
                  </a:cubicBezTo>
                  <a:cubicBezTo>
                    <a:pt x="1261696" y="1783080"/>
                    <a:pt x="1157067" y="1776925"/>
                    <a:pt x="1055956" y="1793630"/>
                  </a:cubicBezTo>
                  <a:cubicBezTo>
                    <a:pt x="948690" y="1811215"/>
                    <a:pt x="837906" y="1800664"/>
                    <a:pt x="729761" y="1793630"/>
                  </a:cubicBezTo>
                  <a:cubicBezTo>
                    <a:pt x="604910" y="1785717"/>
                    <a:pt x="479180" y="1779563"/>
                    <a:pt x="355209" y="1793630"/>
                  </a:cubicBezTo>
                  <a:cubicBezTo>
                    <a:pt x="237392" y="1806819"/>
                    <a:pt x="117816" y="1810336"/>
                    <a:pt x="0" y="1793630"/>
                  </a:cubicBezTo>
                  <a:moveTo>
                    <a:pt x="3377125" y="1793630"/>
                  </a:moveTo>
                  <a:cubicBezTo>
                    <a:pt x="3377125" y="1604596"/>
                    <a:pt x="3376246" y="1416440"/>
                    <a:pt x="3377125" y="1227406"/>
                  </a:cubicBezTo>
                  <a:cubicBezTo>
                    <a:pt x="3378004" y="1036613"/>
                    <a:pt x="3367453" y="845819"/>
                    <a:pt x="3377125" y="655026"/>
                  </a:cubicBezTo>
                  <a:cubicBezTo>
                    <a:pt x="3388555" y="436977"/>
                    <a:pt x="3368333" y="218049"/>
                    <a:pt x="3377125" y="0"/>
                  </a:cubicBezTo>
                  <a:moveTo>
                    <a:pt x="3377125" y="3587261"/>
                  </a:moveTo>
                  <a:cubicBezTo>
                    <a:pt x="3365695" y="3450980"/>
                    <a:pt x="3379763" y="3313820"/>
                    <a:pt x="3377125" y="3176660"/>
                  </a:cubicBezTo>
                  <a:cubicBezTo>
                    <a:pt x="3374487" y="3019278"/>
                    <a:pt x="3378883" y="2862775"/>
                    <a:pt x="3377125" y="2705393"/>
                  </a:cubicBezTo>
                  <a:cubicBezTo>
                    <a:pt x="3375366" y="2555044"/>
                    <a:pt x="3362178" y="2404696"/>
                    <a:pt x="3377125" y="2255226"/>
                  </a:cubicBezTo>
                  <a:cubicBezTo>
                    <a:pt x="3392951" y="2102240"/>
                    <a:pt x="3368333" y="1947496"/>
                    <a:pt x="3377125" y="1793630"/>
                  </a:cubicBezTo>
                </a:path>
              </a:pathLst>
            </a:custGeom>
            <a:noFill/>
            <a:ln w="26376">
              <a:solidFill>
                <a:srgbClr val="484848"/>
              </a:solidFill>
              <a:prstDash val="dash"/>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52" name="Rounded Rectangle 2">
              <a:extLst>
                <a:ext uri="{FF2B5EF4-FFF2-40B4-BE49-F238E27FC236}">
                  <a16:creationId xmlns:a16="http://schemas.microsoft.com/office/drawing/2014/main" id="{2C0E09CA-2BC2-6F07-4D0E-25529A4560F1}"/>
                </a:ext>
              </a:extLst>
            </p:cNvPr>
            <p:cNvSpPr/>
            <p:nvPr/>
          </p:nvSpPr>
          <p:spPr>
            <a:xfrm>
              <a:off x="764930" y="1160584"/>
              <a:ext cx="6752492" cy="3587261"/>
            </a:xfrm>
            <a:custGeom>
              <a:avLst/>
              <a:gdLst/>
              <a:ahLst/>
              <a:cxnLst/>
              <a:rect l="0" t="0" r="0" b="0"/>
              <a:pathLst>
                <a:path w="6752492" h="3587261">
                  <a:moveTo>
                    <a:pt x="6752492" y="1793630"/>
                  </a:moveTo>
                  <a:lnTo>
                    <a:pt x="3377251" y="1793630"/>
                  </a:lnTo>
                  <a:moveTo>
                    <a:pt x="3377251" y="1793630"/>
                  </a:moveTo>
                  <a:lnTo>
                    <a:pt x="0" y="1793630"/>
                  </a:lnTo>
                  <a:moveTo>
                    <a:pt x="3377251" y="1793630"/>
                  </a:moveTo>
                  <a:lnTo>
                    <a:pt x="3377251" y="0"/>
                  </a:lnTo>
                  <a:moveTo>
                    <a:pt x="3377251" y="1793630"/>
                  </a:moveTo>
                  <a:lnTo>
                    <a:pt x="3377251" y="3587261"/>
                  </a:lnTo>
                </a:path>
              </a:pathLst>
            </a:custGeom>
            <a:noFill/>
            <a:ln w="26376">
              <a:solidFill>
                <a:srgbClr val="484848"/>
              </a:solidFill>
              <a:prstDash val="dash"/>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grpSp>
      <p:grpSp>
        <p:nvGrpSpPr>
          <p:cNvPr id="10" name="Group 7">
            <a:extLst>
              <a:ext uri="{FF2B5EF4-FFF2-40B4-BE49-F238E27FC236}">
                <a16:creationId xmlns:a16="http://schemas.microsoft.com/office/drawing/2014/main" id="{FE2F46C5-D97B-F7A7-57E4-62B19A1BE243}"/>
              </a:ext>
            </a:extLst>
          </p:cNvPr>
          <p:cNvGrpSpPr/>
          <p:nvPr/>
        </p:nvGrpSpPr>
        <p:grpSpPr>
          <a:xfrm>
            <a:off x="6331194" y="3970167"/>
            <a:ext cx="2020736" cy="1385667"/>
            <a:chOff x="4324672" y="3155559"/>
            <a:chExt cx="2020736" cy="1385667"/>
          </a:xfrm>
        </p:grpSpPr>
        <p:sp>
          <p:nvSpPr>
            <p:cNvPr id="48" name="Rounded Rectangle 4">
              <a:extLst>
                <a:ext uri="{FF2B5EF4-FFF2-40B4-BE49-F238E27FC236}">
                  <a16:creationId xmlns:a16="http://schemas.microsoft.com/office/drawing/2014/main" id="{11D61E57-3F10-E543-CBDD-EFA0DC96C004}"/>
                </a:ext>
              </a:extLst>
            </p:cNvPr>
            <p:cNvSpPr/>
            <p:nvPr/>
          </p:nvSpPr>
          <p:spPr>
            <a:xfrm>
              <a:off x="4537895" y="3165230"/>
              <a:ext cx="1660699" cy="764579"/>
            </a:xfrm>
            <a:custGeom>
              <a:avLst/>
              <a:gdLst/>
              <a:ahLst/>
              <a:cxnLst/>
              <a:rect l="0" t="0" r="0" b="0"/>
              <a:pathLst>
                <a:path w="1660699" h="764579">
                  <a:moveTo>
                    <a:pt x="0" y="316523"/>
                  </a:moveTo>
                  <a:lnTo>
                    <a:pt x="182704" y="0"/>
                  </a:lnTo>
                  <a:lnTo>
                    <a:pt x="548200" y="0"/>
                  </a:lnTo>
                  <a:lnTo>
                    <a:pt x="730904" y="316523"/>
                  </a:lnTo>
                  <a:lnTo>
                    <a:pt x="548200" y="633046"/>
                  </a:lnTo>
                  <a:lnTo>
                    <a:pt x="182704" y="633046"/>
                  </a:lnTo>
                  <a:close/>
                  <a:moveTo>
                    <a:pt x="1660699" y="685624"/>
                  </a:moveTo>
                  <a:lnTo>
                    <a:pt x="1615155" y="764579"/>
                  </a:lnTo>
                  <a:lnTo>
                    <a:pt x="1523979" y="764579"/>
                  </a:lnTo>
                  <a:lnTo>
                    <a:pt x="1478347" y="685624"/>
                  </a:lnTo>
                  <a:lnTo>
                    <a:pt x="1523979" y="606669"/>
                  </a:lnTo>
                  <a:lnTo>
                    <a:pt x="1615155" y="606669"/>
                  </a:lnTo>
                  <a:close/>
                </a:path>
              </a:pathLst>
            </a:custGeom>
            <a:solidFill>
              <a:srgbClr val="FFFFFF"/>
            </a:solidFill>
            <a:ln>
              <a:no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49" name="Rounded Rectangle 5">
              <a:extLst>
                <a:ext uri="{FF2B5EF4-FFF2-40B4-BE49-F238E27FC236}">
                  <a16:creationId xmlns:a16="http://schemas.microsoft.com/office/drawing/2014/main" id="{A686C4B7-4686-7815-FD7E-B4571B01D2CE}"/>
                </a:ext>
              </a:extLst>
            </p:cNvPr>
            <p:cNvSpPr/>
            <p:nvPr/>
          </p:nvSpPr>
          <p:spPr>
            <a:xfrm>
              <a:off x="4324936" y="3155559"/>
              <a:ext cx="2020472" cy="1385667"/>
            </a:xfrm>
            <a:custGeom>
              <a:avLst/>
              <a:gdLst/>
              <a:ahLst/>
              <a:cxnLst/>
              <a:rect l="0" t="0" r="0" b="0"/>
              <a:pathLst>
                <a:path w="2020472" h="1385667">
                  <a:moveTo>
                    <a:pt x="395653" y="642717"/>
                  </a:moveTo>
                  <a:cubicBezTo>
                    <a:pt x="516987" y="630408"/>
                    <a:pt x="640079" y="633925"/>
                    <a:pt x="761413" y="642717"/>
                  </a:cubicBezTo>
                  <a:cubicBezTo>
                    <a:pt x="823839" y="538089"/>
                    <a:pt x="880110" y="429943"/>
                    <a:pt x="944293" y="326194"/>
                  </a:cubicBezTo>
                  <a:cubicBezTo>
                    <a:pt x="881868" y="221566"/>
                    <a:pt x="820322" y="116058"/>
                    <a:pt x="761413" y="9671"/>
                  </a:cubicBezTo>
                  <a:cubicBezTo>
                    <a:pt x="639200" y="12309"/>
                    <a:pt x="516987" y="0"/>
                    <a:pt x="395653" y="9671"/>
                  </a:cubicBezTo>
                  <a:cubicBezTo>
                    <a:pt x="342900" y="119575"/>
                    <a:pt x="281353" y="225083"/>
                    <a:pt x="212773" y="326194"/>
                  </a:cubicBezTo>
                  <a:cubicBezTo>
                    <a:pt x="274320" y="431702"/>
                    <a:pt x="348175" y="530176"/>
                    <a:pt x="395653" y="642717"/>
                  </a:cubicBezTo>
                  <a:moveTo>
                    <a:pt x="1827920" y="616340"/>
                  </a:moveTo>
                  <a:cubicBezTo>
                    <a:pt x="1844626" y="641838"/>
                    <a:pt x="1852539" y="673490"/>
                    <a:pt x="1873640" y="695471"/>
                  </a:cubicBezTo>
                  <a:cubicBezTo>
                    <a:pt x="1866606" y="724486"/>
                    <a:pt x="1844626" y="749104"/>
                    <a:pt x="1827920" y="774602"/>
                  </a:cubicBezTo>
                  <a:cubicBezTo>
                    <a:pt x="1798026" y="770206"/>
                    <a:pt x="1765495" y="783394"/>
                    <a:pt x="1737360" y="774602"/>
                  </a:cubicBezTo>
                  <a:cubicBezTo>
                    <a:pt x="1720654" y="749104"/>
                    <a:pt x="1710983" y="718331"/>
                    <a:pt x="1691640" y="695471"/>
                  </a:cubicBezTo>
                  <a:cubicBezTo>
                    <a:pt x="1704828" y="668215"/>
                    <a:pt x="1729446" y="645355"/>
                    <a:pt x="1737360" y="616340"/>
                  </a:cubicBezTo>
                  <a:cubicBezTo>
                    <a:pt x="1767253" y="618978"/>
                    <a:pt x="1799785" y="606669"/>
                    <a:pt x="1827920" y="616340"/>
                  </a:cubicBezTo>
                  <a:moveTo>
                    <a:pt x="395653" y="1381271"/>
                  </a:moveTo>
                  <a:cubicBezTo>
                    <a:pt x="269044" y="1149154"/>
                    <a:pt x="131005" y="924950"/>
                    <a:pt x="0" y="695471"/>
                  </a:cubicBezTo>
                  <a:cubicBezTo>
                    <a:pt x="131884" y="466871"/>
                    <a:pt x="252339" y="231237"/>
                    <a:pt x="395653" y="9671"/>
                  </a:cubicBezTo>
                  <a:cubicBezTo>
                    <a:pt x="534572" y="7913"/>
                    <a:pt x="674370" y="17584"/>
                    <a:pt x="812409" y="9671"/>
                  </a:cubicBezTo>
                  <a:cubicBezTo>
                    <a:pt x="937260" y="2637"/>
                    <a:pt x="1062989" y="14946"/>
                    <a:pt x="1187840" y="9671"/>
                  </a:cubicBezTo>
                  <a:cubicBezTo>
                    <a:pt x="1319725" y="238271"/>
                    <a:pt x="1439300" y="474784"/>
                    <a:pt x="1583494" y="695471"/>
                  </a:cubicBezTo>
                  <a:cubicBezTo>
                    <a:pt x="1450730" y="923192"/>
                    <a:pt x="1321483" y="1153550"/>
                    <a:pt x="1187840" y="1381271"/>
                  </a:cubicBezTo>
                  <a:cubicBezTo>
                    <a:pt x="1054197" y="1368083"/>
                    <a:pt x="920554" y="1375996"/>
                    <a:pt x="786911" y="1381271"/>
                  </a:cubicBezTo>
                  <a:cubicBezTo>
                    <a:pt x="656785" y="1385667"/>
                    <a:pt x="525779" y="1375116"/>
                    <a:pt x="395653" y="1381271"/>
                  </a:cubicBezTo>
                  <a:moveTo>
                    <a:pt x="2005525" y="695471"/>
                  </a:moveTo>
                  <a:cubicBezTo>
                    <a:pt x="1962443" y="706022"/>
                    <a:pt x="1917602" y="698109"/>
                    <a:pt x="1873640" y="695471"/>
                  </a:cubicBezTo>
                  <a:moveTo>
                    <a:pt x="2005525" y="431702"/>
                  </a:moveTo>
                  <a:cubicBezTo>
                    <a:pt x="2020472" y="606669"/>
                    <a:pt x="2014317" y="783394"/>
                    <a:pt x="2005525" y="959240"/>
                  </a:cubicBezTo>
                </a:path>
              </a:pathLst>
            </a:custGeom>
            <a:noFill/>
            <a:ln w="26376">
              <a:solidFill>
                <a:srgbClr val="484848"/>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50" name="Rounded Rectangle 6">
              <a:extLst>
                <a:ext uri="{FF2B5EF4-FFF2-40B4-BE49-F238E27FC236}">
                  <a16:creationId xmlns:a16="http://schemas.microsoft.com/office/drawing/2014/main" id="{25F282AF-D9D8-AE0B-4E26-3AFF161C06E1}"/>
                </a:ext>
              </a:extLst>
            </p:cNvPr>
            <p:cNvSpPr/>
            <p:nvPr/>
          </p:nvSpPr>
          <p:spPr>
            <a:xfrm>
              <a:off x="4324672" y="3165230"/>
              <a:ext cx="2005789" cy="1371600"/>
            </a:xfrm>
            <a:custGeom>
              <a:avLst/>
              <a:gdLst/>
              <a:ahLst/>
              <a:cxnLst/>
              <a:rect l="0" t="0" r="0" b="0"/>
              <a:pathLst>
                <a:path w="2005789" h="1371600">
                  <a:moveTo>
                    <a:pt x="395927" y="633046"/>
                  </a:moveTo>
                  <a:lnTo>
                    <a:pt x="761423" y="633046"/>
                  </a:lnTo>
                  <a:lnTo>
                    <a:pt x="944127" y="316523"/>
                  </a:lnTo>
                  <a:lnTo>
                    <a:pt x="761423" y="0"/>
                  </a:lnTo>
                  <a:lnTo>
                    <a:pt x="395927" y="0"/>
                  </a:lnTo>
                  <a:lnTo>
                    <a:pt x="213223" y="316523"/>
                  </a:lnTo>
                  <a:close/>
                  <a:moveTo>
                    <a:pt x="1873919" y="685624"/>
                  </a:moveTo>
                  <a:lnTo>
                    <a:pt x="1828375" y="764579"/>
                  </a:lnTo>
                  <a:lnTo>
                    <a:pt x="1737199" y="764579"/>
                  </a:lnTo>
                  <a:lnTo>
                    <a:pt x="1691567" y="685624"/>
                  </a:lnTo>
                  <a:lnTo>
                    <a:pt x="1737199" y="606669"/>
                  </a:lnTo>
                  <a:lnTo>
                    <a:pt x="1828375" y="606669"/>
                  </a:lnTo>
                  <a:close/>
                  <a:moveTo>
                    <a:pt x="0" y="685800"/>
                  </a:moveTo>
                  <a:lnTo>
                    <a:pt x="395917" y="0"/>
                  </a:lnTo>
                  <a:lnTo>
                    <a:pt x="1187840" y="0"/>
                  </a:lnTo>
                  <a:lnTo>
                    <a:pt x="1583758" y="685800"/>
                  </a:lnTo>
                  <a:lnTo>
                    <a:pt x="1187840" y="1371600"/>
                  </a:lnTo>
                  <a:lnTo>
                    <a:pt x="395917" y="1371600"/>
                  </a:lnTo>
                  <a:close/>
                  <a:moveTo>
                    <a:pt x="2005789" y="685800"/>
                  </a:moveTo>
                  <a:lnTo>
                    <a:pt x="1873904" y="685800"/>
                  </a:lnTo>
                  <a:moveTo>
                    <a:pt x="2005789" y="949569"/>
                  </a:moveTo>
                  <a:lnTo>
                    <a:pt x="2005789" y="422030"/>
                  </a:lnTo>
                </a:path>
              </a:pathLst>
            </a:custGeom>
            <a:noFill/>
            <a:ln w="26376">
              <a:solidFill>
                <a:srgbClr val="484848"/>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grpSp>
      <p:grpSp>
        <p:nvGrpSpPr>
          <p:cNvPr id="11" name="Group 11">
            <a:extLst>
              <a:ext uri="{FF2B5EF4-FFF2-40B4-BE49-F238E27FC236}">
                <a16:creationId xmlns:a16="http://schemas.microsoft.com/office/drawing/2014/main" id="{1A3818BF-F4AD-8154-6B4C-3837BDC1A0BD}"/>
              </a:ext>
            </a:extLst>
          </p:cNvPr>
          <p:cNvGrpSpPr/>
          <p:nvPr/>
        </p:nvGrpSpPr>
        <p:grpSpPr>
          <a:xfrm>
            <a:off x="3905660" y="3968408"/>
            <a:ext cx="2005789" cy="1384788"/>
            <a:chOff x="1899138" y="3153800"/>
            <a:chExt cx="2005789" cy="1384788"/>
          </a:xfrm>
        </p:grpSpPr>
        <p:sp>
          <p:nvSpPr>
            <p:cNvPr id="45" name="Rounded Rectangle 8">
              <a:extLst>
                <a:ext uri="{FF2B5EF4-FFF2-40B4-BE49-F238E27FC236}">
                  <a16:creationId xmlns:a16="http://schemas.microsoft.com/office/drawing/2014/main" id="{D83B8A72-6C8B-A5D2-0446-ED65F1B2AAB1}"/>
                </a:ext>
              </a:extLst>
            </p:cNvPr>
            <p:cNvSpPr/>
            <p:nvPr/>
          </p:nvSpPr>
          <p:spPr>
            <a:xfrm>
              <a:off x="2033324" y="3165230"/>
              <a:ext cx="1658387" cy="764579"/>
            </a:xfrm>
            <a:custGeom>
              <a:avLst/>
              <a:gdLst/>
              <a:ahLst/>
              <a:cxnLst/>
              <a:rect l="0" t="0" r="0" b="0"/>
              <a:pathLst>
                <a:path w="1658387" h="764579">
                  <a:moveTo>
                    <a:pt x="1475683" y="633046"/>
                  </a:moveTo>
                  <a:lnTo>
                    <a:pt x="1110187" y="633046"/>
                  </a:lnTo>
                  <a:lnTo>
                    <a:pt x="927482" y="316523"/>
                  </a:lnTo>
                  <a:lnTo>
                    <a:pt x="1110187" y="0"/>
                  </a:lnTo>
                  <a:lnTo>
                    <a:pt x="1475683" y="0"/>
                  </a:lnTo>
                  <a:lnTo>
                    <a:pt x="1658387" y="316523"/>
                  </a:lnTo>
                  <a:close/>
                  <a:moveTo>
                    <a:pt x="182352" y="685624"/>
                  </a:moveTo>
                  <a:lnTo>
                    <a:pt x="136808" y="764579"/>
                  </a:lnTo>
                  <a:lnTo>
                    <a:pt x="45632" y="764579"/>
                  </a:lnTo>
                  <a:lnTo>
                    <a:pt x="0" y="685624"/>
                  </a:lnTo>
                  <a:lnTo>
                    <a:pt x="45632" y="606669"/>
                  </a:lnTo>
                  <a:lnTo>
                    <a:pt x="136808" y="606669"/>
                  </a:lnTo>
                  <a:close/>
                </a:path>
              </a:pathLst>
            </a:custGeom>
            <a:solidFill>
              <a:srgbClr val="FFFFFF"/>
            </a:solidFill>
            <a:ln>
              <a:no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46" name="Rounded Rectangle 9">
              <a:extLst>
                <a:ext uri="{FF2B5EF4-FFF2-40B4-BE49-F238E27FC236}">
                  <a16:creationId xmlns:a16="http://schemas.microsoft.com/office/drawing/2014/main" id="{6C10F00A-19D0-FB2F-797F-E4963486E9E5}"/>
                </a:ext>
              </a:extLst>
            </p:cNvPr>
            <p:cNvSpPr/>
            <p:nvPr/>
          </p:nvSpPr>
          <p:spPr>
            <a:xfrm>
              <a:off x="1899138" y="3153800"/>
              <a:ext cx="2005525" cy="1384788"/>
            </a:xfrm>
            <a:custGeom>
              <a:avLst/>
              <a:gdLst/>
              <a:ahLst/>
              <a:cxnLst/>
              <a:rect l="0" t="0" r="0" b="0"/>
              <a:pathLst>
                <a:path w="2005525" h="1384788">
                  <a:moveTo>
                    <a:pt x="1609871" y="1383030"/>
                  </a:moveTo>
                  <a:cubicBezTo>
                    <a:pt x="1472711" y="1383909"/>
                    <a:pt x="1334672" y="1384788"/>
                    <a:pt x="1197512" y="1383030"/>
                  </a:cubicBezTo>
                  <a:cubicBezTo>
                    <a:pt x="1070903" y="1382150"/>
                    <a:pt x="944293" y="1375116"/>
                    <a:pt x="817684" y="1383030"/>
                  </a:cubicBezTo>
                  <a:cubicBezTo>
                    <a:pt x="760534" y="1275763"/>
                    <a:pt x="689316" y="1176410"/>
                    <a:pt x="635683" y="1067386"/>
                  </a:cubicBezTo>
                  <a:cubicBezTo>
                    <a:pt x="572379" y="939018"/>
                    <a:pt x="493248" y="820322"/>
                    <a:pt x="422030" y="697230"/>
                  </a:cubicBezTo>
                  <a:cubicBezTo>
                    <a:pt x="552156" y="467750"/>
                    <a:pt x="680524" y="236513"/>
                    <a:pt x="817684" y="11430"/>
                  </a:cubicBezTo>
                  <a:cubicBezTo>
                    <a:pt x="951327" y="11430"/>
                    <a:pt x="1084091" y="3516"/>
                    <a:pt x="1216855" y="11430"/>
                  </a:cubicBezTo>
                  <a:cubicBezTo>
                    <a:pt x="1347860" y="19343"/>
                    <a:pt x="1479745" y="0"/>
                    <a:pt x="1609871" y="11430"/>
                  </a:cubicBezTo>
                  <a:cubicBezTo>
                    <a:pt x="1738239" y="241788"/>
                    <a:pt x="1867486" y="472146"/>
                    <a:pt x="2005525" y="697230"/>
                  </a:cubicBezTo>
                  <a:cubicBezTo>
                    <a:pt x="1871003" y="924071"/>
                    <a:pt x="1742635" y="1155309"/>
                    <a:pt x="1609871" y="1383030"/>
                  </a:cubicBezTo>
                  <a:moveTo>
                    <a:pt x="1609871" y="644476"/>
                  </a:moveTo>
                  <a:cubicBezTo>
                    <a:pt x="1659108" y="532813"/>
                    <a:pt x="1720654" y="426426"/>
                    <a:pt x="1792751" y="327953"/>
                  </a:cubicBezTo>
                  <a:cubicBezTo>
                    <a:pt x="1725930" y="225962"/>
                    <a:pt x="1672296" y="116058"/>
                    <a:pt x="1609871" y="11430"/>
                  </a:cubicBezTo>
                  <a:cubicBezTo>
                    <a:pt x="1488537" y="21101"/>
                    <a:pt x="1366324" y="18463"/>
                    <a:pt x="1244111" y="11430"/>
                  </a:cubicBezTo>
                  <a:cubicBezTo>
                    <a:pt x="1196633" y="123971"/>
                    <a:pt x="1108710" y="215411"/>
                    <a:pt x="1062110" y="327953"/>
                  </a:cubicBezTo>
                  <a:cubicBezTo>
                    <a:pt x="1120140" y="434340"/>
                    <a:pt x="1179927" y="541606"/>
                    <a:pt x="1244111" y="644476"/>
                  </a:cubicBezTo>
                  <a:cubicBezTo>
                    <a:pt x="1366324" y="642717"/>
                    <a:pt x="1488537" y="638321"/>
                    <a:pt x="1609871" y="644476"/>
                  </a:cubicBezTo>
                  <a:moveTo>
                    <a:pt x="270803" y="618099"/>
                  </a:moveTo>
                  <a:cubicBezTo>
                    <a:pt x="287508" y="643596"/>
                    <a:pt x="312126" y="667336"/>
                    <a:pt x="316523" y="697230"/>
                  </a:cubicBezTo>
                  <a:cubicBezTo>
                    <a:pt x="306851" y="726244"/>
                    <a:pt x="285750" y="749104"/>
                    <a:pt x="270803" y="776360"/>
                  </a:cubicBezTo>
                  <a:cubicBezTo>
                    <a:pt x="240909" y="769326"/>
                    <a:pt x="210136" y="773723"/>
                    <a:pt x="180242" y="776360"/>
                  </a:cubicBezTo>
                  <a:cubicBezTo>
                    <a:pt x="163536" y="750863"/>
                    <a:pt x="149469" y="723606"/>
                    <a:pt x="134522" y="697230"/>
                  </a:cubicBezTo>
                  <a:cubicBezTo>
                    <a:pt x="146831" y="669094"/>
                    <a:pt x="158261" y="640080"/>
                    <a:pt x="180242" y="618099"/>
                  </a:cubicBezTo>
                  <a:cubicBezTo>
                    <a:pt x="210136" y="618099"/>
                    <a:pt x="240909" y="620736"/>
                    <a:pt x="270803" y="618099"/>
                  </a:cubicBezTo>
                  <a:moveTo>
                    <a:pt x="131884" y="697230"/>
                  </a:moveTo>
                  <a:cubicBezTo>
                    <a:pt x="88802" y="706022"/>
                    <a:pt x="43961" y="696350"/>
                    <a:pt x="0" y="697230"/>
                  </a:cubicBezTo>
                  <a:moveTo>
                    <a:pt x="0" y="433460"/>
                  </a:moveTo>
                  <a:cubicBezTo>
                    <a:pt x="14067" y="608427"/>
                    <a:pt x="15826" y="786032"/>
                    <a:pt x="0" y="960999"/>
                  </a:cubicBezTo>
                </a:path>
              </a:pathLst>
            </a:custGeom>
            <a:noFill/>
            <a:ln w="26376">
              <a:solidFill>
                <a:srgbClr val="484848"/>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47" name="Rounded Rectangle 10">
              <a:extLst>
                <a:ext uri="{FF2B5EF4-FFF2-40B4-BE49-F238E27FC236}">
                  <a16:creationId xmlns:a16="http://schemas.microsoft.com/office/drawing/2014/main" id="{7143193E-6844-435E-59B2-59E9A8D4659E}"/>
                </a:ext>
              </a:extLst>
            </p:cNvPr>
            <p:cNvSpPr/>
            <p:nvPr/>
          </p:nvSpPr>
          <p:spPr>
            <a:xfrm>
              <a:off x="1899138" y="3165230"/>
              <a:ext cx="2005789" cy="1371600"/>
            </a:xfrm>
            <a:custGeom>
              <a:avLst/>
              <a:gdLst/>
              <a:ahLst/>
              <a:cxnLst/>
              <a:rect l="0" t="0" r="0" b="0"/>
              <a:pathLst>
                <a:path w="2005789" h="1371600">
                  <a:moveTo>
                    <a:pt x="1609871" y="1371600"/>
                  </a:moveTo>
                  <a:lnTo>
                    <a:pt x="817948" y="1371600"/>
                  </a:lnTo>
                  <a:lnTo>
                    <a:pt x="422030" y="685800"/>
                  </a:lnTo>
                  <a:lnTo>
                    <a:pt x="817948" y="0"/>
                  </a:lnTo>
                  <a:lnTo>
                    <a:pt x="1609871" y="0"/>
                  </a:lnTo>
                  <a:lnTo>
                    <a:pt x="2005789" y="685800"/>
                  </a:lnTo>
                  <a:close/>
                  <a:moveTo>
                    <a:pt x="1792575" y="316523"/>
                  </a:moveTo>
                  <a:lnTo>
                    <a:pt x="1609871" y="0"/>
                  </a:lnTo>
                  <a:lnTo>
                    <a:pt x="1244375" y="0"/>
                  </a:lnTo>
                  <a:lnTo>
                    <a:pt x="1061671" y="316523"/>
                  </a:lnTo>
                  <a:lnTo>
                    <a:pt x="1244375" y="633046"/>
                  </a:lnTo>
                  <a:lnTo>
                    <a:pt x="1609871" y="633046"/>
                  </a:lnTo>
                  <a:close/>
                  <a:moveTo>
                    <a:pt x="316523" y="685624"/>
                  </a:moveTo>
                  <a:lnTo>
                    <a:pt x="270978" y="764579"/>
                  </a:lnTo>
                  <a:lnTo>
                    <a:pt x="179802" y="764579"/>
                  </a:lnTo>
                  <a:lnTo>
                    <a:pt x="134170" y="685624"/>
                  </a:lnTo>
                  <a:lnTo>
                    <a:pt x="179802" y="606669"/>
                  </a:lnTo>
                  <a:lnTo>
                    <a:pt x="270978" y="606669"/>
                  </a:lnTo>
                  <a:close/>
                  <a:moveTo>
                    <a:pt x="131884" y="685800"/>
                  </a:moveTo>
                  <a:lnTo>
                    <a:pt x="0" y="685800"/>
                  </a:lnTo>
                  <a:moveTo>
                    <a:pt x="0" y="949569"/>
                  </a:moveTo>
                  <a:lnTo>
                    <a:pt x="0" y="422030"/>
                  </a:lnTo>
                </a:path>
              </a:pathLst>
            </a:custGeom>
            <a:noFill/>
            <a:ln w="26376">
              <a:solidFill>
                <a:srgbClr val="484848"/>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grpSp>
      <p:grpSp>
        <p:nvGrpSpPr>
          <p:cNvPr id="12" name="Group 15">
            <a:extLst>
              <a:ext uri="{FF2B5EF4-FFF2-40B4-BE49-F238E27FC236}">
                <a16:creationId xmlns:a16="http://schemas.microsoft.com/office/drawing/2014/main" id="{36DE2E29-B924-59F8-D329-28C67E025D5E}"/>
              </a:ext>
            </a:extLst>
          </p:cNvPr>
          <p:cNvGrpSpPr/>
          <p:nvPr/>
        </p:nvGrpSpPr>
        <p:grpSpPr>
          <a:xfrm>
            <a:off x="6331194" y="2171261"/>
            <a:ext cx="2005789" cy="1404131"/>
            <a:chOff x="4324672" y="1356653"/>
            <a:chExt cx="2005789" cy="1404131"/>
          </a:xfrm>
        </p:grpSpPr>
        <p:sp>
          <p:nvSpPr>
            <p:cNvPr id="42" name="Rounded Rectangle 12">
              <a:extLst>
                <a:ext uri="{FF2B5EF4-FFF2-40B4-BE49-F238E27FC236}">
                  <a16:creationId xmlns:a16="http://schemas.microsoft.com/office/drawing/2014/main" id="{60FAE330-73E6-1AEC-A615-E2C6E6D37FEB}"/>
                </a:ext>
              </a:extLst>
            </p:cNvPr>
            <p:cNvSpPr/>
            <p:nvPr/>
          </p:nvSpPr>
          <p:spPr>
            <a:xfrm>
              <a:off x="4537895" y="1978269"/>
              <a:ext cx="1660699" cy="764930"/>
            </a:xfrm>
            <a:custGeom>
              <a:avLst/>
              <a:gdLst/>
              <a:ahLst/>
              <a:cxnLst/>
              <a:rect l="0" t="0" r="0" b="0"/>
              <a:pathLst>
                <a:path w="1660699" h="764930">
                  <a:moveTo>
                    <a:pt x="182704" y="131884"/>
                  </a:moveTo>
                  <a:lnTo>
                    <a:pt x="548200" y="131884"/>
                  </a:lnTo>
                  <a:lnTo>
                    <a:pt x="730904" y="448407"/>
                  </a:lnTo>
                  <a:lnTo>
                    <a:pt x="548200" y="764930"/>
                  </a:lnTo>
                  <a:lnTo>
                    <a:pt x="182704" y="764930"/>
                  </a:lnTo>
                  <a:lnTo>
                    <a:pt x="0" y="448407"/>
                  </a:lnTo>
                  <a:close/>
                  <a:moveTo>
                    <a:pt x="1660699" y="78954"/>
                  </a:moveTo>
                  <a:lnTo>
                    <a:pt x="1615155" y="157909"/>
                  </a:lnTo>
                  <a:lnTo>
                    <a:pt x="1523979" y="157909"/>
                  </a:lnTo>
                  <a:lnTo>
                    <a:pt x="1478347" y="78954"/>
                  </a:lnTo>
                  <a:lnTo>
                    <a:pt x="1523979" y="0"/>
                  </a:lnTo>
                  <a:lnTo>
                    <a:pt x="1615155" y="0"/>
                  </a:lnTo>
                  <a:close/>
                </a:path>
              </a:pathLst>
            </a:custGeom>
            <a:solidFill>
              <a:srgbClr val="FFFFFF"/>
            </a:solidFill>
            <a:ln>
              <a:no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43" name="Rounded Rectangle 13">
              <a:extLst>
                <a:ext uri="{FF2B5EF4-FFF2-40B4-BE49-F238E27FC236}">
                  <a16:creationId xmlns:a16="http://schemas.microsoft.com/office/drawing/2014/main" id="{65CD4CBF-F5CC-CF0B-3514-06720826FE24}"/>
                </a:ext>
              </a:extLst>
            </p:cNvPr>
            <p:cNvSpPr/>
            <p:nvPr/>
          </p:nvSpPr>
          <p:spPr>
            <a:xfrm>
              <a:off x="4324936" y="1356653"/>
              <a:ext cx="2005525" cy="1404131"/>
            </a:xfrm>
            <a:custGeom>
              <a:avLst/>
              <a:gdLst/>
              <a:ahLst/>
              <a:cxnLst/>
              <a:rect l="0" t="0" r="0" b="0"/>
              <a:pathLst>
                <a:path w="2005525" h="1404131">
                  <a:moveTo>
                    <a:pt x="395653" y="14946"/>
                  </a:moveTo>
                  <a:cubicBezTo>
                    <a:pt x="538089" y="2637"/>
                    <a:pt x="683162" y="0"/>
                    <a:pt x="825597" y="14946"/>
                  </a:cubicBezTo>
                  <a:cubicBezTo>
                    <a:pt x="945173" y="27256"/>
                    <a:pt x="1066506" y="16705"/>
                    <a:pt x="1187840" y="14946"/>
                  </a:cubicBezTo>
                  <a:cubicBezTo>
                    <a:pt x="1252903" y="118696"/>
                    <a:pt x="1314450" y="225962"/>
                    <a:pt x="1371600" y="334107"/>
                  </a:cubicBezTo>
                  <a:cubicBezTo>
                    <a:pt x="1438421" y="458079"/>
                    <a:pt x="1505243" y="582930"/>
                    <a:pt x="1583494" y="700746"/>
                  </a:cubicBezTo>
                  <a:cubicBezTo>
                    <a:pt x="1525465" y="818563"/>
                    <a:pt x="1437542" y="919675"/>
                    <a:pt x="1387426" y="1041009"/>
                  </a:cubicBezTo>
                  <a:cubicBezTo>
                    <a:pt x="1336430" y="1164101"/>
                    <a:pt x="1250266" y="1269609"/>
                    <a:pt x="1187840" y="1386546"/>
                  </a:cubicBezTo>
                  <a:cubicBezTo>
                    <a:pt x="1049801" y="1386546"/>
                    <a:pt x="911762" y="1395339"/>
                    <a:pt x="774602" y="1386546"/>
                  </a:cubicBezTo>
                  <a:cubicBezTo>
                    <a:pt x="648872" y="1378633"/>
                    <a:pt x="521383" y="1378633"/>
                    <a:pt x="395653" y="1386546"/>
                  </a:cubicBezTo>
                  <a:cubicBezTo>
                    <a:pt x="272561" y="1152671"/>
                    <a:pt x="128367" y="931105"/>
                    <a:pt x="0" y="700746"/>
                  </a:cubicBezTo>
                  <a:cubicBezTo>
                    <a:pt x="65063" y="580292"/>
                    <a:pt x="149469" y="470388"/>
                    <a:pt x="204860" y="345537"/>
                  </a:cubicBezTo>
                  <a:cubicBezTo>
                    <a:pt x="256735" y="229479"/>
                    <a:pt x="335866" y="127488"/>
                    <a:pt x="395653" y="14946"/>
                  </a:cubicBezTo>
                  <a:moveTo>
                    <a:pt x="395653" y="753500"/>
                  </a:moveTo>
                  <a:cubicBezTo>
                    <a:pt x="329711" y="855491"/>
                    <a:pt x="266406" y="960120"/>
                    <a:pt x="212773" y="1070023"/>
                  </a:cubicBezTo>
                  <a:cubicBezTo>
                    <a:pt x="280474" y="1171135"/>
                    <a:pt x="328832" y="1284556"/>
                    <a:pt x="395653" y="1386546"/>
                  </a:cubicBezTo>
                  <a:cubicBezTo>
                    <a:pt x="516987" y="1400614"/>
                    <a:pt x="640959" y="1404131"/>
                    <a:pt x="761413" y="1386546"/>
                  </a:cubicBezTo>
                  <a:cubicBezTo>
                    <a:pt x="817684" y="1278401"/>
                    <a:pt x="885385" y="1176410"/>
                    <a:pt x="943414" y="1070023"/>
                  </a:cubicBezTo>
                  <a:cubicBezTo>
                    <a:pt x="877472" y="968033"/>
                    <a:pt x="829993" y="853733"/>
                    <a:pt x="761413" y="753500"/>
                  </a:cubicBezTo>
                  <a:cubicBezTo>
                    <a:pt x="639200" y="749104"/>
                    <a:pt x="516987" y="742070"/>
                    <a:pt x="395653" y="753500"/>
                  </a:cubicBezTo>
                  <a:moveTo>
                    <a:pt x="1827920" y="621616"/>
                  </a:moveTo>
                  <a:cubicBezTo>
                    <a:pt x="1848143" y="644476"/>
                    <a:pt x="1856935" y="675249"/>
                    <a:pt x="1873640" y="700746"/>
                  </a:cubicBezTo>
                  <a:cubicBezTo>
                    <a:pt x="1867486" y="729761"/>
                    <a:pt x="1842867" y="752621"/>
                    <a:pt x="1827920" y="779877"/>
                  </a:cubicBezTo>
                  <a:cubicBezTo>
                    <a:pt x="1798906" y="786911"/>
                    <a:pt x="1767253" y="774602"/>
                    <a:pt x="1736480" y="779877"/>
                  </a:cubicBezTo>
                  <a:cubicBezTo>
                    <a:pt x="1713620" y="759655"/>
                    <a:pt x="1707466" y="726244"/>
                    <a:pt x="1691640" y="700746"/>
                  </a:cubicBezTo>
                  <a:cubicBezTo>
                    <a:pt x="1704828" y="673490"/>
                    <a:pt x="1723292" y="648872"/>
                    <a:pt x="1736480" y="621616"/>
                  </a:cubicBezTo>
                  <a:cubicBezTo>
                    <a:pt x="1765495" y="632166"/>
                    <a:pt x="1798026" y="616340"/>
                    <a:pt x="1827920" y="621616"/>
                  </a:cubicBezTo>
                  <a:moveTo>
                    <a:pt x="2005525" y="700746"/>
                  </a:moveTo>
                  <a:cubicBezTo>
                    <a:pt x="1961563" y="703384"/>
                    <a:pt x="1917602" y="699867"/>
                    <a:pt x="1873640" y="700746"/>
                  </a:cubicBezTo>
                  <a:moveTo>
                    <a:pt x="2005525" y="964516"/>
                  </a:moveTo>
                  <a:cubicBezTo>
                    <a:pt x="2005525" y="788669"/>
                    <a:pt x="1989699" y="611944"/>
                    <a:pt x="2005525" y="436977"/>
                  </a:cubicBezTo>
                </a:path>
              </a:pathLst>
            </a:custGeom>
            <a:noFill/>
            <a:ln w="26376">
              <a:solidFill>
                <a:srgbClr val="484848"/>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44" name="Rounded Rectangle 14">
              <a:extLst>
                <a:ext uri="{FF2B5EF4-FFF2-40B4-BE49-F238E27FC236}">
                  <a16:creationId xmlns:a16="http://schemas.microsoft.com/office/drawing/2014/main" id="{B3CC8355-19FB-C5AC-066D-647A6F39DBF2}"/>
                </a:ext>
              </a:extLst>
            </p:cNvPr>
            <p:cNvSpPr/>
            <p:nvPr/>
          </p:nvSpPr>
          <p:spPr>
            <a:xfrm>
              <a:off x="4324672" y="1371600"/>
              <a:ext cx="2005789" cy="1371600"/>
            </a:xfrm>
            <a:custGeom>
              <a:avLst/>
              <a:gdLst/>
              <a:ahLst/>
              <a:cxnLst/>
              <a:rect l="0" t="0" r="0" b="0"/>
              <a:pathLst>
                <a:path w="2005789" h="1371600">
                  <a:moveTo>
                    <a:pt x="395917" y="0"/>
                  </a:moveTo>
                  <a:lnTo>
                    <a:pt x="1187840" y="0"/>
                  </a:lnTo>
                  <a:lnTo>
                    <a:pt x="1583758" y="685800"/>
                  </a:lnTo>
                  <a:lnTo>
                    <a:pt x="1187840" y="1371600"/>
                  </a:lnTo>
                  <a:lnTo>
                    <a:pt x="395917" y="1371600"/>
                  </a:lnTo>
                  <a:lnTo>
                    <a:pt x="0" y="685800"/>
                  </a:lnTo>
                  <a:close/>
                  <a:moveTo>
                    <a:pt x="213213" y="1055076"/>
                  </a:moveTo>
                  <a:lnTo>
                    <a:pt x="395917" y="1371600"/>
                  </a:lnTo>
                  <a:lnTo>
                    <a:pt x="761413" y="1371600"/>
                  </a:lnTo>
                  <a:lnTo>
                    <a:pt x="944118" y="1055076"/>
                  </a:lnTo>
                  <a:lnTo>
                    <a:pt x="761413" y="738553"/>
                  </a:lnTo>
                  <a:lnTo>
                    <a:pt x="395917" y="738553"/>
                  </a:lnTo>
                  <a:close/>
                  <a:moveTo>
                    <a:pt x="1873904" y="685624"/>
                  </a:moveTo>
                  <a:lnTo>
                    <a:pt x="1828360" y="764579"/>
                  </a:lnTo>
                  <a:lnTo>
                    <a:pt x="1737184" y="764579"/>
                  </a:lnTo>
                  <a:lnTo>
                    <a:pt x="1691552" y="685624"/>
                  </a:lnTo>
                  <a:lnTo>
                    <a:pt x="1737184" y="606669"/>
                  </a:lnTo>
                  <a:lnTo>
                    <a:pt x="1828360" y="606669"/>
                  </a:lnTo>
                  <a:close/>
                  <a:moveTo>
                    <a:pt x="2005789" y="685800"/>
                  </a:moveTo>
                  <a:lnTo>
                    <a:pt x="1873904" y="685800"/>
                  </a:lnTo>
                  <a:moveTo>
                    <a:pt x="2005789" y="949569"/>
                  </a:moveTo>
                  <a:lnTo>
                    <a:pt x="2005789" y="422030"/>
                  </a:lnTo>
                </a:path>
              </a:pathLst>
            </a:custGeom>
            <a:noFill/>
            <a:ln w="26376">
              <a:solidFill>
                <a:srgbClr val="484848"/>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grpSp>
      <p:grpSp>
        <p:nvGrpSpPr>
          <p:cNvPr id="13" name="Group 19">
            <a:extLst>
              <a:ext uri="{FF2B5EF4-FFF2-40B4-BE49-F238E27FC236}">
                <a16:creationId xmlns:a16="http://schemas.microsoft.com/office/drawing/2014/main" id="{A5CA4EB6-0A5E-F1EE-5177-53BA1E1AC4A7}"/>
              </a:ext>
            </a:extLst>
          </p:cNvPr>
          <p:cNvGrpSpPr/>
          <p:nvPr/>
        </p:nvGrpSpPr>
        <p:grpSpPr>
          <a:xfrm>
            <a:off x="3905660" y="2183570"/>
            <a:ext cx="2005789" cy="1389184"/>
            <a:chOff x="1899138" y="1368962"/>
            <a:chExt cx="2005789" cy="1389184"/>
          </a:xfrm>
        </p:grpSpPr>
        <p:sp>
          <p:nvSpPr>
            <p:cNvPr id="39" name="Rounded Rectangle 16">
              <a:extLst>
                <a:ext uri="{FF2B5EF4-FFF2-40B4-BE49-F238E27FC236}">
                  <a16:creationId xmlns:a16="http://schemas.microsoft.com/office/drawing/2014/main" id="{5A038BC1-5E62-4B5D-E399-06F5738850B3}"/>
                </a:ext>
              </a:extLst>
            </p:cNvPr>
            <p:cNvSpPr/>
            <p:nvPr/>
          </p:nvSpPr>
          <p:spPr>
            <a:xfrm>
              <a:off x="2033324" y="1978269"/>
              <a:ext cx="1658387" cy="764930"/>
            </a:xfrm>
            <a:custGeom>
              <a:avLst/>
              <a:gdLst/>
              <a:ahLst/>
              <a:cxnLst/>
              <a:rect l="0" t="0" r="0" b="0"/>
              <a:pathLst>
                <a:path w="1658387" h="764930">
                  <a:moveTo>
                    <a:pt x="1658387" y="448407"/>
                  </a:moveTo>
                  <a:lnTo>
                    <a:pt x="1475683" y="764930"/>
                  </a:lnTo>
                  <a:lnTo>
                    <a:pt x="1110187" y="764930"/>
                  </a:lnTo>
                  <a:lnTo>
                    <a:pt x="927482" y="448407"/>
                  </a:lnTo>
                  <a:lnTo>
                    <a:pt x="1110187" y="131884"/>
                  </a:lnTo>
                  <a:lnTo>
                    <a:pt x="1475683" y="131884"/>
                  </a:lnTo>
                  <a:close/>
                  <a:moveTo>
                    <a:pt x="182352" y="78954"/>
                  </a:moveTo>
                  <a:lnTo>
                    <a:pt x="136808" y="157909"/>
                  </a:lnTo>
                  <a:lnTo>
                    <a:pt x="45632" y="157909"/>
                  </a:lnTo>
                  <a:lnTo>
                    <a:pt x="0" y="78954"/>
                  </a:lnTo>
                  <a:lnTo>
                    <a:pt x="45632" y="0"/>
                  </a:lnTo>
                  <a:lnTo>
                    <a:pt x="136808" y="0"/>
                  </a:lnTo>
                  <a:close/>
                </a:path>
              </a:pathLst>
            </a:custGeom>
            <a:solidFill>
              <a:srgbClr val="FFFFFF"/>
            </a:solidFill>
            <a:ln>
              <a:no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40" name="Rounded Rectangle 17">
              <a:extLst>
                <a:ext uri="{FF2B5EF4-FFF2-40B4-BE49-F238E27FC236}">
                  <a16:creationId xmlns:a16="http://schemas.microsoft.com/office/drawing/2014/main" id="{EDC8BC14-3486-2557-3DB8-55F849465415}"/>
                </a:ext>
              </a:extLst>
            </p:cNvPr>
            <p:cNvSpPr/>
            <p:nvPr/>
          </p:nvSpPr>
          <p:spPr>
            <a:xfrm>
              <a:off x="1899138" y="1368962"/>
              <a:ext cx="2005525" cy="1389184"/>
            </a:xfrm>
            <a:custGeom>
              <a:avLst/>
              <a:gdLst/>
              <a:ahLst/>
              <a:cxnLst/>
              <a:rect l="0" t="0" r="0" b="0"/>
              <a:pathLst>
                <a:path w="2005525" h="1389184">
                  <a:moveTo>
                    <a:pt x="1609871" y="741191"/>
                  </a:moveTo>
                  <a:cubicBezTo>
                    <a:pt x="1488537" y="746466"/>
                    <a:pt x="1366324" y="733278"/>
                    <a:pt x="1244111" y="741191"/>
                  </a:cubicBezTo>
                  <a:cubicBezTo>
                    <a:pt x="1187840" y="849336"/>
                    <a:pt x="1118381" y="949569"/>
                    <a:pt x="1062110" y="1057714"/>
                  </a:cubicBezTo>
                  <a:cubicBezTo>
                    <a:pt x="1123656" y="1162343"/>
                    <a:pt x="1193995" y="1263454"/>
                    <a:pt x="1244111" y="1374237"/>
                  </a:cubicBezTo>
                  <a:cubicBezTo>
                    <a:pt x="1365445" y="1386546"/>
                    <a:pt x="1488537" y="1375996"/>
                    <a:pt x="1609871" y="1374237"/>
                  </a:cubicBezTo>
                  <a:cubicBezTo>
                    <a:pt x="1677572" y="1273126"/>
                    <a:pt x="1739997" y="1167618"/>
                    <a:pt x="1792751" y="1057714"/>
                  </a:cubicBezTo>
                  <a:cubicBezTo>
                    <a:pt x="1733843" y="950448"/>
                    <a:pt x="1673176" y="845820"/>
                    <a:pt x="1609871" y="741191"/>
                  </a:cubicBezTo>
                  <a:moveTo>
                    <a:pt x="270803" y="609306"/>
                  </a:moveTo>
                  <a:cubicBezTo>
                    <a:pt x="288387" y="633925"/>
                    <a:pt x="298938" y="663819"/>
                    <a:pt x="316523" y="688437"/>
                  </a:cubicBezTo>
                  <a:cubicBezTo>
                    <a:pt x="300696" y="713935"/>
                    <a:pt x="288387" y="742070"/>
                    <a:pt x="270803" y="767568"/>
                  </a:cubicBezTo>
                  <a:cubicBezTo>
                    <a:pt x="240909" y="765810"/>
                    <a:pt x="209256" y="775481"/>
                    <a:pt x="180242" y="767568"/>
                  </a:cubicBezTo>
                  <a:cubicBezTo>
                    <a:pt x="161778" y="742950"/>
                    <a:pt x="148590" y="715693"/>
                    <a:pt x="134522" y="688437"/>
                  </a:cubicBezTo>
                  <a:cubicBezTo>
                    <a:pt x="147710" y="661181"/>
                    <a:pt x="172329" y="639200"/>
                    <a:pt x="180242" y="609306"/>
                  </a:cubicBezTo>
                  <a:cubicBezTo>
                    <a:pt x="208377" y="599635"/>
                    <a:pt x="240909" y="610186"/>
                    <a:pt x="270803" y="609306"/>
                  </a:cubicBezTo>
                  <a:moveTo>
                    <a:pt x="1609871" y="2637"/>
                  </a:moveTo>
                  <a:cubicBezTo>
                    <a:pt x="1678451" y="117816"/>
                    <a:pt x="1732084" y="241788"/>
                    <a:pt x="1810336" y="349933"/>
                  </a:cubicBezTo>
                  <a:cubicBezTo>
                    <a:pt x="1886829" y="455441"/>
                    <a:pt x="1937824" y="577654"/>
                    <a:pt x="2005525" y="688437"/>
                  </a:cubicBezTo>
                  <a:cubicBezTo>
                    <a:pt x="1884191" y="923192"/>
                    <a:pt x="1748790" y="1150033"/>
                    <a:pt x="1609871" y="1374237"/>
                  </a:cubicBezTo>
                  <a:cubicBezTo>
                    <a:pt x="1483262" y="1389184"/>
                    <a:pt x="1354894" y="1382150"/>
                    <a:pt x="1228285" y="1374237"/>
                  </a:cubicBezTo>
                  <a:cubicBezTo>
                    <a:pt x="1092004" y="1365445"/>
                    <a:pt x="954844" y="1370720"/>
                    <a:pt x="817684" y="1374237"/>
                  </a:cubicBezTo>
                  <a:cubicBezTo>
                    <a:pt x="700746" y="1137724"/>
                    <a:pt x="567103" y="909124"/>
                    <a:pt x="422030" y="688437"/>
                  </a:cubicBezTo>
                  <a:cubicBezTo>
                    <a:pt x="559190" y="463354"/>
                    <a:pt x="679645" y="227720"/>
                    <a:pt x="817684" y="2637"/>
                  </a:cubicBezTo>
                  <a:cubicBezTo>
                    <a:pt x="1082333" y="0"/>
                    <a:pt x="1346102" y="7913"/>
                    <a:pt x="1609871" y="2637"/>
                  </a:cubicBezTo>
                  <a:moveTo>
                    <a:pt x="131884" y="688437"/>
                  </a:moveTo>
                  <a:cubicBezTo>
                    <a:pt x="90560" y="702505"/>
                    <a:pt x="43082" y="696350"/>
                    <a:pt x="0" y="688437"/>
                  </a:cubicBezTo>
                  <a:moveTo>
                    <a:pt x="0" y="424668"/>
                  </a:moveTo>
                  <a:cubicBezTo>
                    <a:pt x="8792" y="600514"/>
                    <a:pt x="7913" y="776360"/>
                    <a:pt x="0" y="952206"/>
                  </a:cubicBezTo>
                </a:path>
              </a:pathLst>
            </a:custGeom>
            <a:noFill/>
            <a:ln w="26376">
              <a:solidFill>
                <a:srgbClr val="484848"/>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41" name="Rounded Rectangle 18">
              <a:extLst>
                <a:ext uri="{FF2B5EF4-FFF2-40B4-BE49-F238E27FC236}">
                  <a16:creationId xmlns:a16="http://schemas.microsoft.com/office/drawing/2014/main" id="{7678D0AA-D2B6-D45A-E3DB-3C4A49D63981}"/>
                </a:ext>
              </a:extLst>
            </p:cNvPr>
            <p:cNvSpPr/>
            <p:nvPr/>
          </p:nvSpPr>
          <p:spPr>
            <a:xfrm>
              <a:off x="1899138" y="1371600"/>
              <a:ext cx="2005789" cy="1371600"/>
            </a:xfrm>
            <a:custGeom>
              <a:avLst/>
              <a:gdLst/>
              <a:ahLst/>
              <a:cxnLst/>
              <a:rect l="0" t="0" r="0" b="0"/>
              <a:pathLst>
                <a:path w="2005789" h="1371600">
                  <a:moveTo>
                    <a:pt x="1609871" y="738553"/>
                  </a:moveTo>
                  <a:lnTo>
                    <a:pt x="1244375" y="738553"/>
                  </a:lnTo>
                  <a:lnTo>
                    <a:pt x="1061671" y="1055076"/>
                  </a:lnTo>
                  <a:lnTo>
                    <a:pt x="1244375" y="1371600"/>
                  </a:lnTo>
                  <a:lnTo>
                    <a:pt x="1609871" y="1371600"/>
                  </a:lnTo>
                  <a:lnTo>
                    <a:pt x="1792575" y="1055076"/>
                  </a:lnTo>
                  <a:close/>
                  <a:moveTo>
                    <a:pt x="316538" y="685624"/>
                  </a:moveTo>
                  <a:lnTo>
                    <a:pt x="270993" y="764579"/>
                  </a:lnTo>
                  <a:lnTo>
                    <a:pt x="179817" y="764579"/>
                  </a:lnTo>
                  <a:lnTo>
                    <a:pt x="134185" y="685624"/>
                  </a:lnTo>
                  <a:lnTo>
                    <a:pt x="179817" y="606669"/>
                  </a:lnTo>
                  <a:lnTo>
                    <a:pt x="270993" y="606669"/>
                  </a:lnTo>
                  <a:close/>
                  <a:moveTo>
                    <a:pt x="2005789" y="685800"/>
                  </a:moveTo>
                  <a:lnTo>
                    <a:pt x="1609871" y="1371600"/>
                  </a:lnTo>
                  <a:lnTo>
                    <a:pt x="817948" y="1371600"/>
                  </a:lnTo>
                  <a:lnTo>
                    <a:pt x="422030" y="685800"/>
                  </a:lnTo>
                  <a:lnTo>
                    <a:pt x="817948" y="0"/>
                  </a:lnTo>
                  <a:lnTo>
                    <a:pt x="1609871" y="0"/>
                  </a:lnTo>
                  <a:close/>
                  <a:moveTo>
                    <a:pt x="131884" y="685800"/>
                  </a:moveTo>
                  <a:lnTo>
                    <a:pt x="0" y="685800"/>
                  </a:lnTo>
                  <a:moveTo>
                    <a:pt x="0" y="949569"/>
                  </a:moveTo>
                  <a:lnTo>
                    <a:pt x="0" y="422030"/>
                  </a:lnTo>
                </a:path>
              </a:pathLst>
            </a:custGeom>
            <a:noFill/>
            <a:ln w="26376">
              <a:solidFill>
                <a:srgbClr val="484848"/>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grpSp>
      <p:sp>
        <p:nvSpPr>
          <p:cNvPr id="14" name="TextBox 20">
            <a:extLst>
              <a:ext uri="{FF2B5EF4-FFF2-40B4-BE49-F238E27FC236}">
                <a16:creationId xmlns:a16="http://schemas.microsoft.com/office/drawing/2014/main" id="{E9439A67-FB19-2C19-C0C6-27B4BB7E523A}"/>
              </a:ext>
            </a:extLst>
          </p:cNvPr>
          <p:cNvSpPr txBox="1"/>
          <p:nvPr/>
        </p:nvSpPr>
        <p:spPr>
          <a:xfrm>
            <a:off x="8565583" y="2481629"/>
            <a:ext cx="778119" cy="200055"/>
          </a:xfrm>
          <a:prstGeom prst="rect">
            <a:avLst/>
          </a:prstGeom>
          <a:noFill/>
          <a:ln>
            <a:noFill/>
          </a:ln>
        </p:spPr>
        <p:txBody>
          <a:bodyPr wrap="squar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sz="1300" b="1">
                <a:solidFill>
                  <a:srgbClr val="484848"/>
                </a:solidFill>
                <a:latin typeface="Shantell Sans"/>
              </a:rPr>
              <a:t>COMINT</a:t>
            </a:r>
          </a:p>
        </p:txBody>
      </p:sp>
      <p:sp>
        <p:nvSpPr>
          <p:cNvPr id="15" name="TextBox 21">
            <a:extLst>
              <a:ext uri="{FF2B5EF4-FFF2-40B4-BE49-F238E27FC236}">
                <a16:creationId xmlns:a16="http://schemas.microsoft.com/office/drawing/2014/main" id="{F24BAB7D-D808-47D0-F818-D9D05C444BB4}"/>
              </a:ext>
            </a:extLst>
          </p:cNvPr>
          <p:cNvSpPr txBox="1"/>
          <p:nvPr/>
        </p:nvSpPr>
        <p:spPr>
          <a:xfrm>
            <a:off x="2574593" y="2809582"/>
            <a:ext cx="1134207" cy="415498"/>
          </a:xfrm>
          <a:prstGeom prst="rect">
            <a:avLst/>
          </a:prstGeom>
          <a:noFill/>
          <a:ln>
            <a:noFill/>
          </a:ln>
        </p:spPr>
        <p:txBody>
          <a:bodyPr wrap="squar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sz="900" b="0">
                <a:solidFill>
                  <a:srgbClr val="484848"/>
                </a:solidFill>
                <a:latin typeface="Shantell Sans"/>
              </a:rPr>
              <a:t>Interception des
signaux non-
communicants</a:t>
            </a:r>
          </a:p>
        </p:txBody>
      </p:sp>
      <p:sp>
        <p:nvSpPr>
          <p:cNvPr id="16" name="TextBox 22">
            <a:extLst>
              <a:ext uri="{FF2B5EF4-FFF2-40B4-BE49-F238E27FC236}">
                <a16:creationId xmlns:a16="http://schemas.microsoft.com/office/drawing/2014/main" id="{C1F07A81-375C-3B6F-DADA-9A76BDD74C1E}"/>
              </a:ext>
            </a:extLst>
          </p:cNvPr>
          <p:cNvSpPr txBox="1"/>
          <p:nvPr/>
        </p:nvSpPr>
        <p:spPr>
          <a:xfrm>
            <a:off x="8565583" y="2809582"/>
            <a:ext cx="1134207" cy="415498"/>
          </a:xfrm>
          <a:prstGeom prst="rect">
            <a:avLst/>
          </a:prstGeom>
          <a:noFill/>
          <a:ln>
            <a:noFill/>
          </a:ln>
        </p:spPr>
        <p:txBody>
          <a:bodyPr wrap="squar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900" b="0" dirty="0">
                <a:solidFill>
                  <a:srgbClr val="484848"/>
                </a:solidFill>
                <a:latin typeface="Shantell Sans"/>
              </a:rPr>
              <a:t>Interception des
communications
humaines</a:t>
            </a:r>
          </a:p>
        </p:txBody>
      </p:sp>
      <p:sp>
        <p:nvSpPr>
          <p:cNvPr id="17" name="TextBox 23">
            <a:extLst>
              <a:ext uri="{FF2B5EF4-FFF2-40B4-BE49-F238E27FC236}">
                <a16:creationId xmlns:a16="http://schemas.microsoft.com/office/drawing/2014/main" id="{8C1A02C0-CF73-685A-17B8-F18E19F3C0E7}"/>
              </a:ext>
            </a:extLst>
          </p:cNvPr>
          <p:cNvSpPr txBox="1"/>
          <p:nvPr/>
        </p:nvSpPr>
        <p:spPr>
          <a:xfrm>
            <a:off x="5279986" y="3141931"/>
            <a:ext cx="131884" cy="261610"/>
          </a:xfrm>
          <a:prstGeom prst="rect">
            <a:avLst/>
          </a:prstGeom>
          <a:noFill/>
          <a:ln>
            <a:noFill/>
          </a:ln>
        </p:spPr>
        <p:txBody>
          <a:bodyPr wrap="squar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sz="1700" b="1" dirty="0">
                <a:solidFill>
                  <a:srgbClr val="484848"/>
                </a:solidFill>
                <a:latin typeface="Shantell Sans"/>
              </a:rPr>
              <a:t>1</a:t>
            </a:r>
          </a:p>
        </p:txBody>
      </p:sp>
      <p:sp>
        <p:nvSpPr>
          <p:cNvPr id="18" name="TextBox 24">
            <a:extLst>
              <a:ext uri="{FF2B5EF4-FFF2-40B4-BE49-F238E27FC236}">
                <a16:creationId xmlns:a16="http://schemas.microsoft.com/office/drawing/2014/main" id="{9AE76D36-84D4-2502-55F3-21051C1E28AF}"/>
              </a:ext>
            </a:extLst>
          </p:cNvPr>
          <p:cNvSpPr txBox="1"/>
          <p:nvPr/>
        </p:nvSpPr>
        <p:spPr>
          <a:xfrm>
            <a:off x="6835697" y="3141931"/>
            <a:ext cx="131884" cy="261610"/>
          </a:xfrm>
          <a:prstGeom prst="rect">
            <a:avLst/>
          </a:prstGeom>
          <a:noFill/>
          <a:ln>
            <a:noFill/>
          </a:ln>
        </p:spPr>
        <p:txBody>
          <a:bodyPr wrap="squar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sz="1700" b="1">
                <a:solidFill>
                  <a:srgbClr val="484848"/>
                </a:solidFill>
                <a:latin typeface="Shantell Sans"/>
              </a:rPr>
              <a:t>2</a:t>
            </a:r>
          </a:p>
        </p:txBody>
      </p:sp>
      <p:sp>
        <p:nvSpPr>
          <p:cNvPr id="19" name="TextBox 25">
            <a:extLst>
              <a:ext uri="{FF2B5EF4-FFF2-40B4-BE49-F238E27FC236}">
                <a16:creationId xmlns:a16="http://schemas.microsoft.com/office/drawing/2014/main" id="{5ADE4857-9018-F59E-2C3F-7359CE22C986}"/>
              </a:ext>
            </a:extLst>
          </p:cNvPr>
          <p:cNvSpPr txBox="1"/>
          <p:nvPr/>
        </p:nvSpPr>
        <p:spPr>
          <a:xfrm>
            <a:off x="3123145" y="2481629"/>
            <a:ext cx="567103" cy="200055"/>
          </a:xfrm>
          <a:prstGeom prst="rect">
            <a:avLst/>
          </a:prstGeom>
          <a:noFill/>
          <a:ln>
            <a:noFill/>
          </a:ln>
        </p:spPr>
        <p:txBody>
          <a:bodyPr wrap="squar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sz="1300" b="1">
                <a:solidFill>
                  <a:srgbClr val="484848"/>
                </a:solidFill>
                <a:latin typeface="Shantell Sans"/>
              </a:rPr>
              <a:t>ELINT</a:t>
            </a:r>
          </a:p>
        </p:txBody>
      </p:sp>
      <p:sp>
        <p:nvSpPr>
          <p:cNvPr id="21" name="TextBox 27">
            <a:extLst>
              <a:ext uri="{FF2B5EF4-FFF2-40B4-BE49-F238E27FC236}">
                <a16:creationId xmlns:a16="http://schemas.microsoft.com/office/drawing/2014/main" id="{560498D6-A1F0-3DCC-F846-7297F987CD35}"/>
              </a:ext>
            </a:extLst>
          </p:cNvPr>
          <p:cNvSpPr txBox="1"/>
          <p:nvPr/>
        </p:nvSpPr>
        <p:spPr>
          <a:xfrm>
            <a:off x="2997063" y="4222506"/>
            <a:ext cx="659423" cy="200055"/>
          </a:xfrm>
          <a:prstGeom prst="rect">
            <a:avLst/>
          </a:prstGeom>
          <a:noFill/>
          <a:ln>
            <a:noFill/>
          </a:ln>
        </p:spPr>
        <p:txBody>
          <a:bodyPr wrap="squar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sz="1300" b="1">
                <a:solidFill>
                  <a:srgbClr val="484848"/>
                </a:solidFill>
                <a:latin typeface="Shantell Sans"/>
              </a:rPr>
              <a:t>SIGINT</a:t>
            </a:r>
          </a:p>
        </p:txBody>
      </p:sp>
      <p:sp>
        <p:nvSpPr>
          <p:cNvPr id="22" name="TextBox 28">
            <a:extLst>
              <a:ext uri="{FF2B5EF4-FFF2-40B4-BE49-F238E27FC236}">
                <a16:creationId xmlns:a16="http://schemas.microsoft.com/office/drawing/2014/main" id="{F9382838-5570-7DFA-8279-3ADEB7B9A64F}"/>
              </a:ext>
            </a:extLst>
          </p:cNvPr>
          <p:cNvSpPr txBox="1"/>
          <p:nvPr/>
        </p:nvSpPr>
        <p:spPr>
          <a:xfrm>
            <a:off x="5253081" y="4197008"/>
            <a:ext cx="131884" cy="261610"/>
          </a:xfrm>
          <a:prstGeom prst="rect">
            <a:avLst/>
          </a:prstGeom>
          <a:noFill/>
          <a:ln>
            <a:noFill/>
          </a:ln>
        </p:spPr>
        <p:txBody>
          <a:bodyPr wrap="squar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sz="1700" b="1">
                <a:solidFill>
                  <a:srgbClr val="484848"/>
                </a:solidFill>
                <a:latin typeface="Shantell Sans"/>
              </a:rPr>
              <a:t>3</a:t>
            </a:r>
          </a:p>
        </p:txBody>
      </p:sp>
      <p:sp>
        <p:nvSpPr>
          <p:cNvPr id="23" name="TextBox 29">
            <a:extLst>
              <a:ext uri="{FF2B5EF4-FFF2-40B4-BE49-F238E27FC236}">
                <a16:creationId xmlns:a16="http://schemas.microsoft.com/office/drawing/2014/main" id="{5469415C-A9FE-7CB1-3D03-74D2B92178FE}"/>
              </a:ext>
            </a:extLst>
          </p:cNvPr>
          <p:cNvSpPr txBox="1"/>
          <p:nvPr/>
        </p:nvSpPr>
        <p:spPr>
          <a:xfrm>
            <a:off x="6835697" y="4197008"/>
            <a:ext cx="131884" cy="261610"/>
          </a:xfrm>
          <a:prstGeom prst="rect">
            <a:avLst/>
          </a:prstGeom>
          <a:noFill/>
          <a:ln>
            <a:noFill/>
          </a:ln>
        </p:spPr>
        <p:txBody>
          <a:bodyPr wrap="squar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sz="1700" b="1">
                <a:solidFill>
                  <a:srgbClr val="484848"/>
                </a:solidFill>
                <a:latin typeface="Shantell Sans"/>
              </a:rPr>
              <a:t>4</a:t>
            </a:r>
          </a:p>
        </p:txBody>
      </p:sp>
      <p:sp>
        <p:nvSpPr>
          <p:cNvPr id="24" name="TextBox 30">
            <a:extLst>
              <a:ext uri="{FF2B5EF4-FFF2-40B4-BE49-F238E27FC236}">
                <a16:creationId xmlns:a16="http://schemas.microsoft.com/office/drawing/2014/main" id="{10D2F37B-4344-3992-412B-E559E4593342}"/>
              </a:ext>
            </a:extLst>
          </p:cNvPr>
          <p:cNvSpPr txBox="1"/>
          <p:nvPr/>
        </p:nvSpPr>
        <p:spPr>
          <a:xfrm>
            <a:off x="8565583" y="4116998"/>
            <a:ext cx="1081453" cy="400110"/>
          </a:xfrm>
          <a:prstGeom prst="rect">
            <a:avLst/>
          </a:prstGeom>
          <a:noFill/>
          <a:ln>
            <a:noFill/>
          </a:ln>
        </p:spPr>
        <p:txBody>
          <a:bodyPr wrap="squar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sz="1300" b="1">
                <a:solidFill>
                  <a:srgbClr val="484848"/>
                </a:solidFill>
                <a:latin typeface="Shantell Sans"/>
              </a:rPr>
              <a:t>Brouillage
électronique</a:t>
            </a:r>
          </a:p>
        </p:txBody>
      </p:sp>
      <p:sp>
        <p:nvSpPr>
          <p:cNvPr id="25" name="TextBox 31">
            <a:extLst>
              <a:ext uri="{FF2B5EF4-FFF2-40B4-BE49-F238E27FC236}">
                <a16:creationId xmlns:a16="http://schemas.microsoft.com/office/drawing/2014/main" id="{0235C746-32E3-DD8C-2444-ECAF86DBAF71}"/>
              </a:ext>
            </a:extLst>
          </p:cNvPr>
          <p:cNvSpPr txBox="1"/>
          <p:nvPr/>
        </p:nvSpPr>
        <p:spPr>
          <a:xfrm>
            <a:off x="2492209" y="4524082"/>
            <a:ext cx="1332034" cy="553998"/>
          </a:xfrm>
          <a:prstGeom prst="rect">
            <a:avLst/>
          </a:prstGeom>
          <a:noFill/>
          <a:ln>
            <a:noFill/>
          </a:ln>
        </p:spPr>
        <p:txBody>
          <a:bodyPr wrap="squar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sz="900" b="0">
                <a:solidFill>
                  <a:srgbClr val="484848"/>
                </a:solidFill>
                <a:latin typeface="Shantell Sans"/>
              </a:rPr>
              <a:t>COMINT + ELINT
Renseignement
électromagnétique
global</a:t>
            </a:r>
          </a:p>
        </p:txBody>
      </p:sp>
      <p:sp>
        <p:nvSpPr>
          <p:cNvPr id="26" name="TextBox 32">
            <a:extLst>
              <a:ext uri="{FF2B5EF4-FFF2-40B4-BE49-F238E27FC236}">
                <a16:creationId xmlns:a16="http://schemas.microsoft.com/office/drawing/2014/main" id="{8C532822-3447-B425-0EDB-F4D2CECB0EA9}"/>
              </a:ext>
            </a:extLst>
          </p:cNvPr>
          <p:cNvSpPr txBox="1"/>
          <p:nvPr/>
        </p:nvSpPr>
        <p:spPr>
          <a:xfrm>
            <a:off x="8565583" y="4629590"/>
            <a:ext cx="1028700" cy="553998"/>
          </a:xfrm>
          <a:prstGeom prst="rect">
            <a:avLst/>
          </a:prstGeom>
          <a:noFill/>
          <a:ln>
            <a:noFill/>
          </a:ln>
        </p:spPr>
        <p:txBody>
          <a:bodyPr wrap="squar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900" b="0" dirty="0">
                <a:solidFill>
                  <a:srgbClr val="484848"/>
                </a:solidFill>
                <a:latin typeface="Shantell Sans"/>
              </a:rPr>
              <a:t>Systèmes de
brouillage des
signaux
électroniques.</a:t>
            </a:r>
          </a:p>
        </p:txBody>
      </p:sp>
      <p:grpSp>
        <p:nvGrpSpPr>
          <p:cNvPr id="27" name="Group 35">
            <a:extLst>
              <a:ext uri="{FF2B5EF4-FFF2-40B4-BE49-F238E27FC236}">
                <a16:creationId xmlns:a16="http://schemas.microsoft.com/office/drawing/2014/main" id="{F114745D-7753-1C79-FF05-B93B3AC347AD}"/>
              </a:ext>
            </a:extLst>
          </p:cNvPr>
          <p:cNvGrpSpPr/>
          <p:nvPr/>
        </p:nvGrpSpPr>
        <p:grpSpPr>
          <a:xfrm>
            <a:off x="4649489" y="2419731"/>
            <a:ext cx="414996" cy="390730"/>
            <a:chOff x="2642967" y="1605123"/>
            <a:chExt cx="414996" cy="390730"/>
          </a:xfrm>
        </p:grpSpPr>
        <p:sp>
          <p:nvSpPr>
            <p:cNvPr id="37" name="Rounded Rectangle 33">
              <a:extLst>
                <a:ext uri="{FF2B5EF4-FFF2-40B4-BE49-F238E27FC236}">
                  <a16:creationId xmlns:a16="http://schemas.microsoft.com/office/drawing/2014/main" id="{BE057DBA-A821-EDA6-0D84-C0AEA185A63E}"/>
                </a:ext>
              </a:extLst>
            </p:cNvPr>
            <p:cNvSpPr/>
            <p:nvPr/>
          </p:nvSpPr>
          <p:spPr>
            <a:xfrm>
              <a:off x="2642967" y="1605475"/>
              <a:ext cx="414996" cy="390378"/>
            </a:xfrm>
            <a:custGeom>
              <a:avLst/>
              <a:gdLst/>
              <a:ahLst/>
              <a:cxnLst/>
              <a:rect l="0" t="0" r="0" b="0"/>
              <a:pathLst>
                <a:path w="414996" h="390378">
                  <a:moveTo>
                    <a:pt x="117816" y="390378"/>
                  </a:moveTo>
                  <a:cubicBezTo>
                    <a:pt x="149469" y="309489"/>
                    <a:pt x="188155" y="228600"/>
                    <a:pt x="195189" y="142435"/>
                  </a:cubicBezTo>
                  <a:cubicBezTo>
                    <a:pt x="202223" y="144193"/>
                    <a:pt x="209256" y="144193"/>
                    <a:pt x="216290" y="142435"/>
                  </a:cubicBezTo>
                  <a:cubicBezTo>
                    <a:pt x="235633" y="226841"/>
                    <a:pt x="279595" y="304213"/>
                    <a:pt x="293663" y="390378"/>
                  </a:cubicBezTo>
                  <a:moveTo>
                    <a:pt x="179363" y="117816"/>
                  </a:moveTo>
                  <a:cubicBezTo>
                    <a:pt x="179363" y="103749"/>
                    <a:pt x="191672" y="89681"/>
                    <a:pt x="205739" y="91440"/>
                  </a:cubicBezTo>
                  <a:cubicBezTo>
                    <a:pt x="219807" y="93198"/>
                    <a:pt x="228600" y="103749"/>
                    <a:pt x="232116" y="117816"/>
                  </a:cubicBezTo>
                  <a:cubicBezTo>
                    <a:pt x="235633" y="131884"/>
                    <a:pt x="219807" y="147710"/>
                    <a:pt x="205739" y="144193"/>
                  </a:cubicBezTo>
                  <a:cubicBezTo>
                    <a:pt x="191672" y="140676"/>
                    <a:pt x="174087" y="131884"/>
                    <a:pt x="179363" y="117816"/>
                  </a:cubicBezTo>
                  <a:moveTo>
                    <a:pt x="304213" y="36927"/>
                  </a:moveTo>
                  <a:cubicBezTo>
                    <a:pt x="335866" y="91440"/>
                    <a:pt x="360484" y="170570"/>
                    <a:pt x="304213" y="198706"/>
                  </a:cubicBezTo>
                  <a:moveTo>
                    <a:pt x="341141" y="0"/>
                  </a:moveTo>
                  <a:cubicBezTo>
                    <a:pt x="409721" y="61546"/>
                    <a:pt x="414996" y="181121"/>
                    <a:pt x="341141" y="235633"/>
                  </a:cubicBezTo>
                  <a:moveTo>
                    <a:pt x="107266" y="198706"/>
                  </a:moveTo>
                  <a:cubicBezTo>
                    <a:pt x="52753" y="168812"/>
                    <a:pt x="61546" y="79130"/>
                    <a:pt x="107266" y="36927"/>
                  </a:cubicBezTo>
                  <a:moveTo>
                    <a:pt x="70338" y="235633"/>
                  </a:moveTo>
                  <a:cubicBezTo>
                    <a:pt x="8792" y="167053"/>
                    <a:pt x="0" y="59787"/>
                    <a:pt x="70338" y="0"/>
                  </a:cubicBezTo>
                  <a:moveTo>
                    <a:pt x="254976" y="267286"/>
                  </a:moveTo>
                  <a:cubicBezTo>
                    <a:pt x="221566" y="265527"/>
                    <a:pt x="189913" y="267286"/>
                    <a:pt x="156503" y="267286"/>
                  </a:cubicBezTo>
                  <a:moveTo>
                    <a:pt x="277836" y="337624"/>
                  </a:moveTo>
                  <a:cubicBezTo>
                    <a:pt x="230358" y="335866"/>
                    <a:pt x="181121" y="337624"/>
                    <a:pt x="133643" y="337624"/>
                  </a:cubicBezTo>
                </a:path>
              </a:pathLst>
            </a:custGeom>
            <a:noFill/>
            <a:ln w="13188">
              <a:solidFill>
                <a:srgbClr val="484848"/>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38" name="Rounded Rectangle 34">
              <a:extLst>
                <a:ext uri="{FF2B5EF4-FFF2-40B4-BE49-F238E27FC236}">
                  <a16:creationId xmlns:a16="http://schemas.microsoft.com/office/drawing/2014/main" id="{7BD3CF95-393E-DBD7-2E5A-747EEB46087D}"/>
                </a:ext>
              </a:extLst>
            </p:cNvPr>
            <p:cNvSpPr/>
            <p:nvPr/>
          </p:nvSpPr>
          <p:spPr>
            <a:xfrm>
              <a:off x="2647681" y="1605123"/>
              <a:ext cx="401912" cy="390730"/>
            </a:xfrm>
            <a:custGeom>
              <a:avLst/>
              <a:gdLst/>
              <a:ahLst/>
              <a:cxnLst/>
              <a:rect l="0" t="0" r="0" b="0"/>
              <a:pathLst>
                <a:path w="401912" h="390730">
                  <a:moveTo>
                    <a:pt x="113103" y="390730"/>
                  </a:moveTo>
                  <a:lnTo>
                    <a:pt x="190475" y="142277"/>
                  </a:lnTo>
                  <a:cubicBezTo>
                    <a:pt x="197196" y="145245"/>
                    <a:pt x="204856" y="145245"/>
                    <a:pt x="211577" y="142277"/>
                  </a:cubicBezTo>
                  <a:lnTo>
                    <a:pt x="288949" y="390730"/>
                  </a:lnTo>
                  <a:moveTo>
                    <a:pt x="200956" y="91756"/>
                  </a:moveTo>
                  <a:cubicBezTo>
                    <a:pt x="215523" y="91756"/>
                    <a:pt x="227333" y="103565"/>
                    <a:pt x="227333" y="118133"/>
                  </a:cubicBezTo>
                  <a:cubicBezTo>
                    <a:pt x="227333" y="132701"/>
                    <a:pt x="215523" y="144510"/>
                    <a:pt x="200956" y="144510"/>
                  </a:cubicBezTo>
                  <a:cubicBezTo>
                    <a:pt x="186388" y="144510"/>
                    <a:pt x="174579" y="132701"/>
                    <a:pt x="174579" y="118133"/>
                  </a:cubicBezTo>
                  <a:cubicBezTo>
                    <a:pt x="174579" y="103565"/>
                    <a:pt x="186388" y="91756"/>
                    <a:pt x="200956" y="91756"/>
                  </a:cubicBezTo>
                  <a:close/>
                  <a:moveTo>
                    <a:pt x="299359" y="37279"/>
                  </a:moveTo>
                  <a:cubicBezTo>
                    <a:pt x="343992" y="81915"/>
                    <a:pt x="343992" y="154280"/>
                    <a:pt x="299359" y="198917"/>
                  </a:cubicBezTo>
                  <a:moveTo>
                    <a:pt x="336674" y="0"/>
                  </a:moveTo>
                  <a:cubicBezTo>
                    <a:pt x="401912" y="65238"/>
                    <a:pt x="401912" y="171010"/>
                    <a:pt x="336674" y="236249"/>
                  </a:cubicBezTo>
                  <a:moveTo>
                    <a:pt x="102552" y="198917"/>
                  </a:moveTo>
                  <a:cubicBezTo>
                    <a:pt x="57920" y="154280"/>
                    <a:pt x="57920" y="81915"/>
                    <a:pt x="102552" y="37279"/>
                  </a:cubicBezTo>
                  <a:moveTo>
                    <a:pt x="65238" y="236249"/>
                  </a:moveTo>
                  <a:cubicBezTo>
                    <a:pt x="0" y="171010"/>
                    <a:pt x="0" y="65238"/>
                    <a:pt x="65238" y="0"/>
                  </a:cubicBezTo>
                  <a:moveTo>
                    <a:pt x="250580" y="267602"/>
                  </a:moveTo>
                  <a:lnTo>
                    <a:pt x="151473" y="267602"/>
                  </a:lnTo>
                  <a:moveTo>
                    <a:pt x="272508" y="337941"/>
                  </a:moveTo>
                  <a:lnTo>
                    <a:pt x="129545" y="337941"/>
                  </a:lnTo>
                </a:path>
              </a:pathLst>
            </a:custGeom>
            <a:noFill/>
            <a:ln w="13188">
              <a:solidFill>
                <a:srgbClr val="484848"/>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grpSp>
      <p:grpSp>
        <p:nvGrpSpPr>
          <p:cNvPr id="28" name="Group 38">
            <a:extLst>
              <a:ext uri="{FF2B5EF4-FFF2-40B4-BE49-F238E27FC236}">
                <a16:creationId xmlns:a16="http://schemas.microsoft.com/office/drawing/2014/main" id="{4A9B0CA5-F6CF-609C-8F85-DC8D3689C749}"/>
              </a:ext>
            </a:extLst>
          </p:cNvPr>
          <p:cNvGrpSpPr/>
          <p:nvPr/>
        </p:nvGrpSpPr>
        <p:grpSpPr>
          <a:xfrm>
            <a:off x="7185191" y="2425358"/>
            <a:ext cx="418513" cy="362243"/>
            <a:chOff x="5178669" y="1610750"/>
            <a:chExt cx="418513" cy="362243"/>
          </a:xfrm>
        </p:grpSpPr>
        <p:sp>
          <p:nvSpPr>
            <p:cNvPr id="35" name="Rounded Rectangle 36">
              <a:extLst>
                <a:ext uri="{FF2B5EF4-FFF2-40B4-BE49-F238E27FC236}">
                  <a16:creationId xmlns:a16="http://schemas.microsoft.com/office/drawing/2014/main" id="{86492065-E64B-50BE-CEE4-C33164F1EB1B}"/>
                </a:ext>
              </a:extLst>
            </p:cNvPr>
            <p:cNvSpPr/>
            <p:nvPr/>
          </p:nvSpPr>
          <p:spPr>
            <a:xfrm>
              <a:off x="5178669" y="1610750"/>
              <a:ext cx="418513" cy="362243"/>
            </a:xfrm>
            <a:custGeom>
              <a:avLst/>
              <a:gdLst/>
              <a:ahLst/>
              <a:cxnLst/>
              <a:rect l="0" t="0" r="0" b="0"/>
              <a:pathLst>
                <a:path w="418513" h="362243">
                  <a:moveTo>
                    <a:pt x="144193" y="28135"/>
                  </a:moveTo>
                  <a:cubicBezTo>
                    <a:pt x="149469" y="36927"/>
                    <a:pt x="149469" y="47478"/>
                    <a:pt x="144193" y="56270"/>
                  </a:cubicBezTo>
                  <a:moveTo>
                    <a:pt x="260252" y="56270"/>
                  </a:moveTo>
                  <a:cubicBezTo>
                    <a:pt x="253218" y="47478"/>
                    <a:pt x="253218" y="35169"/>
                    <a:pt x="260252" y="28135"/>
                  </a:cubicBezTo>
                  <a:moveTo>
                    <a:pt x="170570" y="7033"/>
                  </a:moveTo>
                  <a:cubicBezTo>
                    <a:pt x="175846" y="19343"/>
                    <a:pt x="181121" y="29893"/>
                    <a:pt x="184638" y="42203"/>
                  </a:cubicBezTo>
                  <a:cubicBezTo>
                    <a:pt x="188155" y="54512"/>
                    <a:pt x="182879" y="72096"/>
                    <a:pt x="170570" y="77372"/>
                  </a:cubicBezTo>
                  <a:moveTo>
                    <a:pt x="233875" y="77372"/>
                  </a:moveTo>
                  <a:cubicBezTo>
                    <a:pt x="225083" y="68580"/>
                    <a:pt x="216290" y="54512"/>
                    <a:pt x="219807" y="42203"/>
                  </a:cubicBezTo>
                  <a:cubicBezTo>
                    <a:pt x="223324" y="29893"/>
                    <a:pt x="223324" y="14067"/>
                    <a:pt x="233875" y="7033"/>
                  </a:cubicBezTo>
                  <a:moveTo>
                    <a:pt x="290146" y="50995"/>
                  </a:moveTo>
                  <a:cubicBezTo>
                    <a:pt x="295421" y="28135"/>
                    <a:pt x="311247" y="0"/>
                    <a:pt x="334107" y="7033"/>
                  </a:cubicBezTo>
                  <a:cubicBezTo>
                    <a:pt x="356967" y="12309"/>
                    <a:pt x="385103" y="28135"/>
                    <a:pt x="378069" y="50995"/>
                  </a:cubicBezTo>
                  <a:cubicBezTo>
                    <a:pt x="371035" y="73855"/>
                    <a:pt x="356967" y="89681"/>
                    <a:pt x="334107" y="94956"/>
                  </a:cubicBezTo>
                  <a:cubicBezTo>
                    <a:pt x="311247" y="100232"/>
                    <a:pt x="281353" y="73855"/>
                    <a:pt x="290146" y="50995"/>
                  </a:cubicBezTo>
                  <a:moveTo>
                    <a:pt x="404446" y="182880"/>
                  </a:moveTo>
                  <a:cubicBezTo>
                    <a:pt x="409721" y="202223"/>
                    <a:pt x="404446" y="223324"/>
                    <a:pt x="404446" y="244426"/>
                  </a:cubicBezTo>
                  <a:cubicBezTo>
                    <a:pt x="392136" y="246184"/>
                    <a:pt x="379827" y="247943"/>
                    <a:pt x="367518" y="244426"/>
                  </a:cubicBezTo>
                  <a:cubicBezTo>
                    <a:pt x="358726" y="281353"/>
                    <a:pt x="358726" y="320040"/>
                    <a:pt x="360484" y="358726"/>
                  </a:cubicBezTo>
                  <a:cubicBezTo>
                    <a:pt x="342900" y="362243"/>
                    <a:pt x="325315" y="358726"/>
                    <a:pt x="307730" y="358726"/>
                  </a:cubicBezTo>
                  <a:cubicBezTo>
                    <a:pt x="313006" y="321798"/>
                    <a:pt x="298938" y="283112"/>
                    <a:pt x="300696" y="244426"/>
                  </a:cubicBezTo>
                  <a:cubicBezTo>
                    <a:pt x="288387" y="247943"/>
                    <a:pt x="276078" y="242667"/>
                    <a:pt x="263769" y="244426"/>
                  </a:cubicBezTo>
                  <a:cubicBezTo>
                    <a:pt x="265527" y="223324"/>
                    <a:pt x="256735" y="202223"/>
                    <a:pt x="263769" y="182880"/>
                  </a:cubicBezTo>
                  <a:cubicBezTo>
                    <a:pt x="276078" y="145952"/>
                    <a:pt x="295421" y="110783"/>
                    <a:pt x="334107" y="112541"/>
                  </a:cubicBezTo>
                  <a:cubicBezTo>
                    <a:pt x="372793" y="114300"/>
                    <a:pt x="418513" y="145952"/>
                    <a:pt x="404446" y="182880"/>
                  </a:cubicBezTo>
                  <a:moveTo>
                    <a:pt x="26376" y="50995"/>
                  </a:moveTo>
                  <a:cubicBezTo>
                    <a:pt x="28135" y="26376"/>
                    <a:pt x="45720" y="10550"/>
                    <a:pt x="70338" y="7033"/>
                  </a:cubicBezTo>
                  <a:cubicBezTo>
                    <a:pt x="94956" y="3516"/>
                    <a:pt x="112541" y="26376"/>
                    <a:pt x="114300" y="50995"/>
                  </a:cubicBezTo>
                  <a:cubicBezTo>
                    <a:pt x="116058" y="75613"/>
                    <a:pt x="93198" y="101990"/>
                    <a:pt x="70338" y="94956"/>
                  </a:cubicBezTo>
                  <a:cubicBezTo>
                    <a:pt x="47478" y="87923"/>
                    <a:pt x="31652" y="75613"/>
                    <a:pt x="26376" y="50995"/>
                  </a:cubicBezTo>
                  <a:moveTo>
                    <a:pt x="121333" y="156503"/>
                  </a:moveTo>
                  <a:cubicBezTo>
                    <a:pt x="128367" y="193430"/>
                    <a:pt x="147710" y="232116"/>
                    <a:pt x="140676" y="270803"/>
                  </a:cubicBezTo>
                  <a:cubicBezTo>
                    <a:pt x="128367" y="269044"/>
                    <a:pt x="116058" y="274320"/>
                    <a:pt x="103749" y="270803"/>
                  </a:cubicBezTo>
                  <a:cubicBezTo>
                    <a:pt x="93198" y="298938"/>
                    <a:pt x="105507" y="330590"/>
                    <a:pt x="96715" y="358726"/>
                  </a:cubicBezTo>
                  <a:cubicBezTo>
                    <a:pt x="79130" y="356967"/>
                    <a:pt x="61546" y="362243"/>
                    <a:pt x="43961" y="358726"/>
                  </a:cubicBezTo>
                  <a:cubicBezTo>
                    <a:pt x="50995" y="330590"/>
                    <a:pt x="43961" y="298938"/>
                    <a:pt x="36927" y="270803"/>
                  </a:cubicBezTo>
                  <a:cubicBezTo>
                    <a:pt x="24618" y="272561"/>
                    <a:pt x="12309" y="270803"/>
                    <a:pt x="0" y="270803"/>
                  </a:cubicBezTo>
                  <a:cubicBezTo>
                    <a:pt x="17584" y="237392"/>
                    <a:pt x="15826" y="195189"/>
                    <a:pt x="19343" y="156503"/>
                  </a:cubicBezTo>
                  <a:cubicBezTo>
                    <a:pt x="21101" y="130126"/>
                    <a:pt x="45720" y="109024"/>
                    <a:pt x="70338" y="112541"/>
                  </a:cubicBezTo>
                  <a:cubicBezTo>
                    <a:pt x="94956" y="116058"/>
                    <a:pt x="116058" y="131884"/>
                    <a:pt x="121333" y="156503"/>
                  </a:cubicBezTo>
                </a:path>
              </a:pathLst>
            </a:custGeom>
            <a:noFill/>
            <a:ln w="13188">
              <a:solidFill>
                <a:srgbClr val="484848"/>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36" name="Rounded Rectangle 37">
              <a:extLst>
                <a:ext uri="{FF2B5EF4-FFF2-40B4-BE49-F238E27FC236}">
                  <a16:creationId xmlns:a16="http://schemas.microsoft.com/office/drawing/2014/main" id="{F9CBB973-E535-CDA4-EF26-C86CE3DD1998}"/>
                </a:ext>
              </a:extLst>
            </p:cNvPr>
            <p:cNvSpPr/>
            <p:nvPr/>
          </p:nvSpPr>
          <p:spPr>
            <a:xfrm>
              <a:off x="5178669" y="1617784"/>
              <a:ext cx="404446" cy="351692"/>
            </a:xfrm>
            <a:custGeom>
              <a:avLst/>
              <a:gdLst/>
              <a:ahLst/>
              <a:cxnLst/>
              <a:rect l="0" t="0" r="0" b="0"/>
              <a:pathLst>
                <a:path w="404446" h="351692">
                  <a:moveTo>
                    <a:pt x="143842" y="21277"/>
                  </a:moveTo>
                  <a:cubicBezTo>
                    <a:pt x="149286" y="29738"/>
                    <a:pt x="149286" y="40599"/>
                    <a:pt x="143842" y="49061"/>
                  </a:cubicBezTo>
                  <a:moveTo>
                    <a:pt x="260603" y="49061"/>
                  </a:moveTo>
                  <a:cubicBezTo>
                    <a:pt x="255159" y="40599"/>
                    <a:pt x="255159" y="29738"/>
                    <a:pt x="260603" y="21277"/>
                  </a:cubicBezTo>
                  <a:moveTo>
                    <a:pt x="170043" y="0"/>
                  </a:moveTo>
                  <a:lnTo>
                    <a:pt x="170043" y="0"/>
                  </a:lnTo>
                  <a:cubicBezTo>
                    <a:pt x="179407" y="9308"/>
                    <a:pt x="184672" y="21966"/>
                    <a:pt x="184672" y="35169"/>
                  </a:cubicBezTo>
                  <a:cubicBezTo>
                    <a:pt x="184672" y="48372"/>
                    <a:pt x="179407" y="61030"/>
                    <a:pt x="170043" y="70338"/>
                  </a:cubicBezTo>
                  <a:lnTo>
                    <a:pt x="170043" y="70338"/>
                  </a:lnTo>
                  <a:moveTo>
                    <a:pt x="234402" y="70338"/>
                  </a:moveTo>
                  <a:lnTo>
                    <a:pt x="234402" y="70338"/>
                  </a:lnTo>
                  <a:cubicBezTo>
                    <a:pt x="225039" y="61030"/>
                    <a:pt x="219773" y="48372"/>
                    <a:pt x="219773" y="35169"/>
                  </a:cubicBezTo>
                  <a:cubicBezTo>
                    <a:pt x="219773" y="21966"/>
                    <a:pt x="225039" y="9308"/>
                    <a:pt x="234402" y="0"/>
                  </a:cubicBezTo>
                  <a:lnTo>
                    <a:pt x="234402" y="0"/>
                  </a:lnTo>
                  <a:moveTo>
                    <a:pt x="290146" y="43961"/>
                  </a:moveTo>
                  <a:cubicBezTo>
                    <a:pt x="290146" y="19682"/>
                    <a:pt x="309828" y="0"/>
                    <a:pt x="334107" y="0"/>
                  </a:cubicBezTo>
                  <a:cubicBezTo>
                    <a:pt x="358387" y="0"/>
                    <a:pt x="378069" y="19682"/>
                    <a:pt x="378069" y="43961"/>
                  </a:cubicBezTo>
                  <a:cubicBezTo>
                    <a:pt x="378069" y="68240"/>
                    <a:pt x="358387" y="87923"/>
                    <a:pt x="334107" y="87923"/>
                  </a:cubicBezTo>
                  <a:cubicBezTo>
                    <a:pt x="309828" y="87923"/>
                    <a:pt x="290146" y="68240"/>
                    <a:pt x="290146" y="43961"/>
                  </a:cubicBezTo>
                  <a:moveTo>
                    <a:pt x="404446" y="237392"/>
                  </a:moveTo>
                  <a:lnTo>
                    <a:pt x="367870" y="237392"/>
                  </a:lnTo>
                  <a:lnTo>
                    <a:pt x="360484" y="351692"/>
                  </a:lnTo>
                  <a:lnTo>
                    <a:pt x="307730" y="351692"/>
                  </a:lnTo>
                  <a:lnTo>
                    <a:pt x="300345" y="237392"/>
                  </a:lnTo>
                  <a:lnTo>
                    <a:pt x="263769" y="237392"/>
                  </a:lnTo>
                  <a:lnTo>
                    <a:pt x="263769" y="175846"/>
                  </a:lnTo>
                  <a:cubicBezTo>
                    <a:pt x="263769" y="136999"/>
                    <a:pt x="295260" y="105507"/>
                    <a:pt x="334107" y="105507"/>
                  </a:cubicBezTo>
                  <a:cubicBezTo>
                    <a:pt x="372954" y="105507"/>
                    <a:pt x="404446" y="136999"/>
                    <a:pt x="404446" y="175846"/>
                  </a:cubicBezTo>
                  <a:close/>
                  <a:moveTo>
                    <a:pt x="26376" y="43961"/>
                  </a:moveTo>
                  <a:cubicBezTo>
                    <a:pt x="26376" y="19682"/>
                    <a:pt x="46059" y="0"/>
                    <a:pt x="70338" y="0"/>
                  </a:cubicBezTo>
                  <a:cubicBezTo>
                    <a:pt x="94617" y="0"/>
                    <a:pt x="114300" y="19682"/>
                    <a:pt x="114300" y="43961"/>
                  </a:cubicBezTo>
                  <a:cubicBezTo>
                    <a:pt x="114300" y="68240"/>
                    <a:pt x="94617" y="87923"/>
                    <a:pt x="70338" y="87923"/>
                  </a:cubicBezTo>
                  <a:cubicBezTo>
                    <a:pt x="46059" y="87923"/>
                    <a:pt x="26376" y="68240"/>
                    <a:pt x="26376" y="43961"/>
                  </a:cubicBezTo>
                  <a:moveTo>
                    <a:pt x="140676" y="263769"/>
                  </a:moveTo>
                  <a:lnTo>
                    <a:pt x="104100" y="263769"/>
                  </a:lnTo>
                  <a:lnTo>
                    <a:pt x="96715" y="351692"/>
                  </a:lnTo>
                  <a:lnTo>
                    <a:pt x="43961" y="351692"/>
                  </a:lnTo>
                  <a:lnTo>
                    <a:pt x="36575" y="263769"/>
                  </a:lnTo>
                  <a:lnTo>
                    <a:pt x="0" y="263769"/>
                  </a:lnTo>
                  <a:lnTo>
                    <a:pt x="19167" y="148941"/>
                  </a:lnTo>
                  <a:cubicBezTo>
                    <a:pt x="23329" y="123921"/>
                    <a:pt x="44974" y="105580"/>
                    <a:pt x="70338" y="105580"/>
                  </a:cubicBezTo>
                  <a:cubicBezTo>
                    <a:pt x="95702" y="105580"/>
                    <a:pt x="117346" y="123921"/>
                    <a:pt x="121509" y="148941"/>
                  </a:cubicBezTo>
                  <a:close/>
                </a:path>
              </a:pathLst>
            </a:custGeom>
            <a:noFill/>
            <a:ln w="13188">
              <a:solidFill>
                <a:srgbClr val="484848"/>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grpSp>
      <p:grpSp>
        <p:nvGrpSpPr>
          <p:cNvPr id="29" name="Group 41">
            <a:extLst>
              <a:ext uri="{FF2B5EF4-FFF2-40B4-BE49-F238E27FC236}">
                <a16:creationId xmlns:a16="http://schemas.microsoft.com/office/drawing/2014/main" id="{9D5A11A4-7395-69B7-AF25-97ECE2AA5674}"/>
              </a:ext>
            </a:extLst>
          </p:cNvPr>
          <p:cNvGrpSpPr/>
          <p:nvPr/>
        </p:nvGrpSpPr>
        <p:grpSpPr>
          <a:xfrm>
            <a:off x="4651248" y="4737735"/>
            <a:ext cx="407963" cy="386861"/>
            <a:chOff x="2644726" y="3923127"/>
            <a:chExt cx="407963" cy="386861"/>
          </a:xfrm>
        </p:grpSpPr>
        <p:sp>
          <p:nvSpPr>
            <p:cNvPr id="33" name="Rounded Rectangle 39">
              <a:extLst>
                <a:ext uri="{FF2B5EF4-FFF2-40B4-BE49-F238E27FC236}">
                  <a16:creationId xmlns:a16="http://schemas.microsoft.com/office/drawing/2014/main" id="{08381102-8E8E-0887-DE48-D110487676C6}"/>
                </a:ext>
              </a:extLst>
            </p:cNvPr>
            <p:cNvSpPr/>
            <p:nvPr/>
          </p:nvSpPr>
          <p:spPr>
            <a:xfrm>
              <a:off x="2644726" y="3923127"/>
              <a:ext cx="407963" cy="386861"/>
            </a:xfrm>
            <a:custGeom>
              <a:avLst/>
              <a:gdLst/>
              <a:ahLst/>
              <a:cxnLst/>
              <a:rect l="0" t="0" r="0" b="0"/>
              <a:pathLst>
                <a:path w="407963" h="386861">
                  <a:moveTo>
                    <a:pt x="45719" y="346416"/>
                  </a:moveTo>
                  <a:cubicBezTo>
                    <a:pt x="42203" y="328832"/>
                    <a:pt x="61546" y="311247"/>
                    <a:pt x="80889" y="311247"/>
                  </a:cubicBezTo>
                  <a:cubicBezTo>
                    <a:pt x="100232" y="311247"/>
                    <a:pt x="116058" y="327073"/>
                    <a:pt x="116058" y="346416"/>
                  </a:cubicBezTo>
                  <a:cubicBezTo>
                    <a:pt x="116058" y="365760"/>
                    <a:pt x="100232" y="386861"/>
                    <a:pt x="80889" y="381586"/>
                  </a:cubicBezTo>
                  <a:cubicBezTo>
                    <a:pt x="61546" y="376310"/>
                    <a:pt x="43961" y="365760"/>
                    <a:pt x="45719" y="346416"/>
                  </a:cubicBezTo>
                  <a:moveTo>
                    <a:pt x="291904" y="346416"/>
                  </a:moveTo>
                  <a:cubicBezTo>
                    <a:pt x="291904" y="327073"/>
                    <a:pt x="307730" y="305972"/>
                    <a:pt x="327073" y="311247"/>
                  </a:cubicBezTo>
                  <a:cubicBezTo>
                    <a:pt x="346416" y="316523"/>
                    <a:pt x="358726" y="328832"/>
                    <a:pt x="362243" y="346416"/>
                  </a:cubicBezTo>
                  <a:cubicBezTo>
                    <a:pt x="365759" y="365760"/>
                    <a:pt x="346416" y="385103"/>
                    <a:pt x="327073" y="381586"/>
                  </a:cubicBezTo>
                  <a:cubicBezTo>
                    <a:pt x="307730" y="379827"/>
                    <a:pt x="291904" y="365760"/>
                    <a:pt x="291904" y="346416"/>
                  </a:cubicBezTo>
                  <a:moveTo>
                    <a:pt x="291904" y="346416"/>
                  </a:moveTo>
                  <a:cubicBezTo>
                    <a:pt x="233875" y="356967"/>
                    <a:pt x="172329" y="362243"/>
                    <a:pt x="116058" y="346416"/>
                  </a:cubicBezTo>
                  <a:moveTo>
                    <a:pt x="45719" y="346416"/>
                  </a:moveTo>
                  <a:cubicBezTo>
                    <a:pt x="33410" y="346416"/>
                    <a:pt x="21101" y="349933"/>
                    <a:pt x="10550" y="346416"/>
                  </a:cubicBezTo>
                  <a:cubicBezTo>
                    <a:pt x="5275" y="346416"/>
                    <a:pt x="1758" y="342900"/>
                    <a:pt x="1758" y="337624"/>
                  </a:cubicBezTo>
                  <a:cubicBezTo>
                    <a:pt x="3516" y="311247"/>
                    <a:pt x="0" y="284870"/>
                    <a:pt x="1758" y="258493"/>
                  </a:cubicBezTo>
                  <a:cubicBezTo>
                    <a:pt x="1758" y="253218"/>
                    <a:pt x="5275" y="249701"/>
                    <a:pt x="8792" y="244426"/>
                  </a:cubicBezTo>
                  <a:cubicBezTo>
                    <a:pt x="17584" y="235633"/>
                    <a:pt x="26376" y="223324"/>
                    <a:pt x="36927" y="214532"/>
                  </a:cubicBezTo>
                  <a:cubicBezTo>
                    <a:pt x="42203" y="188155"/>
                    <a:pt x="58029" y="163536"/>
                    <a:pt x="77372" y="144193"/>
                  </a:cubicBezTo>
                  <a:cubicBezTo>
                    <a:pt x="80889" y="140676"/>
                    <a:pt x="84406" y="135401"/>
                    <a:pt x="89681" y="135401"/>
                  </a:cubicBezTo>
                  <a:cubicBezTo>
                    <a:pt x="109024" y="144193"/>
                    <a:pt x="130126" y="138918"/>
                    <a:pt x="151227" y="135401"/>
                  </a:cubicBezTo>
                  <a:cubicBezTo>
                    <a:pt x="156503" y="135401"/>
                    <a:pt x="160019" y="140676"/>
                    <a:pt x="160019" y="144193"/>
                  </a:cubicBezTo>
                  <a:cubicBezTo>
                    <a:pt x="158261" y="200464"/>
                    <a:pt x="151227" y="256735"/>
                    <a:pt x="160019" y="311247"/>
                  </a:cubicBezTo>
                  <a:moveTo>
                    <a:pt x="1758" y="311247"/>
                  </a:moveTo>
                  <a:cubicBezTo>
                    <a:pt x="133643" y="337624"/>
                    <a:pt x="270803" y="304213"/>
                    <a:pt x="406204" y="311247"/>
                  </a:cubicBezTo>
                  <a:cubicBezTo>
                    <a:pt x="404446" y="320040"/>
                    <a:pt x="404446" y="330590"/>
                    <a:pt x="406204" y="337624"/>
                  </a:cubicBezTo>
                  <a:cubicBezTo>
                    <a:pt x="407963" y="342900"/>
                    <a:pt x="402687" y="346416"/>
                    <a:pt x="397412" y="346416"/>
                  </a:cubicBezTo>
                  <a:cubicBezTo>
                    <a:pt x="385103" y="346416"/>
                    <a:pt x="374552" y="346416"/>
                    <a:pt x="362243" y="346416"/>
                  </a:cubicBezTo>
                  <a:moveTo>
                    <a:pt x="160019" y="258493"/>
                  </a:moveTo>
                  <a:cubicBezTo>
                    <a:pt x="235633" y="235633"/>
                    <a:pt x="321798" y="284870"/>
                    <a:pt x="397412" y="258493"/>
                  </a:cubicBezTo>
                  <a:cubicBezTo>
                    <a:pt x="402687" y="256735"/>
                    <a:pt x="406204" y="263769"/>
                    <a:pt x="406204" y="267286"/>
                  </a:cubicBezTo>
                  <a:cubicBezTo>
                    <a:pt x="404446" y="283112"/>
                    <a:pt x="407963" y="297180"/>
                    <a:pt x="406204" y="311247"/>
                  </a:cubicBezTo>
                  <a:moveTo>
                    <a:pt x="300696" y="225083"/>
                  </a:moveTo>
                  <a:cubicBezTo>
                    <a:pt x="293663" y="205740"/>
                    <a:pt x="286629" y="184638"/>
                    <a:pt x="283112" y="161778"/>
                  </a:cubicBezTo>
                  <a:moveTo>
                    <a:pt x="247943" y="135401"/>
                  </a:moveTo>
                  <a:cubicBezTo>
                    <a:pt x="242667" y="167053"/>
                    <a:pt x="232116" y="200464"/>
                    <a:pt x="211015" y="223324"/>
                  </a:cubicBezTo>
                  <a:moveTo>
                    <a:pt x="253218" y="140676"/>
                  </a:moveTo>
                  <a:cubicBezTo>
                    <a:pt x="214532" y="103749"/>
                    <a:pt x="228600" y="54512"/>
                    <a:pt x="246184" y="3516"/>
                  </a:cubicBezTo>
                  <a:cubicBezTo>
                    <a:pt x="246184" y="1758"/>
                    <a:pt x="249701" y="1758"/>
                    <a:pt x="251460" y="1758"/>
                  </a:cubicBezTo>
                  <a:cubicBezTo>
                    <a:pt x="254976" y="0"/>
                    <a:pt x="256735" y="1758"/>
                    <a:pt x="258493" y="3516"/>
                  </a:cubicBezTo>
                  <a:cubicBezTo>
                    <a:pt x="291904" y="56270"/>
                    <a:pt x="353450" y="84406"/>
                    <a:pt x="390378" y="135401"/>
                  </a:cubicBezTo>
                  <a:cubicBezTo>
                    <a:pt x="392136" y="137159"/>
                    <a:pt x="392136" y="138918"/>
                    <a:pt x="392136" y="140676"/>
                  </a:cubicBezTo>
                  <a:cubicBezTo>
                    <a:pt x="392136" y="144193"/>
                    <a:pt x="392136" y="145952"/>
                    <a:pt x="388620" y="147710"/>
                  </a:cubicBezTo>
                  <a:cubicBezTo>
                    <a:pt x="346416" y="177604"/>
                    <a:pt x="284870" y="181121"/>
                    <a:pt x="253218" y="140676"/>
                  </a:cubicBezTo>
                  <a:moveTo>
                    <a:pt x="302455" y="47478"/>
                  </a:moveTo>
                  <a:cubicBezTo>
                    <a:pt x="320039" y="42203"/>
                    <a:pt x="337624" y="40444"/>
                    <a:pt x="353450" y="33410"/>
                  </a:cubicBezTo>
                  <a:cubicBezTo>
                    <a:pt x="358726" y="31652"/>
                    <a:pt x="360484" y="35169"/>
                    <a:pt x="360484" y="40444"/>
                  </a:cubicBezTo>
                  <a:cubicBezTo>
                    <a:pt x="360484" y="58029"/>
                    <a:pt x="344658" y="73855"/>
                    <a:pt x="346416" y="91440"/>
                  </a:cubicBezTo>
                  <a:moveTo>
                    <a:pt x="160019" y="214532"/>
                  </a:moveTo>
                  <a:cubicBezTo>
                    <a:pt x="119575" y="211015"/>
                    <a:pt x="75613" y="202223"/>
                    <a:pt x="36927" y="214532"/>
                  </a:cubicBezTo>
                </a:path>
              </a:pathLst>
            </a:custGeom>
            <a:noFill/>
            <a:ln w="13188">
              <a:solidFill>
                <a:srgbClr val="484848"/>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34" name="Rounded Rectangle 40">
              <a:extLst>
                <a:ext uri="{FF2B5EF4-FFF2-40B4-BE49-F238E27FC236}">
                  <a16:creationId xmlns:a16="http://schemas.microsoft.com/office/drawing/2014/main" id="{99BB476C-1588-2ACB-A2F5-0AE5C127E013}"/>
                </a:ext>
              </a:extLst>
            </p:cNvPr>
            <p:cNvSpPr/>
            <p:nvPr/>
          </p:nvSpPr>
          <p:spPr>
            <a:xfrm>
              <a:off x="2646484" y="3924137"/>
              <a:ext cx="404446" cy="381209"/>
            </a:xfrm>
            <a:custGeom>
              <a:avLst/>
              <a:gdLst/>
              <a:ahLst/>
              <a:cxnLst/>
              <a:rect l="0" t="0" r="0" b="0"/>
              <a:pathLst>
                <a:path w="404446" h="381209">
                  <a:moveTo>
                    <a:pt x="43961" y="346040"/>
                  </a:moveTo>
                  <a:cubicBezTo>
                    <a:pt x="43961" y="326616"/>
                    <a:pt x="59707" y="310870"/>
                    <a:pt x="79130" y="310870"/>
                  </a:cubicBezTo>
                  <a:cubicBezTo>
                    <a:pt x="98554" y="310870"/>
                    <a:pt x="114300" y="326616"/>
                    <a:pt x="114300" y="346040"/>
                  </a:cubicBezTo>
                  <a:cubicBezTo>
                    <a:pt x="114300" y="365463"/>
                    <a:pt x="98554" y="381209"/>
                    <a:pt x="79130" y="381209"/>
                  </a:cubicBezTo>
                  <a:cubicBezTo>
                    <a:pt x="59707" y="381209"/>
                    <a:pt x="43961" y="365463"/>
                    <a:pt x="43961" y="346040"/>
                  </a:cubicBezTo>
                  <a:moveTo>
                    <a:pt x="290146" y="346040"/>
                  </a:moveTo>
                  <a:cubicBezTo>
                    <a:pt x="290146" y="326616"/>
                    <a:pt x="305891" y="310870"/>
                    <a:pt x="325315" y="310870"/>
                  </a:cubicBezTo>
                  <a:cubicBezTo>
                    <a:pt x="344738" y="310870"/>
                    <a:pt x="360484" y="326616"/>
                    <a:pt x="360484" y="346040"/>
                  </a:cubicBezTo>
                  <a:cubicBezTo>
                    <a:pt x="360484" y="365463"/>
                    <a:pt x="344738" y="381209"/>
                    <a:pt x="325315" y="381209"/>
                  </a:cubicBezTo>
                  <a:cubicBezTo>
                    <a:pt x="305891" y="381209"/>
                    <a:pt x="290146" y="365463"/>
                    <a:pt x="290146" y="346040"/>
                  </a:cubicBezTo>
                  <a:moveTo>
                    <a:pt x="114300" y="346040"/>
                  </a:moveTo>
                  <a:lnTo>
                    <a:pt x="290146" y="346040"/>
                  </a:lnTo>
                  <a:moveTo>
                    <a:pt x="43961" y="346040"/>
                  </a:moveTo>
                  <a:lnTo>
                    <a:pt x="8792" y="346040"/>
                  </a:lnTo>
                  <a:cubicBezTo>
                    <a:pt x="3936" y="346040"/>
                    <a:pt x="0" y="342103"/>
                    <a:pt x="0" y="337247"/>
                  </a:cubicBezTo>
                  <a:lnTo>
                    <a:pt x="0" y="258117"/>
                  </a:lnTo>
                  <a:cubicBezTo>
                    <a:pt x="299" y="252552"/>
                    <a:pt x="2496" y="247258"/>
                    <a:pt x="6224" y="243117"/>
                  </a:cubicBezTo>
                  <a:lnTo>
                    <a:pt x="35169" y="214155"/>
                  </a:lnTo>
                  <a:lnTo>
                    <a:pt x="74857" y="142709"/>
                  </a:lnTo>
                  <a:cubicBezTo>
                    <a:pt x="77716" y="138188"/>
                    <a:pt x="82582" y="135326"/>
                    <a:pt x="87923" y="135024"/>
                  </a:cubicBezTo>
                  <a:lnTo>
                    <a:pt x="149469" y="135024"/>
                  </a:lnTo>
                  <a:cubicBezTo>
                    <a:pt x="154325" y="135024"/>
                    <a:pt x="158261" y="138961"/>
                    <a:pt x="158261" y="143817"/>
                  </a:cubicBezTo>
                  <a:lnTo>
                    <a:pt x="158261" y="310870"/>
                  </a:lnTo>
                  <a:moveTo>
                    <a:pt x="0" y="310870"/>
                  </a:moveTo>
                  <a:lnTo>
                    <a:pt x="404446" y="310870"/>
                  </a:lnTo>
                  <a:lnTo>
                    <a:pt x="404446" y="337247"/>
                  </a:lnTo>
                  <a:cubicBezTo>
                    <a:pt x="404446" y="342103"/>
                    <a:pt x="400509" y="346040"/>
                    <a:pt x="395653" y="346040"/>
                  </a:cubicBezTo>
                  <a:lnTo>
                    <a:pt x="360484" y="346040"/>
                  </a:lnTo>
                  <a:moveTo>
                    <a:pt x="158261" y="258117"/>
                  </a:moveTo>
                  <a:lnTo>
                    <a:pt x="395653" y="258117"/>
                  </a:lnTo>
                  <a:cubicBezTo>
                    <a:pt x="400509" y="258117"/>
                    <a:pt x="404446" y="262053"/>
                    <a:pt x="404446" y="266909"/>
                  </a:cubicBezTo>
                  <a:lnTo>
                    <a:pt x="404446" y="310870"/>
                  </a:lnTo>
                  <a:moveTo>
                    <a:pt x="280650" y="161155"/>
                  </a:moveTo>
                  <a:lnTo>
                    <a:pt x="298410" y="224776"/>
                  </a:lnTo>
                  <a:moveTo>
                    <a:pt x="246184" y="135024"/>
                  </a:moveTo>
                  <a:lnTo>
                    <a:pt x="208500" y="223053"/>
                  </a:lnTo>
                  <a:moveTo>
                    <a:pt x="244092" y="3298"/>
                  </a:moveTo>
                  <a:cubicBezTo>
                    <a:pt x="245670" y="1387"/>
                    <a:pt x="247982" y="231"/>
                    <a:pt x="250457" y="115"/>
                  </a:cubicBezTo>
                  <a:cubicBezTo>
                    <a:pt x="252930" y="0"/>
                    <a:pt x="255337" y="932"/>
                    <a:pt x="257087" y="2682"/>
                  </a:cubicBezTo>
                  <a:lnTo>
                    <a:pt x="388215" y="133811"/>
                  </a:lnTo>
                  <a:cubicBezTo>
                    <a:pt x="389966" y="135562"/>
                    <a:pt x="390898" y="137971"/>
                    <a:pt x="390781" y="140445"/>
                  </a:cubicBezTo>
                  <a:cubicBezTo>
                    <a:pt x="390664" y="142918"/>
                    <a:pt x="389509" y="145228"/>
                    <a:pt x="387600" y="146806"/>
                  </a:cubicBezTo>
                  <a:cubicBezTo>
                    <a:pt x="347076" y="180267"/>
                    <a:pt x="287760" y="177458"/>
                    <a:pt x="250580" y="140317"/>
                  </a:cubicBezTo>
                  <a:cubicBezTo>
                    <a:pt x="213439" y="103137"/>
                    <a:pt x="210630" y="43822"/>
                    <a:pt x="244092" y="3298"/>
                  </a:cubicBezTo>
                  <a:close/>
                  <a:moveTo>
                    <a:pt x="300696" y="46345"/>
                  </a:moveTo>
                  <a:lnTo>
                    <a:pt x="351920" y="32699"/>
                  </a:lnTo>
                  <a:cubicBezTo>
                    <a:pt x="356598" y="31451"/>
                    <a:pt x="359394" y="34264"/>
                    <a:pt x="358145" y="38924"/>
                  </a:cubicBezTo>
                  <a:lnTo>
                    <a:pt x="344658" y="90184"/>
                  </a:lnTo>
                  <a:moveTo>
                    <a:pt x="35169" y="214155"/>
                  </a:moveTo>
                  <a:lnTo>
                    <a:pt x="158314" y="214155"/>
                  </a:lnTo>
                </a:path>
              </a:pathLst>
            </a:custGeom>
            <a:noFill/>
            <a:ln w="13188">
              <a:solidFill>
                <a:srgbClr val="484848"/>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grpSp>
      <p:grpSp>
        <p:nvGrpSpPr>
          <p:cNvPr id="30" name="Group 44">
            <a:extLst>
              <a:ext uri="{FF2B5EF4-FFF2-40B4-BE49-F238E27FC236}">
                <a16:creationId xmlns:a16="http://schemas.microsoft.com/office/drawing/2014/main" id="{A9CE82AA-B219-1B44-D6B6-BD27AAD001F9}"/>
              </a:ext>
            </a:extLst>
          </p:cNvPr>
          <p:cNvGrpSpPr/>
          <p:nvPr/>
        </p:nvGrpSpPr>
        <p:grpSpPr>
          <a:xfrm>
            <a:off x="7176398" y="4718392"/>
            <a:ext cx="409721" cy="409721"/>
            <a:chOff x="5169876" y="3903784"/>
            <a:chExt cx="409721" cy="409721"/>
          </a:xfrm>
        </p:grpSpPr>
        <p:sp>
          <p:nvSpPr>
            <p:cNvPr id="31" name="Rounded Rectangle 42">
              <a:extLst>
                <a:ext uri="{FF2B5EF4-FFF2-40B4-BE49-F238E27FC236}">
                  <a16:creationId xmlns:a16="http://schemas.microsoft.com/office/drawing/2014/main" id="{0BFF22E7-9EB5-F011-3D89-D91E7624A659}"/>
                </a:ext>
              </a:extLst>
            </p:cNvPr>
            <p:cNvSpPr/>
            <p:nvPr/>
          </p:nvSpPr>
          <p:spPr>
            <a:xfrm>
              <a:off x="5169876" y="3903784"/>
              <a:ext cx="409721" cy="409721"/>
            </a:xfrm>
            <a:custGeom>
              <a:avLst/>
              <a:gdLst/>
              <a:ahLst/>
              <a:cxnLst/>
              <a:rect l="0" t="0" r="0" b="0"/>
              <a:pathLst>
                <a:path w="409721" h="409721">
                  <a:moveTo>
                    <a:pt x="123092" y="409721"/>
                  </a:moveTo>
                  <a:cubicBezTo>
                    <a:pt x="158261" y="307730"/>
                    <a:pt x="177604" y="202223"/>
                    <a:pt x="212773" y="101990"/>
                  </a:cubicBezTo>
                  <a:cubicBezTo>
                    <a:pt x="242667" y="203981"/>
                    <a:pt x="283112" y="304213"/>
                    <a:pt x="300696" y="409721"/>
                  </a:cubicBezTo>
                  <a:moveTo>
                    <a:pt x="212773" y="98473"/>
                  </a:moveTo>
                  <a:cubicBezTo>
                    <a:pt x="188155" y="96715"/>
                    <a:pt x="172329" y="79130"/>
                    <a:pt x="170570" y="56270"/>
                  </a:cubicBezTo>
                  <a:cubicBezTo>
                    <a:pt x="168812" y="31652"/>
                    <a:pt x="188155" y="10550"/>
                    <a:pt x="212773" y="14067"/>
                  </a:cubicBezTo>
                  <a:cubicBezTo>
                    <a:pt x="235633" y="15826"/>
                    <a:pt x="251460" y="31652"/>
                    <a:pt x="254976" y="56270"/>
                  </a:cubicBezTo>
                  <a:cubicBezTo>
                    <a:pt x="256735" y="79130"/>
                    <a:pt x="235633" y="98473"/>
                    <a:pt x="212773" y="98473"/>
                  </a:cubicBezTo>
                  <a:moveTo>
                    <a:pt x="0" y="0"/>
                  </a:moveTo>
                  <a:moveTo>
                    <a:pt x="163536" y="279595"/>
                  </a:moveTo>
                  <a:cubicBezTo>
                    <a:pt x="195189" y="316523"/>
                    <a:pt x="249701" y="332349"/>
                    <a:pt x="288387" y="365760"/>
                  </a:cubicBezTo>
                  <a:moveTo>
                    <a:pt x="14067" y="265527"/>
                  </a:moveTo>
                  <a:cubicBezTo>
                    <a:pt x="47478" y="242667"/>
                    <a:pt x="63304" y="193430"/>
                    <a:pt x="101990" y="177604"/>
                  </a:cubicBezTo>
                  <a:cubicBezTo>
                    <a:pt x="72096" y="181121"/>
                    <a:pt x="42203" y="170570"/>
                    <a:pt x="14067" y="177604"/>
                  </a:cubicBezTo>
                  <a:cubicBezTo>
                    <a:pt x="40444" y="144193"/>
                    <a:pt x="68580" y="114300"/>
                    <a:pt x="101990" y="89681"/>
                  </a:cubicBezTo>
                  <a:moveTo>
                    <a:pt x="0" y="0"/>
                  </a:moveTo>
                  <a:moveTo>
                    <a:pt x="321798" y="89681"/>
                  </a:moveTo>
                  <a:cubicBezTo>
                    <a:pt x="346416" y="121333"/>
                    <a:pt x="386861" y="140676"/>
                    <a:pt x="409721" y="177604"/>
                  </a:cubicBezTo>
                  <a:cubicBezTo>
                    <a:pt x="379827" y="182880"/>
                    <a:pt x="349933" y="175846"/>
                    <a:pt x="321798" y="177604"/>
                  </a:cubicBezTo>
                  <a:cubicBezTo>
                    <a:pt x="342900" y="212773"/>
                    <a:pt x="383344" y="232116"/>
                    <a:pt x="409721" y="265527"/>
                  </a:cubicBezTo>
                </a:path>
              </a:pathLst>
            </a:custGeom>
            <a:noFill/>
            <a:ln w="13188">
              <a:solidFill>
                <a:srgbClr val="484848"/>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32" name="Rounded Rectangle 43">
              <a:extLst>
                <a:ext uri="{FF2B5EF4-FFF2-40B4-BE49-F238E27FC236}">
                  <a16:creationId xmlns:a16="http://schemas.microsoft.com/office/drawing/2014/main" id="{06AE9B30-9FE5-1A2C-FCC9-6C91EBD9C8D4}"/>
                </a:ext>
              </a:extLst>
            </p:cNvPr>
            <p:cNvSpPr/>
            <p:nvPr/>
          </p:nvSpPr>
          <p:spPr>
            <a:xfrm>
              <a:off x="5169876" y="3903784"/>
              <a:ext cx="408842" cy="408842"/>
            </a:xfrm>
            <a:custGeom>
              <a:avLst/>
              <a:gdLst/>
              <a:ahLst/>
              <a:cxnLst/>
              <a:rect l="0" t="0" r="0" b="0"/>
              <a:pathLst>
                <a:path w="408842" h="408842">
                  <a:moveTo>
                    <a:pt x="123971" y="408842"/>
                  </a:moveTo>
                  <a:lnTo>
                    <a:pt x="211894" y="101111"/>
                  </a:lnTo>
                  <a:lnTo>
                    <a:pt x="299817" y="408842"/>
                  </a:lnTo>
                  <a:moveTo>
                    <a:pt x="169691" y="55391"/>
                  </a:moveTo>
                  <a:cubicBezTo>
                    <a:pt x="169691" y="32083"/>
                    <a:pt x="188586" y="13188"/>
                    <a:pt x="211894" y="13188"/>
                  </a:cubicBezTo>
                  <a:cubicBezTo>
                    <a:pt x="235203" y="13188"/>
                    <a:pt x="254097" y="32083"/>
                    <a:pt x="254097" y="55391"/>
                  </a:cubicBezTo>
                  <a:cubicBezTo>
                    <a:pt x="254097" y="78699"/>
                    <a:pt x="235203" y="97594"/>
                    <a:pt x="211894" y="97594"/>
                  </a:cubicBezTo>
                  <a:cubicBezTo>
                    <a:pt x="188586" y="97594"/>
                    <a:pt x="169691" y="78699"/>
                    <a:pt x="169691" y="55391"/>
                  </a:cubicBezTo>
                  <a:close/>
                  <a:moveTo>
                    <a:pt x="0" y="0"/>
                  </a:moveTo>
                  <a:moveTo>
                    <a:pt x="162657" y="278719"/>
                  </a:moveTo>
                  <a:lnTo>
                    <a:pt x="287508" y="364884"/>
                  </a:lnTo>
                  <a:moveTo>
                    <a:pt x="101111" y="88803"/>
                  </a:moveTo>
                  <a:lnTo>
                    <a:pt x="13188" y="176725"/>
                  </a:lnTo>
                  <a:lnTo>
                    <a:pt x="101111" y="176725"/>
                  </a:lnTo>
                  <a:lnTo>
                    <a:pt x="13188" y="264648"/>
                  </a:lnTo>
                  <a:moveTo>
                    <a:pt x="0" y="0"/>
                  </a:moveTo>
                  <a:moveTo>
                    <a:pt x="320919" y="88803"/>
                  </a:moveTo>
                  <a:lnTo>
                    <a:pt x="408842" y="176725"/>
                  </a:lnTo>
                  <a:lnTo>
                    <a:pt x="320919" y="176725"/>
                  </a:lnTo>
                  <a:lnTo>
                    <a:pt x="408842" y="264648"/>
                  </a:lnTo>
                </a:path>
              </a:pathLst>
            </a:custGeom>
            <a:noFill/>
            <a:ln w="13188">
              <a:solidFill>
                <a:srgbClr val="484848"/>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grpSp>
      <p:sp>
        <p:nvSpPr>
          <p:cNvPr id="78" name="Rectangle 77">
            <a:extLst>
              <a:ext uri="{FF2B5EF4-FFF2-40B4-BE49-F238E27FC236}">
                <a16:creationId xmlns:a16="http://schemas.microsoft.com/office/drawing/2014/main" id="{01938A39-52DC-704D-609E-51147DD9CE9D}"/>
              </a:ext>
            </a:extLst>
          </p:cNvPr>
          <p:cNvSpPr/>
          <p:nvPr/>
        </p:nvSpPr>
        <p:spPr>
          <a:xfrm>
            <a:off x="7707817" y="135704"/>
            <a:ext cx="1023581" cy="40020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e 2">
            <a:extLst>
              <a:ext uri="{FF2B5EF4-FFF2-40B4-BE49-F238E27FC236}">
                <a16:creationId xmlns:a16="http://schemas.microsoft.com/office/drawing/2014/main" id="{9AA6AC44-59EF-E721-3C55-1D8E0A75946E}"/>
              </a:ext>
            </a:extLst>
          </p:cNvPr>
          <p:cNvGrpSpPr/>
          <p:nvPr/>
        </p:nvGrpSpPr>
        <p:grpSpPr>
          <a:xfrm>
            <a:off x="7781044" y="32110"/>
            <a:ext cx="4431931" cy="902788"/>
            <a:chOff x="929802" y="2302137"/>
            <a:chExt cx="9794030" cy="1934474"/>
          </a:xfrm>
        </p:grpSpPr>
        <p:cxnSp>
          <p:nvCxnSpPr>
            <p:cNvPr id="6" name="Connecteur droit avec flèche 5">
              <a:extLst>
                <a:ext uri="{FF2B5EF4-FFF2-40B4-BE49-F238E27FC236}">
                  <a16:creationId xmlns:a16="http://schemas.microsoft.com/office/drawing/2014/main" id="{D272DC05-4E88-CF5D-5D0E-073624B5EED9}"/>
                </a:ext>
              </a:extLst>
            </p:cNvPr>
            <p:cNvCxnSpPr>
              <a:cxnSpLocks/>
            </p:cNvCxnSpPr>
            <p:nvPr/>
          </p:nvCxnSpPr>
          <p:spPr>
            <a:xfrm>
              <a:off x="1273215" y="3264061"/>
              <a:ext cx="923659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 name="Ellipse 6">
              <a:extLst>
                <a:ext uri="{FF2B5EF4-FFF2-40B4-BE49-F238E27FC236}">
                  <a16:creationId xmlns:a16="http://schemas.microsoft.com/office/drawing/2014/main" id="{30E61AF9-EE29-2756-4BC3-5EDAE079FF9E}"/>
                </a:ext>
              </a:extLst>
            </p:cNvPr>
            <p:cNvSpPr/>
            <p:nvPr/>
          </p:nvSpPr>
          <p:spPr>
            <a:xfrm>
              <a:off x="1800247" y="3172673"/>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2BFD2900-22DA-BD21-B6FA-C11725FDF1E5}"/>
                </a:ext>
              </a:extLst>
            </p:cNvPr>
            <p:cNvSpPr/>
            <p:nvPr/>
          </p:nvSpPr>
          <p:spPr>
            <a:xfrm>
              <a:off x="3576227" y="3174357"/>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323A64AB-46A6-788C-7836-B414463D431B}"/>
                </a:ext>
              </a:extLst>
            </p:cNvPr>
            <p:cNvSpPr/>
            <p:nvPr/>
          </p:nvSpPr>
          <p:spPr>
            <a:xfrm>
              <a:off x="5509530" y="3174359"/>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53" name="Ellipse 52">
              <a:extLst>
                <a:ext uri="{FF2B5EF4-FFF2-40B4-BE49-F238E27FC236}">
                  <a16:creationId xmlns:a16="http://schemas.microsoft.com/office/drawing/2014/main" id="{96520CD4-70CC-BF13-64D8-4663B9B206F3}"/>
                </a:ext>
              </a:extLst>
            </p:cNvPr>
            <p:cNvSpPr/>
            <p:nvPr/>
          </p:nvSpPr>
          <p:spPr>
            <a:xfrm>
              <a:off x="7581821" y="3174357"/>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54" name="Ellipse 53">
              <a:extLst>
                <a:ext uri="{FF2B5EF4-FFF2-40B4-BE49-F238E27FC236}">
                  <a16:creationId xmlns:a16="http://schemas.microsoft.com/office/drawing/2014/main" id="{B0D87FE6-D22B-5F1A-1D0B-4FCFBCD6A5E0}"/>
                </a:ext>
              </a:extLst>
            </p:cNvPr>
            <p:cNvSpPr/>
            <p:nvPr/>
          </p:nvSpPr>
          <p:spPr>
            <a:xfrm>
              <a:off x="9513958" y="3174358"/>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55" name="ZoneTexte 54">
              <a:extLst>
                <a:ext uri="{FF2B5EF4-FFF2-40B4-BE49-F238E27FC236}">
                  <a16:creationId xmlns:a16="http://schemas.microsoft.com/office/drawing/2014/main" id="{3238EC11-FFDE-D547-60CF-3F5F36E5208D}"/>
                </a:ext>
              </a:extLst>
            </p:cNvPr>
            <p:cNvSpPr txBox="1"/>
            <p:nvPr/>
          </p:nvSpPr>
          <p:spPr>
            <a:xfrm>
              <a:off x="929802" y="2659606"/>
              <a:ext cx="1988018" cy="544085"/>
            </a:xfrm>
            <a:prstGeom prst="rect">
              <a:avLst/>
            </a:prstGeom>
            <a:noFill/>
          </p:spPr>
          <p:txBody>
            <a:bodyPr wrap="none" rtlCol="0">
              <a:spAutoFit/>
            </a:bodyPr>
            <a:lstStyle/>
            <a:p>
              <a:r>
                <a:rPr lang="fr-FR" sz="1050" dirty="0"/>
                <a:t>Introduction</a:t>
              </a:r>
              <a:endParaRPr lang="fr-FR" dirty="0"/>
            </a:p>
          </p:txBody>
        </p:sp>
        <p:sp>
          <p:nvSpPr>
            <p:cNvPr id="56" name="ZoneTexte 55">
              <a:extLst>
                <a:ext uri="{FF2B5EF4-FFF2-40B4-BE49-F238E27FC236}">
                  <a16:creationId xmlns:a16="http://schemas.microsoft.com/office/drawing/2014/main" id="{E7A41131-36FC-7301-233A-114214CFC2B7}"/>
                </a:ext>
              </a:extLst>
            </p:cNvPr>
            <p:cNvSpPr txBox="1"/>
            <p:nvPr/>
          </p:nvSpPr>
          <p:spPr>
            <a:xfrm>
              <a:off x="2574157" y="3346291"/>
              <a:ext cx="2161599" cy="890320"/>
            </a:xfrm>
            <a:prstGeom prst="rect">
              <a:avLst/>
            </a:prstGeom>
            <a:noFill/>
          </p:spPr>
          <p:txBody>
            <a:bodyPr wrap="none" rtlCol="0">
              <a:spAutoFit/>
            </a:bodyPr>
            <a:lstStyle/>
            <a:p>
              <a:r>
                <a:rPr lang="fr-FR" sz="1050" dirty="0"/>
                <a:t>Méthodologie</a:t>
              </a:r>
              <a:br>
                <a:rPr lang="fr-FR" sz="1050" dirty="0"/>
              </a:br>
              <a:r>
                <a:rPr lang="fr-FR" sz="1050" dirty="0"/>
                <a:t>Watson-Watt</a:t>
              </a:r>
            </a:p>
          </p:txBody>
        </p:sp>
        <p:sp>
          <p:nvSpPr>
            <p:cNvPr id="57" name="ZoneTexte 56">
              <a:extLst>
                <a:ext uri="{FF2B5EF4-FFF2-40B4-BE49-F238E27FC236}">
                  <a16:creationId xmlns:a16="http://schemas.microsoft.com/office/drawing/2014/main" id="{E2DD756E-F30C-9035-5B9E-3F8EA9AEEDF7}"/>
                </a:ext>
              </a:extLst>
            </p:cNvPr>
            <p:cNvSpPr txBox="1"/>
            <p:nvPr/>
          </p:nvSpPr>
          <p:spPr>
            <a:xfrm>
              <a:off x="4465327" y="2338702"/>
              <a:ext cx="2462706" cy="890320"/>
            </a:xfrm>
            <a:prstGeom prst="rect">
              <a:avLst/>
            </a:prstGeom>
            <a:noFill/>
          </p:spPr>
          <p:txBody>
            <a:bodyPr wrap="none" rtlCol="0">
              <a:spAutoFit/>
            </a:bodyPr>
            <a:lstStyle/>
            <a:p>
              <a:r>
                <a:rPr lang="fr-FR" sz="1050" dirty="0"/>
                <a:t>Simulation et</a:t>
              </a:r>
              <a:br>
                <a:rPr lang="fr-FR" sz="1050" dirty="0"/>
              </a:br>
              <a:r>
                <a:rPr lang="fr-FR" sz="1050" dirty="0"/>
                <a:t>Implémentation</a:t>
              </a:r>
            </a:p>
          </p:txBody>
        </p:sp>
        <p:sp>
          <p:nvSpPr>
            <p:cNvPr id="58" name="ZoneTexte 57">
              <a:extLst>
                <a:ext uri="{FF2B5EF4-FFF2-40B4-BE49-F238E27FC236}">
                  <a16:creationId xmlns:a16="http://schemas.microsoft.com/office/drawing/2014/main" id="{DB5E2CB3-5E29-92CB-1D7F-A18352CCEA3B}"/>
                </a:ext>
              </a:extLst>
            </p:cNvPr>
            <p:cNvSpPr txBox="1"/>
            <p:nvPr/>
          </p:nvSpPr>
          <p:spPr>
            <a:xfrm>
              <a:off x="6740136" y="3311026"/>
              <a:ext cx="1683368" cy="560572"/>
            </a:xfrm>
            <a:prstGeom prst="rect">
              <a:avLst/>
            </a:prstGeom>
            <a:noFill/>
          </p:spPr>
          <p:txBody>
            <a:bodyPr wrap="none" rtlCol="0">
              <a:spAutoFit/>
            </a:bodyPr>
            <a:lstStyle/>
            <a:p>
              <a:r>
                <a:rPr lang="fr-FR" sz="1050" dirty="0"/>
                <a:t>Résultats</a:t>
              </a:r>
              <a:endParaRPr lang="fr-FR" dirty="0"/>
            </a:p>
          </p:txBody>
        </p:sp>
        <p:sp>
          <p:nvSpPr>
            <p:cNvPr id="59" name="ZoneTexte 58">
              <a:extLst>
                <a:ext uri="{FF2B5EF4-FFF2-40B4-BE49-F238E27FC236}">
                  <a16:creationId xmlns:a16="http://schemas.microsoft.com/office/drawing/2014/main" id="{5FCB32B7-6D9D-A24D-3FCD-F43E72D2846A}"/>
                </a:ext>
              </a:extLst>
            </p:cNvPr>
            <p:cNvSpPr txBox="1"/>
            <p:nvPr/>
          </p:nvSpPr>
          <p:spPr>
            <a:xfrm>
              <a:off x="8314262" y="2302137"/>
              <a:ext cx="2409570" cy="890320"/>
            </a:xfrm>
            <a:prstGeom prst="rect">
              <a:avLst/>
            </a:prstGeom>
            <a:noFill/>
          </p:spPr>
          <p:txBody>
            <a:bodyPr wrap="none" rtlCol="0">
              <a:spAutoFit/>
            </a:bodyPr>
            <a:lstStyle/>
            <a:p>
              <a:r>
                <a:rPr lang="fr-FR" sz="1050" dirty="0"/>
                <a:t>Conclusion et</a:t>
              </a:r>
              <a:br>
                <a:rPr lang="fr-FR" sz="1050" dirty="0"/>
              </a:br>
              <a:r>
                <a:rPr lang="fr-FR" sz="1050" dirty="0"/>
                <a:t>Bilan personnel</a:t>
              </a:r>
            </a:p>
          </p:txBody>
        </p:sp>
      </p:grpSp>
    </p:spTree>
    <p:extLst>
      <p:ext uri="{BB962C8B-B14F-4D97-AF65-F5344CB8AC3E}">
        <p14:creationId xmlns:p14="http://schemas.microsoft.com/office/powerpoint/2010/main" val="1336718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1" grpId="0"/>
      <p:bldP spid="22" grpId="0"/>
      <p:bldP spid="23" grpId="0"/>
      <p:bldP spid="24" grpId="0"/>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DC43AC0-2A82-0208-2AD6-271498F37C4C}"/>
              </a:ext>
            </a:extLst>
          </p:cNvPr>
          <p:cNvSpPr>
            <a:spLocks noGrp="1"/>
          </p:cNvSpPr>
          <p:nvPr>
            <p:ph type="ftr" sz="quarter" idx="11"/>
          </p:nvPr>
        </p:nvSpPr>
        <p:spPr/>
        <p:txBody>
          <a:bodyPr/>
          <a:lstStyle/>
          <a:p>
            <a:r>
              <a:rPr lang="fr-FR" dirty="0"/>
              <a:t>LESSEUR Cédric</a:t>
            </a:r>
          </a:p>
        </p:txBody>
      </p:sp>
      <p:sp>
        <p:nvSpPr>
          <p:cNvPr id="5" name="Espace réservé du numéro de diapositive 4">
            <a:extLst>
              <a:ext uri="{FF2B5EF4-FFF2-40B4-BE49-F238E27FC236}">
                <a16:creationId xmlns:a16="http://schemas.microsoft.com/office/drawing/2014/main" id="{3FA360ED-F97D-DE9F-1332-A7D1CFC10447}"/>
              </a:ext>
            </a:extLst>
          </p:cNvPr>
          <p:cNvSpPr>
            <a:spLocks noGrp="1"/>
          </p:cNvSpPr>
          <p:nvPr>
            <p:ph type="sldNum" sz="quarter" idx="12"/>
          </p:nvPr>
        </p:nvSpPr>
        <p:spPr/>
        <p:txBody>
          <a:bodyPr/>
          <a:lstStyle/>
          <a:p>
            <a:fld id="{BAF328F6-B545-4A74-8F28-73F0CB02E36C}" type="slidenum">
              <a:rPr lang="fr-FR" smtClean="0"/>
              <a:t>4</a:t>
            </a:fld>
            <a:endParaRPr lang="fr-FR"/>
          </a:p>
        </p:txBody>
      </p:sp>
      <p:sp>
        <p:nvSpPr>
          <p:cNvPr id="6" name="TextBox 1">
            <a:extLst>
              <a:ext uri="{FF2B5EF4-FFF2-40B4-BE49-F238E27FC236}">
                <a16:creationId xmlns:a16="http://schemas.microsoft.com/office/drawing/2014/main" id="{25375227-6218-D8A9-6A80-4219C34F026D}"/>
              </a:ext>
            </a:extLst>
          </p:cNvPr>
          <p:cNvSpPr txBox="1"/>
          <p:nvPr/>
        </p:nvSpPr>
        <p:spPr>
          <a:xfrm>
            <a:off x="3122720" y="2215220"/>
            <a:ext cx="1130118" cy="338554"/>
          </a:xfrm>
          <a:prstGeom prst="rect">
            <a:avLst/>
          </a:prstGeom>
          <a:noFill/>
          <a:ln>
            <a:noFill/>
          </a:ln>
        </p:spPr>
        <p:txBody>
          <a:bodyPr wrap="non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fr-FR" sz="1100" b="1" dirty="0">
                <a:solidFill>
                  <a:srgbClr val="000000"/>
                </a:solidFill>
                <a:latin typeface="Roboto"/>
              </a:rPr>
              <a:t>Technique de</a:t>
            </a:r>
          </a:p>
          <a:p>
            <a:pPr algn="r"/>
            <a:r>
              <a:rPr lang="fr-FR" sz="1100" b="1" dirty="0">
                <a:solidFill>
                  <a:srgbClr val="000000"/>
                </a:solidFill>
                <a:latin typeface="Roboto"/>
              </a:rPr>
              <a:t>Radiogoniométrie</a:t>
            </a:r>
            <a:endParaRPr sz="1100" b="1" dirty="0">
              <a:solidFill>
                <a:srgbClr val="000000"/>
              </a:solidFill>
              <a:latin typeface="Roboto"/>
            </a:endParaRPr>
          </a:p>
        </p:txBody>
      </p:sp>
      <p:sp>
        <p:nvSpPr>
          <p:cNvPr id="7" name="TextBox 2">
            <a:extLst>
              <a:ext uri="{FF2B5EF4-FFF2-40B4-BE49-F238E27FC236}">
                <a16:creationId xmlns:a16="http://schemas.microsoft.com/office/drawing/2014/main" id="{E18BF30E-4F9B-E74D-6E14-FA6BE524F73A}"/>
              </a:ext>
            </a:extLst>
          </p:cNvPr>
          <p:cNvSpPr txBox="1"/>
          <p:nvPr/>
        </p:nvSpPr>
        <p:spPr>
          <a:xfrm>
            <a:off x="5657850" y="4444469"/>
            <a:ext cx="1528762" cy="200025"/>
          </a:xfrm>
          <a:prstGeom prst="rect">
            <a:avLst/>
          </a:prstGeom>
          <a:noFill/>
          <a:ln>
            <a:noFill/>
          </a:ln>
        </p:spPr>
        <p:txBody>
          <a:bodyPr wrap="non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sz="1100" b="1" dirty="0">
                <a:solidFill>
                  <a:srgbClr val="000000"/>
                </a:solidFill>
                <a:latin typeface="Roboto"/>
              </a:rPr>
              <a:t>Mise </a:t>
            </a:r>
            <a:r>
              <a:rPr sz="1100" b="1" dirty="0" err="1">
                <a:solidFill>
                  <a:srgbClr val="000000"/>
                </a:solidFill>
                <a:latin typeface="Roboto"/>
              </a:rPr>
              <a:t>en</a:t>
            </a:r>
            <a:r>
              <a:rPr sz="1100" b="1" dirty="0">
                <a:solidFill>
                  <a:srgbClr val="000000"/>
                </a:solidFill>
                <a:latin typeface="Roboto"/>
              </a:rPr>
              <a:t> </a:t>
            </a:r>
            <a:r>
              <a:rPr sz="1100" b="1" dirty="0" err="1">
                <a:solidFill>
                  <a:srgbClr val="000000"/>
                </a:solidFill>
                <a:latin typeface="Roboto"/>
              </a:rPr>
              <a:t>Œuvre</a:t>
            </a:r>
            <a:r>
              <a:rPr sz="1100" b="1" dirty="0">
                <a:solidFill>
                  <a:srgbClr val="000000"/>
                </a:solidFill>
                <a:latin typeface="Roboto"/>
              </a:rPr>
              <a:t> Facile</a:t>
            </a:r>
          </a:p>
        </p:txBody>
      </p:sp>
      <p:sp>
        <p:nvSpPr>
          <p:cNvPr id="8" name="TextBox 3">
            <a:extLst>
              <a:ext uri="{FF2B5EF4-FFF2-40B4-BE49-F238E27FC236}">
                <a16:creationId xmlns:a16="http://schemas.microsoft.com/office/drawing/2014/main" id="{CB0B115F-320E-EC11-DFA0-BCD8F46A8D7C}"/>
              </a:ext>
            </a:extLst>
          </p:cNvPr>
          <p:cNvSpPr txBox="1"/>
          <p:nvPr/>
        </p:nvSpPr>
        <p:spPr>
          <a:xfrm>
            <a:off x="7486650" y="2329921"/>
            <a:ext cx="1445909" cy="169277"/>
          </a:xfrm>
          <a:prstGeom prst="rect">
            <a:avLst/>
          </a:prstGeom>
          <a:noFill/>
          <a:ln>
            <a:noFill/>
          </a:ln>
        </p:spPr>
        <p:txBody>
          <a:bodyPr wrap="non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fr-FR" sz="1100" b="1" dirty="0">
                <a:solidFill>
                  <a:srgbClr val="000000"/>
                </a:solidFill>
                <a:latin typeface="Roboto"/>
              </a:rPr>
              <a:t>Localisation</a:t>
            </a:r>
            <a:r>
              <a:rPr sz="1100" b="1" dirty="0">
                <a:solidFill>
                  <a:srgbClr val="000000"/>
                </a:solidFill>
                <a:latin typeface="Roboto"/>
              </a:rPr>
              <a:t> de Source</a:t>
            </a:r>
          </a:p>
        </p:txBody>
      </p:sp>
      <p:sp>
        <p:nvSpPr>
          <p:cNvPr id="10" name="TextBox 5">
            <a:extLst>
              <a:ext uri="{FF2B5EF4-FFF2-40B4-BE49-F238E27FC236}">
                <a16:creationId xmlns:a16="http://schemas.microsoft.com/office/drawing/2014/main" id="{0BAD50B1-58C9-8D2B-1676-19E4552A6590}"/>
              </a:ext>
            </a:extLst>
          </p:cNvPr>
          <p:cNvSpPr txBox="1"/>
          <p:nvPr/>
        </p:nvSpPr>
        <p:spPr>
          <a:xfrm>
            <a:off x="5657850" y="4787369"/>
            <a:ext cx="1328737" cy="200025"/>
          </a:xfrm>
          <a:prstGeom prst="rect">
            <a:avLst/>
          </a:prstGeom>
          <a:noFill/>
          <a:ln>
            <a:noFill/>
          </a:ln>
        </p:spPr>
        <p:txBody>
          <a:bodyPr wrap="non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sz="1100" b="1" dirty="0">
                <a:solidFill>
                  <a:srgbClr val="000000"/>
                </a:solidFill>
                <a:latin typeface="Roboto"/>
              </a:rPr>
              <a:t>Estimation </a:t>
            </a:r>
            <a:r>
              <a:rPr sz="1100" b="1" dirty="0" err="1">
                <a:solidFill>
                  <a:srgbClr val="000000"/>
                </a:solidFill>
                <a:latin typeface="Roboto"/>
              </a:rPr>
              <a:t>Rapide</a:t>
            </a:r>
            <a:endParaRPr sz="1100" b="1" dirty="0">
              <a:solidFill>
                <a:srgbClr val="000000"/>
              </a:solidFill>
              <a:latin typeface="Roboto"/>
            </a:endParaRPr>
          </a:p>
        </p:txBody>
      </p:sp>
      <p:sp>
        <p:nvSpPr>
          <p:cNvPr id="11" name="TextBox 6">
            <a:extLst>
              <a:ext uri="{FF2B5EF4-FFF2-40B4-BE49-F238E27FC236}">
                <a16:creationId xmlns:a16="http://schemas.microsoft.com/office/drawing/2014/main" id="{E9E91770-A1B2-8B1E-ACBF-ADB432E33096}"/>
              </a:ext>
            </a:extLst>
          </p:cNvPr>
          <p:cNvSpPr txBox="1"/>
          <p:nvPr/>
        </p:nvSpPr>
        <p:spPr>
          <a:xfrm>
            <a:off x="7486650" y="2672821"/>
            <a:ext cx="1203856" cy="169277"/>
          </a:xfrm>
          <a:prstGeom prst="rect">
            <a:avLst/>
          </a:prstGeom>
          <a:noFill/>
          <a:ln>
            <a:noFill/>
          </a:ln>
        </p:spPr>
        <p:txBody>
          <a:bodyPr wrap="non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sz="1100" b="1" dirty="0" err="1">
                <a:solidFill>
                  <a:srgbClr val="000000"/>
                </a:solidFill>
                <a:latin typeface="Roboto"/>
              </a:rPr>
              <a:t>Systèmes</a:t>
            </a:r>
            <a:r>
              <a:rPr sz="1100" b="1" dirty="0">
                <a:solidFill>
                  <a:srgbClr val="000000"/>
                </a:solidFill>
                <a:latin typeface="Roboto"/>
              </a:rPr>
              <a:t> </a:t>
            </a:r>
            <a:r>
              <a:rPr lang="fr-FR" sz="1100" b="1" dirty="0">
                <a:solidFill>
                  <a:srgbClr val="000000"/>
                </a:solidFill>
                <a:latin typeface="Roboto"/>
              </a:rPr>
              <a:t>COMINT</a:t>
            </a:r>
            <a:endParaRPr sz="1100" b="1" dirty="0">
              <a:solidFill>
                <a:srgbClr val="000000"/>
              </a:solidFill>
              <a:latin typeface="Roboto"/>
            </a:endParaRPr>
          </a:p>
        </p:txBody>
      </p:sp>
      <p:sp>
        <p:nvSpPr>
          <p:cNvPr id="12" name="TextBox 7">
            <a:extLst>
              <a:ext uri="{FF2B5EF4-FFF2-40B4-BE49-F238E27FC236}">
                <a16:creationId xmlns:a16="http://schemas.microsoft.com/office/drawing/2014/main" id="{6F22D673-1760-689A-F975-F37ADCB3B387}"/>
              </a:ext>
            </a:extLst>
          </p:cNvPr>
          <p:cNvSpPr txBox="1"/>
          <p:nvPr/>
        </p:nvSpPr>
        <p:spPr>
          <a:xfrm>
            <a:off x="3283068" y="2672821"/>
            <a:ext cx="965008" cy="169277"/>
          </a:xfrm>
          <a:prstGeom prst="rect">
            <a:avLst/>
          </a:prstGeom>
          <a:noFill/>
          <a:ln>
            <a:noFill/>
          </a:ln>
        </p:spPr>
        <p:txBody>
          <a:bodyPr wrap="non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sz="1100" b="1" dirty="0">
                <a:solidFill>
                  <a:srgbClr val="000000"/>
                </a:solidFill>
                <a:latin typeface="Roboto"/>
              </a:rPr>
              <a:t>Angle </a:t>
            </a:r>
            <a:r>
              <a:rPr lang="fr-FR" sz="1100" b="1" dirty="0">
                <a:solidFill>
                  <a:srgbClr val="000000"/>
                </a:solidFill>
                <a:latin typeface="Roboto"/>
              </a:rPr>
              <a:t>d'Arrivée</a:t>
            </a:r>
          </a:p>
        </p:txBody>
      </p:sp>
      <p:sp>
        <p:nvSpPr>
          <p:cNvPr id="14" name="Rounded Rectangle 9">
            <a:extLst>
              <a:ext uri="{FF2B5EF4-FFF2-40B4-BE49-F238E27FC236}">
                <a16:creationId xmlns:a16="http://schemas.microsoft.com/office/drawing/2014/main" id="{5B028BCD-5200-E0B3-D903-F3023CBDD5D0}"/>
              </a:ext>
            </a:extLst>
          </p:cNvPr>
          <p:cNvSpPr/>
          <p:nvPr/>
        </p:nvSpPr>
        <p:spPr>
          <a:xfrm>
            <a:off x="2724150" y="1662219"/>
            <a:ext cx="2171700" cy="514350"/>
          </a:xfrm>
          <a:custGeom>
            <a:avLst/>
            <a:gdLst/>
            <a:ahLst/>
            <a:cxnLst/>
            <a:rect l="0" t="0" r="0" b="0"/>
            <a:pathLst>
              <a:path w="2171700" h="514350">
                <a:moveTo>
                  <a:pt x="114300" y="0"/>
                </a:moveTo>
                <a:lnTo>
                  <a:pt x="2057400" y="0"/>
                </a:lnTo>
                <a:cubicBezTo>
                  <a:pt x="2057400" y="0"/>
                  <a:pt x="2171700" y="0"/>
                  <a:pt x="2171700" y="114300"/>
                </a:cubicBezTo>
                <a:lnTo>
                  <a:pt x="2171700" y="400050"/>
                </a:lnTo>
                <a:cubicBezTo>
                  <a:pt x="2171700" y="400050"/>
                  <a:pt x="2171700" y="514350"/>
                  <a:pt x="2057400" y="514350"/>
                </a:cubicBezTo>
                <a:lnTo>
                  <a:pt x="114300" y="514350"/>
                </a:lnTo>
                <a:cubicBezTo>
                  <a:pt x="114300" y="514350"/>
                  <a:pt x="0" y="514350"/>
                  <a:pt x="0" y="400050"/>
                </a:cubicBezTo>
                <a:lnTo>
                  <a:pt x="0" y="114300"/>
                </a:lnTo>
                <a:cubicBezTo>
                  <a:pt x="0" y="114300"/>
                  <a:pt x="0" y="0"/>
                  <a:pt x="114300" y="0"/>
                </a:cubicBezTo>
              </a:path>
            </a:pathLst>
          </a:custGeom>
          <a:noFill/>
          <a:ln w="7143">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15" name="Rounded Rectangle 10">
            <a:extLst>
              <a:ext uri="{FF2B5EF4-FFF2-40B4-BE49-F238E27FC236}">
                <a16:creationId xmlns:a16="http://schemas.microsoft.com/office/drawing/2014/main" id="{5EA1A51E-595E-5EEB-6AB2-6B5FB361BA91}"/>
              </a:ext>
            </a:extLst>
          </p:cNvPr>
          <p:cNvSpPr/>
          <p:nvPr/>
        </p:nvSpPr>
        <p:spPr>
          <a:xfrm>
            <a:off x="5334000" y="4291116"/>
            <a:ext cx="247650" cy="228600"/>
          </a:xfrm>
          <a:custGeom>
            <a:avLst/>
            <a:gdLst/>
            <a:ahLst/>
            <a:cxnLst/>
            <a:rect l="0" t="0" r="0" b="0"/>
            <a:pathLst>
              <a:path w="247650" h="228600">
                <a:moveTo>
                  <a:pt x="247650" y="228600"/>
                </a:moveTo>
                <a:lnTo>
                  <a:pt x="123825" y="228600"/>
                </a:lnTo>
                <a:lnTo>
                  <a:pt x="0" y="228600"/>
                </a:lnTo>
                <a:lnTo>
                  <a:pt x="0" y="114300"/>
                </a:lnTo>
                <a:lnTo>
                  <a:pt x="0" y="0"/>
                </a:lnTo>
              </a:path>
            </a:pathLst>
          </a:custGeom>
          <a:noFill/>
          <a:ln w="7143">
            <a:solidFill>
              <a:srgbClr val="000000"/>
            </a:solidFill>
            <a:prstDash val="dash"/>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16" name="Rounded Rectangle 11">
            <a:extLst>
              <a:ext uri="{FF2B5EF4-FFF2-40B4-BE49-F238E27FC236}">
                <a16:creationId xmlns:a16="http://schemas.microsoft.com/office/drawing/2014/main" id="{CD8546FC-8626-82B3-3CA1-B427DC340CE3}"/>
              </a:ext>
            </a:extLst>
          </p:cNvPr>
          <p:cNvSpPr/>
          <p:nvPr/>
        </p:nvSpPr>
        <p:spPr>
          <a:xfrm>
            <a:off x="5181600" y="1776519"/>
            <a:ext cx="1371600" cy="1657350"/>
          </a:xfrm>
          <a:custGeom>
            <a:avLst/>
            <a:gdLst/>
            <a:ahLst/>
            <a:cxnLst/>
            <a:rect l="0" t="0" r="0" b="0"/>
            <a:pathLst>
              <a:path w="1371600" h="1657350">
                <a:moveTo>
                  <a:pt x="228600" y="0"/>
                </a:moveTo>
                <a:lnTo>
                  <a:pt x="1143000" y="0"/>
                </a:lnTo>
                <a:cubicBezTo>
                  <a:pt x="1143000" y="0"/>
                  <a:pt x="1371600" y="0"/>
                  <a:pt x="1371600" y="228600"/>
                </a:cubicBezTo>
                <a:lnTo>
                  <a:pt x="1371600" y="1428750"/>
                </a:lnTo>
                <a:cubicBezTo>
                  <a:pt x="1371600" y="1428750"/>
                  <a:pt x="1371600" y="1657350"/>
                  <a:pt x="1143000" y="1657350"/>
                </a:cubicBezTo>
                <a:lnTo>
                  <a:pt x="228600" y="1657350"/>
                </a:lnTo>
                <a:cubicBezTo>
                  <a:pt x="228600" y="1657350"/>
                  <a:pt x="0" y="1657350"/>
                  <a:pt x="0" y="1428750"/>
                </a:cubicBezTo>
                <a:lnTo>
                  <a:pt x="0" y="228600"/>
                </a:lnTo>
                <a:cubicBezTo>
                  <a:pt x="0" y="228600"/>
                  <a:pt x="0" y="0"/>
                  <a:pt x="228600" y="0"/>
                </a:cubicBezTo>
              </a:path>
            </a:pathLst>
          </a:custGeom>
          <a:noFill/>
          <a:ln w="7143">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17" name="Rounded Rectangle 12">
            <a:extLst>
              <a:ext uri="{FF2B5EF4-FFF2-40B4-BE49-F238E27FC236}">
                <a16:creationId xmlns:a16="http://schemas.microsoft.com/office/drawing/2014/main" id="{20D31576-3F6A-DB70-EC50-6C123FDE521B}"/>
              </a:ext>
            </a:extLst>
          </p:cNvPr>
          <p:cNvSpPr/>
          <p:nvPr/>
        </p:nvSpPr>
        <p:spPr>
          <a:xfrm>
            <a:off x="6896100" y="1662219"/>
            <a:ext cx="1714500" cy="514350"/>
          </a:xfrm>
          <a:custGeom>
            <a:avLst/>
            <a:gdLst/>
            <a:ahLst/>
            <a:cxnLst/>
            <a:rect l="0" t="0" r="0" b="0"/>
            <a:pathLst>
              <a:path w="1714500" h="514350">
                <a:moveTo>
                  <a:pt x="114300" y="0"/>
                </a:moveTo>
                <a:lnTo>
                  <a:pt x="1600200" y="0"/>
                </a:lnTo>
                <a:cubicBezTo>
                  <a:pt x="1600200" y="0"/>
                  <a:pt x="1714500" y="0"/>
                  <a:pt x="1714500" y="114300"/>
                </a:cubicBezTo>
                <a:lnTo>
                  <a:pt x="1714500" y="400050"/>
                </a:lnTo>
                <a:cubicBezTo>
                  <a:pt x="1714500" y="400050"/>
                  <a:pt x="1714500" y="514350"/>
                  <a:pt x="1600200" y="514350"/>
                </a:cubicBezTo>
                <a:lnTo>
                  <a:pt x="114300" y="514350"/>
                </a:lnTo>
                <a:cubicBezTo>
                  <a:pt x="114300" y="514350"/>
                  <a:pt x="0" y="514350"/>
                  <a:pt x="0" y="400050"/>
                </a:cubicBezTo>
                <a:lnTo>
                  <a:pt x="0" y="114300"/>
                </a:lnTo>
                <a:cubicBezTo>
                  <a:pt x="0" y="114300"/>
                  <a:pt x="0" y="0"/>
                  <a:pt x="114300" y="0"/>
                </a:cubicBezTo>
              </a:path>
            </a:pathLst>
          </a:custGeom>
          <a:noFill/>
          <a:ln w="7143">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18" name="Rounded Rectangle 13">
            <a:extLst>
              <a:ext uri="{FF2B5EF4-FFF2-40B4-BE49-F238E27FC236}">
                <a16:creationId xmlns:a16="http://schemas.microsoft.com/office/drawing/2014/main" id="{7F46F60D-92EC-9822-B997-F941C740041D}"/>
              </a:ext>
            </a:extLst>
          </p:cNvPr>
          <p:cNvSpPr/>
          <p:nvPr/>
        </p:nvSpPr>
        <p:spPr>
          <a:xfrm>
            <a:off x="5334000" y="4291116"/>
            <a:ext cx="247650" cy="571500"/>
          </a:xfrm>
          <a:custGeom>
            <a:avLst/>
            <a:gdLst/>
            <a:ahLst/>
            <a:cxnLst/>
            <a:rect l="0" t="0" r="0" b="0"/>
            <a:pathLst>
              <a:path w="247650" h="571500">
                <a:moveTo>
                  <a:pt x="247650" y="571500"/>
                </a:moveTo>
                <a:lnTo>
                  <a:pt x="115252" y="571500"/>
                </a:lnTo>
                <a:lnTo>
                  <a:pt x="114300" y="571500"/>
                </a:lnTo>
                <a:cubicBezTo>
                  <a:pt x="51173" y="571500"/>
                  <a:pt x="0" y="520326"/>
                  <a:pt x="0" y="457200"/>
                </a:cubicBezTo>
                <a:lnTo>
                  <a:pt x="0" y="71437"/>
                </a:lnTo>
                <a:lnTo>
                  <a:pt x="0" y="0"/>
                </a:lnTo>
              </a:path>
            </a:pathLst>
          </a:custGeom>
          <a:noFill/>
          <a:ln w="7143">
            <a:solidFill>
              <a:srgbClr val="000000"/>
            </a:solidFill>
            <a:prstDash val="dash"/>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19" name="Rounded Rectangle 14">
            <a:extLst>
              <a:ext uri="{FF2B5EF4-FFF2-40B4-BE49-F238E27FC236}">
                <a16:creationId xmlns:a16="http://schemas.microsoft.com/office/drawing/2014/main" id="{9047F124-168D-4952-1137-4668ED6B1C89}"/>
              </a:ext>
            </a:extLst>
          </p:cNvPr>
          <p:cNvSpPr/>
          <p:nvPr/>
        </p:nvSpPr>
        <p:spPr>
          <a:xfrm>
            <a:off x="4895850" y="1919394"/>
            <a:ext cx="285750" cy="409575"/>
          </a:xfrm>
          <a:custGeom>
            <a:avLst/>
            <a:gdLst/>
            <a:ahLst/>
            <a:cxnLst/>
            <a:rect l="0" t="0" r="0" b="0"/>
            <a:pathLst>
              <a:path w="285750" h="409575">
                <a:moveTo>
                  <a:pt x="0" y="0"/>
                </a:moveTo>
                <a:lnTo>
                  <a:pt x="18097" y="0"/>
                </a:lnTo>
                <a:lnTo>
                  <a:pt x="19050" y="0"/>
                </a:lnTo>
                <a:cubicBezTo>
                  <a:pt x="87436" y="0"/>
                  <a:pt x="142875" y="55438"/>
                  <a:pt x="142875" y="123825"/>
                </a:cubicBezTo>
                <a:lnTo>
                  <a:pt x="142875" y="284797"/>
                </a:lnTo>
                <a:lnTo>
                  <a:pt x="142875" y="285750"/>
                </a:lnTo>
                <a:cubicBezTo>
                  <a:pt x="142875" y="354136"/>
                  <a:pt x="198313" y="409575"/>
                  <a:pt x="266700" y="409575"/>
                </a:cubicBezTo>
                <a:lnTo>
                  <a:pt x="267652" y="409575"/>
                </a:lnTo>
                <a:lnTo>
                  <a:pt x="285750" y="409575"/>
                </a:lnTo>
              </a:path>
            </a:pathLst>
          </a:custGeom>
          <a:noFill/>
          <a:ln w="7143">
            <a:solidFill>
              <a:srgbClr val="000000"/>
            </a:solidFill>
            <a:prstDash val="dash"/>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20" name="Rounded Rectangle 15">
            <a:extLst>
              <a:ext uri="{FF2B5EF4-FFF2-40B4-BE49-F238E27FC236}">
                <a16:creationId xmlns:a16="http://schemas.microsoft.com/office/drawing/2014/main" id="{6230EB2A-8390-8850-48CC-06EA6576732A}"/>
              </a:ext>
            </a:extLst>
          </p:cNvPr>
          <p:cNvSpPr/>
          <p:nvPr/>
        </p:nvSpPr>
        <p:spPr>
          <a:xfrm>
            <a:off x="6553200" y="1919126"/>
            <a:ext cx="342900" cy="409995"/>
          </a:xfrm>
          <a:custGeom>
            <a:avLst/>
            <a:gdLst/>
            <a:ahLst/>
            <a:cxnLst/>
            <a:rect l="0" t="0" r="0" b="0"/>
            <a:pathLst>
              <a:path w="342900" h="409995">
                <a:moveTo>
                  <a:pt x="0" y="409842"/>
                </a:moveTo>
                <a:lnTo>
                  <a:pt x="21907" y="409842"/>
                </a:lnTo>
                <a:lnTo>
                  <a:pt x="22860" y="409842"/>
                </a:lnTo>
                <a:cubicBezTo>
                  <a:pt x="104685" y="409995"/>
                  <a:pt x="171107" y="343573"/>
                  <a:pt x="171450" y="261252"/>
                </a:cubicBezTo>
                <a:lnTo>
                  <a:pt x="171450" y="260299"/>
                </a:lnTo>
                <a:lnTo>
                  <a:pt x="171450" y="148857"/>
                </a:lnTo>
                <a:cubicBezTo>
                  <a:pt x="171294" y="109254"/>
                  <a:pt x="186987" y="71307"/>
                  <a:pt x="215055" y="43418"/>
                </a:cubicBezTo>
                <a:cubicBezTo>
                  <a:pt x="243123" y="15530"/>
                  <a:pt x="281249" y="0"/>
                  <a:pt x="320992" y="267"/>
                </a:cubicBezTo>
                <a:lnTo>
                  <a:pt x="321945" y="267"/>
                </a:lnTo>
                <a:lnTo>
                  <a:pt x="342900" y="267"/>
                </a:lnTo>
              </a:path>
            </a:pathLst>
          </a:custGeom>
          <a:noFill/>
          <a:ln w="7143">
            <a:solidFill>
              <a:srgbClr val="000000"/>
            </a:solidFill>
            <a:prstDash val="dash"/>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21" name="Rounded Rectangle 16">
            <a:extLst>
              <a:ext uri="{FF2B5EF4-FFF2-40B4-BE49-F238E27FC236}">
                <a16:creationId xmlns:a16="http://schemas.microsoft.com/office/drawing/2014/main" id="{4B999F7E-9841-58D5-E6B1-3C0E0A8A8B35}"/>
              </a:ext>
            </a:extLst>
          </p:cNvPr>
          <p:cNvSpPr/>
          <p:nvPr/>
        </p:nvSpPr>
        <p:spPr>
          <a:xfrm>
            <a:off x="4324350" y="2176569"/>
            <a:ext cx="300037" cy="228600"/>
          </a:xfrm>
          <a:custGeom>
            <a:avLst/>
            <a:gdLst/>
            <a:ahLst/>
            <a:cxnLst/>
            <a:rect l="0" t="0" r="0" b="0"/>
            <a:pathLst>
              <a:path w="300037" h="228600">
                <a:moveTo>
                  <a:pt x="300037" y="0"/>
                </a:moveTo>
                <a:lnTo>
                  <a:pt x="300037" y="114300"/>
                </a:lnTo>
                <a:lnTo>
                  <a:pt x="300037" y="228600"/>
                </a:lnTo>
                <a:lnTo>
                  <a:pt x="150495" y="228600"/>
                </a:lnTo>
                <a:lnTo>
                  <a:pt x="0" y="228600"/>
                </a:lnTo>
              </a:path>
            </a:pathLst>
          </a:custGeom>
          <a:noFill/>
          <a:ln w="7143">
            <a:solidFill>
              <a:srgbClr val="000000"/>
            </a:solidFill>
            <a:prstDash val="dash"/>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22" name="Rounded Rectangle 17">
            <a:extLst>
              <a:ext uri="{FF2B5EF4-FFF2-40B4-BE49-F238E27FC236}">
                <a16:creationId xmlns:a16="http://schemas.microsoft.com/office/drawing/2014/main" id="{B4EFED25-C7C5-C004-C5BE-8B82C21DEBF5}"/>
              </a:ext>
            </a:extLst>
          </p:cNvPr>
          <p:cNvSpPr/>
          <p:nvPr/>
        </p:nvSpPr>
        <p:spPr>
          <a:xfrm>
            <a:off x="4324350" y="2176569"/>
            <a:ext cx="300037" cy="571500"/>
          </a:xfrm>
          <a:custGeom>
            <a:avLst/>
            <a:gdLst/>
            <a:ahLst/>
            <a:cxnLst/>
            <a:rect l="0" t="0" r="0" b="0"/>
            <a:pathLst>
              <a:path w="300037" h="933450">
                <a:moveTo>
                  <a:pt x="300037" y="0"/>
                </a:moveTo>
                <a:lnTo>
                  <a:pt x="300037" y="116204"/>
                </a:lnTo>
                <a:lnTo>
                  <a:pt x="300037" y="819150"/>
                </a:lnTo>
                <a:cubicBezTo>
                  <a:pt x="300037" y="882276"/>
                  <a:pt x="248863" y="933450"/>
                  <a:pt x="185737" y="933450"/>
                </a:cubicBezTo>
                <a:lnTo>
                  <a:pt x="184785" y="933450"/>
                </a:lnTo>
                <a:lnTo>
                  <a:pt x="0" y="933450"/>
                </a:lnTo>
              </a:path>
            </a:pathLst>
          </a:custGeom>
          <a:noFill/>
          <a:ln w="7143">
            <a:solidFill>
              <a:srgbClr val="000000"/>
            </a:solidFill>
            <a:prstDash val="dash"/>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23" name="Rounded Rectangle 18">
            <a:extLst>
              <a:ext uri="{FF2B5EF4-FFF2-40B4-BE49-F238E27FC236}">
                <a16:creationId xmlns:a16="http://schemas.microsoft.com/office/drawing/2014/main" id="{D3ACAEC3-B685-C65E-51E3-81D23AF7C5B8}"/>
              </a:ext>
            </a:extLst>
          </p:cNvPr>
          <p:cNvSpPr/>
          <p:nvPr/>
        </p:nvSpPr>
        <p:spPr>
          <a:xfrm>
            <a:off x="7159869" y="2176569"/>
            <a:ext cx="250507" cy="228600"/>
          </a:xfrm>
          <a:custGeom>
            <a:avLst/>
            <a:gdLst/>
            <a:ahLst/>
            <a:cxnLst/>
            <a:rect l="0" t="0" r="0" b="0"/>
            <a:pathLst>
              <a:path w="250507" h="228600">
                <a:moveTo>
                  <a:pt x="250507" y="228600"/>
                </a:moveTo>
                <a:lnTo>
                  <a:pt x="125729" y="228600"/>
                </a:lnTo>
                <a:lnTo>
                  <a:pt x="0" y="228600"/>
                </a:lnTo>
                <a:lnTo>
                  <a:pt x="0" y="114300"/>
                </a:lnTo>
                <a:lnTo>
                  <a:pt x="0" y="0"/>
                </a:lnTo>
              </a:path>
            </a:pathLst>
          </a:custGeom>
          <a:noFill/>
          <a:ln w="7143">
            <a:solidFill>
              <a:srgbClr val="000000"/>
            </a:solidFill>
            <a:prstDash val="dash"/>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24" name="Rounded Rectangle 19">
            <a:extLst>
              <a:ext uri="{FF2B5EF4-FFF2-40B4-BE49-F238E27FC236}">
                <a16:creationId xmlns:a16="http://schemas.microsoft.com/office/drawing/2014/main" id="{C95CDEEE-BA1B-290D-90EB-D2D8BAEB1217}"/>
              </a:ext>
            </a:extLst>
          </p:cNvPr>
          <p:cNvSpPr/>
          <p:nvPr/>
        </p:nvSpPr>
        <p:spPr>
          <a:xfrm>
            <a:off x="7159869" y="2176569"/>
            <a:ext cx="250507" cy="571500"/>
          </a:xfrm>
          <a:custGeom>
            <a:avLst/>
            <a:gdLst/>
            <a:ahLst/>
            <a:cxnLst/>
            <a:rect l="0" t="0" r="0" b="0"/>
            <a:pathLst>
              <a:path w="250507" h="571500">
                <a:moveTo>
                  <a:pt x="250507" y="571500"/>
                </a:moveTo>
                <a:lnTo>
                  <a:pt x="115252" y="571500"/>
                </a:lnTo>
                <a:lnTo>
                  <a:pt x="114300" y="571500"/>
                </a:lnTo>
                <a:cubicBezTo>
                  <a:pt x="51173" y="571500"/>
                  <a:pt x="0" y="520326"/>
                  <a:pt x="0" y="457200"/>
                </a:cubicBezTo>
                <a:lnTo>
                  <a:pt x="0" y="71437"/>
                </a:lnTo>
                <a:lnTo>
                  <a:pt x="0" y="0"/>
                </a:lnTo>
              </a:path>
            </a:pathLst>
          </a:custGeom>
          <a:noFill/>
          <a:ln w="7143">
            <a:solidFill>
              <a:srgbClr val="000000"/>
            </a:solidFill>
            <a:prstDash val="dash"/>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26" name="Rounded Rectangle 21">
            <a:extLst>
              <a:ext uri="{FF2B5EF4-FFF2-40B4-BE49-F238E27FC236}">
                <a16:creationId xmlns:a16="http://schemas.microsoft.com/office/drawing/2014/main" id="{E1CC2068-9A4B-D7BF-0106-AB64BC0D07F4}"/>
              </a:ext>
            </a:extLst>
          </p:cNvPr>
          <p:cNvSpPr/>
          <p:nvPr/>
        </p:nvSpPr>
        <p:spPr>
          <a:xfrm>
            <a:off x="5867400" y="3433867"/>
            <a:ext cx="9525" cy="342900"/>
          </a:xfrm>
          <a:custGeom>
            <a:avLst/>
            <a:gdLst/>
            <a:ahLst/>
            <a:cxnLst/>
            <a:rect l="0" t="0" r="0" b="0"/>
            <a:pathLst>
              <a:path w="9525" h="342900">
                <a:moveTo>
                  <a:pt x="0" y="0"/>
                </a:moveTo>
                <a:lnTo>
                  <a:pt x="0" y="171450"/>
                </a:lnTo>
                <a:lnTo>
                  <a:pt x="0" y="342900"/>
                </a:lnTo>
              </a:path>
            </a:pathLst>
          </a:custGeom>
          <a:noFill/>
          <a:ln w="7143">
            <a:solidFill>
              <a:srgbClr val="000000"/>
            </a:solidFill>
            <a:prstDash val="dash"/>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27" name="Rounded Rectangle 22">
            <a:extLst>
              <a:ext uri="{FF2B5EF4-FFF2-40B4-BE49-F238E27FC236}">
                <a16:creationId xmlns:a16="http://schemas.microsoft.com/office/drawing/2014/main" id="{B353CDE4-F454-61D2-D8B1-A2ED33B8F7AC}"/>
              </a:ext>
            </a:extLst>
          </p:cNvPr>
          <p:cNvSpPr/>
          <p:nvPr/>
        </p:nvSpPr>
        <p:spPr>
          <a:xfrm>
            <a:off x="5067300" y="3776767"/>
            <a:ext cx="1600200" cy="514350"/>
          </a:xfrm>
          <a:custGeom>
            <a:avLst/>
            <a:gdLst/>
            <a:ahLst/>
            <a:cxnLst/>
            <a:rect l="0" t="0" r="0" b="0"/>
            <a:pathLst>
              <a:path w="1600200" h="514350">
                <a:moveTo>
                  <a:pt x="114300" y="0"/>
                </a:moveTo>
                <a:lnTo>
                  <a:pt x="1485900" y="0"/>
                </a:lnTo>
                <a:cubicBezTo>
                  <a:pt x="1485900" y="0"/>
                  <a:pt x="1600200" y="0"/>
                  <a:pt x="1600200" y="114300"/>
                </a:cubicBezTo>
                <a:lnTo>
                  <a:pt x="1600200" y="400050"/>
                </a:lnTo>
                <a:cubicBezTo>
                  <a:pt x="1600200" y="400050"/>
                  <a:pt x="1600200" y="514350"/>
                  <a:pt x="1485900" y="514350"/>
                </a:cubicBezTo>
                <a:lnTo>
                  <a:pt x="114300" y="514350"/>
                </a:lnTo>
                <a:cubicBezTo>
                  <a:pt x="114300" y="514350"/>
                  <a:pt x="0" y="514350"/>
                  <a:pt x="0" y="400050"/>
                </a:cubicBezTo>
                <a:lnTo>
                  <a:pt x="0" y="114300"/>
                </a:lnTo>
                <a:cubicBezTo>
                  <a:pt x="0" y="114300"/>
                  <a:pt x="0" y="0"/>
                  <a:pt x="114300" y="0"/>
                </a:cubicBezTo>
              </a:path>
            </a:pathLst>
          </a:custGeom>
          <a:noFill/>
          <a:ln w="7143">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28" name="TextBox 23">
            <a:extLst>
              <a:ext uri="{FF2B5EF4-FFF2-40B4-BE49-F238E27FC236}">
                <a16:creationId xmlns:a16="http://schemas.microsoft.com/office/drawing/2014/main" id="{641D92A5-7E2F-FA10-6ACA-52DA84298FA7}"/>
              </a:ext>
            </a:extLst>
          </p:cNvPr>
          <p:cNvSpPr txBox="1"/>
          <p:nvPr/>
        </p:nvSpPr>
        <p:spPr>
          <a:xfrm>
            <a:off x="2766951" y="1779108"/>
            <a:ext cx="1671637" cy="280035"/>
          </a:xfrm>
          <a:prstGeom prst="rect">
            <a:avLst/>
          </a:prstGeom>
          <a:noFill/>
          <a:ln>
            <a:noFill/>
          </a:ln>
        </p:spPr>
        <p:txBody>
          <a:bodyPr wrap="non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sz="1500" b="1" dirty="0">
                <a:solidFill>
                  <a:srgbClr val="000000"/>
                </a:solidFill>
                <a:latin typeface="Roboto"/>
              </a:rPr>
              <a:t>Principes de Base</a:t>
            </a:r>
          </a:p>
        </p:txBody>
      </p:sp>
      <p:sp>
        <p:nvSpPr>
          <p:cNvPr id="29" name="TextBox 24">
            <a:extLst>
              <a:ext uri="{FF2B5EF4-FFF2-40B4-BE49-F238E27FC236}">
                <a16:creationId xmlns:a16="http://schemas.microsoft.com/office/drawing/2014/main" id="{E1917C57-4DC5-FFDF-CD9C-7203ADE42CC6}"/>
              </a:ext>
            </a:extLst>
          </p:cNvPr>
          <p:cNvSpPr txBox="1"/>
          <p:nvPr/>
        </p:nvSpPr>
        <p:spPr>
          <a:xfrm>
            <a:off x="7372350" y="1824144"/>
            <a:ext cx="1171575" cy="280035"/>
          </a:xfrm>
          <a:prstGeom prst="rect">
            <a:avLst/>
          </a:prstGeom>
          <a:noFill/>
          <a:ln>
            <a:noFill/>
          </a:ln>
        </p:spPr>
        <p:txBody>
          <a:bodyPr wrap="non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sz="1500" b="1" dirty="0">
                <a:solidFill>
                  <a:srgbClr val="000000"/>
                </a:solidFill>
                <a:latin typeface="Roboto"/>
              </a:rPr>
              <a:t>Applications</a:t>
            </a:r>
          </a:p>
        </p:txBody>
      </p:sp>
      <p:sp>
        <p:nvSpPr>
          <p:cNvPr id="30" name="TextBox 25">
            <a:extLst>
              <a:ext uri="{FF2B5EF4-FFF2-40B4-BE49-F238E27FC236}">
                <a16:creationId xmlns:a16="http://schemas.microsoft.com/office/drawing/2014/main" id="{373A0068-0E79-FC6B-B70D-445BFFC010FA}"/>
              </a:ext>
            </a:extLst>
          </p:cNvPr>
          <p:cNvSpPr txBox="1"/>
          <p:nvPr/>
        </p:nvSpPr>
        <p:spPr>
          <a:xfrm>
            <a:off x="5508688" y="2652820"/>
            <a:ext cx="785812" cy="560070"/>
          </a:xfrm>
          <a:prstGeom prst="rect">
            <a:avLst/>
          </a:prstGeom>
          <a:noFill/>
          <a:ln>
            <a:noFill/>
          </a:ln>
        </p:spPr>
        <p:txBody>
          <a:bodyPr wrap="non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sz="1500" b="1" dirty="0">
                <a:solidFill>
                  <a:srgbClr val="000000"/>
                </a:solidFill>
                <a:latin typeface="Roboto"/>
              </a:rPr>
              <a:t>Watson-
Watt</a:t>
            </a:r>
          </a:p>
        </p:txBody>
      </p:sp>
      <p:sp>
        <p:nvSpPr>
          <p:cNvPr id="31" name="TextBox 26">
            <a:extLst>
              <a:ext uri="{FF2B5EF4-FFF2-40B4-BE49-F238E27FC236}">
                <a16:creationId xmlns:a16="http://schemas.microsoft.com/office/drawing/2014/main" id="{18B3A5B4-C8BB-50A1-5692-5A60227B2C9E}"/>
              </a:ext>
            </a:extLst>
          </p:cNvPr>
          <p:cNvSpPr txBox="1"/>
          <p:nvPr/>
        </p:nvSpPr>
        <p:spPr>
          <a:xfrm>
            <a:off x="5543550" y="3938692"/>
            <a:ext cx="1014412" cy="280035"/>
          </a:xfrm>
          <a:prstGeom prst="rect">
            <a:avLst/>
          </a:prstGeom>
          <a:noFill/>
          <a:ln>
            <a:noFill/>
          </a:ln>
        </p:spPr>
        <p:txBody>
          <a:bodyPr wrap="none" lIns="0" tIns="0" rIns="0" bIns="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sz="1500" b="1">
                <a:solidFill>
                  <a:srgbClr val="000000"/>
                </a:solidFill>
                <a:latin typeface="Roboto"/>
              </a:rPr>
              <a:t>Avantages</a:t>
            </a:r>
          </a:p>
        </p:txBody>
      </p:sp>
      <p:sp>
        <p:nvSpPr>
          <p:cNvPr id="32" name="Rounded Rectangle 27">
            <a:extLst>
              <a:ext uri="{FF2B5EF4-FFF2-40B4-BE49-F238E27FC236}">
                <a16:creationId xmlns:a16="http://schemas.microsoft.com/office/drawing/2014/main" id="{016D1A34-F727-FD5A-C9BC-DAC5AB8832AE}"/>
              </a:ext>
            </a:extLst>
          </p:cNvPr>
          <p:cNvSpPr/>
          <p:nvPr/>
        </p:nvSpPr>
        <p:spPr>
          <a:xfrm>
            <a:off x="4505263" y="1782472"/>
            <a:ext cx="267773" cy="273843"/>
          </a:xfrm>
          <a:custGeom>
            <a:avLst/>
            <a:gdLst/>
            <a:ahLst/>
            <a:cxnLst/>
            <a:rect l="0" t="0" r="0" b="0"/>
            <a:pathLst>
              <a:path w="267773" h="273843">
                <a:moveTo>
                  <a:pt x="56020" y="178605"/>
                </a:moveTo>
                <a:cubicBezTo>
                  <a:pt x="56020" y="198332"/>
                  <a:pt x="72012" y="214324"/>
                  <a:pt x="91739" y="214324"/>
                </a:cubicBezTo>
                <a:cubicBezTo>
                  <a:pt x="111466" y="214324"/>
                  <a:pt x="127457" y="198332"/>
                  <a:pt x="127457" y="178605"/>
                </a:cubicBezTo>
                <a:cubicBezTo>
                  <a:pt x="127457" y="158878"/>
                  <a:pt x="111466" y="142886"/>
                  <a:pt x="91739" y="142886"/>
                </a:cubicBezTo>
                <a:cubicBezTo>
                  <a:pt x="72012" y="142886"/>
                  <a:pt x="56020" y="158878"/>
                  <a:pt x="56020" y="178605"/>
                </a:cubicBezTo>
                <a:close/>
                <a:moveTo>
                  <a:pt x="167355" y="162448"/>
                </a:moveTo>
                <a:cubicBezTo>
                  <a:pt x="169642" y="173102"/>
                  <a:pt x="169642" y="184120"/>
                  <a:pt x="167355" y="194774"/>
                </a:cubicBezTo>
                <a:lnTo>
                  <a:pt x="175821" y="199655"/>
                </a:lnTo>
                <a:cubicBezTo>
                  <a:pt x="181515" y="202943"/>
                  <a:pt x="183466" y="210225"/>
                  <a:pt x="180178" y="215919"/>
                </a:cubicBezTo>
                <a:lnTo>
                  <a:pt x="168272" y="236541"/>
                </a:lnTo>
                <a:cubicBezTo>
                  <a:pt x="164984" y="242235"/>
                  <a:pt x="157703" y="244186"/>
                  <a:pt x="152008" y="240899"/>
                </a:cubicBezTo>
                <a:lnTo>
                  <a:pt x="143602" y="236041"/>
                </a:lnTo>
                <a:cubicBezTo>
                  <a:pt x="135499" y="243344"/>
                  <a:pt x="125938" y="248843"/>
                  <a:pt x="115551" y="252174"/>
                </a:cubicBezTo>
                <a:lnTo>
                  <a:pt x="115551" y="261937"/>
                </a:lnTo>
                <a:cubicBezTo>
                  <a:pt x="115551" y="268513"/>
                  <a:pt x="110221" y="273843"/>
                  <a:pt x="103645" y="273843"/>
                </a:cubicBezTo>
                <a:lnTo>
                  <a:pt x="79832" y="273843"/>
                </a:lnTo>
                <a:cubicBezTo>
                  <a:pt x="73257" y="273843"/>
                  <a:pt x="67926" y="268513"/>
                  <a:pt x="67926" y="261937"/>
                </a:cubicBezTo>
                <a:lnTo>
                  <a:pt x="67926" y="252162"/>
                </a:lnTo>
                <a:cubicBezTo>
                  <a:pt x="57549" y="248811"/>
                  <a:pt x="47995" y="243309"/>
                  <a:pt x="39887" y="236017"/>
                </a:cubicBezTo>
                <a:lnTo>
                  <a:pt x="31457" y="240887"/>
                </a:lnTo>
                <a:cubicBezTo>
                  <a:pt x="25763" y="244174"/>
                  <a:pt x="18481" y="242223"/>
                  <a:pt x="15193" y="236529"/>
                </a:cubicBezTo>
                <a:lnTo>
                  <a:pt x="3287" y="215907"/>
                </a:lnTo>
                <a:cubicBezTo>
                  <a:pt x="0" y="210213"/>
                  <a:pt x="1951" y="202931"/>
                  <a:pt x="7645" y="199644"/>
                </a:cubicBezTo>
                <a:lnTo>
                  <a:pt x="16122" y="194750"/>
                </a:lnTo>
                <a:cubicBezTo>
                  <a:pt x="13841" y="184104"/>
                  <a:pt x="13841" y="173095"/>
                  <a:pt x="16122" y="162448"/>
                </a:cubicBezTo>
                <a:lnTo>
                  <a:pt x="7645" y="157543"/>
                </a:lnTo>
                <a:cubicBezTo>
                  <a:pt x="1951" y="154255"/>
                  <a:pt x="0" y="146974"/>
                  <a:pt x="3287" y="141279"/>
                </a:cubicBezTo>
                <a:lnTo>
                  <a:pt x="15193" y="120657"/>
                </a:lnTo>
                <a:cubicBezTo>
                  <a:pt x="18485" y="114967"/>
                  <a:pt x="25766" y="113022"/>
                  <a:pt x="31457" y="116312"/>
                </a:cubicBezTo>
                <a:lnTo>
                  <a:pt x="39875" y="121169"/>
                </a:lnTo>
                <a:cubicBezTo>
                  <a:pt x="47971" y="113854"/>
                  <a:pt x="57534" y="108350"/>
                  <a:pt x="67926" y="105025"/>
                </a:cubicBezTo>
                <a:lnTo>
                  <a:pt x="67926" y="95250"/>
                </a:lnTo>
                <a:cubicBezTo>
                  <a:pt x="67926" y="88674"/>
                  <a:pt x="73257" y="83343"/>
                  <a:pt x="79832" y="83343"/>
                </a:cubicBezTo>
                <a:lnTo>
                  <a:pt x="103645" y="83343"/>
                </a:lnTo>
                <a:cubicBezTo>
                  <a:pt x="110221" y="83343"/>
                  <a:pt x="115551" y="88674"/>
                  <a:pt x="115551" y="95250"/>
                </a:cubicBezTo>
                <a:lnTo>
                  <a:pt x="115551" y="105060"/>
                </a:lnTo>
                <a:cubicBezTo>
                  <a:pt x="125919" y="108413"/>
                  <a:pt x="135467" y="113906"/>
                  <a:pt x="143578" y="121181"/>
                </a:cubicBezTo>
                <a:lnTo>
                  <a:pt x="152008" y="116312"/>
                </a:lnTo>
                <a:cubicBezTo>
                  <a:pt x="157703" y="113024"/>
                  <a:pt x="164984" y="114975"/>
                  <a:pt x="168272" y="120669"/>
                </a:cubicBezTo>
                <a:lnTo>
                  <a:pt x="180178" y="141291"/>
                </a:lnTo>
                <a:cubicBezTo>
                  <a:pt x="183466" y="146985"/>
                  <a:pt x="181515" y="154267"/>
                  <a:pt x="175821" y="157555"/>
                </a:cubicBezTo>
                <a:lnTo>
                  <a:pt x="167355" y="162448"/>
                </a:lnTo>
                <a:close/>
                <a:moveTo>
                  <a:pt x="198895" y="53590"/>
                </a:moveTo>
                <a:cubicBezTo>
                  <a:pt x="198895" y="63453"/>
                  <a:pt x="206891" y="71449"/>
                  <a:pt x="216754" y="71449"/>
                </a:cubicBezTo>
                <a:cubicBezTo>
                  <a:pt x="226618" y="71449"/>
                  <a:pt x="234614" y="63453"/>
                  <a:pt x="234614" y="53590"/>
                </a:cubicBezTo>
                <a:cubicBezTo>
                  <a:pt x="234614" y="43726"/>
                  <a:pt x="226618" y="35730"/>
                  <a:pt x="216754" y="35730"/>
                </a:cubicBezTo>
                <a:cubicBezTo>
                  <a:pt x="206891" y="35730"/>
                  <a:pt x="198895" y="43726"/>
                  <a:pt x="198895" y="53590"/>
                </a:cubicBezTo>
                <a:close/>
                <a:moveTo>
                  <a:pt x="257236" y="63174"/>
                </a:moveTo>
                <a:lnTo>
                  <a:pt x="263951" y="67079"/>
                </a:lnTo>
                <a:cubicBezTo>
                  <a:pt x="266798" y="68723"/>
                  <a:pt x="267773" y="72364"/>
                  <a:pt x="266130" y="75211"/>
                </a:cubicBezTo>
                <a:lnTo>
                  <a:pt x="260176" y="85534"/>
                </a:lnTo>
                <a:cubicBezTo>
                  <a:pt x="259387" y="86904"/>
                  <a:pt x="258085" y="87904"/>
                  <a:pt x="256557" y="88313"/>
                </a:cubicBezTo>
                <a:cubicBezTo>
                  <a:pt x="255029" y="88722"/>
                  <a:pt x="253401" y="88506"/>
                  <a:pt x="252033" y="87713"/>
                </a:cubicBezTo>
                <a:lnTo>
                  <a:pt x="245258" y="83796"/>
                </a:lnTo>
                <a:cubicBezTo>
                  <a:pt x="240552" y="88252"/>
                  <a:pt x="234868" y="91542"/>
                  <a:pt x="228661" y="93404"/>
                </a:cubicBezTo>
                <a:lnTo>
                  <a:pt x="228661" y="101203"/>
                </a:lnTo>
                <a:cubicBezTo>
                  <a:pt x="228661" y="104490"/>
                  <a:pt x="225995" y="107156"/>
                  <a:pt x="222707" y="107156"/>
                </a:cubicBezTo>
                <a:lnTo>
                  <a:pt x="210801" y="107156"/>
                </a:lnTo>
                <a:cubicBezTo>
                  <a:pt x="207513" y="107156"/>
                  <a:pt x="204848" y="104490"/>
                  <a:pt x="204848" y="101203"/>
                </a:cubicBezTo>
                <a:lnTo>
                  <a:pt x="204848" y="93440"/>
                </a:lnTo>
                <a:cubicBezTo>
                  <a:pt x="198623" y="91566"/>
                  <a:pt x="192928" y="88250"/>
                  <a:pt x="188227" y="83760"/>
                </a:cubicBezTo>
                <a:lnTo>
                  <a:pt x="181428" y="87701"/>
                </a:lnTo>
                <a:cubicBezTo>
                  <a:pt x="180060" y="88494"/>
                  <a:pt x="178432" y="88710"/>
                  <a:pt x="176904" y="88301"/>
                </a:cubicBezTo>
                <a:cubicBezTo>
                  <a:pt x="175376" y="87893"/>
                  <a:pt x="174074" y="86893"/>
                  <a:pt x="173285" y="85522"/>
                </a:cubicBezTo>
                <a:lnTo>
                  <a:pt x="167331" y="75199"/>
                </a:lnTo>
                <a:cubicBezTo>
                  <a:pt x="165688" y="72352"/>
                  <a:pt x="166663" y="68711"/>
                  <a:pt x="169510" y="67067"/>
                </a:cubicBezTo>
                <a:lnTo>
                  <a:pt x="176321" y="63138"/>
                </a:lnTo>
                <a:cubicBezTo>
                  <a:pt x="174814" y="56837"/>
                  <a:pt x="174814" y="50270"/>
                  <a:pt x="176321" y="43969"/>
                </a:cubicBezTo>
                <a:lnTo>
                  <a:pt x="169570" y="40076"/>
                </a:lnTo>
                <a:cubicBezTo>
                  <a:pt x="166718" y="38436"/>
                  <a:pt x="165737" y="34794"/>
                  <a:pt x="167379" y="31944"/>
                </a:cubicBezTo>
                <a:lnTo>
                  <a:pt x="173332" y="21621"/>
                </a:lnTo>
                <a:cubicBezTo>
                  <a:pt x="174122" y="20251"/>
                  <a:pt x="175424" y="19251"/>
                  <a:pt x="176952" y="18842"/>
                </a:cubicBezTo>
                <a:cubicBezTo>
                  <a:pt x="178480" y="18433"/>
                  <a:pt x="180108" y="18649"/>
                  <a:pt x="181476" y="19442"/>
                </a:cubicBezTo>
                <a:lnTo>
                  <a:pt x="188239" y="23360"/>
                </a:lnTo>
                <a:cubicBezTo>
                  <a:pt x="192954" y="18913"/>
                  <a:pt x="198641" y="15627"/>
                  <a:pt x="204848" y="13763"/>
                </a:cubicBezTo>
                <a:lnTo>
                  <a:pt x="204848" y="5953"/>
                </a:lnTo>
                <a:cubicBezTo>
                  <a:pt x="204848" y="2665"/>
                  <a:pt x="207513" y="0"/>
                  <a:pt x="210801" y="0"/>
                </a:cubicBezTo>
                <a:lnTo>
                  <a:pt x="222707" y="0"/>
                </a:lnTo>
                <a:cubicBezTo>
                  <a:pt x="225995" y="0"/>
                  <a:pt x="228661" y="2665"/>
                  <a:pt x="228661" y="5953"/>
                </a:cubicBezTo>
                <a:lnTo>
                  <a:pt x="228661" y="13763"/>
                </a:lnTo>
                <a:cubicBezTo>
                  <a:pt x="234860" y="15641"/>
                  <a:pt x="240530" y="18953"/>
                  <a:pt x="245210" y="23431"/>
                </a:cubicBezTo>
                <a:lnTo>
                  <a:pt x="252033" y="19478"/>
                </a:lnTo>
                <a:cubicBezTo>
                  <a:pt x="253401" y="18685"/>
                  <a:pt x="255029" y="18469"/>
                  <a:pt x="256557" y="18878"/>
                </a:cubicBezTo>
                <a:cubicBezTo>
                  <a:pt x="258084" y="19286"/>
                  <a:pt x="259387" y="20286"/>
                  <a:pt x="260176" y="21657"/>
                </a:cubicBezTo>
                <a:lnTo>
                  <a:pt x="266130" y="31980"/>
                </a:lnTo>
                <a:cubicBezTo>
                  <a:pt x="267773" y="34827"/>
                  <a:pt x="266798" y="38468"/>
                  <a:pt x="263951" y="40112"/>
                </a:cubicBezTo>
                <a:lnTo>
                  <a:pt x="257116" y="44053"/>
                </a:lnTo>
                <a:cubicBezTo>
                  <a:pt x="258653" y="50329"/>
                  <a:pt x="258694" y="56879"/>
                  <a:pt x="257236" y="63174"/>
                </a:cubicBezTo>
                <a:close/>
              </a:path>
            </a:pathLst>
          </a:custGeom>
          <a:noFill/>
          <a:ln w="7143">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33" name="Rounded Rectangle 28">
            <a:extLst>
              <a:ext uri="{FF2B5EF4-FFF2-40B4-BE49-F238E27FC236}">
                <a16:creationId xmlns:a16="http://schemas.microsoft.com/office/drawing/2014/main" id="{2E4E29B6-3304-A2E4-206F-EB60624C2271}"/>
              </a:ext>
            </a:extLst>
          </p:cNvPr>
          <p:cNvSpPr/>
          <p:nvPr/>
        </p:nvSpPr>
        <p:spPr>
          <a:xfrm>
            <a:off x="7022306" y="1788401"/>
            <a:ext cx="261937" cy="261937"/>
          </a:xfrm>
          <a:custGeom>
            <a:avLst/>
            <a:gdLst/>
            <a:ahLst/>
            <a:cxnLst/>
            <a:rect l="0" t="0" r="0" b="0"/>
            <a:pathLst>
              <a:path w="261937" h="261937">
                <a:moveTo>
                  <a:pt x="130968" y="0"/>
                </a:moveTo>
                <a:lnTo>
                  <a:pt x="130968" y="71437"/>
                </a:lnTo>
                <a:moveTo>
                  <a:pt x="71437" y="130968"/>
                </a:moveTo>
                <a:lnTo>
                  <a:pt x="0" y="130968"/>
                </a:lnTo>
                <a:moveTo>
                  <a:pt x="130968" y="261937"/>
                </a:moveTo>
                <a:lnTo>
                  <a:pt x="130968" y="190500"/>
                </a:lnTo>
                <a:moveTo>
                  <a:pt x="190500" y="130968"/>
                </a:moveTo>
                <a:lnTo>
                  <a:pt x="261937" y="130968"/>
                </a:lnTo>
                <a:moveTo>
                  <a:pt x="130980" y="107168"/>
                </a:moveTo>
                <a:cubicBezTo>
                  <a:pt x="144131" y="107168"/>
                  <a:pt x="154793" y="117829"/>
                  <a:pt x="154793" y="130980"/>
                </a:cubicBezTo>
                <a:cubicBezTo>
                  <a:pt x="154793" y="144131"/>
                  <a:pt x="144131" y="154793"/>
                  <a:pt x="130980" y="154793"/>
                </a:cubicBezTo>
                <a:cubicBezTo>
                  <a:pt x="117829" y="154793"/>
                  <a:pt x="107168" y="144131"/>
                  <a:pt x="107168" y="130980"/>
                </a:cubicBezTo>
                <a:cubicBezTo>
                  <a:pt x="107168" y="117829"/>
                  <a:pt x="117829" y="107168"/>
                  <a:pt x="130980" y="107168"/>
                </a:cubicBezTo>
                <a:close/>
              </a:path>
            </a:pathLst>
          </a:custGeom>
          <a:noFill/>
          <a:ln w="7143">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34" name="Rounded Rectangle 29">
            <a:extLst>
              <a:ext uri="{FF2B5EF4-FFF2-40B4-BE49-F238E27FC236}">
                <a16:creationId xmlns:a16="http://schemas.microsoft.com/office/drawing/2014/main" id="{AF76085E-E2E1-5BCB-C903-B6A466D3A906}"/>
              </a:ext>
            </a:extLst>
          </p:cNvPr>
          <p:cNvSpPr/>
          <p:nvPr/>
        </p:nvSpPr>
        <p:spPr>
          <a:xfrm>
            <a:off x="5648325" y="2128945"/>
            <a:ext cx="444072" cy="438159"/>
          </a:xfrm>
          <a:custGeom>
            <a:avLst/>
            <a:gdLst/>
            <a:ahLst/>
            <a:cxnLst/>
            <a:rect l="0" t="0" r="0" b="0"/>
            <a:pathLst>
              <a:path w="444072" h="438159">
                <a:moveTo>
                  <a:pt x="381571" y="210502"/>
                </a:moveTo>
                <a:lnTo>
                  <a:pt x="437768" y="415671"/>
                </a:lnTo>
                <a:cubicBezTo>
                  <a:pt x="438813" y="421213"/>
                  <a:pt x="437348" y="426933"/>
                  <a:pt x="433768" y="431292"/>
                </a:cubicBezTo>
                <a:cubicBezTo>
                  <a:pt x="430142" y="435645"/>
                  <a:pt x="424766" y="438159"/>
                  <a:pt x="419099" y="438150"/>
                </a:cubicBezTo>
                <a:lnTo>
                  <a:pt x="323849" y="438150"/>
                </a:lnTo>
                <a:moveTo>
                  <a:pt x="343471" y="288607"/>
                </a:moveTo>
                <a:cubicBezTo>
                  <a:pt x="324614" y="327178"/>
                  <a:pt x="287726" y="353771"/>
                  <a:pt x="245173" y="359473"/>
                </a:cubicBezTo>
                <a:lnTo>
                  <a:pt x="420624" y="0"/>
                </a:lnTo>
                <a:cubicBezTo>
                  <a:pt x="442354" y="36999"/>
                  <a:pt x="444072" y="82433"/>
                  <a:pt x="425196" y="120967"/>
                </a:cubicBezTo>
                <a:close/>
                <a:moveTo>
                  <a:pt x="114300" y="409575"/>
                </a:moveTo>
                <a:cubicBezTo>
                  <a:pt x="114300" y="393793"/>
                  <a:pt x="127093" y="381000"/>
                  <a:pt x="142875" y="381000"/>
                </a:cubicBezTo>
                <a:cubicBezTo>
                  <a:pt x="158656" y="381000"/>
                  <a:pt x="171450" y="393793"/>
                  <a:pt x="171450" y="409575"/>
                </a:cubicBezTo>
                <a:cubicBezTo>
                  <a:pt x="171450" y="425356"/>
                  <a:pt x="158656" y="438150"/>
                  <a:pt x="142875" y="438150"/>
                </a:cubicBezTo>
                <a:cubicBezTo>
                  <a:pt x="127093" y="438150"/>
                  <a:pt x="114300" y="425356"/>
                  <a:pt x="114300" y="409575"/>
                </a:cubicBezTo>
                <a:moveTo>
                  <a:pt x="131254" y="383476"/>
                </a:moveTo>
                <a:lnTo>
                  <a:pt x="0" y="438150"/>
                </a:lnTo>
              </a:path>
            </a:pathLst>
          </a:custGeom>
          <a:noFill/>
          <a:ln w="7143">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35" name="Rounded Rectangle 30">
            <a:extLst>
              <a:ext uri="{FF2B5EF4-FFF2-40B4-BE49-F238E27FC236}">
                <a16:creationId xmlns:a16="http://schemas.microsoft.com/office/drawing/2014/main" id="{275B15B9-E397-AA7D-F048-4D590A0D475A}"/>
              </a:ext>
            </a:extLst>
          </p:cNvPr>
          <p:cNvSpPr/>
          <p:nvPr/>
        </p:nvSpPr>
        <p:spPr>
          <a:xfrm>
            <a:off x="5190529" y="3899997"/>
            <a:ext cx="267890" cy="267888"/>
          </a:xfrm>
          <a:custGeom>
            <a:avLst/>
            <a:gdLst/>
            <a:ahLst/>
            <a:cxnLst/>
            <a:rect l="0" t="0" r="0" b="0"/>
            <a:pathLst>
              <a:path w="267890" h="267888">
                <a:moveTo>
                  <a:pt x="232171" y="140491"/>
                </a:moveTo>
                <a:lnTo>
                  <a:pt x="246459" y="140491"/>
                </a:lnTo>
                <a:cubicBezTo>
                  <a:pt x="258365" y="140491"/>
                  <a:pt x="267890" y="150016"/>
                  <a:pt x="267890" y="161922"/>
                </a:cubicBezTo>
                <a:cubicBezTo>
                  <a:pt x="267890" y="173828"/>
                  <a:pt x="258365" y="183353"/>
                  <a:pt x="246459" y="183353"/>
                </a:cubicBezTo>
                <a:lnTo>
                  <a:pt x="232171" y="183353"/>
                </a:lnTo>
                <a:moveTo>
                  <a:pt x="232171" y="183353"/>
                </a:moveTo>
                <a:lnTo>
                  <a:pt x="235743" y="183353"/>
                </a:lnTo>
                <a:cubicBezTo>
                  <a:pt x="247650" y="183353"/>
                  <a:pt x="257175" y="192878"/>
                  <a:pt x="257175" y="204785"/>
                </a:cubicBezTo>
                <a:cubicBezTo>
                  <a:pt x="257175" y="216691"/>
                  <a:pt x="247650" y="226216"/>
                  <a:pt x="235743" y="226216"/>
                </a:cubicBezTo>
                <a:lnTo>
                  <a:pt x="232171" y="226216"/>
                </a:lnTo>
                <a:moveTo>
                  <a:pt x="0" y="139300"/>
                </a:moveTo>
                <a:lnTo>
                  <a:pt x="70245" y="139300"/>
                </a:lnTo>
                <a:cubicBezTo>
                  <a:pt x="111950" y="109180"/>
                  <a:pt x="128116" y="55588"/>
                  <a:pt x="152398" y="13094"/>
                </a:cubicBezTo>
                <a:cubicBezTo>
                  <a:pt x="154780" y="8332"/>
                  <a:pt x="159542" y="4760"/>
                  <a:pt x="165495" y="3569"/>
                </a:cubicBezTo>
                <a:cubicBezTo>
                  <a:pt x="171448" y="2378"/>
                  <a:pt x="176211" y="2378"/>
                  <a:pt x="180973" y="5950"/>
                </a:cubicBezTo>
                <a:cubicBezTo>
                  <a:pt x="188117" y="10713"/>
                  <a:pt x="191689" y="17857"/>
                  <a:pt x="190498" y="26191"/>
                </a:cubicBezTo>
                <a:cubicBezTo>
                  <a:pt x="189308" y="51194"/>
                  <a:pt x="182164" y="75007"/>
                  <a:pt x="170258" y="95247"/>
                </a:cubicBezTo>
                <a:lnTo>
                  <a:pt x="169067" y="97629"/>
                </a:lnTo>
                <a:lnTo>
                  <a:pt x="240505" y="97629"/>
                </a:lnTo>
                <a:cubicBezTo>
                  <a:pt x="252411" y="97629"/>
                  <a:pt x="261936" y="107153"/>
                  <a:pt x="261936" y="119060"/>
                </a:cubicBezTo>
                <a:cubicBezTo>
                  <a:pt x="261936" y="130966"/>
                  <a:pt x="252411" y="140491"/>
                  <a:pt x="240505" y="140491"/>
                </a:cubicBezTo>
                <a:lnTo>
                  <a:pt x="232170" y="140491"/>
                </a:lnTo>
                <a:moveTo>
                  <a:pt x="232171" y="226216"/>
                </a:moveTo>
                <a:lnTo>
                  <a:pt x="223837" y="226216"/>
                </a:lnTo>
                <a:cubicBezTo>
                  <a:pt x="236934" y="226216"/>
                  <a:pt x="246459" y="236931"/>
                  <a:pt x="244078" y="250028"/>
                </a:cubicBezTo>
                <a:cubicBezTo>
                  <a:pt x="242887" y="260744"/>
                  <a:pt x="233362" y="267888"/>
                  <a:pt x="222646" y="267888"/>
                </a:cubicBezTo>
                <a:lnTo>
                  <a:pt x="145256" y="267888"/>
                </a:lnTo>
                <a:cubicBezTo>
                  <a:pt x="140493" y="267888"/>
                  <a:pt x="134540" y="267888"/>
                  <a:pt x="129778" y="266697"/>
                </a:cubicBezTo>
                <a:lnTo>
                  <a:pt x="66675" y="255981"/>
                </a:lnTo>
                <a:lnTo>
                  <a:pt x="0" y="255981"/>
                </a:lnTo>
                <a:moveTo>
                  <a:pt x="17859" y="53695"/>
                </a:moveTo>
                <a:lnTo>
                  <a:pt x="17859" y="89413"/>
                </a:lnTo>
                <a:moveTo>
                  <a:pt x="35718" y="71554"/>
                </a:moveTo>
                <a:lnTo>
                  <a:pt x="0" y="71554"/>
                </a:lnTo>
                <a:moveTo>
                  <a:pt x="82747" y="0"/>
                </a:moveTo>
                <a:lnTo>
                  <a:pt x="82747" y="35718"/>
                </a:lnTo>
                <a:moveTo>
                  <a:pt x="100607" y="17859"/>
                </a:moveTo>
                <a:lnTo>
                  <a:pt x="64888" y="17859"/>
                </a:lnTo>
                <a:moveTo>
                  <a:pt x="250031" y="59648"/>
                </a:moveTo>
                <a:lnTo>
                  <a:pt x="250031" y="23929"/>
                </a:lnTo>
                <a:moveTo>
                  <a:pt x="232171" y="41788"/>
                </a:moveTo>
                <a:lnTo>
                  <a:pt x="267890" y="41788"/>
                </a:lnTo>
              </a:path>
            </a:pathLst>
          </a:custGeom>
          <a:noFill/>
          <a:ln w="7143">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grpSp>
        <p:nvGrpSpPr>
          <p:cNvPr id="46" name="Groupe 45">
            <a:extLst>
              <a:ext uri="{FF2B5EF4-FFF2-40B4-BE49-F238E27FC236}">
                <a16:creationId xmlns:a16="http://schemas.microsoft.com/office/drawing/2014/main" id="{6ACCD126-0EC6-57F8-CFFD-4C63A21430A2}"/>
              </a:ext>
            </a:extLst>
          </p:cNvPr>
          <p:cNvGrpSpPr/>
          <p:nvPr/>
        </p:nvGrpSpPr>
        <p:grpSpPr>
          <a:xfrm>
            <a:off x="7781044" y="32110"/>
            <a:ext cx="4431931" cy="902788"/>
            <a:chOff x="929802" y="2302137"/>
            <a:chExt cx="9794030" cy="1934474"/>
          </a:xfrm>
        </p:grpSpPr>
        <p:cxnSp>
          <p:nvCxnSpPr>
            <p:cNvPr id="47" name="Connecteur droit avec flèche 46">
              <a:extLst>
                <a:ext uri="{FF2B5EF4-FFF2-40B4-BE49-F238E27FC236}">
                  <a16:creationId xmlns:a16="http://schemas.microsoft.com/office/drawing/2014/main" id="{09473B3C-E5E7-17F9-928A-39222FE69E8D}"/>
                </a:ext>
              </a:extLst>
            </p:cNvPr>
            <p:cNvCxnSpPr>
              <a:cxnSpLocks/>
            </p:cNvCxnSpPr>
            <p:nvPr/>
          </p:nvCxnSpPr>
          <p:spPr>
            <a:xfrm>
              <a:off x="1273215" y="3264061"/>
              <a:ext cx="923659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8" name="Ellipse 47">
              <a:extLst>
                <a:ext uri="{FF2B5EF4-FFF2-40B4-BE49-F238E27FC236}">
                  <a16:creationId xmlns:a16="http://schemas.microsoft.com/office/drawing/2014/main" id="{F8A7E88E-6288-CA66-CCEB-6083D551C025}"/>
                </a:ext>
              </a:extLst>
            </p:cNvPr>
            <p:cNvSpPr/>
            <p:nvPr/>
          </p:nvSpPr>
          <p:spPr>
            <a:xfrm>
              <a:off x="1800247" y="3172673"/>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49" name="Ellipse 48">
              <a:extLst>
                <a:ext uri="{FF2B5EF4-FFF2-40B4-BE49-F238E27FC236}">
                  <a16:creationId xmlns:a16="http://schemas.microsoft.com/office/drawing/2014/main" id="{16DC85D8-EC6D-254E-1F1E-2DFC42852000}"/>
                </a:ext>
              </a:extLst>
            </p:cNvPr>
            <p:cNvSpPr/>
            <p:nvPr/>
          </p:nvSpPr>
          <p:spPr>
            <a:xfrm>
              <a:off x="3576227" y="3174357"/>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50" name="Ellipse 49">
              <a:extLst>
                <a:ext uri="{FF2B5EF4-FFF2-40B4-BE49-F238E27FC236}">
                  <a16:creationId xmlns:a16="http://schemas.microsoft.com/office/drawing/2014/main" id="{C4266497-A111-F596-7AA0-0A7BC62E1FA2}"/>
                </a:ext>
              </a:extLst>
            </p:cNvPr>
            <p:cNvSpPr/>
            <p:nvPr/>
          </p:nvSpPr>
          <p:spPr>
            <a:xfrm>
              <a:off x="5509530" y="3174359"/>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51" name="Ellipse 50">
              <a:extLst>
                <a:ext uri="{FF2B5EF4-FFF2-40B4-BE49-F238E27FC236}">
                  <a16:creationId xmlns:a16="http://schemas.microsoft.com/office/drawing/2014/main" id="{5C367F7B-8270-A76C-74A6-53EA21DBADAE}"/>
                </a:ext>
              </a:extLst>
            </p:cNvPr>
            <p:cNvSpPr/>
            <p:nvPr/>
          </p:nvSpPr>
          <p:spPr>
            <a:xfrm>
              <a:off x="7581821" y="3174357"/>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52" name="Ellipse 51">
              <a:extLst>
                <a:ext uri="{FF2B5EF4-FFF2-40B4-BE49-F238E27FC236}">
                  <a16:creationId xmlns:a16="http://schemas.microsoft.com/office/drawing/2014/main" id="{BED8C5F4-93AA-71E1-2B46-74AC739E03C6}"/>
                </a:ext>
              </a:extLst>
            </p:cNvPr>
            <p:cNvSpPr/>
            <p:nvPr/>
          </p:nvSpPr>
          <p:spPr>
            <a:xfrm>
              <a:off x="9513958" y="3174358"/>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53" name="ZoneTexte 52">
              <a:extLst>
                <a:ext uri="{FF2B5EF4-FFF2-40B4-BE49-F238E27FC236}">
                  <a16:creationId xmlns:a16="http://schemas.microsoft.com/office/drawing/2014/main" id="{888302FA-AF51-5464-CFAA-74BDD907AF7B}"/>
                </a:ext>
              </a:extLst>
            </p:cNvPr>
            <p:cNvSpPr txBox="1"/>
            <p:nvPr/>
          </p:nvSpPr>
          <p:spPr>
            <a:xfrm>
              <a:off x="929802" y="2659606"/>
              <a:ext cx="1988018" cy="544085"/>
            </a:xfrm>
            <a:prstGeom prst="rect">
              <a:avLst/>
            </a:prstGeom>
            <a:noFill/>
          </p:spPr>
          <p:txBody>
            <a:bodyPr wrap="none" rtlCol="0">
              <a:spAutoFit/>
            </a:bodyPr>
            <a:lstStyle/>
            <a:p>
              <a:r>
                <a:rPr lang="fr-FR" sz="1050" dirty="0"/>
                <a:t>Introduction</a:t>
              </a:r>
              <a:endParaRPr lang="fr-FR" dirty="0"/>
            </a:p>
          </p:txBody>
        </p:sp>
        <p:sp>
          <p:nvSpPr>
            <p:cNvPr id="54" name="ZoneTexte 53">
              <a:extLst>
                <a:ext uri="{FF2B5EF4-FFF2-40B4-BE49-F238E27FC236}">
                  <a16:creationId xmlns:a16="http://schemas.microsoft.com/office/drawing/2014/main" id="{C7B8E562-1C0D-DAD2-0A6E-3F96698CD688}"/>
                </a:ext>
              </a:extLst>
            </p:cNvPr>
            <p:cNvSpPr txBox="1"/>
            <p:nvPr/>
          </p:nvSpPr>
          <p:spPr>
            <a:xfrm>
              <a:off x="2574157" y="3346291"/>
              <a:ext cx="2161599" cy="890320"/>
            </a:xfrm>
            <a:prstGeom prst="rect">
              <a:avLst/>
            </a:prstGeom>
            <a:noFill/>
          </p:spPr>
          <p:txBody>
            <a:bodyPr wrap="none" rtlCol="0">
              <a:spAutoFit/>
            </a:bodyPr>
            <a:lstStyle/>
            <a:p>
              <a:r>
                <a:rPr lang="fr-FR" sz="1050" dirty="0"/>
                <a:t>Méthodologie</a:t>
              </a:r>
              <a:br>
                <a:rPr lang="fr-FR" sz="1050" dirty="0"/>
              </a:br>
              <a:r>
                <a:rPr lang="fr-FR" sz="1050" dirty="0"/>
                <a:t>Watson-Watt</a:t>
              </a:r>
            </a:p>
          </p:txBody>
        </p:sp>
        <p:sp>
          <p:nvSpPr>
            <p:cNvPr id="55" name="ZoneTexte 54">
              <a:extLst>
                <a:ext uri="{FF2B5EF4-FFF2-40B4-BE49-F238E27FC236}">
                  <a16:creationId xmlns:a16="http://schemas.microsoft.com/office/drawing/2014/main" id="{9D337DCF-62CB-847E-695C-BF8BE0907DBA}"/>
                </a:ext>
              </a:extLst>
            </p:cNvPr>
            <p:cNvSpPr txBox="1"/>
            <p:nvPr/>
          </p:nvSpPr>
          <p:spPr>
            <a:xfrm>
              <a:off x="4465327" y="2338702"/>
              <a:ext cx="2462706" cy="890320"/>
            </a:xfrm>
            <a:prstGeom prst="rect">
              <a:avLst/>
            </a:prstGeom>
            <a:noFill/>
          </p:spPr>
          <p:txBody>
            <a:bodyPr wrap="none" rtlCol="0">
              <a:spAutoFit/>
            </a:bodyPr>
            <a:lstStyle/>
            <a:p>
              <a:r>
                <a:rPr lang="fr-FR" sz="1050" dirty="0"/>
                <a:t>Simulation et</a:t>
              </a:r>
              <a:br>
                <a:rPr lang="fr-FR" sz="1050" dirty="0"/>
              </a:br>
              <a:r>
                <a:rPr lang="fr-FR" sz="1050" dirty="0"/>
                <a:t>Implémentation</a:t>
              </a:r>
            </a:p>
          </p:txBody>
        </p:sp>
        <p:sp>
          <p:nvSpPr>
            <p:cNvPr id="56" name="ZoneTexte 55">
              <a:extLst>
                <a:ext uri="{FF2B5EF4-FFF2-40B4-BE49-F238E27FC236}">
                  <a16:creationId xmlns:a16="http://schemas.microsoft.com/office/drawing/2014/main" id="{7FDDF315-2862-EE4C-6F13-366FCAA7EADA}"/>
                </a:ext>
              </a:extLst>
            </p:cNvPr>
            <p:cNvSpPr txBox="1"/>
            <p:nvPr/>
          </p:nvSpPr>
          <p:spPr>
            <a:xfrm>
              <a:off x="6740136" y="3311026"/>
              <a:ext cx="1683368" cy="560572"/>
            </a:xfrm>
            <a:prstGeom prst="rect">
              <a:avLst/>
            </a:prstGeom>
            <a:noFill/>
          </p:spPr>
          <p:txBody>
            <a:bodyPr wrap="none" rtlCol="0">
              <a:spAutoFit/>
            </a:bodyPr>
            <a:lstStyle/>
            <a:p>
              <a:r>
                <a:rPr lang="fr-FR" sz="1050" dirty="0"/>
                <a:t>Résultats</a:t>
              </a:r>
              <a:endParaRPr lang="fr-FR" dirty="0"/>
            </a:p>
          </p:txBody>
        </p:sp>
        <p:sp>
          <p:nvSpPr>
            <p:cNvPr id="57" name="ZoneTexte 56">
              <a:extLst>
                <a:ext uri="{FF2B5EF4-FFF2-40B4-BE49-F238E27FC236}">
                  <a16:creationId xmlns:a16="http://schemas.microsoft.com/office/drawing/2014/main" id="{80C620E4-996E-D9AA-B4ED-4EB0F9EFFACA}"/>
                </a:ext>
              </a:extLst>
            </p:cNvPr>
            <p:cNvSpPr txBox="1"/>
            <p:nvPr/>
          </p:nvSpPr>
          <p:spPr>
            <a:xfrm>
              <a:off x="8314262" y="2302137"/>
              <a:ext cx="2409570" cy="890320"/>
            </a:xfrm>
            <a:prstGeom prst="rect">
              <a:avLst/>
            </a:prstGeom>
            <a:noFill/>
          </p:spPr>
          <p:txBody>
            <a:bodyPr wrap="none" rtlCol="0">
              <a:spAutoFit/>
            </a:bodyPr>
            <a:lstStyle/>
            <a:p>
              <a:r>
                <a:rPr lang="fr-FR" sz="1050" dirty="0"/>
                <a:t>Conclusion et</a:t>
              </a:r>
              <a:br>
                <a:rPr lang="fr-FR" sz="1050" dirty="0"/>
              </a:br>
              <a:r>
                <a:rPr lang="fr-FR" sz="1050" dirty="0"/>
                <a:t>Bilan personnel</a:t>
              </a:r>
            </a:p>
          </p:txBody>
        </p:sp>
      </p:grpSp>
      <p:sp>
        <p:nvSpPr>
          <p:cNvPr id="2" name="Rectangle 1">
            <a:extLst>
              <a:ext uri="{FF2B5EF4-FFF2-40B4-BE49-F238E27FC236}">
                <a16:creationId xmlns:a16="http://schemas.microsoft.com/office/drawing/2014/main" id="{A0EC3413-9CC5-3353-3F01-9243776A8F2D}"/>
              </a:ext>
            </a:extLst>
          </p:cNvPr>
          <p:cNvSpPr/>
          <p:nvPr/>
        </p:nvSpPr>
        <p:spPr>
          <a:xfrm>
            <a:off x="7707817" y="135704"/>
            <a:ext cx="1023581" cy="40020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45047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C6495A-B50A-F299-1AC4-79F201497F4E}"/>
              </a:ext>
            </a:extLst>
          </p:cNvPr>
          <p:cNvSpPr>
            <a:spLocks noGrp="1"/>
          </p:cNvSpPr>
          <p:nvPr>
            <p:ph type="title"/>
          </p:nvPr>
        </p:nvSpPr>
        <p:spPr/>
        <p:txBody>
          <a:bodyPr/>
          <a:lstStyle/>
          <a:p>
            <a:r>
              <a:rPr lang="fr-FR" dirty="0"/>
              <a:t>Principe</a:t>
            </a:r>
          </a:p>
        </p:txBody>
      </p:sp>
      <p:pic>
        <p:nvPicPr>
          <p:cNvPr id="5" name="Espace réservé du contenu 4" descr="Une image contenant ligne, diagramme, Parallèle&#10;&#10;Le contenu généré par l’IA peut être incorrect.">
            <a:extLst>
              <a:ext uri="{FF2B5EF4-FFF2-40B4-BE49-F238E27FC236}">
                <a16:creationId xmlns:a16="http://schemas.microsoft.com/office/drawing/2014/main" id="{18FBFD74-233C-BD94-9D78-86D78B2A685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6980" y="1804653"/>
            <a:ext cx="4351338" cy="4351338"/>
          </a:xfrm>
        </p:spPr>
      </p:pic>
      <p:grpSp>
        <p:nvGrpSpPr>
          <p:cNvPr id="18" name="Groupe 17">
            <a:extLst>
              <a:ext uri="{FF2B5EF4-FFF2-40B4-BE49-F238E27FC236}">
                <a16:creationId xmlns:a16="http://schemas.microsoft.com/office/drawing/2014/main" id="{3E7B8D8C-96CD-6849-1108-64E59FB7E90B}"/>
              </a:ext>
            </a:extLst>
          </p:cNvPr>
          <p:cNvGrpSpPr/>
          <p:nvPr/>
        </p:nvGrpSpPr>
        <p:grpSpPr>
          <a:xfrm>
            <a:off x="5229727" y="2107134"/>
            <a:ext cx="1433020" cy="676433"/>
            <a:chOff x="5229727" y="2107134"/>
            <a:chExt cx="1433020" cy="676433"/>
          </a:xfrm>
        </p:grpSpPr>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2D914D83-79BF-F1A1-4472-A51592B1C424}"/>
                    </a:ext>
                  </a:extLst>
                </p:cNvPr>
                <p:cNvSpPr txBox="1"/>
                <p:nvPr/>
              </p:nvSpPr>
              <p:spPr>
                <a:xfrm>
                  <a:off x="5229727" y="2506568"/>
                  <a:ext cx="135928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i="1">
                                <a:latin typeface="Cambria Math" panose="02040503050406030204" pitchFamily="18" charset="0"/>
                              </a:rPr>
                              <m:t>𝑉</m:t>
                            </m:r>
                          </m:e>
                          <m:sub>
                            <m:r>
                              <a:rPr lang="fr-FR" b="0" i="1" smtClean="0">
                                <a:latin typeface="Cambria Math" panose="02040503050406030204" pitchFamily="18" charset="0"/>
                              </a:rPr>
                              <m:t>𝑁𝑆</m:t>
                            </m:r>
                          </m:sub>
                        </m:sSub>
                        <m:r>
                          <a:rPr lang="fr-FR" b="0" i="1" smtClean="0">
                            <a:latin typeface="Cambria Math" panose="02040503050406030204" pitchFamily="18" charset="0"/>
                          </a:rPr>
                          <m:t>∝</m:t>
                        </m:r>
                        <m:r>
                          <m:rPr>
                            <m:sty m:val="p"/>
                          </m:rPr>
                          <a:rPr lang="fr-FR" b="0" i="0" smtClean="0">
                            <a:latin typeface="Cambria Math" panose="02040503050406030204" pitchFamily="18" charset="0"/>
                            <a:ea typeface="Cambria Math" panose="02040503050406030204" pitchFamily="18" charset="0"/>
                          </a:rPr>
                          <m:t>cos</m:t>
                        </m:r>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𝜑</m:t>
                        </m:r>
                        <m:r>
                          <a:rPr lang="fr-FR" b="0" i="1" smtClean="0">
                            <a:latin typeface="Cambria Math" panose="02040503050406030204" pitchFamily="18" charset="0"/>
                            <a:ea typeface="Cambria Math" panose="02040503050406030204" pitchFamily="18" charset="0"/>
                          </a:rPr>
                          <m:t>)</m:t>
                        </m:r>
                      </m:oMath>
                    </m:oMathPara>
                  </a14:m>
                  <a:endParaRPr lang="fr-FR" dirty="0"/>
                </a:p>
              </p:txBody>
            </p:sp>
          </mc:Choice>
          <mc:Fallback xmlns="">
            <p:sp>
              <p:nvSpPr>
                <p:cNvPr id="6" name="ZoneTexte 5">
                  <a:extLst>
                    <a:ext uri="{FF2B5EF4-FFF2-40B4-BE49-F238E27FC236}">
                      <a16:creationId xmlns:a16="http://schemas.microsoft.com/office/drawing/2014/main" id="{2D914D83-79BF-F1A1-4472-A51592B1C424}"/>
                    </a:ext>
                  </a:extLst>
                </p:cNvPr>
                <p:cNvSpPr txBox="1">
                  <a:spLocks noRot="1" noChangeAspect="1" noMove="1" noResize="1" noEditPoints="1" noAdjustHandles="1" noChangeArrowheads="1" noChangeShapeType="1" noTextEdit="1"/>
                </p:cNvSpPr>
                <p:nvPr/>
              </p:nvSpPr>
              <p:spPr>
                <a:xfrm>
                  <a:off x="5229727" y="2506568"/>
                  <a:ext cx="1359283" cy="276999"/>
                </a:xfrm>
                <a:prstGeom prst="rect">
                  <a:avLst/>
                </a:prstGeom>
                <a:blipFill>
                  <a:blip r:embed="rId4"/>
                  <a:stretch>
                    <a:fillRect l="-4036" t="-2174" r="-6278" b="-32609"/>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EEAF1FB0-7F10-5039-E789-CA3977C8A3AE}"/>
                    </a:ext>
                  </a:extLst>
                </p:cNvPr>
                <p:cNvSpPr txBox="1"/>
                <p:nvPr/>
              </p:nvSpPr>
              <p:spPr>
                <a:xfrm>
                  <a:off x="5229727" y="2107134"/>
                  <a:ext cx="14330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b="0" i="1" smtClean="0">
                                <a:latin typeface="Cambria Math" panose="02040503050406030204" pitchFamily="18" charset="0"/>
                              </a:rPr>
                            </m:ctrlPr>
                          </m:sSubPr>
                          <m:e>
                            <m:r>
                              <a:rPr lang="fr-FR" b="0" i="1" smtClean="0">
                                <a:latin typeface="Cambria Math" panose="02040503050406030204" pitchFamily="18" charset="0"/>
                              </a:rPr>
                              <m:t>𝑉</m:t>
                            </m:r>
                          </m:e>
                          <m:sub>
                            <m:r>
                              <a:rPr lang="fr-FR" b="0" i="1" smtClean="0">
                                <a:latin typeface="Cambria Math" panose="02040503050406030204" pitchFamily="18" charset="0"/>
                              </a:rPr>
                              <m:t>𝐸𝑊</m:t>
                            </m:r>
                          </m:sub>
                        </m:sSub>
                        <m:r>
                          <a:rPr lang="fr-FR" b="0" i="1" smtClean="0">
                            <a:latin typeface="Cambria Math" panose="02040503050406030204" pitchFamily="18" charset="0"/>
                          </a:rPr>
                          <m:t> ∝</m:t>
                        </m:r>
                        <m:r>
                          <m:rPr>
                            <m:sty m:val="p"/>
                          </m:rPr>
                          <a:rPr lang="fr-FR" b="0" i="0" smtClean="0">
                            <a:latin typeface="Cambria Math" panose="02040503050406030204" pitchFamily="18" charset="0"/>
                            <a:ea typeface="Cambria Math" panose="02040503050406030204" pitchFamily="18" charset="0"/>
                          </a:rPr>
                          <m:t>sin</m:t>
                        </m:r>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𝜑</m:t>
                        </m:r>
                        <m:r>
                          <a:rPr lang="fr-FR" b="0" i="1" smtClean="0">
                            <a:latin typeface="Cambria Math" panose="02040503050406030204" pitchFamily="18" charset="0"/>
                            <a:ea typeface="Cambria Math" panose="02040503050406030204" pitchFamily="18" charset="0"/>
                          </a:rPr>
                          <m:t>)</m:t>
                        </m:r>
                      </m:oMath>
                    </m:oMathPara>
                  </a14:m>
                  <a:endParaRPr lang="fr-FR" dirty="0"/>
                </a:p>
              </p:txBody>
            </p:sp>
          </mc:Choice>
          <mc:Fallback xmlns="">
            <p:sp>
              <p:nvSpPr>
                <p:cNvPr id="9" name="ZoneTexte 8">
                  <a:extLst>
                    <a:ext uri="{FF2B5EF4-FFF2-40B4-BE49-F238E27FC236}">
                      <a16:creationId xmlns:a16="http://schemas.microsoft.com/office/drawing/2014/main" id="{EEAF1FB0-7F10-5039-E789-CA3977C8A3AE}"/>
                    </a:ext>
                  </a:extLst>
                </p:cNvPr>
                <p:cNvSpPr txBox="1">
                  <a:spLocks noRot="1" noChangeAspect="1" noMove="1" noResize="1" noEditPoints="1" noAdjustHandles="1" noChangeArrowheads="1" noChangeShapeType="1" noTextEdit="1"/>
                </p:cNvSpPr>
                <p:nvPr/>
              </p:nvSpPr>
              <p:spPr>
                <a:xfrm>
                  <a:off x="5229727" y="2107134"/>
                  <a:ext cx="1433020" cy="276999"/>
                </a:xfrm>
                <a:prstGeom prst="rect">
                  <a:avLst/>
                </a:prstGeom>
                <a:blipFill>
                  <a:blip r:embed="rId5"/>
                  <a:stretch>
                    <a:fillRect l="-3830" t="-4444" r="-5957" b="-35556"/>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F8608CB8-C036-5072-03B0-64C40FC1FFA1}"/>
                  </a:ext>
                </a:extLst>
              </p:cNvPr>
              <p:cNvSpPr txBox="1"/>
              <p:nvPr/>
            </p:nvSpPr>
            <p:spPr>
              <a:xfrm>
                <a:off x="8598207" y="2156969"/>
                <a:ext cx="2499979" cy="5767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fr-FR" b="0" i="1" smtClean="0">
                              <a:latin typeface="Cambria Math" panose="02040503050406030204" pitchFamily="18" charset="0"/>
                            </a:rPr>
                          </m:ctrlPr>
                        </m:funcPr>
                        <m:fName>
                          <m:r>
                            <m:rPr>
                              <m:sty m:val="p"/>
                            </m:rPr>
                            <a:rPr lang="fr-FR" b="0" i="0" smtClean="0">
                              <a:latin typeface="Cambria Math" panose="02040503050406030204" pitchFamily="18" charset="0"/>
                            </a:rPr>
                            <m:t>tan</m:t>
                          </m:r>
                        </m:fName>
                        <m:e>
                          <m:d>
                            <m:dPr>
                              <m:ctrlPr>
                                <a:rPr lang="fr-FR" b="0" i="1" smtClean="0">
                                  <a:latin typeface="Cambria Math" panose="02040503050406030204" pitchFamily="18" charset="0"/>
                                </a:rPr>
                              </m:ctrlPr>
                            </m:dPr>
                            <m:e>
                              <m:r>
                                <a:rPr lang="fr-FR" b="0" i="1" smtClean="0">
                                  <a:latin typeface="Cambria Math" panose="02040503050406030204" pitchFamily="18" charset="0"/>
                                  <a:ea typeface="Cambria Math" panose="02040503050406030204" pitchFamily="18" charset="0"/>
                                </a:rPr>
                                <m:t>𝜑</m:t>
                              </m:r>
                            </m:e>
                          </m:d>
                        </m:e>
                      </m:func>
                      <m:r>
                        <a:rPr lang="fr-FR" b="0" i="1" smtClean="0">
                          <a:latin typeface="Cambria Math" panose="02040503050406030204" pitchFamily="18" charset="0"/>
                          <a:ea typeface="Cambria Math" panose="02040503050406030204" pitchFamily="18" charset="0"/>
                        </a:rPr>
                        <m:t>= </m:t>
                      </m:r>
                      <m:f>
                        <m:fPr>
                          <m:ctrlPr>
                            <a:rPr lang="fr-FR" b="0" i="1" smtClean="0">
                              <a:latin typeface="Cambria Math" panose="02040503050406030204" pitchFamily="18" charset="0"/>
                              <a:ea typeface="Cambria Math" panose="02040503050406030204" pitchFamily="18" charset="0"/>
                            </a:rPr>
                          </m:ctrlPr>
                        </m:fPr>
                        <m:num>
                          <m:r>
                            <m:rPr>
                              <m:sty m:val="p"/>
                            </m:rPr>
                            <a:rPr lang="fr-FR" b="0" i="0" smtClean="0">
                              <a:latin typeface="Cambria Math" panose="02040503050406030204" pitchFamily="18" charset="0"/>
                              <a:ea typeface="Cambria Math" panose="02040503050406030204" pitchFamily="18" charset="0"/>
                            </a:rPr>
                            <m:t>sin</m:t>
                          </m:r>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𝜑</m:t>
                          </m:r>
                          <m:r>
                            <a:rPr lang="fr-FR" b="0" i="1" smtClean="0">
                              <a:latin typeface="Cambria Math" panose="02040503050406030204" pitchFamily="18" charset="0"/>
                              <a:ea typeface="Cambria Math" panose="02040503050406030204" pitchFamily="18" charset="0"/>
                            </a:rPr>
                            <m:t>)</m:t>
                          </m:r>
                        </m:num>
                        <m:den>
                          <m:r>
                            <m:rPr>
                              <m:sty m:val="p"/>
                            </m:rPr>
                            <a:rPr lang="fr-FR" b="0" i="0" smtClean="0">
                              <a:latin typeface="Cambria Math" panose="02040503050406030204" pitchFamily="18" charset="0"/>
                              <a:ea typeface="Cambria Math" panose="02040503050406030204" pitchFamily="18" charset="0"/>
                            </a:rPr>
                            <m:t>cos</m:t>
                          </m:r>
                          <m:r>
                            <a:rPr lang="fr-FR" b="0"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𝜑</m:t>
                          </m:r>
                          <m:r>
                            <a:rPr lang="fr-FR" b="0" i="1" smtClean="0">
                              <a:latin typeface="Cambria Math" panose="02040503050406030204" pitchFamily="18" charset="0"/>
                              <a:ea typeface="Cambria Math" panose="02040503050406030204" pitchFamily="18" charset="0"/>
                            </a:rPr>
                            <m:t>)</m:t>
                          </m:r>
                        </m:den>
                      </m:f>
                      <m:r>
                        <a:rPr lang="fr-FR" b="0" i="1" smtClean="0">
                          <a:latin typeface="Cambria Math" panose="02040503050406030204" pitchFamily="18" charset="0"/>
                          <a:ea typeface="Cambria Math" panose="02040503050406030204" pitchFamily="18" charset="0"/>
                        </a:rPr>
                        <m:t>= </m:t>
                      </m:r>
                      <m:f>
                        <m:fPr>
                          <m:ctrlPr>
                            <a:rPr lang="fr-FR" b="0" i="1" smtClean="0">
                              <a:latin typeface="Cambria Math" panose="02040503050406030204" pitchFamily="18" charset="0"/>
                              <a:ea typeface="Cambria Math" panose="02040503050406030204" pitchFamily="18" charset="0"/>
                            </a:rPr>
                          </m:ctrlPr>
                        </m:fPr>
                        <m:num>
                          <m:sSub>
                            <m:sSubPr>
                              <m:ctrlPr>
                                <a:rPr lang="fr-FR" i="1">
                                  <a:latin typeface="Cambria Math" panose="02040503050406030204" pitchFamily="18" charset="0"/>
                                </a:rPr>
                              </m:ctrlPr>
                            </m:sSubPr>
                            <m:e>
                              <m:r>
                                <a:rPr lang="fr-FR" i="1">
                                  <a:latin typeface="Cambria Math" panose="02040503050406030204" pitchFamily="18" charset="0"/>
                                </a:rPr>
                                <m:t>𝑉</m:t>
                              </m:r>
                            </m:e>
                            <m:sub>
                              <m:r>
                                <a:rPr lang="fr-FR" i="1">
                                  <a:latin typeface="Cambria Math" panose="02040503050406030204" pitchFamily="18" charset="0"/>
                                </a:rPr>
                                <m:t>𝐸𝑊</m:t>
                              </m:r>
                            </m:sub>
                          </m:sSub>
                        </m:num>
                        <m:den>
                          <m:sSub>
                            <m:sSubPr>
                              <m:ctrlPr>
                                <a:rPr lang="fr-FR" i="1">
                                  <a:latin typeface="Cambria Math" panose="02040503050406030204" pitchFamily="18" charset="0"/>
                                </a:rPr>
                              </m:ctrlPr>
                            </m:sSubPr>
                            <m:e>
                              <m:r>
                                <a:rPr lang="fr-FR" i="1">
                                  <a:latin typeface="Cambria Math" panose="02040503050406030204" pitchFamily="18" charset="0"/>
                                </a:rPr>
                                <m:t>𝑉</m:t>
                              </m:r>
                            </m:e>
                            <m:sub>
                              <m:r>
                                <a:rPr lang="fr-FR" i="1">
                                  <a:latin typeface="Cambria Math" panose="02040503050406030204" pitchFamily="18" charset="0"/>
                                </a:rPr>
                                <m:t>𝑁𝑆</m:t>
                              </m:r>
                            </m:sub>
                          </m:sSub>
                        </m:den>
                      </m:f>
                    </m:oMath>
                  </m:oMathPara>
                </a14:m>
                <a:endParaRPr lang="fr-FR" dirty="0"/>
              </a:p>
            </p:txBody>
          </p:sp>
        </mc:Choice>
        <mc:Fallback xmlns="">
          <p:sp>
            <p:nvSpPr>
              <p:cNvPr id="10" name="ZoneTexte 9">
                <a:extLst>
                  <a:ext uri="{FF2B5EF4-FFF2-40B4-BE49-F238E27FC236}">
                    <a16:creationId xmlns:a16="http://schemas.microsoft.com/office/drawing/2014/main" id="{F8608CB8-C036-5072-03B0-64C40FC1FFA1}"/>
                  </a:ext>
                </a:extLst>
              </p:cNvPr>
              <p:cNvSpPr txBox="1">
                <a:spLocks noRot="1" noChangeAspect="1" noMove="1" noResize="1" noEditPoints="1" noAdjustHandles="1" noChangeArrowheads="1" noChangeShapeType="1" noTextEdit="1"/>
              </p:cNvSpPr>
              <p:nvPr/>
            </p:nvSpPr>
            <p:spPr>
              <a:xfrm>
                <a:off x="8598207" y="2156969"/>
                <a:ext cx="2499979" cy="576761"/>
              </a:xfrm>
              <a:prstGeom prst="rect">
                <a:avLst/>
              </a:prstGeom>
              <a:blipFill>
                <a:blip r:embed="rId6"/>
                <a:stretch>
                  <a:fillRect/>
                </a:stretch>
              </a:blipFill>
            </p:spPr>
            <p:txBody>
              <a:bodyPr/>
              <a:lstStyle/>
              <a:p>
                <a:r>
                  <a:rPr lang="fr-FR">
                    <a:noFill/>
                  </a:rPr>
                  <a:t> </a:t>
                </a:r>
              </a:p>
            </p:txBody>
          </p:sp>
        </mc:Fallback>
      </mc:AlternateContent>
      <p:sp>
        <p:nvSpPr>
          <p:cNvPr id="14" name="Flèche : droite 13">
            <a:extLst>
              <a:ext uri="{FF2B5EF4-FFF2-40B4-BE49-F238E27FC236}">
                <a16:creationId xmlns:a16="http://schemas.microsoft.com/office/drawing/2014/main" id="{14495850-A5DC-0033-30D9-39A7B4D078C8}"/>
              </a:ext>
            </a:extLst>
          </p:cNvPr>
          <p:cNvSpPr/>
          <p:nvPr/>
        </p:nvSpPr>
        <p:spPr>
          <a:xfrm rot="19628622">
            <a:off x="3047856" y="3068197"/>
            <a:ext cx="2130042" cy="202305"/>
          </a:xfrm>
          <a:prstGeom prst="right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 droite 14">
            <a:extLst>
              <a:ext uri="{FF2B5EF4-FFF2-40B4-BE49-F238E27FC236}">
                <a16:creationId xmlns:a16="http://schemas.microsoft.com/office/drawing/2014/main" id="{0A25E70C-7948-3A0F-8E26-41F08B04D796}"/>
              </a:ext>
            </a:extLst>
          </p:cNvPr>
          <p:cNvSpPr/>
          <p:nvPr/>
        </p:nvSpPr>
        <p:spPr>
          <a:xfrm>
            <a:off x="7317321" y="2374972"/>
            <a:ext cx="842905" cy="18487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16" name="Flèche : droite 15">
            <a:extLst>
              <a:ext uri="{FF2B5EF4-FFF2-40B4-BE49-F238E27FC236}">
                <a16:creationId xmlns:a16="http://schemas.microsoft.com/office/drawing/2014/main" id="{ABC8BB74-9835-A285-F6E6-3BE5DEE87D18}"/>
              </a:ext>
            </a:extLst>
          </p:cNvPr>
          <p:cNvSpPr/>
          <p:nvPr/>
        </p:nvSpPr>
        <p:spPr>
          <a:xfrm rot="5400000">
            <a:off x="9722622" y="3223371"/>
            <a:ext cx="669968" cy="21263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 name="Espace réservé du pied de page 2">
            <a:extLst>
              <a:ext uri="{FF2B5EF4-FFF2-40B4-BE49-F238E27FC236}">
                <a16:creationId xmlns:a16="http://schemas.microsoft.com/office/drawing/2014/main" id="{0FE6A591-3164-E3FF-93EF-7908D4367886}"/>
              </a:ext>
            </a:extLst>
          </p:cNvPr>
          <p:cNvSpPr>
            <a:spLocks noGrp="1"/>
          </p:cNvSpPr>
          <p:nvPr>
            <p:ph type="ftr" sz="quarter" idx="11"/>
          </p:nvPr>
        </p:nvSpPr>
        <p:spPr/>
        <p:txBody>
          <a:bodyPr/>
          <a:lstStyle/>
          <a:p>
            <a:r>
              <a:rPr lang="fr-FR"/>
              <a:t>LESSEUR Cédric</a:t>
            </a:r>
          </a:p>
        </p:txBody>
      </p:sp>
      <p:sp>
        <p:nvSpPr>
          <p:cNvPr id="4" name="Espace réservé du numéro de diapositive 3">
            <a:extLst>
              <a:ext uri="{FF2B5EF4-FFF2-40B4-BE49-F238E27FC236}">
                <a16:creationId xmlns:a16="http://schemas.microsoft.com/office/drawing/2014/main" id="{2752D447-6EAA-632C-B696-F25D045B510D}"/>
              </a:ext>
            </a:extLst>
          </p:cNvPr>
          <p:cNvSpPr>
            <a:spLocks noGrp="1"/>
          </p:cNvSpPr>
          <p:nvPr>
            <p:ph type="sldNum" sz="quarter" idx="12"/>
          </p:nvPr>
        </p:nvSpPr>
        <p:spPr/>
        <p:txBody>
          <a:bodyPr/>
          <a:lstStyle/>
          <a:p>
            <a:fld id="{BAF328F6-B545-4A74-8F28-73F0CB02E36C}" type="slidenum">
              <a:rPr lang="fr-FR" smtClean="0"/>
              <a:t>5</a:t>
            </a:fld>
            <a:endParaRPr lang="fr-FR"/>
          </a:p>
        </p:txBody>
      </p:sp>
      <mc:AlternateContent xmlns:mc="http://schemas.openxmlformats.org/markup-compatibility/2006">
        <mc:Choice xmlns:a14="http://schemas.microsoft.com/office/drawing/2010/main" Requires="a14">
          <p:sp>
            <p:nvSpPr>
              <p:cNvPr id="11" name="ZoneTexte 10">
                <a:extLst>
                  <a:ext uri="{FF2B5EF4-FFF2-40B4-BE49-F238E27FC236}">
                    <a16:creationId xmlns:a16="http://schemas.microsoft.com/office/drawing/2014/main" id="{DE80A381-4124-86BD-CE32-A15DE0438C5D}"/>
                  </a:ext>
                </a:extLst>
              </p:cNvPr>
              <p:cNvSpPr txBox="1"/>
              <p:nvPr/>
            </p:nvSpPr>
            <p:spPr>
              <a:xfrm>
                <a:off x="9278002" y="4066054"/>
                <a:ext cx="1585242" cy="5656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ea typeface="Cambria Math" panose="02040503050406030204" pitchFamily="18" charset="0"/>
                        </a:rPr>
                        <m:t>𝜑</m:t>
                      </m:r>
                      <m:r>
                        <a:rPr lang="fr-FR" b="0" i="1" smtClean="0">
                          <a:latin typeface="Cambria Math" panose="02040503050406030204" pitchFamily="18" charset="0"/>
                          <a:ea typeface="Cambria Math" panose="02040503050406030204" pitchFamily="18" charset="0"/>
                        </a:rPr>
                        <m:t>=</m:t>
                      </m:r>
                      <m:func>
                        <m:funcPr>
                          <m:ctrlPr>
                            <a:rPr lang="fr-FR" b="0" i="1" smtClean="0">
                              <a:latin typeface="Cambria Math" panose="02040503050406030204" pitchFamily="18" charset="0"/>
                              <a:ea typeface="Cambria Math" panose="02040503050406030204" pitchFamily="18" charset="0"/>
                            </a:rPr>
                          </m:ctrlPr>
                        </m:funcPr>
                        <m:fName>
                          <m:sSup>
                            <m:sSupPr>
                              <m:ctrlPr>
                                <a:rPr lang="fr-FR" b="0" i="1" smtClean="0">
                                  <a:latin typeface="Cambria Math" panose="02040503050406030204" pitchFamily="18" charset="0"/>
                                  <a:ea typeface="Cambria Math" panose="02040503050406030204" pitchFamily="18" charset="0"/>
                                </a:rPr>
                              </m:ctrlPr>
                            </m:sSupPr>
                            <m:e>
                              <m:r>
                                <m:rPr>
                                  <m:sty m:val="p"/>
                                </m:rPr>
                                <a:rPr lang="fr-FR" b="0" i="0" smtClean="0">
                                  <a:latin typeface="Cambria Math" panose="02040503050406030204" pitchFamily="18" charset="0"/>
                                  <a:ea typeface="Cambria Math" panose="02040503050406030204" pitchFamily="18" charset="0"/>
                                </a:rPr>
                                <m:t>tan</m:t>
                              </m:r>
                            </m:e>
                            <m:sup>
                              <m:r>
                                <a:rPr lang="fr-FR" b="0" i="1" smtClean="0">
                                  <a:latin typeface="Cambria Math" panose="02040503050406030204" pitchFamily="18" charset="0"/>
                                  <a:ea typeface="Cambria Math" panose="02040503050406030204" pitchFamily="18" charset="0"/>
                                </a:rPr>
                                <m:t>−1</m:t>
                              </m:r>
                            </m:sup>
                          </m:sSup>
                        </m:fName>
                        <m:e>
                          <m:f>
                            <m:fPr>
                              <m:ctrlPr>
                                <a:rPr lang="fr-FR" b="0" i="1" smtClean="0">
                                  <a:latin typeface="Cambria Math" panose="02040503050406030204" pitchFamily="18" charset="0"/>
                                  <a:ea typeface="Cambria Math" panose="02040503050406030204" pitchFamily="18" charset="0"/>
                                </a:rPr>
                              </m:ctrlPr>
                            </m:fPr>
                            <m:num>
                              <m:sSub>
                                <m:sSubPr>
                                  <m:ctrlPr>
                                    <a:rPr lang="fr-FR" i="1">
                                      <a:latin typeface="Cambria Math" panose="02040503050406030204" pitchFamily="18" charset="0"/>
                                    </a:rPr>
                                  </m:ctrlPr>
                                </m:sSubPr>
                                <m:e>
                                  <m:r>
                                    <a:rPr lang="fr-FR" i="1">
                                      <a:latin typeface="Cambria Math" panose="02040503050406030204" pitchFamily="18" charset="0"/>
                                    </a:rPr>
                                    <m:t>𝑉</m:t>
                                  </m:r>
                                </m:e>
                                <m:sub>
                                  <m:r>
                                    <a:rPr lang="fr-FR" i="1">
                                      <a:latin typeface="Cambria Math" panose="02040503050406030204" pitchFamily="18" charset="0"/>
                                    </a:rPr>
                                    <m:t>𝐸𝑊</m:t>
                                  </m:r>
                                </m:sub>
                              </m:sSub>
                            </m:num>
                            <m:den>
                              <m:sSub>
                                <m:sSubPr>
                                  <m:ctrlPr>
                                    <a:rPr lang="fr-FR" i="1">
                                      <a:latin typeface="Cambria Math" panose="02040503050406030204" pitchFamily="18" charset="0"/>
                                    </a:rPr>
                                  </m:ctrlPr>
                                </m:sSubPr>
                                <m:e>
                                  <m:r>
                                    <a:rPr lang="fr-FR" i="1">
                                      <a:latin typeface="Cambria Math" panose="02040503050406030204" pitchFamily="18" charset="0"/>
                                    </a:rPr>
                                    <m:t>𝑉</m:t>
                                  </m:r>
                                </m:e>
                                <m:sub>
                                  <m:r>
                                    <a:rPr lang="fr-FR" i="1">
                                      <a:latin typeface="Cambria Math" panose="02040503050406030204" pitchFamily="18" charset="0"/>
                                    </a:rPr>
                                    <m:t>𝑁𝑆</m:t>
                                  </m:r>
                                </m:sub>
                              </m:sSub>
                            </m:den>
                          </m:f>
                        </m:e>
                      </m:func>
                      <m:r>
                        <a:rPr lang="fr-FR" b="0" i="1" smtClean="0">
                          <a:latin typeface="Cambria Math" panose="02040503050406030204" pitchFamily="18" charset="0"/>
                          <a:ea typeface="Cambria Math" panose="02040503050406030204" pitchFamily="18" charset="0"/>
                        </a:rPr>
                        <m:t>⁡</m:t>
                      </m:r>
                    </m:oMath>
                  </m:oMathPara>
                </a14:m>
                <a:endParaRPr lang="fr-FR" dirty="0"/>
              </a:p>
            </p:txBody>
          </p:sp>
        </mc:Choice>
        <mc:Fallback>
          <p:sp>
            <p:nvSpPr>
              <p:cNvPr id="11" name="ZoneTexte 10">
                <a:extLst>
                  <a:ext uri="{FF2B5EF4-FFF2-40B4-BE49-F238E27FC236}">
                    <a16:creationId xmlns:a16="http://schemas.microsoft.com/office/drawing/2014/main" id="{DE80A381-4124-86BD-CE32-A15DE0438C5D}"/>
                  </a:ext>
                </a:extLst>
              </p:cNvPr>
              <p:cNvSpPr txBox="1">
                <a:spLocks noRot="1" noChangeAspect="1" noMove="1" noResize="1" noEditPoints="1" noAdjustHandles="1" noChangeArrowheads="1" noChangeShapeType="1" noTextEdit="1"/>
              </p:cNvSpPr>
              <p:nvPr/>
            </p:nvSpPr>
            <p:spPr>
              <a:xfrm>
                <a:off x="9278002" y="4066054"/>
                <a:ext cx="1585242" cy="565668"/>
              </a:xfrm>
              <a:prstGeom prst="rect">
                <a:avLst/>
              </a:prstGeom>
              <a:blipFill>
                <a:blip r:embed="rId7"/>
                <a:stretch>
                  <a:fillRect/>
                </a:stretch>
              </a:blipFill>
            </p:spPr>
            <p:txBody>
              <a:bodyPr/>
              <a:lstStyle/>
              <a:p>
                <a:r>
                  <a:rPr lang="fr-FR">
                    <a:noFill/>
                  </a:rPr>
                  <a:t> </a:t>
                </a:r>
              </a:p>
            </p:txBody>
          </p:sp>
        </mc:Fallback>
      </mc:AlternateContent>
      <p:pic>
        <p:nvPicPr>
          <p:cNvPr id="33" name="Image 32" descr="Une image contenant Graphique, art&#10;&#10;Le contenu généré par l’IA peut être incorrect.">
            <a:extLst>
              <a:ext uri="{FF2B5EF4-FFF2-40B4-BE49-F238E27FC236}">
                <a16:creationId xmlns:a16="http://schemas.microsoft.com/office/drawing/2014/main" id="{0E9F8766-7417-A081-6612-73B40EFABF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7592" y="1804653"/>
            <a:ext cx="4224537" cy="4224537"/>
          </a:xfrm>
          <a:prstGeom prst="rect">
            <a:avLst/>
          </a:prstGeom>
        </p:spPr>
      </p:pic>
      <p:pic>
        <p:nvPicPr>
          <p:cNvPr id="37" name="Image 36" descr="Une image contenant cercle, art, conception&#10;&#10;Le contenu généré par l’IA peut être incorrect.">
            <a:extLst>
              <a:ext uri="{FF2B5EF4-FFF2-40B4-BE49-F238E27FC236}">
                <a16:creationId xmlns:a16="http://schemas.microsoft.com/office/drawing/2014/main" id="{24E85769-4FCF-6792-DFD7-3A949CD1133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3094" y="1891047"/>
            <a:ext cx="4224537" cy="4224537"/>
          </a:xfrm>
          <a:prstGeom prst="rect">
            <a:avLst/>
          </a:prstGeom>
        </p:spPr>
      </p:pic>
      <p:grpSp>
        <p:nvGrpSpPr>
          <p:cNvPr id="31" name="Groupe 30">
            <a:extLst>
              <a:ext uri="{FF2B5EF4-FFF2-40B4-BE49-F238E27FC236}">
                <a16:creationId xmlns:a16="http://schemas.microsoft.com/office/drawing/2014/main" id="{2199FE9A-A150-B5F3-9698-826253341B4B}"/>
              </a:ext>
            </a:extLst>
          </p:cNvPr>
          <p:cNvGrpSpPr/>
          <p:nvPr/>
        </p:nvGrpSpPr>
        <p:grpSpPr>
          <a:xfrm>
            <a:off x="7781044" y="32110"/>
            <a:ext cx="4431931" cy="902788"/>
            <a:chOff x="929802" y="2302137"/>
            <a:chExt cx="9794030" cy="1934474"/>
          </a:xfrm>
        </p:grpSpPr>
        <p:cxnSp>
          <p:nvCxnSpPr>
            <p:cNvPr id="32" name="Connecteur droit avec flèche 31">
              <a:extLst>
                <a:ext uri="{FF2B5EF4-FFF2-40B4-BE49-F238E27FC236}">
                  <a16:creationId xmlns:a16="http://schemas.microsoft.com/office/drawing/2014/main" id="{FBBA8AB4-8652-C879-6563-6756C0158829}"/>
                </a:ext>
              </a:extLst>
            </p:cNvPr>
            <p:cNvCxnSpPr>
              <a:cxnSpLocks/>
            </p:cNvCxnSpPr>
            <p:nvPr/>
          </p:nvCxnSpPr>
          <p:spPr>
            <a:xfrm>
              <a:off x="1273215" y="3264061"/>
              <a:ext cx="923659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4" name="Ellipse 33">
              <a:extLst>
                <a:ext uri="{FF2B5EF4-FFF2-40B4-BE49-F238E27FC236}">
                  <a16:creationId xmlns:a16="http://schemas.microsoft.com/office/drawing/2014/main" id="{63A12469-8EB7-CA10-581F-1A84C42E5792}"/>
                </a:ext>
              </a:extLst>
            </p:cNvPr>
            <p:cNvSpPr/>
            <p:nvPr/>
          </p:nvSpPr>
          <p:spPr>
            <a:xfrm>
              <a:off x="1800247" y="3172673"/>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BC4DD1EF-B3E9-823B-507F-6FA41230EDB7}"/>
                </a:ext>
              </a:extLst>
            </p:cNvPr>
            <p:cNvSpPr/>
            <p:nvPr/>
          </p:nvSpPr>
          <p:spPr>
            <a:xfrm>
              <a:off x="3576227" y="3174357"/>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6" name="Ellipse 35">
              <a:extLst>
                <a:ext uri="{FF2B5EF4-FFF2-40B4-BE49-F238E27FC236}">
                  <a16:creationId xmlns:a16="http://schemas.microsoft.com/office/drawing/2014/main" id="{F772CDF7-8B99-18B9-23E2-A7BE105F07AC}"/>
                </a:ext>
              </a:extLst>
            </p:cNvPr>
            <p:cNvSpPr/>
            <p:nvPr/>
          </p:nvSpPr>
          <p:spPr>
            <a:xfrm>
              <a:off x="5509530" y="3174359"/>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9" name="Ellipse 38">
              <a:extLst>
                <a:ext uri="{FF2B5EF4-FFF2-40B4-BE49-F238E27FC236}">
                  <a16:creationId xmlns:a16="http://schemas.microsoft.com/office/drawing/2014/main" id="{94512E5C-219D-0AFF-AE2F-0D50563A3F65}"/>
                </a:ext>
              </a:extLst>
            </p:cNvPr>
            <p:cNvSpPr/>
            <p:nvPr/>
          </p:nvSpPr>
          <p:spPr>
            <a:xfrm>
              <a:off x="7581821" y="3174357"/>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40" name="Ellipse 39">
              <a:extLst>
                <a:ext uri="{FF2B5EF4-FFF2-40B4-BE49-F238E27FC236}">
                  <a16:creationId xmlns:a16="http://schemas.microsoft.com/office/drawing/2014/main" id="{A7FCBDCB-01CB-E335-A7EB-AA98F834D0AB}"/>
                </a:ext>
              </a:extLst>
            </p:cNvPr>
            <p:cNvSpPr/>
            <p:nvPr/>
          </p:nvSpPr>
          <p:spPr>
            <a:xfrm>
              <a:off x="9513958" y="3174358"/>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41" name="ZoneTexte 40">
              <a:extLst>
                <a:ext uri="{FF2B5EF4-FFF2-40B4-BE49-F238E27FC236}">
                  <a16:creationId xmlns:a16="http://schemas.microsoft.com/office/drawing/2014/main" id="{01A7C9DA-1041-784C-79FA-74B8D004B80F}"/>
                </a:ext>
              </a:extLst>
            </p:cNvPr>
            <p:cNvSpPr txBox="1"/>
            <p:nvPr/>
          </p:nvSpPr>
          <p:spPr>
            <a:xfrm>
              <a:off x="929802" y="2659606"/>
              <a:ext cx="1988018" cy="544085"/>
            </a:xfrm>
            <a:prstGeom prst="rect">
              <a:avLst/>
            </a:prstGeom>
            <a:noFill/>
          </p:spPr>
          <p:txBody>
            <a:bodyPr wrap="none" rtlCol="0">
              <a:spAutoFit/>
            </a:bodyPr>
            <a:lstStyle/>
            <a:p>
              <a:r>
                <a:rPr lang="fr-FR" sz="1050" dirty="0"/>
                <a:t>Introduction</a:t>
              </a:r>
              <a:endParaRPr lang="fr-FR" dirty="0"/>
            </a:p>
          </p:txBody>
        </p:sp>
        <p:sp>
          <p:nvSpPr>
            <p:cNvPr id="42" name="ZoneTexte 41">
              <a:extLst>
                <a:ext uri="{FF2B5EF4-FFF2-40B4-BE49-F238E27FC236}">
                  <a16:creationId xmlns:a16="http://schemas.microsoft.com/office/drawing/2014/main" id="{FF388F98-BD3C-994E-32E4-F0DE06AC8295}"/>
                </a:ext>
              </a:extLst>
            </p:cNvPr>
            <p:cNvSpPr txBox="1"/>
            <p:nvPr/>
          </p:nvSpPr>
          <p:spPr>
            <a:xfrm>
              <a:off x="2574157" y="3346291"/>
              <a:ext cx="2161599" cy="890320"/>
            </a:xfrm>
            <a:prstGeom prst="rect">
              <a:avLst/>
            </a:prstGeom>
            <a:noFill/>
          </p:spPr>
          <p:txBody>
            <a:bodyPr wrap="none" rtlCol="0">
              <a:spAutoFit/>
            </a:bodyPr>
            <a:lstStyle/>
            <a:p>
              <a:r>
                <a:rPr lang="fr-FR" sz="1050" dirty="0"/>
                <a:t>Méthodologie</a:t>
              </a:r>
              <a:br>
                <a:rPr lang="fr-FR" sz="1050" dirty="0"/>
              </a:br>
              <a:r>
                <a:rPr lang="fr-FR" sz="1050" dirty="0"/>
                <a:t>Watson-Watt</a:t>
              </a:r>
            </a:p>
          </p:txBody>
        </p:sp>
        <p:sp>
          <p:nvSpPr>
            <p:cNvPr id="43" name="ZoneTexte 42">
              <a:extLst>
                <a:ext uri="{FF2B5EF4-FFF2-40B4-BE49-F238E27FC236}">
                  <a16:creationId xmlns:a16="http://schemas.microsoft.com/office/drawing/2014/main" id="{B5855FD8-CF95-3D54-7403-EA57F30AAB60}"/>
                </a:ext>
              </a:extLst>
            </p:cNvPr>
            <p:cNvSpPr txBox="1"/>
            <p:nvPr/>
          </p:nvSpPr>
          <p:spPr>
            <a:xfrm>
              <a:off x="4465327" y="2338702"/>
              <a:ext cx="2462706" cy="890320"/>
            </a:xfrm>
            <a:prstGeom prst="rect">
              <a:avLst/>
            </a:prstGeom>
            <a:noFill/>
          </p:spPr>
          <p:txBody>
            <a:bodyPr wrap="none" rtlCol="0">
              <a:spAutoFit/>
            </a:bodyPr>
            <a:lstStyle/>
            <a:p>
              <a:r>
                <a:rPr lang="fr-FR" sz="1050" dirty="0"/>
                <a:t>Simulation et</a:t>
              </a:r>
              <a:br>
                <a:rPr lang="fr-FR" sz="1050" dirty="0"/>
              </a:br>
              <a:r>
                <a:rPr lang="fr-FR" sz="1050" dirty="0"/>
                <a:t>Implémentation</a:t>
              </a:r>
            </a:p>
          </p:txBody>
        </p:sp>
        <p:sp>
          <p:nvSpPr>
            <p:cNvPr id="44" name="ZoneTexte 43">
              <a:extLst>
                <a:ext uri="{FF2B5EF4-FFF2-40B4-BE49-F238E27FC236}">
                  <a16:creationId xmlns:a16="http://schemas.microsoft.com/office/drawing/2014/main" id="{8E8C47DA-6A4E-1E52-037C-33E7EAF45962}"/>
                </a:ext>
              </a:extLst>
            </p:cNvPr>
            <p:cNvSpPr txBox="1"/>
            <p:nvPr/>
          </p:nvSpPr>
          <p:spPr>
            <a:xfrm>
              <a:off x="6740136" y="3311026"/>
              <a:ext cx="1683368" cy="560572"/>
            </a:xfrm>
            <a:prstGeom prst="rect">
              <a:avLst/>
            </a:prstGeom>
            <a:noFill/>
          </p:spPr>
          <p:txBody>
            <a:bodyPr wrap="none" rtlCol="0">
              <a:spAutoFit/>
            </a:bodyPr>
            <a:lstStyle/>
            <a:p>
              <a:r>
                <a:rPr lang="fr-FR" sz="1050" dirty="0"/>
                <a:t>Résultats</a:t>
              </a:r>
              <a:endParaRPr lang="fr-FR" dirty="0"/>
            </a:p>
          </p:txBody>
        </p:sp>
        <p:sp>
          <p:nvSpPr>
            <p:cNvPr id="45" name="ZoneTexte 44">
              <a:extLst>
                <a:ext uri="{FF2B5EF4-FFF2-40B4-BE49-F238E27FC236}">
                  <a16:creationId xmlns:a16="http://schemas.microsoft.com/office/drawing/2014/main" id="{1777B524-01B5-1682-4574-2002CB393011}"/>
                </a:ext>
              </a:extLst>
            </p:cNvPr>
            <p:cNvSpPr txBox="1"/>
            <p:nvPr/>
          </p:nvSpPr>
          <p:spPr>
            <a:xfrm>
              <a:off x="8314262" y="2302137"/>
              <a:ext cx="2409570" cy="890320"/>
            </a:xfrm>
            <a:prstGeom prst="rect">
              <a:avLst/>
            </a:prstGeom>
            <a:noFill/>
          </p:spPr>
          <p:txBody>
            <a:bodyPr wrap="none" rtlCol="0">
              <a:spAutoFit/>
            </a:bodyPr>
            <a:lstStyle/>
            <a:p>
              <a:r>
                <a:rPr lang="fr-FR" sz="1050" dirty="0"/>
                <a:t>Conclusion et</a:t>
              </a:r>
              <a:br>
                <a:rPr lang="fr-FR" sz="1050" dirty="0"/>
              </a:br>
              <a:r>
                <a:rPr lang="fr-FR" sz="1050" dirty="0"/>
                <a:t>Bilan personnel</a:t>
              </a:r>
            </a:p>
          </p:txBody>
        </p:sp>
      </p:grpSp>
      <p:sp>
        <p:nvSpPr>
          <p:cNvPr id="46" name="Rectangle 45">
            <a:extLst>
              <a:ext uri="{FF2B5EF4-FFF2-40B4-BE49-F238E27FC236}">
                <a16:creationId xmlns:a16="http://schemas.microsoft.com/office/drawing/2014/main" id="{F949DCDC-0AB5-F34F-8E61-E97C4C0A29C1}"/>
              </a:ext>
            </a:extLst>
          </p:cNvPr>
          <p:cNvSpPr/>
          <p:nvPr/>
        </p:nvSpPr>
        <p:spPr>
          <a:xfrm>
            <a:off x="8502422" y="515487"/>
            <a:ext cx="1023581" cy="40020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e 6">
            <a:extLst>
              <a:ext uri="{FF2B5EF4-FFF2-40B4-BE49-F238E27FC236}">
                <a16:creationId xmlns:a16="http://schemas.microsoft.com/office/drawing/2014/main" id="{1BEDD531-5C96-ACDF-2D43-371401C0FF08}"/>
              </a:ext>
            </a:extLst>
          </p:cNvPr>
          <p:cNvGrpSpPr/>
          <p:nvPr/>
        </p:nvGrpSpPr>
        <p:grpSpPr>
          <a:xfrm>
            <a:off x="5678350" y="3925168"/>
            <a:ext cx="1968794" cy="914400"/>
            <a:chOff x="9073209" y="3691246"/>
            <a:chExt cx="1968794" cy="914400"/>
          </a:xfrm>
        </p:grpSpPr>
        <mc:AlternateContent xmlns:mc="http://schemas.openxmlformats.org/markup-compatibility/2006">
          <mc:Choice xmlns:a14="http://schemas.microsoft.com/office/drawing/2010/main" Requires="a14">
            <p:sp>
              <p:nvSpPr>
                <p:cNvPr id="8" name="ZoneTexte 7">
                  <a:extLst>
                    <a:ext uri="{FF2B5EF4-FFF2-40B4-BE49-F238E27FC236}">
                      <a16:creationId xmlns:a16="http://schemas.microsoft.com/office/drawing/2014/main" id="{DF5527FA-56EA-5535-A146-BA515CA84817}"/>
                    </a:ext>
                  </a:extLst>
                </p:cNvPr>
                <p:cNvSpPr txBox="1"/>
                <p:nvPr/>
              </p:nvSpPr>
              <p:spPr>
                <a:xfrm>
                  <a:off x="9278002" y="3832132"/>
                  <a:ext cx="1758366" cy="5656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ea typeface="Cambria Math" panose="02040503050406030204" pitchFamily="18" charset="0"/>
                          </a:rPr>
                          <m:t>𝜑</m:t>
                        </m:r>
                        <m:r>
                          <a:rPr lang="fr-FR" b="0" i="1" smtClean="0">
                            <a:latin typeface="Cambria Math" panose="02040503050406030204" pitchFamily="18" charset="0"/>
                            <a:ea typeface="Cambria Math" panose="02040503050406030204" pitchFamily="18" charset="0"/>
                          </a:rPr>
                          <m:t>=</m:t>
                        </m:r>
                        <m:func>
                          <m:funcPr>
                            <m:ctrlPr>
                              <a:rPr lang="fr-FR" b="0" i="1" smtClean="0">
                                <a:latin typeface="Cambria Math" panose="02040503050406030204" pitchFamily="18" charset="0"/>
                                <a:ea typeface="Cambria Math" panose="02040503050406030204" pitchFamily="18" charset="0"/>
                              </a:rPr>
                            </m:ctrlPr>
                          </m:funcPr>
                          <m:fName>
                            <m:sSup>
                              <m:sSupPr>
                                <m:ctrlPr>
                                  <a:rPr lang="fr-FR" b="0" i="1" smtClean="0">
                                    <a:latin typeface="Cambria Math" panose="02040503050406030204" pitchFamily="18" charset="0"/>
                                    <a:ea typeface="Cambria Math" panose="02040503050406030204" pitchFamily="18" charset="0"/>
                                  </a:rPr>
                                </m:ctrlPr>
                              </m:sSupPr>
                              <m:e>
                                <m:r>
                                  <m:rPr>
                                    <m:sty m:val="p"/>
                                  </m:rPr>
                                  <a:rPr lang="fr-FR" b="0" i="0" smtClean="0">
                                    <a:latin typeface="Cambria Math" panose="02040503050406030204" pitchFamily="18" charset="0"/>
                                    <a:ea typeface="Cambria Math" panose="02040503050406030204" pitchFamily="18" charset="0"/>
                                  </a:rPr>
                                  <m:t>tan</m:t>
                                </m:r>
                              </m:e>
                              <m:sup>
                                <m:r>
                                  <a:rPr lang="fr-FR" b="0" i="1" smtClean="0">
                                    <a:latin typeface="Cambria Math" panose="02040503050406030204" pitchFamily="18" charset="0"/>
                                    <a:ea typeface="Cambria Math" panose="02040503050406030204" pitchFamily="18" charset="0"/>
                                  </a:rPr>
                                  <m:t>−1</m:t>
                                </m:r>
                              </m:sup>
                            </m:sSup>
                          </m:fName>
                          <m:e>
                            <m:f>
                              <m:fPr>
                                <m:ctrlPr>
                                  <a:rPr lang="fr-FR" b="0" i="1" smtClean="0">
                                    <a:latin typeface="Cambria Math" panose="02040503050406030204" pitchFamily="18" charset="0"/>
                                    <a:ea typeface="Cambria Math" panose="02040503050406030204" pitchFamily="18" charset="0"/>
                                  </a:rPr>
                                </m:ctrlPr>
                              </m:fPr>
                              <m:num>
                                <m:sSub>
                                  <m:sSubPr>
                                    <m:ctrlPr>
                                      <a:rPr lang="fr-FR" i="1">
                                        <a:latin typeface="Cambria Math" panose="02040503050406030204" pitchFamily="18" charset="0"/>
                                      </a:rPr>
                                    </m:ctrlPr>
                                  </m:sSubPr>
                                  <m:e>
                                    <m:r>
                                      <a:rPr lang="fr-FR" b="0" i="1" smtClean="0">
                                        <a:latin typeface="Cambria Math" panose="02040503050406030204" pitchFamily="18" charset="0"/>
                                      </a:rPr>
                                      <m:t>−</m:t>
                                    </m:r>
                                    <m:r>
                                      <a:rPr lang="fr-FR" i="1">
                                        <a:latin typeface="Cambria Math" panose="02040503050406030204" pitchFamily="18" charset="0"/>
                                      </a:rPr>
                                      <m:t>𝑉</m:t>
                                    </m:r>
                                  </m:e>
                                  <m:sub>
                                    <m:r>
                                      <a:rPr lang="fr-FR" i="1">
                                        <a:latin typeface="Cambria Math" panose="02040503050406030204" pitchFamily="18" charset="0"/>
                                      </a:rPr>
                                      <m:t>𝐸𝑊</m:t>
                                    </m:r>
                                  </m:sub>
                                </m:sSub>
                              </m:num>
                              <m:den>
                                <m:sSub>
                                  <m:sSubPr>
                                    <m:ctrlPr>
                                      <a:rPr lang="fr-FR" i="1">
                                        <a:latin typeface="Cambria Math" panose="02040503050406030204" pitchFamily="18" charset="0"/>
                                      </a:rPr>
                                    </m:ctrlPr>
                                  </m:sSubPr>
                                  <m:e>
                                    <m:r>
                                      <a:rPr lang="fr-FR" i="1">
                                        <a:latin typeface="Cambria Math" panose="02040503050406030204" pitchFamily="18" charset="0"/>
                                      </a:rPr>
                                      <m:t>𝑉</m:t>
                                    </m:r>
                                  </m:e>
                                  <m:sub>
                                    <m:r>
                                      <a:rPr lang="fr-FR" i="1">
                                        <a:latin typeface="Cambria Math" panose="02040503050406030204" pitchFamily="18" charset="0"/>
                                      </a:rPr>
                                      <m:t>𝑁𝑆</m:t>
                                    </m:r>
                                  </m:sub>
                                </m:sSub>
                              </m:den>
                            </m:f>
                          </m:e>
                        </m:func>
                        <m:r>
                          <a:rPr lang="fr-FR" b="0" i="1" smtClean="0">
                            <a:latin typeface="Cambria Math" panose="02040503050406030204" pitchFamily="18" charset="0"/>
                            <a:ea typeface="Cambria Math" panose="02040503050406030204" pitchFamily="18" charset="0"/>
                          </a:rPr>
                          <m:t>⁡</m:t>
                        </m:r>
                      </m:oMath>
                    </m:oMathPara>
                  </a14:m>
                  <a:endParaRPr lang="fr-FR" dirty="0"/>
                </a:p>
              </p:txBody>
            </p:sp>
          </mc:Choice>
          <mc:Fallback>
            <p:sp>
              <p:nvSpPr>
                <p:cNvPr id="8" name="ZoneTexte 7">
                  <a:extLst>
                    <a:ext uri="{FF2B5EF4-FFF2-40B4-BE49-F238E27FC236}">
                      <a16:creationId xmlns:a16="http://schemas.microsoft.com/office/drawing/2014/main" id="{DF5527FA-56EA-5535-A146-BA515CA84817}"/>
                    </a:ext>
                  </a:extLst>
                </p:cNvPr>
                <p:cNvSpPr txBox="1">
                  <a:spLocks noRot="1" noChangeAspect="1" noMove="1" noResize="1" noEditPoints="1" noAdjustHandles="1" noChangeArrowheads="1" noChangeShapeType="1" noTextEdit="1"/>
                </p:cNvSpPr>
                <p:nvPr/>
              </p:nvSpPr>
              <p:spPr>
                <a:xfrm>
                  <a:off x="9278002" y="3832132"/>
                  <a:ext cx="1758366" cy="565668"/>
                </a:xfrm>
                <a:prstGeom prst="rect">
                  <a:avLst/>
                </a:prstGeom>
                <a:blipFill>
                  <a:blip r:embed="rId10"/>
                  <a:stretch>
                    <a:fillRect/>
                  </a:stretch>
                </a:blipFill>
              </p:spPr>
              <p:txBody>
                <a:bodyPr/>
                <a:lstStyle/>
                <a:p>
                  <a:r>
                    <a:rPr lang="fr-FR">
                      <a:noFill/>
                    </a:rPr>
                    <a:t> </a:t>
                  </a:r>
                </a:p>
              </p:txBody>
            </p:sp>
          </mc:Fallback>
        </mc:AlternateContent>
        <p:sp>
          <p:nvSpPr>
            <p:cNvPr id="13" name="Rectangle 12">
              <a:extLst>
                <a:ext uri="{FF2B5EF4-FFF2-40B4-BE49-F238E27FC236}">
                  <a16:creationId xmlns:a16="http://schemas.microsoft.com/office/drawing/2014/main" id="{4B52E686-E9B7-7DBF-1EBB-065E6373075F}"/>
                </a:ext>
              </a:extLst>
            </p:cNvPr>
            <p:cNvSpPr/>
            <p:nvPr/>
          </p:nvSpPr>
          <p:spPr>
            <a:xfrm>
              <a:off x="9073209" y="3691246"/>
              <a:ext cx="1968794" cy="9144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0" name="Groupe 19">
            <a:extLst>
              <a:ext uri="{FF2B5EF4-FFF2-40B4-BE49-F238E27FC236}">
                <a16:creationId xmlns:a16="http://schemas.microsoft.com/office/drawing/2014/main" id="{BA0E3512-6964-7FB8-F99A-B2A546F1713F}"/>
              </a:ext>
            </a:extLst>
          </p:cNvPr>
          <p:cNvGrpSpPr/>
          <p:nvPr/>
        </p:nvGrpSpPr>
        <p:grpSpPr>
          <a:xfrm>
            <a:off x="7900600" y="4288201"/>
            <a:ext cx="1077987" cy="681145"/>
            <a:chOff x="7900600" y="4288201"/>
            <a:chExt cx="1077987" cy="681145"/>
          </a:xfrm>
        </p:grpSpPr>
        <p:sp>
          <p:nvSpPr>
            <p:cNvPr id="17" name="Flèche : droite 16">
              <a:extLst>
                <a:ext uri="{FF2B5EF4-FFF2-40B4-BE49-F238E27FC236}">
                  <a16:creationId xmlns:a16="http://schemas.microsoft.com/office/drawing/2014/main" id="{0AED2F88-A222-0EE3-BEED-CFE81D0CCF6D}"/>
                </a:ext>
              </a:extLst>
            </p:cNvPr>
            <p:cNvSpPr/>
            <p:nvPr/>
          </p:nvSpPr>
          <p:spPr>
            <a:xfrm rot="10800000">
              <a:off x="7936443" y="4288201"/>
              <a:ext cx="842905" cy="18487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330F2457-FCC1-E891-1303-8C7F243A8F79}"/>
                </a:ext>
              </a:extLst>
            </p:cNvPr>
            <p:cNvSpPr txBox="1"/>
            <p:nvPr/>
          </p:nvSpPr>
          <p:spPr>
            <a:xfrm>
              <a:off x="7900600" y="4507681"/>
              <a:ext cx="1077987" cy="461665"/>
            </a:xfrm>
            <a:prstGeom prst="rect">
              <a:avLst/>
            </a:prstGeom>
            <a:noFill/>
          </p:spPr>
          <p:txBody>
            <a:bodyPr wrap="none" rtlCol="0">
              <a:spAutoFit/>
            </a:bodyPr>
            <a:lstStyle/>
            <a:p>
              <a:r>
                <a:rPr lang="fr-FR" sz="1200" dirty="0"/>
                <a:t>Changement </a:t>
              </a:r>
            </a:p>
            <a:p>
              <a:r>
                <a:rPr lang="fr-FR" sz="1200" dirty="0"/>
                <a:t>de référentiel</a:t>
              </a:r>
            </a:p>
          </p:txBody>
        </p:sp>
      </p:grpSp>
      <p:sp>
        <p:nvSpPr>
          <p:cNvPr id="22" name="Ellipse 21">
            <a:extLst>
              <a:ext uri="{FF2B5EF4-FFF2-40B4-BE49-F238E27FC236}">
                <a16:creationId xmlns:a16="http://schemas.microsoft.com/office/drawing/2014/main" id="{E75790C1-87C7-9876-A930-E70168AD52CA}"/>
              </a:ext>
            </a:extLst>
          </p:cNvPr>
          <p:cNvSpPr/>
          <p:nvPr/>
        </p:nvSpPr>
        <p:spPr>
          <a:xfrm>
            <a:off x="820596" y="2067975"/>
            <a:ext cx="3824694" cy="3824694"/>
          </a:xfrm>
          <a:prstGeom prst="ellipse">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70405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up)">
                                      <p:cBhvr>
                                        <p:cTn id="37" dur="500"/>
                                        <p:tgtEl>
                                          <p:spTgt spid="16"/>
                                        </p:tgtEl>
                                      </p:cBhvr>
                                    </p:animEffect>
                                  </p:childTnLst>
                                </p:cTn>
                              </p:par>
                            </p:childTnLst>
                          </p:cTn>
                        </p:par>
                        <p:par>
                          <p:cTn id="38" fill="hold">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up)">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right)">
                                      <p:cBhvr>
                                        <p:cTn id="46" dur="500"/>
                                        <p:tgtEl>
                                          <p:spTgt spid="20"/>
                                        </p:tgtEl>
                                      </p:cBhvr>
                                    </p:animEffect>
                                  </p:childTnLst>
                                </p:cTn>
                              </p:par>
                            </p:childTnLst>
                          </p:cTn>
                        </p:par>
                        <p:par>
                          <p:cTn id="47" fill="hold">
                            <p:stCondLst>
                              <p:cond delay="500"/>
                            </p:stCondLst>
                            <p:childTnLst>
                              <p:par>
                                <p:cTn id="48" presetID="22" presetClass="entr" presetSubtype="2"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right)">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5" grpId="0" animBg="1"/>
      <p:bldP spid="16" grpId="0" animBg="1"/>
      <p:bldP spid="11"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6C6726-9A8A-602F-FACA-0674650BE495}"/>
              </a:ext>
            </a:extLst>
          </p:cNvPr>
          <p:cNvSpPr>
            <a:spLocks noGrp="1"/>
          </p:cNvSpPr>
          <p:nvPr>
            <p:ph type="title"/>
          </p:nvPr>
        </p:nvSpPr>
        <p:spPr/>
        <p:txBody>
          <a:bodyPr/>
          <a:lstStyle/>
          <a:p>
            <a:r>
              <a:rPr lang="fr-FR" dirty="0"/>
              <a:t>Ambiguïté</a:t>
            </a:r>
          </a:p>
        </p:txBody>
      </p:sp>
      <p:sp>
        <p:nvSpPr>
          <p:cNvPr id="4" name="Espace réservé du pied de page 3">
            <a:extLst>
              <a:ext uri="{FF2B5EF4-FFF2-40B4-BE49-F238E27FC236}">
                <a16:creationId xmlns:a16="http://schemas.microsoft.com/office/drawing/2014/main" id="{78748B77-7380-9B7E-0DBC-825EF04042C2}"/>
              </a:ext>
            </a:extLst>
          </p:cNvPr>
          <p:cNvSpPr>
            <a:spLocks noGrp="1"/>
          </p:cNvSpPr>
          <p:nvPr>
            <p:ph type="ftr" sz="quarter" idx="11"/>
          </p:nvPr>
        </p:nvSpPr>
        <p:spPr/>
        <p:txBody>
          <a:bodyPr/>
          <a:lstStyle/>
          <a:p>
            <a:r>
              <a:rPr lang="fr-FR"/>
              <a:t>LESSEUR Cédric</a:t>
            </a:r>
          </a:p>
        </p:txBody>
      </p:sp>
      <p:sp>
        <p:nvSpPr>
          <p:cNvPr id="5" name="Espace réservé du numéro de diapositive 4">
            <a:extLst>
              <a:ext uri="{FF2B5EF4-FFF2-40B4-BE49-F238E27FC236}">
                <a16:creationId xmlns:a16="http://schemas.microsoft.com/office/drawing/2014/main" id="{8F482C0F-427A-CD6E-9BD7-E9DF226311E0}"/>
              </a:ext>
            </a:extLst>
          </p:cNvPr>
          <p:cNvSpPr>
            <a:spLocks noGrp="1"/>
          </p:cNvSpPr>
          <p:nvPr>
            <p:ph type="sldNum" sz="quarter" idx="12"/>
          </p:nvPr>
        </p:nvSpPr>
        <p:spPr/>
        <p:txBody>
          <a:bodyPr/>
          <a:lstStyle/>
          <a:p>
            <a:fld id="{BAF328F6-B545-4A74-8F28-73F0CB02E36C}" type="slidenum">
              <a:rPr lang="fr-FR" smtClean="0"/>
              <a:t>6</a:t>
            </a:fld>
            <a:endParaRPr lang="fr-FR"/>
          </a:p>
        </p:txBody>
      </p:sp>
      <mc:AlternateContent xmlns:mc="http://schemas.openxmlformats.org/markup-compatibility/2006">
        <mc:Choice xmlns:a14="http://schemas.microsoft.com/office/drawing/2010/main" Requires="a14">
          <p:sp>
            <p:nvSpPr>
              <p:cNvPr id="12" name="ZoneTexte 11">
                <a:extLst>
                  <a:ext uri="{FF2B5EF4-FFF2-40B4-BE49-F238E27FC236}">
                    <a16:creationId xmlns:a16="http://schemas.microsoft.com/office/drawing/2014/main" id="{3335390D-DF50-D737-29FE-6C15415D0E4F}"/>
                  </a:ext>
                </a:extLst>
              </p:cNvPr>
              <p:cNvSpPr txBox="1"/>
              <p:nvPr/>
            </p:nvSpPr>
            <p:spPr>
              <a:xfrm>
                <a:off x="8855291" y="2023703"/>
                <a:ext cx="1758366" cy="5656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ea typeface="Cambria Math" panose="02040503050406030204" pitchFamily="18" charset="0"/>
                        </a:rPr>
                        <m:t>𝜑</m:t>
                      </m:r>
                      <m:r>
                        <a:rPr lang="fr-FR" b="0" i="1" smtClean="0">
                          <a:latin typeface="Cambria Math" panose="02040503050406030204" pitchFamily="18" charset="0"/>
                          <a:ea typeface="Cambria Math" panose="02040503050406030204" pitchFamily="18" charset="0"/>
                        </a:rPr>
                        <m:t>=</m:t>
                      </m:r>
                      <m:func>
                        <m:funcPr>
                          <m:ctrlPr>
                            <a:rPr lang="fr-FR" b="0" i="1" smtClean="0">
                              <a:latin typeface="Cambria Math" panose="02040503050406030204" pitchFamily="18" charset="0"/>
                              <a:ea typeface="Cambria Math" panose="02040503050406030204" pitchFamily="18" charset="0"/>
                            </a:rPr>
                          </m:ctrlPr>
                        </m:funcPr>
                        <m:fName>
                          <m:sSup>
                            <m:sSupPr>
                              <m:ctrlPr>
                                <a:rPr lang="fr-FR" b="0" i="1" smtClean="0">
                                  <a:latin typeface="Cambria Math" panose="02040503050406030204" pitchFamily="18" charset="0"/>
                                  <a:ea typeface="Cambria Math" panose="02040503050406030204" pitchFamily="18" charset="0"/>
                                </a:rPr>
                              </m:ctrlPr>
                            </m:sSupPr>
                            <m:e>
                              <m:r>
                                <m:rPr>
                                  <m:sty m:val="p"/>
                                </m:rPr>
                                <a:rPr lang="fr-FR" b="0" i="0" smtClean="0">
                                  <a:latin typeface="Cambria Math" panose="02040503050406030204" pitchFamily="18" charset="0"/>
                                  <a:ea typeface="Cambria Math" panose="02040503050406030204" pitchFamily="18" charset="0"/>
                                </a:rPr>
                                <m:t>tan</m:t>
                              </m:r>
                            </m:e>
                            <m:sup>
                              <m:r>
                                <a:rPr lang="fr-FR" b="0" i="1" smtClean="0">
                                  <a:latin typeface="Cambria Math" panose="02040503050406030204" pitchFamily="18" charset="0"/>
                                  <a:ea typeface="Cambria Math" panose="02040503050406030204" pitchFamily="18" charset="0"/>
                                </a:rPr>
                                <m:t>−1</m:t>
                              </m:r>
                            </m:sup>
                          </m:sSup>
                        </m:fName>
                        <m:e>
                          <m:f>
                            <m:fPr>
                              <m:ctrlPr>
                                <a:rPr lang="fr-FR" b="0" i="1" smtClean="0">
                                  <a:latin typeface="Cambria Math" panose="02040503050406030204" pitchFamily="18" charset="0"/>
                                  <a:ea typeface="Cambria Math" panose="02040503050406030204" pitchFamily="18" charset="0"/>
                                </a:rPr>
                              </m:ctrlPr>
                            </m:fPr>
                            <m:num>
                              <m:sSub>
                                <m:sSubPr>
                                  <m:ctrlPr>
                                    <a:rPr lang="fr-FR" i="1">
                                      <a:latin typeface="Cambria Math" panose="02040503050406030204" pitchFamily="18" charset="0"/>
                                    </a:rPr>
                                  </m:ctrlPr>
                                </m:sSubPr>
                                <m:e>
                                  <m:r>
                                    <a:rPr lang="fr-FR" b="0" i="1" smtClean="0">
                                      <a:latin typeface="Cambria Math" panose="02040503050406030204" pitchFamily="18" charset="0"/>
                                    </a:rPr>
                                    <m:t>−</m:t>
                                  </m:r>
                                  <m:r>
                                    <a:rPr lang="fr-FR" i="1">
                                      <a:latin typeface="Cambria Math" panose="02040503050406030204" pitchFamily="18" charset="0"/>
                                    </a:rPr>
                                    <m:t>𝑉</m:t>
                                  </m:r>
                                </m:e>
                                <m:sub>
                                  <m:r>
                                    <a:rPr lang="fr-FR" i="1">
                                      <a:latin typeface="Cambria Math" panose="02040503050406030204" pitchFamily="18" charset="0"/>
                                    </a:rPr>
                                    <m:t>𝐸𝑊</m:t>
                                  </m:r>
                                </m:sub>
                              </m:sSub>
                            </m:num>
                            <m:den>
                              <m:sSub>
                                <m:sSubPr>
                                  <m:ctrlPr>
                                    <a:rPr lang="fr-FR" i="1">
                                      <a:latin typeface="Cambria Math" panose="02040503050406030204" pitchFamily="18" charset="0"/>
                                    </a:rPr>
                                  </m:ctrlPr>
                                </m:sSubPr>
                                <m:e>
                                  <m:r>
                                    <a:rPr lang="fr-FR" i="1">
                                      <a:latin typeface="Cambria Math" panose="02040503050406030204" pitchFamily="18" charset="0"/>
                                    </a:rPr>
                                    <m:t>𝑉</m:t>
                                  </m:r>
                                </m:e>
                                <m:sub>
                                  <m:r>
                                    <a:rPr lang="fr-FR" i="1">
                                      <a:latin typeface="Cambria Math" panose="02040503050406030204" pitchFamily="18" charset="0"/>
                                    </a:rPr>
                                    <m:t>𝑁𝑆</m:t>
                                  </m:r>
                                </m:sub>
                              </m:sSub>
                            </m:den>
                          </m:f>
                        </m:e>
                      </m:func>
                      <m:r>
                        <a:rPr lang="fr-FR" b="0" i="1" smtClean="0">
                          <a:latin typeface="Cambria Math" panose="02040503050406030204" pitchFamily="18" charset="0"/>
                          <a:ea typeface="Cambria Math" panose="02040503050406030204" pitchFamily="18" charset="0"/>
                        </a:rPr>
                        <m:t>⁡</m:t>
                      </m:r>
                    </m:oMath>
                  </m:oMathPara>
                </a14:m>
                <a:endParaRPr lang="fr-FR" dirty="0"/>
              </a:p>
            </p:txBody>
          </p:sp>
        </mc:Choice>
        <mc:Fallback>
          <p:sp>
            <p:nvSpPr>
              <p:cNvPr id="12" name="ZoneTexte 11">
                <a:extLst>
                  <a:ext uri="{FF2B5EF4-FFF2-40B4-BE49-F238E27FC236}">
                    <a16:creationId xmlns:a16="http://schemas.microsoft.com/office/drawing/2014/main" id="{3335390D-DF50-D737-29FE-6C15415D0E4F}"/>
                  </a:ext>
                </a:extLst>
              </p:cNvPr>
              <p:cNvSpPr txBox="1">
                <a:spLocks noRot="1" noChangeAspect="1" noMove="1" noResize="1" noEditPoints="1" noAdjustHandles="1" noChangeArrowheads="1" noChangeShapeType="1" noTextEdit="1"/>
              </p:cNvSpPr>
              <p:nvPr/>
            </p:nvSpPr>
            <p:spPr>
              <a:xfrm>
                <a:off x="8855291" y="2023703"/>
                <a:ext cx="1758366" cy="565668"/>
              </a:xfrm>
              <a:prstGeom prst="rect">
                <a:avLst/>
              </a:prstGeom>
              <a:blipFill>
                <a:blip r:embed="rId3"/>
                <a:stretch>
                  <a:fillRect/>
                </a:stretch>
              </a:blipFill>
            </p:spPr>
            <p:txBody>
              <a:bodyPr/>
              <a:lstStyle/>
              <a:p>
                <a:r>
                  <a:rPr lang="fr-FR">
                    <a:noFill/>
                  </a:rPr>
                  <a:t> </a:t>
                </a:r>
              </a:p>
            </p:txBody>
          </p:sp>
        </mc:Fallback>
      </mc:AlternateContent>
      <p:sp>
        <p:nvSpPr>
          <p:cNvPr id="13" name="Flèche : droite 12">
            <a:extLst>
              <a:ext uri="{FF2B5EF4-FFF2-40B4-BE49-F238E27FC236}">
                <a16:creationId xmlns:a16="http://schemas.microsoft.com/office/drawing/2014/main" id="{54E9FC3E-4169-7108-BE6C-E2AC70F6E6B6}"/>
              </a:ext>
            </a:extLst>
          </p:cNvPr>
          <p:cNvSpPr/>
          <p:nvPr/>
        </p:nvSpPr>
        <p:spPr>
          <a:xfrm rot="5400000">
            <a:off x="9299911" y="2893802"/>
            <a:ext cx="669968" cy="21263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grpSp>
        <p:nvGrpSpPr>
          <p:cNvPr id="14" name="Groupe 13">
            <a:extLst>
              <a:ext uri="{FF2B5EF4-FFF2-40B4-BE49-F238E27FC236}">
                <a16:creationId xmlns:a16="http://schemas.microsoft.com/office/drawing/2014/main" id="{2A8E3313-6B71-419D-4D79-3BFAF118FAE1}"/>
              </a:ext>
            </a:extLst>
          </p:cNvPr>
          <p:cNvGrpSpPr/>
          <p:nvPr/>
        </p:nvGrpSpPr>
        <p:grpSpPr>
          <a:xfrm>
            <a:off x="8680649" y="3457927"/>
            <a:ext cx="1986549" cy="914400"/>
            <a:chOff x="9103360" y="5143530"/>
            <a:chExt cx="1986549" cy="914400"/>
          </a:xfrm>
        </p:grpSpPr>
        <mc:AlternateContent xmlns:mc="http://schemas.openxmlformats.org/markup-compatibility/2006" xmlns:a14="http://schemas.microsoft.com/office/drawing/2010/main">
          <mc:Choice Requires="a14">
            <p:sp>
              <p:nvSpPr>
                <p:cNvPr id="15" name="ZoneTexte 14">
                  <a:extLst>
                    <a:ext uri="{FF2B5EF4-FFF2-40B4-BE49-F238E27FC236}">
                      <a16:creationId xmlns:a16="http://schemas.microsoft.com/office/drawing/2014/main" id="{C4AFD2F9-985E-4245-AAE3-B8449CB810CD}"/>
                    </a:ext>
                  </a:extLst>
                </p:cNvPr>
                <p:cNvSpPr txBox="1"/>
                <p:nvPr/>
              </p:nvSpPr>
              <p:spPr>
                <a:xfrm>
                  <a:off x="9179578" y="5266356"/>
                  <a:ext cx="1910331" cy="6162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ea typeface="Cambria Math" panose="02040503050406030204" pitchFamily="18" charset="0"/>
                          </a:rPr>
                          <m:t>𝜑</m:t>
                        </m:r>
                        <m:r>
                          <a:rPr lang="fr-FR" b="0" i="1" smtClean="0">
                            <a:latin typeface="Cambria Math" panose="02040503050406030204" pitchFamily="18" charset="0"/>
                            <a:ea typeface="Cambria Math" panose="02040503050406030204" pitchFamily="18" charset="0"/>
                          </a:rPr>
                          <m:t>=</m:t>
                        </m:r>
                        <m:func>
                          <m:funcPr>
                            <m:ctrlPr>
                              <a:rPr lang="fr-FR" b="0" i="1" smtClean="0">
                                <a:latin typeface="Cambria Math" panose="02040503050406030204" pitchFamily="18" charset="0"/>
                                <a:ea typeface="Cambria Math" panose="02040503050406030204" pitchFamily="18" charset="0"/>
                              </a:rPr>
                            </m:ctrlPr>
                          </m:funcPr>
                          <m:fName>
                            <m:sSup>
                              <m:sSupPr>
                                <m:ctrlPr>
                                  <a:rPr lang="fr-FR" b="0" i="1" smtClean="0">
                                    <a:latin typeface="Cambria Math" panose="02040503050406030204" pitchFamily="18" charset="0"/>
                                    <a:ea typeface="Cambria Math" panose="02040503050406030204" pitchFamily="18" charset="0"/>
                                  </a:rPr>
                                </m:ctrlPr>
                              </m:sSupPr>
                              <m:e>
                                <m:r>
                                  <m:rPr>
                                    <m:sty m:val="p"/>
                                  </m:rPr>
                                  <a:rPr lang="fr-FR" b="0" i="0" smtClean="0">
                                    <a:latin typeface="Cambria Math" panose="02040503050406030204" pitchFamily="18" charset="0"/>
                                    <a:ea typeface="Cambria Math" panose="02040503050406030204" pitchFamily="18" charset="0"/>
                                  </a:rPr>
                                  <m:t>tan</m:t>
                                </m:r>
                              </m:e>
                              <m:sup>
                                <m:r>
                                  <a:rPr lang="fr-FR" b="0" i="1" smtClean="0">
                                    <a:latin typeface="Cambria Math" panose="02040503050406030204" pitchFamily="18" charset="0"/>
                                    <a:ea typeface="Cambria Math" panose="02040503050406030204" pitchFamily="18" charset="0"/>
                                  </a:rPr>
                                  <m:t>−1</m:t>
                                </m:r>
                              </m:sup>
                            </m:sSup>
                          </m:fName>
                          <m:e>
                            <m:d>
                              <m:dPr>
                                <m:begChr m:val="|"/>
                                <m:endChr m:val="|"/>
                                <m:ctrlPr>
                                  <a:rPr lang="fr-FR" b="0" i="1" smtClean="0">
                                    <a:latin typeface="Cambria Math" panose="02040503050406030204" pitchFamily="18" charset="0"/>
                                    <a:ea typeface="Cambria Math" panose="02040503050406030204" pitchFamily="18" charset="0"/>
                                  </a:rPr>
                                </m:ctrlPr>
                              </m:dPr>
                              <m:e>
                                <m:f>
                                  <m:fPr>
                                    <m:ctrlPr>
                                      <a:rPr lang="fr-FR" b="0" i="1" smtClean="0">
                                        <a:latin typeface="Cambria Math" panose="02040503050406030204" pitchFamily="18" charset="0"/>
                                        <a:ea typeface="Cambria Math" panose="02040503050406030204" pitchFamily="18" charset="0"/>
                                      </a:rPr>
                                    </m:ctrlPr>
                                  </m:fPr>
                                  <m:num>
                                    <m:sSub>
                                      <m:sSubPr>
                                        <m:ctrlPr>
                                          <a:rPr lang="fr-FR" i="1">
                                            <a:latin typeface="Cambria Math" panose="02040503050406030204" pitchFamily="18" charset="0"/>
                                          </a:rPr>
                                        </m:ctrlPr>
                                      </m:sSubPr>
                                      <m:e>
                                        <m:r>
                                          <a:rPr lang="fr-FR" b="0" i="1" smtClean="0">
                                            <a:latin typeface="Cambria Math" panose="02040503050406030204" pitchFamily="18" charset="0"/>
                                          </a:rPr>
                                          <m:t>−</m:t>
                                        </m:r>
                                        <m:r>
                                          <a:rPr lang="fr-FR" i="1">
                                            <a:latin typeface="Cambria Math" panose="02040503050406030204" pitchFamily="18" charset="0"/>
                                          </a:rPr>
                                          <m:t>𝑉</m:t>
                                        </m:r>
                                      </m:e>
                                      <m:sub>
                                        <m:r>
                                          <a:rPr lang="fr-FR" i="1">
                                            <a:latin typeface="Cambria Math" panose="02040503050406030204" pitchFamily="18" charset="0"/>
                                          </a:rPr>
                                          <m:t>𝐸𝑊</m:t>
                                        </m:r>
                                      </m:sub>
                                    </m:sSub>
                                  </m:num>
                                  <m:den>
                                    <m:sSub>
                                      <m:sSubPr>
                                        <m:ctrlPr>
                                          <a:rPr lang="fr-FR" i="1">
                                            <a:latin typeface="Cambria Math" panose="02040503050406030204" pitchFamily="18" charset="0"/>
                                          </a:rPr>
                                        </m:ctrlPr>
                                      </m:sSubPr>
                                      <m:e>
                                        <m:r>
                                          <a:rPr lang="fr-FR" i="1">
                                            <a:latin typeface="Cambria Math" panose="02040503050406030204" pitchFamily="18" charset="0"/>
                                          </a:rPr>
                                          <m:t>𝑉</m:t>
                                        </m:r>
                                      </m:e>
                                      <m:sub>
                                        <m:r>
                                          <a:rPr lang="fr-FR" i="1">
                                            <a:latin typeface="Cambria Math" panose="02040503050406030204" pitchFamily="18" charset="0"/>
                                          </a:rPr>
                                          <m:t>𝑁𝑆</m:t>
                                        </m:r>
                                      </m:sub>
                                    </m:sSub>
                                  </m:den>
                                </m:f>
                              </m:e>
                            </m:d>
                          </m:e>
                        </m:func>
                        <m:r>
                          <a:rPr lang="fr-FR" b="0" i="1" smtClean="0">
                            <a:latin typeface="Cambria Math" panose="02040503050406030204" pitchFamily="18" charset="0"/>
                            <a:ea typeface="Cambria Math" panose="02040503050406030204" pitchFamily="18" charset="0"/>
                          </a:rPr>
                          <m:t>⁡</m:t>
                        </m:r>
                      </m:oMath>
                    </m:oMathPara>
                  </a14:m>
                  <a:endParaRPr lang="fr-FR" dirty="0"/>
                </a:p>
              </p:txBody>
            </p:sp>
          </mc:Choice>
          <mc:Fallback xmlns="">
            <p:sp>
              <p:nvSpPr>
                <p:cNvPr id="15" name="ZoneTexte 14">
                  <a:extLst>
                    <a:ext uri="{FF2B5EF4-FFF2-40B4-BE49-F238E27FC236}">
                      <a16:creationId xmlns:a16="http://schemas.microsoft.com/office/drawing/2014/main" id="{C4AFD2F9-985E-4245-AAE3-B8449CB810CD}"/>
                    </a:ext>
                  </a:extLst>
                </p:cNvPr>
                <p:cNvSpPr txBox="1">
                  <a:spLocks noRot="1" noChangeAspect="1" noMove="1" noResize="1" noEditPoints="1" noAdjustHandles="1" noChangeArrowheads="1" noChangeShapeType="1" noTextEdit="1"/>
                </p:cNvSpPr>
                <p:nvPr/>
              </p:nvSpPr>
              <p:spPr>
                <a:xfrm>
                  <a:off x="9179578" y="5266356"/>
                  <a:ext cx="1910331" cy="616259"/>
                </a:xfrm>
                <a:prstGeom prst="rect">
                  <a:avLst/>
                </a:prstGeom>
                <a:blipFill>
                  <a:blip r:embed="rId5"/>
                  <a:stretch>
                    <a:fillRect b="-990"/>
                  </a:stretch>
                </a:blipFill>
              </p:spPr>
              <p:txBody>
                <a:bodyPr/>
                <a:lstStyle/>
                <a:p>
                  <a:r>
                    <a:rPr lang="fr-FR">
                      <a:noFill/>
                    </a:rPr>
                    <a:t> </a:t>
                  </a:r>
                </a:p>
              </p:txBody>
            </p:sp>
          </mc:Fallback>
        </mc:AlternateContent>
        <p:sp>
          <p:nvSpPr>
            <p:cNvPr id="16" name="Rectangle 15">
              <a:extLst>
                <a:ext uri="{FF2B5EF4-FFF2-40B4-BE49-F238E27FC236}">
                  <a16:creationId xmlns:a16="http://schemas.microsoft.com/office/drawing/2014/main" id="{5904A347-308C-EF38-2F79-56A5BAA4586C}"/>
                </a:ext>
              </a:extLst>
            </p:cNvPr>
            <p:cNvSpPr/>
            <p:nvPr/>
          </p:nvSpPr>
          <p:spPr>
            <a:xfrm>
              <a:off x="9103360" y="5143530"/>
              <a:ext cx="1968794" cy="9144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8" name="Espace réservé du contenu 7" descr="Une image contenant texte, diagramme, ligne, cercle&#10;&#10;Le contenu généré par l’IA peut être incorrect.">
            <a:extLst>
              <a:ext uri="{FF2B5EF4-FFF2-40B4-BE49-F238E27FC236}">
                <a16:creationId xmlns:a16="http://schemas.microsoft.com/office/drawing/2014/main" id="{7F8459B2-C4BD-492B-0598-D8A3B5DC8E69}"/>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326994" y="1619418"/>
            <a:ext cx="4351338" cy="4351338"/>
          </a:xfrm>
        </p:spPr>
      </p:pic>
      <mc:AlternateContent xmlns:mc="http://schemas.openxmlformats.org/markup-compatibility/2006">
        <mc:Choice xmlns:a14="http://schemas.microsoft.com/office/drawing/2010/main" Requires="a14">
          <p:sp>
            <p:nvSpPr>
              <p:cNvPr id="3" name="ZoneTexte 2">
                <a:extLst>
                  <a:ext uri="{FF2B5EF4-FFF2-40B4-BE49-F238E27FC236}">
                    <a16:creationId xmlns:a16="http://schemas.microsoft.com/office/drawing/2014/main" id="{3FC258F3-6C98-4C41-6BE4-F20A10255494}"/>
                  </a:ext>
                </a:extLst>
              </p:cNvPr>
              <p:cNvSpPr txBox="1"/>
              <p:nvPr/>
            </p:nvSpPr>
            <p:spPr>
              <a:xfrm>
                <a:off x="5616846" y="4977347"/>
                <a:ext cx="1571623" cy="570669"/>
              </a:xfrm>
              <a:prstGeom prst="rect">
                <a:avLst/>
              </a:prstGeom>
              <a:noFill/>
            </p:spPr>
            <p:txBody>
              <a:bodyPr wrap="square" lIns="0" tIns="0" rIns="0" bIns="0" rtlCol="0">
                <a:spAutoFit/>
              </a:bodyPr>
              <a:lstStyle/>
              <a:p>
                <a14:m>
                  <m:oMath xmlns:m="http://schemas.openxmlformats.org/officeDocument/2006/math">
                    <m:f>
                      <m:fPr>
                        <m:ctrlPr>
                          <a:rPr lang="fr-FR" sz="2400" i="1" smtClean="0">
                            <a:latin typeface="Cambria Math" panose="02040503050406030204" pitchFamily="18" charset="0"/>
                            <a:ea typeface="Cambria Math" panose="02040503050406030204" pitchFamily="18" charset="0"/>
                          </a:rPr>
                        </m:ctrlPr>
                      </m:fPr>
                      <m:num>
                        <m:sSub>
                          <m:sSubPr>
                            <m:ctrlPr>
                              <a:rPr lang="fr-FR" sz="2400" i="1">
                                <a:latin typeface="Cambria Math" panose="02040503050406030204" pitchFamily="18" charset="0"/>
                              </a:rPr>
                            </m:ctrlPr>
                          </m:sSubPr>
                          <m:e>
                            <m:r>
                              <a:rPr lang="fr-FR" sz="2400" i="1">
                                <a:latin typeface="Cambria Math" panose="02040503050406030204" pitchFamily="18" charset="0"/>
                              </a:rPr>
                              <m:t>−</m:t>
                            </m:r>
                            <m:r>
                              <a:rPr lang="fr-FR" sz="2400" i="1">
                                <a:latin typeface="Cambria Math" panose="02040503050406030204" pitchFamily="18" charset="0"/>
                              </a:rPr>
                              <m:t>𝑉</m:t>
                            </m:r>
                          </m:e>
                          <m:sub>
                            <m:r>
                              <a:rPr lang="fr-FR" sz="2400" i="1">
                                <a:latin typeface="Cambria Math" panose="02040503050406030204" pitchFamily="18" charset="0"/>
                              </a:rPr>
                              <m:t>𝐸𝑊</m:t>
                            </m:r>
                          </m:sub>
                        </m:sSub>
                      </m:num>
                      <m:den>
                        <m:sSub>
                          <m:sSubPr>
                            <m:ctrlPr>
                              <a:rPr lang="fr-FR" sz="2400" i="1">
                                <a:latin typeface="Cambria Math" panose="02040503050406030204" pitchFamily="18" charset="0"/>
                              </a:rPr>
                            </m:ctrlPr>
                          </m:sSubPr>
                          <m:e>
                            <m:r>
                              <a:rPr lang="fr-FR" sz="2400" i="1">
                                <a:latin typeface="Cambria Math" panose="02040503050406030204" pitchFamily="18" charset="0"/>
                              </a:rPr>
                              <m:t>𝑉</m:t>
                            </m:r>
                          </m:e>
                          <m:sub>
                            <m:r>
                              <a:rPr lang="fr-FR" sz="2400" i="1">
                                <a:latin typeface="Cambria Math" panose="02040503050406030204" pitchFamily="18" charset="0"/>
                              </a:rPr>
                              <m:t>𝑁𝑆</m:t>
                            </m:r>
                          </m:sub>
                        </m:sSub>
                      </m:den>
                    </m:f>
                  </m:oMath>
                </a14:m>
                <a:r>
                  <a:rPr lang="fr-FR" sz="2400" dirty="0"/>
                  <a:t> = </a:t>
                </a:r>
                <a14:m>
                  <m:oMath xmlns:m="http://schemas.openxmlformats.org/officeDocument/2006/math">
                    <m:f>
                      <m:fPr>
                        <m:ctrlPr>
                          <a:rPr lang="fr-FR" sz="2400" i="1">
                            <a:latin typeface="Cambria Math" panose="02040503050406030204" pitchFamily="18" charset="0"/>
                            <a:ea typeface="Cambria Math" panose="02040503050406030204" pitchFamily="18" charset="0"/>
                          </a:rPr>
                        </m:ctrlPr>
                      </m:fPr>
                      <m:num>
                        <m:sSub>
                          <m:sSubPr>
                            <m:ctrlPr>
                              <a:rPr lang="fr-FR" sz="2400" i="1">
                                <a:latin typeface="Cambria Math" panose="02040503050406030204" pitchFamily="18" charset="0"/>
                              </a:rPr>
                            </m:ctrlPr>
                          </m:sSubPr>
                          <m:e>
                            <m:r>
                              <a:rPr lang="fr-FR" sz="2400" i="1">
                                <a:latin typeface="Cambria Math" panose="02040503050406030204" pitchFamily="18" charset="0"/>
                              </a:rPr>
                              <m:t>𝑉</m:t>
                            </m:r>
                          </m:e>
                          <m:sub>
                            <m:r>
                              <a:rPr lang="fr-FR" sz="2400" i="1">
                                <a:latin typeface="Cambria Math" panose="02040503050406030204" pitchFamily="18" charset="0"/>
                              </a:rPr>
                              <m:t>𝐸𝑊</m:t>
                            </m:r>
                          </m:sub>
                        </m:sSub>
                      </m:num>
                      <m:den>
                        <m:sSub>
                          <m:sSubPr>
                            <m:ctrlPr>
                              <a:rPr lang="fr-FR" sz="2400" i="1">
                                <a:latin typeface="Cambria Math" panose="02040503050406030204" pitchFamily="18" charset="0"/>
                              </a:rPr>
                            </m:ctrlPr>
                          </m:sSubPr>
                          <m:e>
                            <m:r>
                              <a:rPr lang="fr-FR" sz="2400" b="0" i="1" smtClean="0">
                                <a:latin typeface="Cambria Math" panose="02040503050406030204" pitchFamily="18" charset="0"/>
                              </a:rPr>
                              <m:t>−</m:t>
                            </m:r>
                            <m:r>
                              <a:rPr lang="fr-FR" sz="2400" i="1">
                                <a:latin typeface="Cambria Math" panose="02040503050406030204" pitchFamily="18" charset="0"/>
                              </a:rPr>
                              <m:t>𝑉</m:t>
                            </m:r>
                          </m:e>
                          <m:sub>
                            <m:r>
                              <a:rPr lang="fr-FR" sz="2400" i="1">
                                <a:latin typeface="Cambria Math" panose="02040503050406030204" pitchFamily="18" charset="0"/>
                              </a:rPr>
                              <m:t>𝑁𝑆</m:t>
                            </m:r>
                          </m:sub>
                        </m:sSub>
                      </m:den>
                    </m:f>
                  </m:oMath>
                </a14:m>
                <a:endParaRPr lang="fr-FR" sz="2400" dirty="0"/>
              </a:p>
            </p:txBody>
          </p:sp>
        </mc:Choice>
        <mc:Fallback>
          <p:sp>
            <p:nvSpPr>
              <p:cNvPr id="3" name="ZoneTexte 2">
                <a:extLst>
                  <a:ext uri="{FF2B5EF4-FFF2-40B4-BE49-F238E27FC236}">
                    <a16:creationId xmlns:a16="http://schemas.microsoft.com/office/drawing/2014/main" id="{3FC258F3-6C98-4C41-6BE4-F20A10255494}"/>
                  </a:ext>
                </a:extLst>
              </p:cNvPr>
              <p:cNvSpPr txBox="1">
                <a:spLocks noRot="1" noChangeAspect="1" noMove="1" noResize="1" noEditPoints="1" noAdjustHandles="1" noChangeArrowheads="1" noChangeShapeType="1" noTextEdit="1"/>
              </p:cNvSpPr>
              <p:nvPr/>
            </p:nvSpPr>
            <p:spPr>
              <a:xfrm>
                <a:off x="5616846" y="4977347"/>
                <a:ext cx="1571623" cy="570669"/>
              </a:xfrm>
              <a:prstGeom prst="rect">
                <a:avLst/>
              </a:prstGeom>
              <a:blipFill>
                <a:blip r:embed="rId7"/>
                <a:stretch>
                  <a:fillRect t="-1064" b="-11702"/>
                </a:stretch>
              </a:blipFill>
            </p:spPr>
            <p:txBody>
              <a:bodyPr/>
              <a:lstStyle/>
              <a:p>
                <a:r>
                  <a:rPr lang="fr-FR">
                    <a:noFill/>
                  </a:rPr>
                  <a:t> </a:t>
                </a:r>
              </a:p>
            </p:txBody>
          </p:sp>
        </mc:Fallback>
      </mc:AlternateContent>
      <p:grpSp>
        <p:nvGrpSpPr>
          <p:cNvPr id="27" name="Groupe 26">
            <a:extLst>
              <a:ext uri="{FF2B5EF4-FFF2-40B4-BE49-F238E27FC236}">
                <a16:creationId xmlns:a16="http://schemas.microsoft.com/office/drawing/2014/main" id="{CE48136D-B9F6-7CC4-1F73-05FF3ADCDEC0}"/>
              </a:ext>
            </a:extLst>
          </p:cNvPr>
          <p:cNvGrpSpPr/>
          <p:nvPr/>
        </p:nvGrpSpPr>
        <p:grpSpPr>
          <a:xfrm>
            <a:off x="7781044" y="32110"/>
            <a:ext cx="4431931" cy="902788"/>
            <a:chOff x="929802" y="2302137"/>
            <a:chExt cx="9794030" cy="1934474"/>
          </a:xfrm>
        </p:grpSpPr>
        <p:cxnSp>
          <p:nvCxnSpPr>
            <p:cNvPr id="28" name="Connecteur droit avec flèche 27">
              <a:extLst>
                <a:ext uri="{FF2B5EF4-FFF2-40B4-BE49-F238E27FC236}">
                  <a16:creationId xmlns:a16="http://schemas.microsoft.com/office/drawing/2014/main" id="{FCEBDE74-1464-8761-247E-85B36643586D}"/>
                </a:ext>
              </a:extLst>
            </p:cNvPr>
            <p:cNvCxnSpPr>
              <a:cxnSpLocks/>
            </p:cNvCxnSpPr>
            <p:nvPr/>
          </p:nvCxnSpPr>
          <p:spPr>
            <a:xfrm>
              <a:off x="1273215" y="3264061"/>
              <a:ext cx="923659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 name="Ellipse 28">
              <a:extLst>
                <a:ext uri="{FF2B5EF4-FFF2-40B4-BE49-F238E27FC236}">
                  <a16:creationId xmlns:a16="http://schemas.microsoft.com/office/drawing/2014/main" id="{C48C0668-B0E3-51BA-0AE6-4350207B58AC}"/>
                </a:ext>
              </a:extLst>
            </p:cNvPr>
            <p:cNvSpPr/>
            <p:nvPr/>
          </p:nvSpPr>
          <p:spPr>
            <a:xfrm>
              <a:off x="1800247" y="3172673"/>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586ADF4A-C08C-3DA8-8D54-FAC5171B8C24}"/>
                </a:ext>
              </a:extLst>
            </p:cNvPr>
            <p:cNvSpPr/>
            <p:nvPr/>
          </p:nvSpPr>
          <p:spPr>
            <a:xfrm>
              <a:off x="3576227" y="3174357"/>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95D4F84B-6410-D9E5-610B-3D676194F0B4}"/>
                </a:ext>
              </a:extLst>
            </p:cNvPr>
            <p:cNvSpPr/>
            <p:nvPr/>
          </p:nvSpPr>
          <p:spPr>
            <a:xfrm>
              <a:off x="5509530" y="3174359"/>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4A97FB32-8050-66C2-8B6B-0B21C8F0B30D}"/>
                </a:ext>
              </a:extLst>
            </p:cNvPr>
            <p:cNvSpPr/>
            <p:nvPr/>
          </p:nvSpPr>
          <p:spPr>
            <a:xfrm>
              <a:off x="7581821" y="3174357"/>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6560A882-877C-46F8-F5A0-94A6BEC0917B}"/>
                </a:ext>
              </a:extLst>
            </p:cNvPr>
            <p:cNvSpPr/>
            <p:nvPr/>
          </p:nvSpPr>
          <p:spPr>
            <a:xfrm>
              <a:off x="9513958" y="3174358"/>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4" name="ZoneTexte 33">
              <a:extLst>
                <a:ext uri="{FF2B5EF4-FFF2-40B4-BE49-F238E27FC236}">
                  <a16:creationId xmlns:a16="http://schemas.microsoft.com/office/drawing/2014/main" id="{F458E995-5F07-59D1-0B12-E5ADF23AF4B8}"/>
                </a:ext>
              </a:extLst>
            </p:cNvPr>
            <p:cNvSpPr txBox="1"/>
            <p:nvPr/>
          </p:nvSpPr>
          <p:spPr>
            <a:xfrm>
              <a:off x="929802" y="2659606"/>
              <a:ext cx="1988018" cy="544085"/>
            </a:xfrm>
            <a:prstGeom prst="rect">
              <a:avLst/>
            </a:prstGeom>
            <a:noFill/>
          </p:spPr>
          <p:txBody>
            <a:bodyPr wrap="none" rtlCol="0">
              <a:spAutoFit/>
            </a:bodyPr>
            <a:lstStyle/>
            <a:p>
              <a:r>
                <a:rPr lang="fr-FR" sz="1050" dirty="0"/>
                <a:t>Introduction</a:t>
              </a:r>
              <a:endParaRPr lang="fr-FR" dirty="0"/>
            </a:p>
          </p:txBody>
        </p:sp>
        <p:sp>
          <p:nvSpPr>
            <p:cNvPr id="35" name="ZoneTexte 34">
              <a:extLst>
                <a:ext uri="{FF2B5EF4-FFF2-40B4-BE49-F238E27FC236}">
                  <a16:creationId xmlns:a16="http://schemas.microsoft.com/office/drawing/2014/main" id="{27E5B592-81D6-27D0-4FCB-5B2AE7EEC85D}"/>
                </a:ext>
              </a:extLst>
            </p:cNvPr>
            <p:cNvSpPr txBox="1"/>
            <p:nvPr/>
          </p:nvSpPr>
          <p:spPr>
            <a:xfrm>
              <a:off x="2574157" y="3346291"/>
              <a:ext cx="2161599" cy="890320"/>
            </a:xfrm>
            <a:prstGeom prst="rect">
              <a:avLst/>
            </a:prstGeom>
            <a:noFill/>
          </p:spPr>
          <p:txBody>
            <a:bodyPr wrap="none" rtlCol="0">
              <a:spAutoFit/>
            </a:bodyPr>
            <a:lstStyle/>
            <a:p>
              <a:r>
                <a:rPr lang="fr-FR" sz="1050" dirty="0"/>
                <a:t>Méthodologie</a:t>
              </a:r>
              <a:br>
                <a:rPr lang="fr-FR" sz="1050" dirty="0"/>
              </a:br>
              <a:r>
                <a:rPr lang="fr-FR" sz="1050" dirty="0"/>
                <a:t>Watson-Watt</a:t>
              </a:r>
            </a:p>
          </p:txBody>
        </p:sp>
        <p:sp>
          <p:nvSpPr>
            <p:cNvPr id="36" name="ZoneTexte 35">
              <a:extLst>
                <a:ext uri="{FF2B5EF4-FFF2-40B4-BE49-F238E27FC236}">
                  <a16:creationId xmlns:a16="http://schemas.microsoft.com/office/drawing/2014/main" id="{7B304210-4919-A4FC-1D89-E56CBA0543BD}"/>
                </a:ext>
              </a:extLst>
            </p:cNvPr>
            <p:cNvSpPr txBox="1"/>
            <p:nvPr/>
          </p:nvSpPr>
          <p:spPr>
            <a:xfrm>
              <a:off x="4465327" y="2338702"/>
              <a:ext cx="2462706" cy="890320"/>
            </a:xfrm>
            <a:prstGeom prst="rect">
              <a:avLst/>
            </a:prstGeom>
            <a:noFill/>
          </p:spPr>
          <p:txBody>
            <a:bodyPr wrap="none" rtlCol="0">
              <a:spAutoFit/>
            </a:bodyPr>
            <a:lstStyle/>
            <a:p>
              <a:r>
                <a:rPr lang="fr-FR" sz="1050" dirty="0"/>
                <a:t>Simulation et</a:t>
              </a:r>
              <a:br>
                <a:rPr lang="fr-FR" sz="1050" dirty="0"/>
              </a:br>
              <a:r>
                <a:rPr lang="fr-FR" sz="1050" dirty="0"/>
                <a:t>Implémentation</a:t>
              </a:r>
            </a:p>
          </p:txBody>
        </p:sp>
        <p:sp>
          <p:nvSpPr>
            <p:cNvPr id="37" name="ZoneTexte 36">
              <a:extLst>
                <a:ext uri="{FF2B5EF4-FFF2-40B4-BE49-F238E27FC236}">
                  <a16:creationId xmlns:a16="http://schemas.microsoft.com/office/drawing/2014/main" id="{C3600E6B-1EC3-F729-B9CC-85995DCC8DA6}"/>
                </a:ext>
              </a:extLst>
            </p:cNvPr>
            <p:cNvSpPr txBox="1"/>
            <p:nvPr/>
          </p:nvSpPr>
          <p:spPr>
            <a:xfrm>
              <a:off x="6740136" y="3311026"/>
              <a:ext cx="1683368" cy="560572"/>
            </a:xfrm>
            <a:prstGeom prst="rect">
              <a:avLst/>
            </a:prstGeom>
            <a:noFill/>
          </p:spPr>
          <p:txBody>
            <a:bodyPr wrap="none" rtlCol="0">
              <a:spAutoFit/>
            </a:bodyPr>
            <a:lstStyle/>
            <a:p>
              <a:r>
                <a:rPr lang="fr-FR" sz="1050" dirty="0"/>
                <a:t>Résultats</a:t>
              </a:r>
              <a:endParaRPr lang="fr-FR" dirty="0"/>
            </a:p>
          </p:txBody>
        </p:sp>
        <p:sp>
          <p:nvSpPr>
            <p:cNvPr id="38" name="ZoneTexte 37">
              <a:extLst>
                <a:ext uri="{FF2B5EF4-FFF2-40B4-BE49-F238E27FC236}">
                  <a16:creationId xmlns:a16="http://schemas.microsoft.com/office/drawing/2014/main" id="{4A07C813-EC64-A86D-3A53-4EF853F65B57}"/>
                </a:ext>
              </a:extLst>
            </p:cNvPr>
            <p:cNvSpPr txBox="1"/>
            <p:nvPr/>
          </p:nvSpPr>
          <p:spPr>
            <a:xfrm>
              <a:off x="8314262" y="2302137"/>
              <a:ext cx="2409570" cy="890320"/>
            </a:xfrm>
            <a:prstGeom prst="rect">
              <a:avLst/>
            </a:prstGeom>
            <a:noFill/>
          </p:spPr>
          <p:txBody>
            <a:bodyPr wrap="none" rtlCol="0">
              <a:spAutoFit/>
            </a:bodyPr>
            <a:lstStyle/>
            <a:p>
              <a:r>
                <a:rPr lang="fr-FR" sz="1050" dirty="0"/>
                <a:t>Conclusion et</a:t>
              </a:r>
              <a:br>
                <a:rPr lang="fr-FR" sz="1050" dirty="0"/>
              </a:br>
              <a:r>
                <a:rPr lang="fr-FR" sz="1050" dirty="0"/>
                <a:t>Bilan personnel</a:t>
              </a:r>
            </a:p>
          </p:txBody>
        </p:sp>
      </p:grpSp>
      <p:sp>
        <p:nvSpPr>
          <p:cNvPr id="39" name="Rectangle 38">
            <a:extLst>
              <a:ext uri="{FF2B5EF4-FFF2-40B4-BE49-F238E27FC236}">
                <a16:creationId xmlns:a16="http://schemas.microsoft.com/office/drawing/2014/main" id="{DF5A6D75-6469-F521-785B-428A85CA3A8C}"/>
              </a:ext>
            </a:extLst>
          </p:cNvPr>
          <p:cNvSpPr/>
          <p:nvPr/>
        </p:nvSpPr>
        <p:spPr>
          <a:xfrm>
            <a:off x="8502422" y="515487"/>
            <a:ext cx="1023581" cy="40020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9" name="Groupe 18">
            <a:extLst>
              <a:ext uri="{FF2B5EF4-FFF2-40B4-BE49-F238E27FC236}">
                <a16:creationId xmlns:a16="http://schemas.microsoft.com/office/drawing/2014/main" id="{A4340426-39B2-E841-C53C-EF682560D987}"/>
              </a:ext>
            </a:extLst>
          </p:cNvPr>
          <p:cNvGrpSpPr/>
          <p:nvPr/>
        </p:nvGrpSpPr>
        <p:grpSpPr>
          <a:xfrm>
            <a:off x="5308247" y="1840597"/>
            <a:ext cx="2205423" cy="2160000"/>
            <a:chOff x="5480559" y="2826677"/>
            <a:chExt cx="2205423" cy="2160000"/>
          </a:xfrm>
        </p:grpSpPr>
        <p:cxnSp>
          <p:nvCxnSpPr>
            <p:cNvPr id="7" name="Connecteur droit 6">
              <a:extLst>
                <a:ext uri="{FF2B5EF4-FFF2-40B4-BE49-F238E27FC236}">
                  <a16:creationId xmlns:a16="http://schemas.microsoft.com/office/drawing/2014/main" id="{D9212A85-344D-0BFD-A1EC-8E26F7B24241}"/>
                </a:ext>
              </a:extLst>
            </p:cNvPr>
            <p:cNvCxnSpPr/>
            <p:nvPr/>
          </p:nvCxnSpPr>
          <p:spPr>
            <a:xfrm>
              <a:off x="6574971" y="2826677"/>
              <a:ext cx="0" cy="2160000"/>
            </a:xfrm>
            <a:prstGeom prst="line">
              <a:avLst/>
            </a:prstGeom>
          </p:spPr>
          <p:style>
            <a:lnRef idx="2">
              <a:schemeClr val="dk1"/>
            </a:lnRef>
            <a:fillRef idx="0">
              <a:schemeClr val="dk1"/>
            </a:fillRef>
            <a:effectRef idx="1">
              <a:schemeClr val="dk1"/>
            </a:effectRef>
            <a:fontRef idx="minor">
              <a:schemeClr val="tx1"/>
            </a:fontRef>
          </p:style>
        </p:cxnSp>
        <p:cxnSp>
          <p:nvCxnSpPr>
            <p:cNvPr id="10" name="Connecteur droit 9">
              <a:extLst>
                <a:ext uri="{FF2B5EF4-FFF2-40B4-BE49-F238E27FC236}">
                  <a16:creationId xmlns:a16="http://schemas.microsoft.com/office/drawing/2014/main" id="{45350722-5A0E-C18A-8502-9476D2B53808}"/>
                </a:ext>
              </a:extLst>
            </p:cNvPr>
            <p:cNvCxnSpPr>
              <a:cxnSpLocks/>
            </p:cNvCxnSpPr>
            <p:nvPr/>
          </p:nvCxnSpPr>
          <p:spPr>
            <a:xfrm>
              <a:off x="5494971" y="3877771"/>
              <a:ext cx="2160000"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mc:Choice xmlns:a14="http://schemas.microsoft.com/office/drawing/2010/main" Requires="a14">
            <p:sp>
              <p:nvSpPr>
                <p:cNvPr id="17" name="ZoneTexte 16">
                  <a:extLst>
                    <a:ext uri="{FF2B5EF4-FFF2-40B4-BE49-F238E27FC236}">
                      <a16:creationId xmlns:a16="http://schemas.microsoft.com/office/drawing/2014/main" id="{C091EB80-8234-332D-4D72-0154D663C205}"/>
                    </a:ext>
                  </a:extLst>
                </p:cNvPr>
                <p:cNvSpPr txBox="1"/>
                <p:nvPr/>
              </p:nvSpPr>
              <p:spPr>
                <a:xfrm>
                  <a:off x="6411364" y="4000597"/>
                  <a:ext cx="1274618" cy="565668"/>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f>
                          <m:fPr>
                            <m:ctrlPr>
                              <a:rPr lang="fr-FR" i="1" smtClean="0">
                                <a:latin typeface="Cambria Math" panose="02040503050406030204" pitchFamily="18" charset="0"/>
                                <a:ea typeface="Cambria Math" panose="02040503050406030204" pitchFamily="18" charset="0"/>
                              </a:rPr>
                            </m:ctrlPr>
                          </m:fPr>
                          <m:num>
                            <m:sSub>
                              <m:sSubPr>
                                <m:ctrlPr>
                                  <a:rPr lang="fr-FR" i="1">
                                    <a:latin typeface="Cambria Math" panose="02040503050406030204" pitchFamily="18" charset="0"/>
                                  </a:rPr>
                                </m:ctrlPr>
                              </m:sSubPr>
                              <m:e>
                                <m:r>
                                  <a:rPr lang="fr-FR" i="1">
                                    <a:latin typeface="Cambria Math" panose="02040503050406030204" pitchFamily="18" charset="0"/>
                                  </a:rPr>
                                  <m:t>−</m:t>
                                </m:r>
                                <m:r>
                                  <a:rPr lang="fr-FR" i="1">
                                    <a:latin typeface="Cambria Math" panose="02040503050406030204" pitchFamily="18" charset="0"/>
                                  </a:rPr>
                                  <m:t>𝑉</m:t>
                                </m:r>
                              </m:e>
                              <m:sub>
                                <m:r>
                                  <a:rPr lang="fr-FR" i="1">
                                    <a:latin typeface="Cambria Math" panose="02040503050406030204" pitchFamily="18" charset="0"/>
                                  </a:rPr>
                                  <m:t>𝐸𝑊</m:t>
                                </m:r>
                              </m:sub>
                            </m:sSub>
                          </m:num>
                          <m:den>
                            <m:sSub>
                              <m:sSubPr>
                                <m:ctrlPr>
                                  <a:rPr lang="fr-FR" i="1">
                                    <a:latin typeface="Cambria Math" panose="02040503050406030204" pitchFamily="18" charset="0"/>
                                  </a:rPr>
                                </m:ctrlPr>
                              </m:sSubPr>
                              <m:e>
                                <m:r>
                                  <a:rPr lang="fr-FR" i="1">
                                    <a:latin typeface="Cambria Math" panose="02040503050406030204" pitchFamily="18" charset="0"/>
                                  </a:rPr>
                                  <m:t>𝑉</m:t>
                                </m:r>
                              </m:e>
                              <m:sub>
                                <m:r>
                                  <a:rPr lang="fr-FR" i="1">
                                    <a:latin typeface="Cambria Math" panose="02040503050406030204" pitchFamily="18" charset="0"/>
                                  </a:rPr>
                                  <m:t>𝑁𝑆</m:t>
                                </m:r>
                              </m:sub>
                            </m:sSub>
                          </m:den>
                        </m:f>
                      </m:oMath>
                    </m:oMathPara>
                  </a14:m>
                  <a:endParaRPr lang="fr-FR" dirty="0"/>
                </a:p>
              </p:txBody>
            </p:sp>
          </mc:Choice>
          <mc:Fallback>
            <p:sp>
              <p:nvSpPr>
                <p:cNvPr id="17" name="ZoneTexte 16">
                  <a:extLst>
                    <a:ext uri="{FF2B5EF4-FFF2-40B4-BE49-F238E27FC236}">
                      <a16:creationId xmlns:a16="http://schemas.microsoft.com/office/drawing/2014/main" id="{C091EB80-8234-332D-4D72-0154D663C205}"/>
                    </a:ext>
                  </a:extLst>
                </p:cNvPr>
                <p:cNvSpPr txBox="1">
                  <a:spLocks noRot="1" noChangeAspect="1" noMove="1" noResize="1" noEditPoints="1" noAdjustHandles="1" noChangeArrowheads="1" noChangeShapeType="1" noTextEdit="1"/>
                </p:cNvSpPr>
                <p:nvPr/>
              </p:nvSpPr>
              <p:spPr>
                <a:xfrm>
                  <a:off x="6411364" y="4000597"/>
                  <a:ext cx="1274618" cy="565668"/>
                </a:xfrm>
                <a:prstGeom prst="rect">
                  <a:avLst/>
                </a:prstGeom>
                <a:blipFill>
                  <a:blip r:embed="rId8"/>
                  <a:stretch>
                    <a:fillRect/>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8" name="ZoneTexte 17">
                  <a:extLst>
                    <a:ext uri="{FF2B5EF4-FFF2-40B4-BE49-F238E27FC236}">
                      <a16:creationId xmlns:a16="http://schemas.microsoft.com/office/drawing/2014/main" id="{6316FC6F-0188-7EAC-FBD2-0D2A77FD79FD}"/>
                    </a:ext>
                  </a:extLst>
                </p:cNvPr>
                <p:cNvSpPr txBox="1"/>
                <p:nvPr/>
              </p:nvSpPr>
              <p:spPr>
                <a:xfrm>
                  <a:off x="5480559" y="3175017"/>
                  <a:ext cx="1274618" cy="565668"/>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ea typeface="Cambria Math" panose="02040503050406030204" pitchFamily="18" charset="0"/>
                              </a:rPr>
                            </m:ctrlPr>
                          </m:fPr>
                          <m:num>
                            <m:sSub>
                              <m:sSubPr>
                                <m:ctrlPr>
                                  <a:rPr lang="fr-FR" i="1">
                                    <a:latin typeface="Cambria Math" panose="02040503050406030204" pitchFamily="18" charset="0"/>
                                  </a:rPr>
                                </m:ctrlPr>
                              </m:sSubPr>
                              <m:e>
                                <m:r>
                                  <a:rPr lang="fr-FR" i="1">
                                    <a:latin typeface="Cambria Math" panose="02040503050406030204" pitchFamily="18" charset="0"/>
                                  </a:rPr>
                                  <m:t>𝑉</m:t>
                                </m:r>
                              </m:e>
                              <m:sub>
                                <m:r>
                                  <a:rPr lang="fr-FR" i="1">
                                    <a:latin typeface="Cambria Math" panose="02040503050406030204" pitchFamily="18" charset="0"/>
                                  </a:rPr>
                                  <m:t>𝐸𝑊</m:t>
                                </m:r>
                              </m:sub>
                            </m:sSub>
                          </m:num>
                          <m:den>
                            <m:sSub>
                              <m:sSubPr>
                                <m:ctrlPr>
                                  <a:rPr lang="fr-FR" i="1">
                                    <a:latin typeface="Cambria Math" panose="02040503050406030204" pitchFamily="18" charset="0"/>
                                  </a:rPr>
                                </m:ctrlPr>
                              </m:sSubPr>
                              <m:e>
                                <m:r>
                                  <a:rPr lang="fr-FR" b="0" i="1" smtClean="0">
                                    <a:latin typeface="Cambria Math" panose="02040503050406030204" pitchFamily="18" charset="0"/>
                                  </a:rPr>
                                  <m:t>−</m:t>
                                </m:r>
                                <m:r>
                                  <a:rPr lang="fr-FR" i="1">
                                    <a:latin typeface="Cambria Math" panose="02040503050406030204" pitchFamily="18" charset="0"/>
                                  </a:rPr>
                                  <m:t>𝑉</m:t>
                                </m:r>
                              </m:e>
                              <m:sub>
                                <m:r>
                                  <a:rPr lang="fr-FR" i="1">
                                    <a:latin typeface="Cambria Math" panose="02040503050406030204" pitchFamily="18" charset="0"/>
                                  </a:rPr>
                                  <m:t>𝑁𝑆</m:t>
                                </m:r>
                              </m:sub>
                            </m:sSub>
                          </m:den>
                        </m:f>
                      </m:oMath>
                    </m:oMathPara>
                  </a14:m>
                  <a:endParaRPr lang="fr-FR" dirty="0"/>
                </a:p>
              </p:txBody>
            </p:sp>
          </mc:Choice>
          <mc:Fallback>
            <p:sp>
              <p:nvSpPr>
                <p:cNvPr id="18" name="ZoneTexte 17">
                  <a:extLst>
                    <a:ext uri="{FF2B5EF4-FFF2-40B4-BE49-F238E27FC236}">
                      <a16:creationId xmlns:a16="http://schemas.microsoft.com/office/drawing/2014/main" id="{6316FC6F-0188-7EAC-FBD2-0D2A77FD79FD}"/>
                    </a:ext>
                  </a:extLst>
                </p:cNvPr>
                <p:cNvSpPr txBox="1">
                  <a:spLocks noRot="1" noChangeAspect="1" noMove="1" noResize="1" noEditPoints="1" noAdjustHandles="1" noChangeArrowheads="1" noChangeShapeType="1" noTextEdit="1"/>
                </p:cNvSpPr>
                <p:nvPr/>
              </p:nvSpPr>
              <p:spPr>
                <a:xfrm>
                  <a:off x="5480559" y="3175017"/>
                  <a:ext cx="1274618" cy="565668"/>
                </a:xfrm>
                <a:prstGeom prst="rect">
                  <a:avLst/>
                </a:prstGeom>
                <a:blipFill>
                  <a:blip r:embed="rId9"/>
                  <a:stretch>
                    <a:fillRect/>
                  </a:stretch>
                </a:blipFill>
              </p:spPr>
              <p:txBody>
                <a:bodyPr/>
                <a:lstStyle/>
                <a:p>
                  <a:r>
                    <a:rPr lang="fr-FR">
                      <a:noFill/>
                    </a:rPr>
                    <a:t> </a:t>
                  </a:r>
                </a:p>
              </p:txBody>
            </p:sp>
          </mc:Fallback>
        </mc:AlternateContent>
      </p:grpSp>
      <p:sp>
        <p:nvSpPr>
          <p:cNvPr id="20" name="Flèche : droite 19">
            <a:extLst>
              <a:ext uri="{FF2B5EF4-FFF2-40B4-BE49-F238E27FC236}">
                <a16:creationId xmlns:a16="http://schemas.microsoft.com/office/drawing/2014/main" id="{FFEFAAA1-2B8B-D165-C05B-21A377BBAAF3}"/>
              </a:ext>
            </a:extLst>
          </p:cNvPr>
          <p:cNvSpPr/>
          <p:nvPr/>
        </p:nvSpPr>
        <p:spPr>
          <a:xfrm rot="5400000">
            <a:off x="6119825" y="4355802"/>
            <a:ext cx="565667" cy="202094"/>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6886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0"/>
                            </p:stCondLst>
                            <p:childTnLst>
                              <p:par>
                                <p:cTn id="21" presetID="2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par>
                          <p:cTn id="24" fill="hold">
                            <p:stCondLst>
                              <p:cond delay="500"/>
                            </p:stCondLst>
                            <p:childTnLst>
                              <p:par>
                                <p:cTn id="25" presetID="22" presetClass="entr" presetSubtype="1"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3"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Image 55" descr="Une image contenant ligne, texte, Tracé, capture d’écran&#10;&#10;Le contenu généré par l’IA peut être incorrect.">
            <a:extLst>
              <a:ext uri="{FF2B5EF4-FFF2-40B4-BE49-F238E27FC236}">
                <a16:creationId xmlns:a16="http://schemas.microsoft.com/office/drawing/2014/main" id="{D54971EB-1C3F-972E-FCB3-FC72F5B392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9502" y="3429000"/>
            <a:ext cx="7042195" cy="2280881"/>
          </a:xfrm>
          <a:prstGeom prst="rect">
            <a:avLst/>
          </a:prstGeom>
        </p:spPr>
      </p:pic>
      <p:sp>
        <p:nvSpPr>
          <p:cNvPr id="2" name="Titre 1">
            <a:extLst>
              <a:ext uri="{FF2B5EF4-FFF2-40B4-BE49-F238E27FC236}">
                <a16:creationId xmlns:a16="http://schemas.microsoft.com/office/drawing/2014/main" id="{977213A6-3DA7-5585-954A-02751DFFCC93}"/>
              </a:ext>
            </a:extLst>
          </p:cNvPr>
          <p:cNvSpPr>
            <a:spLocks noGrp="1"/>
          </p:cNvSpPr>
          <p:nvPr>
            <p:ph type="title"/>
          </p:nvPr>
        </p:nvSpPr>
        <p:spPr/>
        <p:txBody>
          <a:bodyPr/>
          <a:lstStyle/>
          <a:p>
            <a:r>
              <a:rPr lang="fr-FR" dirty="0"/>
              <a:t>Ambiguïté</a:t>
            </a:r>
          </a:p>
        </p:txBody>
      </p:sp>
      <p:pic>
        <p:nvPicPr>
          <p:cNvPr id="9" name="Espace réservé du contenu 8" descr="Une image contenant ligne, capture d’écran, texte, Tracé&#10;&#10;Le contenu généré par l’IA peut être incorrect.">
            <a:extLst>
              <a:ext uri="{FF2B5EF4-FFF2-40B4-BE49-F238E27FC236}">
                <a16:creationId xmlns:a16="http://schemas.microsoft.com/office/drawing/2014/main" id="{0DED35CC-4DFA-5891-597B-F8144239DF3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089502" y="1310748"/>
            <a:ext cx="6975694" cy="2280881"/>
          </a:xfrm>
        </p:spPr>
      </p:pic>
      <p:grpSp>
        <p:nvGrpSpPr>
          <p:cNvPr id="19" name="Groupe 18">
            <a:extLst>
              <a:ext uri="{FF2B5EF4-FFF2-40B4-BE49-F238E27FC236}">
                <a16:creationId xmlns:a16="http://schemas.microsoft.com/office/drawing/2014/main" id="{3FE409C7-A088-A7AB-3B72-CB8254BBCBF7}"/>
              </a:ext>
            </a:extLst>
          </p:cNvPr>
          <p:cNvGrpSpPr/>
          <p:nvPr/>
        </p:nvGrpSpPr>
        <p:grpSpPr>
          <a:xfrm>
            <a:off x="6328236" y="1770487"/>
            <a:ext cx="641682" cy="1748953"/>
            <a:chOff x="2823411" y="2687053"/>
            <a:chExt cx="641682" cy="2439594"/>
          </a:xfrm>
        </p:grpSpPr>
        <p:cxnSp>
          <p:nvCxnSpPr>
            <p:cNvPr id="11" name="Connecteur droit 10">
              <a:extLst>
                <a:ext uri="{FF2B5EF4-FFF2-40B4-BE49-F238E27FC236}">
                  <a16:creationId xmlns:a16="http://schemas.microsoft.com/office/drawing/2014/main" id="{7DCB21F8-67FB-5208-F1D3-60C3B4D4A4CE}"/>
                </a:ext>
              </a:extLst>
            </p:cNvPr>
            <p:cNvCxnSpPr>
              <a:cxnSpLocks/>
            </p:cNvCxnSpPr>
            <p:nvPr/>
          </p:nvCxnSpPr>
          <p:spPr>
            <a:xfrm>
              <a:off x="3088105" y="2687053"/>
              <a:ext cx="0" cy="21576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ZoneTexte 16">
              <a:extLst>
                <a:ext uri="{FF2B5EF4-FFF2-40B4-BE49-F238E27FC236}">
                  <a16:creationId xmlns:a16="http://schemas.microsoft.com/office/drawing/2014/main" id="{4FF87CEF-0EE6-DAE8-B581-13F3D647BB32}"/>
                </a:ext>
              </a:extLst>
            </p:cNvPr>
            <p:cNvSpPr txBox="1"/>
            <p:nvPr/>
          </p:nvSpPr>
          <p:spPr>
            <a:xfrm>
              <a:off x="2823411" y="4757315"/>
              <a:ext cx="641682" cy="369332"/>
            </a:xfrm>
            <a:prstGeom prst="rect">
              <a:avLst/>
            </a:prstGeom>
            <a:noFill/>
          </p:spPr>
          <p:txBody>
            <a:bodyPr wrap="square" rtlCol="0">
              <a:spAutoFit/>
            </a:bodyPr>
            <a:lstStyle/>
            <a:p>
              <a:r>
                <a:rPr lang="fr-FR" dirty="0">
                  <a:solidFill>
                    <a:srgbClr val="FF0000"/>
                  </a:solidFill>
                </a:rPr>
                <a:t>70°</a:t>
              </a:r>
            </a:p>
          </p:txBody>
        </p:sp>
      </p:grpSp>
      <p:grpSp>
        <p:nvGrpSpPr>
          <p:cNvPr id="27" name="Groupe 26">
            <a:extLst>
              <a:ext uri="{FF2B5EF4-FFF2-40B4-BE49-F238E27FC236}">
                <a16:creationId xmlns:a16="http://schemas.microsoft.com/office/drawing/2014/main" id="{0B589E8B-3141-1D78-7CAD-ED2B30C3CDBD}"/>
              </a:ext>
            </a:extLst>
          </p:cNvPr>
          <p:cNvGrpSpPr/>
          <p:nvPr/>
        </p:nvGrpSpPr>
        <p:grpSpPr>
          <a:xfrm>
            <a:off x="7033774" y="1770487"/>
            <a:ext cx="641682" cy="1748953"/>
            <a:chOff x="2823411" y="2687053"/>
            <a:chExt cx="641682" cy="2439594"/>
          </a:xfrm>
        </p:grpSpPr>
        <p:cxnSp>
          <p:nvCxnSpPr>
            <p:cNvPr id="29" name="Connecteur droit 28">
              <a:extLst>
                <a:ext uri="{FF2B5EF4-FFF2-40B4-BE49-F238E27FC236}">
                  <a16:creationId xmlns:a16="http://schemas.microsoft.com/office/drawing/2014/main" id="{0C660408-69FA-0667-6748-DF25C1E1606B}"/>
                </a:ext>
              </a:extLst>
            </p:cNvPr>
            <p:cNvCxnSpPr>
              <a:cxnSpLocks/>
            </p:cNvCxnSpPr>
            <p:nvPr/>
          </p:nvCxnSpPr>
          <p:spPr>
            <a:xfrm>
              <a:off x="3088105" y="2687053"/>
              <a:ext cx="0" cy="21576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5" name="ZoneTexte 34">
              <a:extLst>
                <a:ext uri="{FF2B5EF4-FFF2-40B4-BE49-F238E27FC236}">
                  <a16:creationId xmlns:a16="http://schemas.microsoft.com/office/drawing/2014/main" id="{E456779E-143D-5324-94A6-2E843F0AD3A5}"/>
                </a:ext>
              </a:extLst>
            </p:cNvPr>
            <p:cNvSpPr txBox="1"/>
            <p:nvPr/>
          </p:nvSpPr>
          <p:spPr>
            <a:xfrm>
              <a:off x="2823411" y="4757315"/>
              <a:ext cx="641682" cy="369332"/>
            </a:xfrm>
            <a:prstGeom prst="rect">
              <a:avLst/>
            </a:prstGeom>
            <a:noFill/>
          </p:spPr>
          <p:txBody>
            <a:bodyPr wrap="square" rtlCol="0">
              <a:spAutoFit/>
            </a:bodyPr>
            <a:lstStyle/>
            <a:p>
              <a:r>
                <a:rPr lang="fr-FR" dirty="0">
                  <a:solidFill>
                    <a:srgbClr val="FF0000"/>
                  </a:solidFill>
                </a:rPr>
                <a:t>110°</a:t>
              </a:r>
            </a:p>
          </p:txBody>
        </p:sp>
      </p:grpSp>
      <p:grpSp>
        <p:nvGrpSpPr>
          <p:cNvPr id="37" name="Groupe 36">
            <a:extLst>
              <a:ext uri="{FF2B5EF4-FFF2-40B4-BE49-F238E27FC236}">
                <a16:creationId xmlns:a16="http://schemas.microsoft.com/office/drawing/2014/main" id="{38832767-AB3B-9DE7-1A10-B23C35804029}"/>
              </a:ext>
            </a:extLst>
          </p:cNvPr>
          <p:cNvGrpSpPr/>
          <p:nvPr/>
        </p:nvGrpSpPr>
        <p:grpSpPr>
          <a:xfrm>
            <a:off x="9122762" y="1770487"/>
            <a:ext cx="641682" cy="1748953"/>
            <a:chOff x="2823411" y="2687053"/>
            <a:chExt cx="641682" cy="2439594"/>
          </a:xfrm>
        </p:grpSpPr>
        <p:cxnSp>
          <p:nvCxnSpPr>
            <p:cNvPr id="43" name="Connecteur droit 42">
              <a:extLst>
                <a:ext uri="{FF2B5EF4-FFF2-40B4-BE49-F238E27FC236}">
                  <a16:creationId xmlns:a16="http://schemas.microsoft.com/office/drawing/2014/main" id="{4DC239DE-8280-7095-FC3B-405451249162}"/>
                </a:ext>
              </a:extLst>
            </p:cNvPr>
            <p:cNvCxnSpPr>
              <a:cxnSpLocks/>
            </p:cNvCxnSpPr>
            <p:nvPr/>
          </p:nvCxnSpPr>
          <p:spPr>
            <a:xfrm>
              <a:off x="3088105" y="2687053"/>
              <a:ext cx="0" cy="21576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9" name="ZoneTexte 48">
              <a:extLst>
                <a:ext uri="{FF2B5EF4-FFF2-40B4-BE49-F238E27FC236}">
                  <a16:creationId xmlns:a16="http://schemas.microsoft.com/office/drawing/2014/main" id="{CF1C360A-41F4-4B7B-71CC-99ECA3D4AA78}"/>
                </a:ext>
              </a:extLst>
            </p:cNvPr>
            <p:cNvSpPr txBox="1"/>
            <p:nvPr/>
          </p:nvSpPr>
          <p:spPr>
            <a:xfrm>
              <a:off x="2823411" y="4757315"/>
              <a:ext cx="641682" cy="369332"/>
            </a:xfrm>
            <a:prstGeom prst="rect">
              <a:avLst/>
            </a:prstGeom>
            <a:noFill/>
          </p:spPr>
          <p:txBody>
            <a:bodyPr wrap="square" rtlCol="0">
              <a:spAutoFit/>
            </a:bodyPr>
            <a:lstStyle/>
            <a:p>
              <a:r>
                <a:rPr lang="fr-FR" dirty="0">
                  <a:solidFill>
                    <a:srgbClr val="FF0000"/>
                  </a:solidFill>
                </a:rPr>
                <a:t>250°</a:t>
              </a:r>
            </a:p>
          </p:txBody>
        </p:sp>
      </p:grpSp>
      <p:grpSp>
        <p:nvGrpSpPr>
          <p:cNvPr id="50" name="Groupe 49">
            <a:extLst>
              <a:ext uri="{FF2B5EF4-FFF2-40B4-BE49-F238E27FC236}">
                <a16:creationId xmlns:a16="http://schemas.microsoft.com/office/drawing/2014/main" id="{7475A133-00AB-3CA4-D712-6CD8535E01CC}"/>
              </a:ext>
            </a:extLst>
          </p:cNvPr>
          <p:cNvGrpSpPr/>
          <p:nvPr/>
        </p:nvGrpSpPr>
        <p:grpSpPr>
          <a:xfrm>
            <a:off x="9763803" y="1770487"/>
            <a:ext cx="641682" cy="1748953"/>
            <a:chOff x="2823411" y="2687053"/>
            <a:chExt cx="641682" cy="2439594"/>
          </a:xfrm>
        </p:grpSpPr>
        <p:cxnSp>
          <p:nvCxnSpPr>
            <p:cNvPr id="51" name="Connecteur droit 50">
              <a:extLst>
                <a:ext uri="{FF2B5EF4-FFF2-40B4-BE49-F238E27FC236}">
                  <a16:creationId xmlns:a16="http://schemas.microsoft.com/office/drawing/2014/main" id="{F9A58722-6351-858A-EBD2-CC8A0D0534DA}"/>
                </a:ext>
              </a:extLst>
            </p:cNvPr>
            <p:cNvCxnSpPr>
              <a:cxnSpLocks/>
            </p:cNvCxnSpPr>
            <p:nvPr/>
          </p:nvCxnSpPr>
          <p:spPr>
            <a:xfrm>
              <a:off x="3088105" y="2687053"/>
              <a:ext cx="0" cy="21576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2" name="ZoneTexte 51">
              <a:extLst>
                <a:ext uri="{FF2B5EF4-FFF2-40B4-BE49-F238E27FC236}">
                  <a16:creationId xmlns:a16="http://schemas.microsoft.com/office/drawing/2014/main" id="{1140ED08-FA9C-A4B6-D56C-C119F6218DB4}"/>
                </a:ext>
              </a:extLst>
            </p:cNvPr>
            <p:cNvSpPr txBox="1"/>
            <p:nvPr/>
          </p:nvSpPr>
          <p:spPr>
            <a:xfrm>
              <a:off x="2823411" y="4757315"/>
              <a:ext cx="641682" cy="369332"/>
            </a:xfrm>
            <a:prstGeom prst="rect">
              <a:avLst/>
            </a:prstGeom>
            <a:noFill/>
          </p:spPr>
          <p:txBody>
            <a:bodyPr wrap="square" rtlCol="0">
              <a:spAutoFit/>
            </a:bodyPr>
            <a:lstStyle/>
            <a:p>
              <a:r>
                <a:rPr lang="fr-FR" dirty="0">
                  <a:solidFill>
                    <a:srgbClr val="FF0000"/>
                  </a:solidFill>
                </a:rPr>
                <a:t>290°</a:t>
              </a:r>
            </a:p>
          </p:txBody>
        </p:sp>
      </p:grpSp>
      <p:grpSp>
        <p:nvGrpSpPr>
          <p:cNvPr id="57" name="Groupe 56">
            <a:extLst>
              <a:ext uri="{FF2B5EF4-FFF2-40B4-BE49-F238E27FC236}">
                <a16:creationId xmlns:a16="http://schemas.microsoft.com/office/drawing/2014/main" id="{A03B918F-FED5-C0E9-DEEF-BC34F28AF5B6}"/>
              </a:ext>
            </a:extLst>
          </p:cNvPr>
          <p:cNvGrpSpPr/>
          <p:nvPr/>
        </p:nvGrpSpPr>
        <p:grpSpPr>
          <a:xfrm>
            <a:off x="6328236" y="1778964"/>
            <a:ext cx="641682" cy="4166677"/>
            <a:chOff x="2823411" y="2687053"/>
            <a:chExt cx="641682" cy="2439594"/>
          </a:xfrm>
        </p:grpSpPr>
        <p:cxnSp>
          <p:nvCxnSpPr>
            <p:cNvPr id="58" name="Connecteur droit 57">
              <a:extLst>
                <a:ext uri="{FF2B5EF4-FFF2-40B4-BE49-F238E27FC236}">
                  <a16:creationId xmlns:a16="http://schemas.microsoft.com/office/drawing/2014/main" id="{65DCCA20-2C7A-DA07-964F-5B82CE87E2E6}"/>
                </a:ext>
              </a:extLst>
            </p:cNvPr>
            <p:cNvCxnSpPr>
              <a:cxnSpLocks/>
            </p:cNvCxnSpPr>
            <p:nvPr/>
          </p:nvCxnSpPr>
          <p:spPr>
            <a:xfrm>
              <a:off x="3088105" y="2687053"/>
              <a:ext cx="0" cy="21576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9" name="ZoneTexte 58">
              <a:extLst>
                <a:ext uri="{FF2B5EF4-FFF2-40B4-BE49-F238E27FC236}">
                  <a16:creationId xmlns:a16="http://schemas.microsoft.com/office/drawing/2014/main" id="{C0272C2D-E2E2-F4B7-CDFE-03C65D69AD23}"/>
                </a:ext>
              </a:extLst>
            </p:cNvPr>
            <p:cNvSpPr txBox="1"/>
            <p:nvPr/>
          </p:nvSpPr>
          <p:spPr>
            <a:xfrm>
              <a:off x="2823411" y="4757315"/>
              <a:ext cx="641682" cy="369332"/>
            </a:xfrm>
            <a:prstGeom prst="rect">
              <a:avLst/>
            </a:prstGeom>
            <a:noFill/>
          </p:spPr>
          <p:txBody>
            <a:bodyPr wrap="square" rtlCol="0">
              <a:spAutoFit/>
            </a:bodyPr>
            <a:lstStyle/>
            <a:p>
              <a:r>
                <a:rPr lang="fr-FR" dirty="0">
                  <a:solidFill>
                    <a:srgbClr val="FF0000"/>
                  </a:solidFill>
                </a:rPr>
                <a:t>70°</a:t>
              </a:r>
            </a:p>
          </p:txBody>
        </p:sp>
      </p:grpSp>
      <p:grpSp>
        <p:nvGrpSpPr>
          <p:cNvPr id="60" name="Groupe 59">
            <a:extLst>
              <a:ext uri="{FF2B5EF4-FFF2-40B4-BE49-F238E27FC236}">
                <a16:creationId xmlns:a16="http://schemas.microsoft.com/office/drawing/2014/main" id="{0DC2E211-A4A9-86FA-C6DA-E865C14F4DC5}"/>
              </a:ext>
            </a:extLst>
          </p:cNvPr>
          <p:cNvGrpSpPr/>
          <p:nvPr/>
        </p:nvGrpSpPr>
        <p:grpSpPr>
          <a:xfrm>
            <a:off x="7033774" y="1789257"/>
            <a:ext cx="641682" cy="4156384"/>
            <a:chOff x="2823411" y="2687053"/>
            <a:chExt cx="641682" cy="2439594"/>
          </a:xfrm>
        </p:grpSpPr>
        <p:cxnSp>
          <p:nvCxnSpPr>
            <p:cNvPr id="61" name="Connecteur droit 60">
              <a:extLst>
                <a:ext uri="{FF2B5EF4-FFF2-40B4-BE49-F238E27FC236}">
                  <a16:creationId xmlns:a16="http://schemas.microsoft.com/office/drawing/2014/main" id="{B598DD79-7F80-E305-D4E8-BDD4F121C00C}"/>
                </a:ext>
              </a:extLst>
            </p:cNvPr>
            <p:cNvCxnSpPr>
              <a:cxnSpLocks/>
            </p:cNvCxnSpPr>
            <p:nvPr/>
          </p:nvCxnSpPr>
          <p:spPr>
            <a:xfrm>
              <a:off x="3088105" y="2687053"/>
              <a:ext cx="0" cy="21576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2" name="ZoneTexte 61">
              <a:extLst>
                <a:ext uri="{FF2B5EF4-FFF2-40B4-BE49-F238E27FC236}">
                  <a16:creationId xmlns:a16="http://schemas.microsoft.com/office/drawing/2014/main" id="{F13FB14A-623C-CD4E-B4B9-21BF07BC3B1A}"/>
                </a:ext>
              </a:extLst>
            </p:cNvPr>
            <p:cNvSpPr txBox="1"/>
            <p:nvPr/>
          </p:nvSpPr>
          <p:spPr>
            <a:xfrm>
              <a:off x="2823411" y="4757315"/>
              <a:ext cx="641682" cy="369332"/>
            </a:xfrm>
            <a:prstGeom prst="rect">
              <a:avLst/>
            </a:prstGeom>
            <a:noFill/>
          </p:spPr>
          <p:txBody>
            <a:bodyPr wrap="square" rtlCol="0">
              <a:spAutoFit/>
            </a:bodyPr>
            <a:lstStyle/>
            <a:p>
              <a:r>
                <a:rPr lang="fr-FR" dirty="0">
                  <a:solidFill>
                    <a:srgbClr val="FF0000"/>
                  </a:solidFill>
                </a:rPr>
                <a:t>110°</a:t>
              </a:r>
            </a:p>
          </p:txBody>
        </p:sp>
      </p:grpSp>
      <p:grpSp>
        <p:nvGrpSpPr>
          <p:cNvPr id="63" name="Groupe 62">
            <a:extLst>
              <a:ext uri="{FF2B5EF4-FFF2-40B4-BE49-F238E27FC236}">
                <a16:creationId xmlns:a16="http://schemas.microsoft.com/office/drawing/2014/main" id="{9177DECB-08F7-0505-58BB-6B49B4614D2F}"/>
              </a:ext>
            </a:extLst>
          </p:cNvPr>
          <p:cNvGrpSpPr/>
          <p:nvPr/>
        </p:nvGrpSpPr>
        <p:grpSpPr>
          <a:xfrm>
            <a:off x="9111917" y="1770487"/>
            <a:ext cx="641682" cy="4175154"/>
            <a:chOff x="2823411" y="2687053"/>
            <a:chExt cx="641682" cy="2439594"/>
          </a:xfrm>
        </p:grpSpPr>
        <p:cxnSp>
          <p:nvCxnSpPr>
            <p:cNvPr id="64" name="Connecteur droit 63">
              <a:extLst>
                <a:ext uri="{FF2B5EF4-FFF2-40B4-BE49-F238E27FC236}">
                  <a16:creationId xmlns:a16="http://schemas.microsoft.com/office/drawing/2014/main" id="{B2C613C8-CD92-F08C-8AE8-09D19AFB1B47}"/>
                </a:ext>
              </a:extLst>
            </p:cNvPr>
            <p:cNvCxnSpPr>
              <a:cxnSpLocks/>
            </p:cNvCxnSpPr>
            <p:nvPr/>
          </p:nvCxnSpPr>
          <p:spPr>
            <a:xfrm>
              <a:off x="3088105" y="2687053"/>
              <a:ext cx="0" cy="21576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5" name="ZoneTexte 64">
              <a:extLst>
                <a:ext uri="{FF2B5EF4-FFF2-40B4-BE49-F238E27FC236}">
                  <a16:creationId xmlns:a16="http://schemas.microsoft.com/office/drawing/2014/main" id="{ABC2E120-5C54-C14C-4C63-027F47AB8979}"/>
                </a:ext>
              </a:extLst>
            </p:cNvPr>
            <p:cNvSpPr txBox="1"/>
            <p:nvPr/>
          </p:nvSpPr>
          <p:spPr>
            <a:xfrm>
              <a:off x="2823411" y="4757315"/>
              <a:ext cx="641682" cy="369332"/>
            </a:xfrm>
            <a:prstGeom prst="rect">
              <a:avLst/>
            </a:prstGeom>
            <a:noFill/>
          </p:spPr>
          <p:txBody>
            <a:bodyPr wrap="square" rtlCol="0">
              <a:spAutoFit/>
            </a:bodyPr>
            <a:lstStyle/>
            <a:p>
              <a:r>
                <a:rPr lang="fr-FR" dirty="0">
                  <a:solidFill>
                    <a:srgbClr val="FF0000"/>
                  </a:solidFill>
                </a:rPr>
                <a:t>250°</a:t>
              </a:r>
            </a:p>
          </p:txBody>
        </p:sp>
      </p:grpSp>
      <p:grpSp>
        <p:nvGrpSpPr>
          <p:cNvPr id="66" name="Groupe 65">
            <a:extLst>
              <a:ext uri="{FF2B5EF4-FFF2-40B4-BE49-F238E27FC236}">
                <a16:creationId xmlns:a16="http://schemas.microsoft.com/office/drawing/2014/main" id="{E47D6887-77FF-EF46-4C71-5481227210D8}"/>
              </a:ext>
            </a:extLst>
          </p:cNvPr>
          <p:cNvGrpSpPr/>
          <p:nvPr/>
        </p:nvGrpSpPr>
        <p:grpSpPr>
          <a:xfrm>
            <a:off x="9774648" y="1770487"/>
            <a:ext cx="641682" cy="4175154"/>
            <a:chOff x="2823411" y="2687053"/>
            <a:chExt cx="641682" cy="2439594"/>
          </a:xfrm>
        </p:grpSpPr>
        <p:cxnSp>
          <p:nvCxnSpPr>
            <p:cNvPr id="67" name="Connecteur droit 66">
              <a:extLst>
                <a:ext uri="{FF2B5EF4-FFF2-40B4-BE49-F238E27FC236}">
                  <a16:creationId xmlns:a16="http://schemas.microsoft.com/office/drawing/2014/main" id="{574C5A35-9055-07D6-5094-E6680460A376}"/>
                </a:ext>
              </a:extLst>
            </p:cNvPr>
            <p:cNvCxnSpPr>
              <a:cxnSpLocks/>
            </p:cNvCxnSpPr>
            <p:nvPr/>
          </p:nvCxnSpPr>
          <p:spPr>
            <a:xfrm>
              <a:off x="3088105" y="2687053"/>
              <a:ext cx="0" cy="21576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8" name="ZoneTexte 67">
              <a:extLst>
                <a:ext uri="{FF2B5EF4-FFF2-40B4-BE49-F238E27FC236}">
                  <a16:creationId xmlns:a16="http://schemas.microsoft.com/office/drawing/2014/main" id="{9C0789E9-8BC5-86A9-7A3B-202977E67CF4}"/>
                </a:ext>
              </a:extLst>
            </p:cNvPr>
            <p:cNvSpPr txBox="1"/>
            <p:nvPr/>
          </p:nvSpPr>
          <p:spPr>
            <a:xfrm>
              <a:off x="2823411" y="4757315"/>
              <a:ext cx="641682" cy="369332"/>
            </a:xfrm>
            <a:prstGeom prst="rect">
              <a:avLst/>
            </a:prstGeom>
            <a:noFill/>
          </p:spPr>
          <p:txBody>
            <a:bodyPr wrap="square" rtlCol="0">
              <a:spAutoFit/>
            </a:bodyPr>
            <a:lstStyle/>
            <a:p>
              <a:r>
                <a:rPr lang="fr-FR" dirty="0">
                  <a:solidFill>
                    <a:srgbClr val="FF0000"/>
                  </a:solidFill>
                </a:rPr>
                <a:t>290°</a:t>
              </a:r>
            </a:p>
          </p:txBody>
        </p:sp>
      </p:grpSp>
      <p:sp>
        <p:nvSpPr>
          <p:cNvPr id="3" name="Espace réservé du pied de page 2">
            <a:extLst>
              <a:ext uri="{FF2B5EF4-FFF2-40B4-BE49-F238E27FC236}">
                <a16:creationId xmlns:a16="http://schemas.microsoft.com/office/drawing/2014/main" id="{21FB9353-D4DA-5A02-BA0E-9D7707054DB0}"/>
              </a:ext>
            </a:extLst>
          </p:cNvPr>
          <p:cNvSpPr>
            <a:spLocks noGrp="1"/>
          </p:cNvSpPr>
          <p:nvPr>
            <p:ph type="ftr" sz="quarter" idx="11"/>
          </p:nvPr>
        </p:nvSpPr>
        <p:spPr/>
        <p:txBody>
          <a:bodyPr/>
          <a:lstStyle/>
          <a:p>
            <a:r>
              <a:rPr lang="fr-FR"/>
              <a:t>LESSEUR Cédric</a:t>
            </a:r>
          </a:p>
        </p:txBody>
      </p:sp>
      <p:sp>
        <p:nvSpPr>
          <p:cNvPr id="4" name="Espace réservé du numéro de diapositive 3">
            <a:extLst>
              <a:ext uri="{FF2B5EF4-FFF2-40B4-BE49-F238E27FC236}">
                <a16:creationId xmlns:a16="http://schemas.microsoft.com/office/drawing/2014/main" id="{3A427E07-7DEE-2FD6-3B8D-932DD1C917DA}"/>
              </a:ext>
            </a:extLst>
          </p:cNvPr>
          <p:cNvSpPr>
            <a:spLocks noGrp="1"/>
          </p:cNvSpPr>
          <p:nvPr>
            <p:ph type="sldNum" sz="quarter" idx="12"/>
          </p:nvPr>
        </p:nvSpPr>
        <p:spPr/>
        <p:txBody>
          <a:bodyPr/>
          <a:lstStyle/>
          <a:p>
            <a:fld id="{BAF328F6-B545-4A74-8F28-73F0CB02E36C}" type="slidenum">
              <a:rPr lang="fr-FR" smtClean="0"/>
              <a:t>7</a:t>
            </a:fld>
            <a:endParaRPr lang="fr-FR"/>
          </a:p>
        </p:txBody>
      </p:sp>
      <p:pic>
        <p:nvPicPr>
          <p:cNvPr id="8" name="Image 7" descr="Une image contenant texte, diagramme, cercle, ligne&#10;&#10;Le contenu généré par l’IA peut être incorrect.">
            <a:extLst>
              <a:ext uri="{FF2B5EF4-FFF2-40B4-BE49-F238E27FC236}">
                <a16:creationId xmlns:a16="http://schemas.microsoft.com/office/drawing/2014/main" id="{55E90E7F-FED2-4626-D00C-BE5B8818FF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814" y="2650136"/>
            <a:ext cx="4111749" cy="4111749"/>
          </a:xfrm>
          <a:prstGeom prst="rect">
            <a:avLst/>
          </a:prstGeom>
        </p:spPr>
      </p:pic>
      <p:grpSp>
        <p:nvGrpSpPr>
          <p:cNvPr id="13" name="Groupe 12">
            <a:extLst>
              <a:ext uri="{FF2B5EF4-FFF2-40B4-BE49-F238E27FC236}">
                <a16:creationId xmlns:a16="http://schemas.microsoft.com/office/drawing/2014/main" id="{EE5EDCFC-4483-1722-FC6B-A5FB0174D73F}"/>
              </a:ext>
            </a:extLst>
          </p:cNvPr>
          <p:cNvGrpSpPr/>
          <p:nvPr/>
        </p:nvGrpSpPr>
        <p:grpSpPr>
          <a:xfrm>
            <a:off x="1771846" y="1562554"/>
            <a:ext cx="2083832" cy="1087582"/>
            <a:chOff x="9103360" y="5143530"/>
            <a:chExt cx="1968794" cy="914400"/>
          </a:xfrm>
        </p:grpSpPr>
        <mc:AlternateContent xmlns:mc="http://schemas.openxmlformats.org/markup-compatibility/2006" xmlns:a14="http://schemas.microsoft.com/office/drawing/2010/main">
          <mc:Choice Requires="a14">
            <p:sp>
              <p:nvSpPr>
                <p:cNvPr id="14" name="ZoneTexte 13">
                  <a:extLst>
                    <a:ext uri="{FF2B5EF4-FFF2-40B4-BE49-F238E27FC236}">
                      <a16:creationId xmlns:a16="http://schemas.microsoft.com/office/drawing/2014/main" id="{329788CF-378F-4BA4-3C3F-C3B01F3FB384}"/>
                    </a:ext>
                  </a:extLst>
                </p:cNvPr>
                <p:cNvSpPr txBox="1"/>
                <p:nvPr/>
              </p:nvSpPr>
              <p:spPr>
                <a:xfrm>
                  <a:off x="9179578" y="5266357"/>
                  <a:ext cx="1456492" cy="5763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2000" i="1" smtClean="0">
                            <a:latin typeface="Cambria Math" panose="02040503050406030204" pitchFamily="18" charset="0"/>
                            <a:ea typeface="Cambria Math" panose="02040503050406030204" pitchFamily="18" charset="0"/>
                          </a:rPr>
                          <m:t>𝜑</m:t>
                        </m:r>
                        <m:r>
                          <a:rPr lang="fr-FR" sz="2000" b="0" i="1" smtClean="0">
                            <a:latin typeface="Cambria Math" panose="02040503050406030204" pitchFamily="18" charset="0"/>
                            <a:ea typeface="Cambria Math" panose="02040503050406030204" pitchFamily="18" charset="0"/>
                          </a:rPr>
                          <m:t>=</m:t>
                        </m:r>
                        <m:func>
                          <m:funcPr>
                            <m:ctrlPr>
                              <a:rPr lang="fr-FR" sz="2000" b="0" i="1" smtClean="0">
                                <a:latin typeface="Cambria Math" panose="02040503050406030204" pitchFamily="18" charset="0"/>
                                <a:ea typeface="Cambria Math" panose="02040503050406030204" pitchFamily="18" charset="0"/>
                              </a:rPr>
                            </m:ctrlPr>
                          </m:funcPr>
                          <m:fName>
                            <m:sSup>
                              <m:sSupPr>
                                <m:ctrlPr>
                                  <a:rPr lang="fr-FR" sz="2000" b="0" i="1" smtClean="0">
                                    <a:latin typeface="Cambria Math" panose="02040503050406030204" pitchFamily="18" charset="0"/>
                                    <a:ea typeface="Cambria Math" panose="02040503050406030204" pitchFamily="18" charset="0"/>
                                  </a:rPr>
                                </m:ctrlPr>
                              </m:sSupPr>
                              <m:e>
                                <m:r>
                                  <m:rPr>
                                    <m:sty m:val="p"/>
                                  </m:rPr>
                                  <a:rPr lang="fr-FR" sz="2000" b="0" i="0" smtClean="0">
                                    <a:latin typeface="Cambria Math" panose="02040503050406030204" pitchFamily="18" charset="0"/>
                                    <a:ea typeface="Cambria Math" panose="02040503050406030204" pitchFamily="18" charset="0"/>
                                  </a:rPr>
                                  <m:t>tan</m:t>
                                </m:r>
                              </m:e>
                              <m:sup>
                                <m:r>
                                  <a:rPr lang="fr-FR" sz="2000" b="0" i="1" smtClean="0">
                                    <a:latin typeface="Cambria Math" panose="02040503050406030204" pitchFamily="18" charset="0"/>
                                    <a:ea typeface="Cambria Math" panose="02040503050406030204" pitchFamily="18" charset="0"/>
                                  </a:rPr>
                                  <m:t>−1</m:t>
                                </m:r>
                              </m:sup>
                            </m:sSup>
                          </m:fName>
                          <m:e>
                            <m:d>
                              <m:dPr>
                                <m:begChr m:val="|"/>
                                <m:endChr m:val="|"/>
                                <m:ctrlPr>
                                  <a:rPr lang="fr-FR" sz="2000" b="0" i="1" smtClean="0">
                                    <a:latin typeface="Cambria Math" panose="02040503050406030204" pitchFamily="18" charset="0"/>
                                    <a:ea typeface="Cambria Math" panose="02040503050406030204" pitchFamily="18" charset="0"/>
                                  </a:rPr>
                                </m:ctrlPr>
                              </m:dPr>
                              <m:e>
                                <m:f>
                                  <m:fPr>
                                    <m:ctrlPr>
                                      <a:rPr lang="fr-FR" sz="2000" b="0" i="1" smtClean="0">
                                        <a:latin typeface="Cambria Math" panose="02040503050406030204" pitchFamily="18" charset="0"/>
                                        <a:ea typeface="Cambria Math" panose="02040503050406030204" pitchFamily="18" charset="0"/>
                                      </a:rPr>
                                    </m:ctrlPr>
                                  </m:fPr>
                                  <m:num>
                                    <m:sSub>
                                      <m:sSubPr>
                                        <m:ctrlPr>
                                          <a:rPr lang="fr-FR" sz="2000" i="1">
                                            <a:latin typeface="Cambria Math" panose="02040503050406030204" pitchFamily="18" charset="0"/>
                                          </a:rPr>
                                        </m:ctrlPr>
                                      </m:sSubPr>
                                      <m:e>
                                        <m:r>
                                          <a:rPr lang="fr-FR" sz="2000" b="0" i="1" smtClean="0">
                                            <a:latin typeface="Cambria Math" panose="02040503050406030204" pitchFamily="18" charset="0"/>
                                          </a:rPr>
                                          <m:t>−</m:t>
                                        </m:r>
                                        <m:r>
                                          <a:rPr lang="fr-FR" sz="2000" i="1">
                                            <a:latin typeface="Cambria Math" panose="02040503050406030204" pitchFamily="18" charset="0"/>
                                          </a:rPr>
                                          <m:t>𝑉</m:t>
                                        </m:r>
                                      </m:e>
                                      <m:sub>
                                        <m:r>
                                          <a:rPr lang="fr-FR" sz="2000" i="1">
                                            <a:latin typeface="Cambria Math" panose="02040503050406030204" pitchFamily="18" charset="0"/>
                                          </a:rPr>
                                          <m:t>𝐸𝑊</m:t>
                                        </m:r>
                                      </m:sub>
                                    </m:sSub>
                                  </m:num>
                                  <m:den>
                                    <m:sSub>
                                      <m:sSubPr>
                                        <m:ctrlPr>
                                          <a:rPr lang="fr-FR" sz="2000" i="1">
                                            <a:latin typeface="Cambria Math" panose="02040503050406030204" pitchFamily="18" charset="0"/>
                                          </a:rPr>
                                        </m:ctrlPr>
                                      </m:sSubPr>
                                      <m:e>
                                        <m:r>
                                          <a:rPr lang="fr-FR" sz="2000" i="1">
                                            <a:latin typeface="Cambria Math" panose="02040503050406030204" pitchFamily="18" charset="0"/>
                                          </a:rPr>
                                          <m:t>𝑉</m:t>
                                        </m:r>
                                      </m:e>
                                      <m:sub>
                                        <m:r>
                                          <a:rPr lang="fr-FR" sz="2000" i="1">
                                            <a:latin typeface="Cambria Math" panose="02040503050406030204" pitchFamily="18" charset="0"/>
                                          </a:rPr>
                                          <m:t>𝑁𝑆</m:t>
                                        </m:r>
                                      </m:sub>
                                    </m:sSub>
                                  </m:den>
                                </m:f>
                              </m:e>
                            </m:d>
                          </m:e>
                        </m:func>
                        <m:r>
                          <a:rPr lang="fr-FR" sz="2000" b="0" i="1" smtClean="0">
                            <a:latin typeface="Cambria Math" panose="02040503050406030204" pitchFamily="18" charset="0"/>
                            <a:ea typeface="Cambria Math" panose="02040503050406030204" pitchFamily="18" charset="0"/>
                          </a:rPr>
                          <m:t>⁡</m:t>
                        </m:r>
                      </m:oMath>
                    </m:oMathPara>
                  </a14:m>
                  <a:endParaRPr lang="fr-FR" sz="1600" dirty="0"/>
                </a:p>
              </p:txBody>
            </p:sp>
          </mc:Choice>
          <mc:Fallback xmlns="">
            <p:sp>
              <p:nvSpPr>
                <p:cNvPr id="14" name="ZoneTexte 13">
                  <a:extLst>
                    <a:ext uri="{FF2B5EF4-FFF2-40B4-BE49-F238E27FC236}">
                      <a16:creationId xmlns:a16="http://schemas.microsoft.com/office/drawing/2014/main" id="{329788CF-378F-4BA4-3C3F-C3B01F3FB384}"/>
                    </a:ext>
                  </a:extLst>
                </p:cNvPr>
                <p:cNvSpPr txBox="1">
                  <a:spLocks noRot="1" noChangeAspect="1" noMove="1" noResize="1" noEditPoints="1" noAdjustHandles="1" noChangeArrowheads="1" noChangeShapeType="1" noTextEdit="1"/>
                </p:cNvSpPr>
                <p:nvPr/>
              </p:nvSpPr>
              <p:spPr>
                <a:xfrm>
                  <a:off x="9179578" y="5266357"/>
                  <a:ext cx="1456492" cy="576341"/>
                </a:xfrm>
                <a:prstGeom prst="rect">
                  <a:avLst/>
                </a:prstGeom>
                <a:blipFill>
                  <a:blip r:embed="rId6"/>
                  <a:stretch>
                    <a:fillRect r="-24901"/>
                  </a:stretch>
                </a:blipFill>
              </p:spPr>
              <p:txBody>
                <a:bodyPr/>
                <a:lstStyle/>
                <a:p>
                  <a:r>
                    <a:rPr lang="fr-FR">
                      <a:noFill/>
                    </a:rPr>
                    <a:t> </a:t>
                  </a:r>
                </a:p>
              </p:txBody>
            </p:sp>
          </mc:Fallback>
        </mc:AlternateContent>
        <p:sp>
          <p:nvSpPr>
            <p:cNvPr id="15" name="Rectangle 14">
              <a:extLst>
                <a:ext uri="{FF2B5EF4-FFF2-40B4-BE49-F238E27FC236}">
                  <a16:creationId xmlns:a16="http://schemas.microsoft.com/office/drawing/2014/main" id="{2765ADF5-359F-A6FF-1238-67576C91A07E}"/>
                </a:ext>
              </a:extLst>
            </p:cNvPr>
            <p:cNvSpPr/>
            <p:nvPr/>
          </p:nvSpPr>
          <p:spPr>
            <a:xfrm>
              <a:off x="9103360" y="5143530"/>
              <a:ext cx="1968794" cy="9144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600"/>
            </a:p>
          </p:txBody>
        </p:sp>
      </p:grpSp>
      <p:grpSp>
        <p:nvGrpSpPr>
          <p:cNvPr id="30" name="Groupe 29">
            <a:extLst>
              <a:ext uri="{FF2B5EF4-FFF2-40B4-BE49-F238E27FC236}">
                <a16:creationId xmlns:a16="http://schemas.microsoft.com/office/drawing/2014/main" id="{B65E5588-5A08-27ED-E200-C62A066DAB04}"/>
              </a:ext>
            </a:extLst>
          </p:cNvPr>
          <p:cNvGrpSpPr/>
          <p:nvPr/>
        </p:nvGrpSpPr>
        <p:grpSpPr>
          <a:xfrm>
            <a:off x="7781044" y="32110"/>
            <a:ext cx="4431931" cy="902788"/>
            <a:chOff x="929802" y="2302137"/>
            <a:chExt cx="9794030" cy="1934474"/>
          </a:xfrm>
        </p:grpSpPr>
        <p:cxnSp>
          <p:nvCxnSpPr>
            <p:cNvPr id="31" name="Connecteur droit avec flèche 30">
              <a:extLst>
                <a:ext uri="{FF2B5EF4-FFF2-40B4-BE49-F238E27FC236}">
                  <a16:creationId xmlns:a16="http://schemas.microsoft.com/office/drawing/2014/main" id="{07239232-8D84-1A8C-E68E-8708B1145AE9}"/>
                </a:ext>
              </a:extLst>
            </p:cNvPr>
            <p:cNvCxnSpPr>
              <a:cxnSpLocks/>
            </p:cNvCxnSpPr>
            <p:nvPr/>
          </p:nvCxnSpPr>
          <p:spPr>
            <a:xfrm>
              <a:off x="1273215" y="3264061"/>
              <a:ext cx="923659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2" name="Ellipse 31">
              <a:extLst>
                <a:ext uri="{FF2B5EF4-FFF2-40B4-BE49-F238E27FC236}">
                  <a16:creationId xmlns:a16="http://schemas.microsoft.com/office/drawing/2014/main" id="{04E6E6EF-1F90-C1DE-E5E9-B16B04D67BDF}"/>
                </a:ext>
              </a:extLst>
            </p:cNvPr>
            <p:cNvSpPr/>
            <p:nvPr/>
          </p:nvSpPr>
          <p:spPr>
            <a:xfrm>
              <a:off x="1800247" y="3172673"/>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F9E15335-713E-A9BE-51D3-6E5C765F2C0B}"/>
                </a:ext>
              </a:extLst>
            </p:cNvPr>
            <p:cNvSpPr/>
            <p:nvPr/>
          </p:nvSpPr>
          <p:spPr>
            <a:xfrm>
              <a:off x="3576227" y="3174357"/>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39B592A0-BCEB-90D2-9FCB-1A0F1A23C4D4}"/>
                </a:ext>
              </a:extLst>
            </p:cNvPr>
            <p:cNvSpPr/>
            <p:nvPr/>
          </p:nvSpPr>
          <p:spPr>
            <a:xfrm>
              <a:off x="5509530" y="3174359"/>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6" name="Ellipse 35">
              <a:extLst>
                <a:ext uri="{FF2B5EF4-FFF2-40B4-BE49-F238E27FC236}">
                  <a16:creationId xmlns:a16="http://schemas.microsoft.com/office/drawing/2014/main" id="{2297314E-D0CC-E744-A962-E29519E0EE68}"/>
                </a:ext>
              </a:extLst>
            </p:cNvPr>
            <p:cNvSpPr/>
            <p:nvPr/>
          </p:nvSpPr>
          <p:spPr>
            <a:xfrm>
              <a:off x="7581821" y="3174357"/>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8" name="Ellipse 37">
              <a:extLst>
                <a:ext uri="{FF2B5EF4-FFF2-40B4-BE49-F238E27FC236}">
                  <a16:creationId xmlns:a16="http://schemas.microsoft.com/office/drawing/2014/main" id="{7096F8EC-C65A-2BB9-2F7C-885CF61E539A}"/>
                </a:ext>
              </a:extLst>
            </p:cNvPr>
            <p:cNvSpPr/>
            <p:nvPr/>
          </p:nvSpPr>
          <p:spPr>
            <a:xfrm>
              <a:off x="9513958" y="3174358"/>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39" name="ZoneTexte 38">
              <a:extLst>
                <a:ext uri="{FF2B5EF4-FFF2-40B4-BE49-F238E27FC236}">
                  <a16:creationId xmlns:a16="http://schemas.microsoft.com/office/drawing/2014/main" id="{523D2CF3-FA7F-26ED-ABF7-95BC734EE820}"/>
                </a:ext>
              </a:extLst>
            </p:cNvPr>
            <p:cNvSpPr txBox="1"/>
            <p:nvPr/>
          </p:nvSpPr>
          <p:spPr>
            <a:xfrm>
              <a:off x="929802" y="2659606"/>
              <a:ext cx="1988018" cy="544085"/>
            </a:xfrm>
            <a:prstGeom prst="rect">
              <a:avLst/>
            </a:prstGeom>
            <a:noFill/>
          </p:spPr>
          <p:txBody>
            <a:bodyPr wrap="none" rtlCol="0">
              <a:spAutoFit/>
            </a:bodyPr>
            <a:lstStyle/>
            <a:p>
              <a:r>
                <a:rPr lang="fr-FR" sz="1050" dirty="0"/>
                <a:t>Introduction</a:t>
              </a:r>
              <a:endParaRPr lang="fr-FR" dirty="0"/>
            </a:p>
          </p:txBody>
        </p:sp>
        <p:sp>
          <p:nvSpPr>
            <p:cNvPr id="40" name="ZoneTexte 39">
              <a:extLst>
                <a:ext uri="{FF2B5EF4-FFF2-40B4-BE49-F238E27FC236}">
                  <a16:creationId xmlns:a16="http://schemas.microsoft.com/office/drawing/2014/main" id="{3548EEE9-9744-0AFC-198C-D2FCF38BCAFF}"/>
                </a:ext>
              </a:extLst>
            </p:cNvPr>
            <p:cNvSpPr txBox="1"/>
            <p:nvPr/>
          </p:nvSpPr>
          <p:spPr>
            <a:xfrm>
              <a:off x="2574157" y="3346291"/>
              <a:ext cx="2161599" cy="890320"/>
            </a:xfrm>
            <a:prstGeom prst="rect">
              <a:avLst/>
            </a:prstGeom>
            <a:noFill/>
          </p:spPr>
          <p:txBody>
            <a:bodyPr wrap="none" rtlCol="0">
              <a:spAutoFit/>
            </a:bodyPr>
            <a:lstStyle/>
            <a:p>
              <a:r>
                <a:rPr lang="fr-FR" sz="1050" dirty="0"/>
                <a:t>Méthodologie</a:t>
              </a:r>
              <a:br>
                <a:rPr lang="fr-FR" sz="1050" dirty="0"/>
              </a:br>
              <a:r>
                <a:rPr lang="fr-FR" sz="1050" dirty="0"/>
                <a:t>Watson-Watt</a:t>
              </a:r>
            </a:p>
          </p:txBody>
        </p:sp>
        <p:sp>
          <p:nvSpPr>
            <p:cNvPr id="41" name="ZoneTexte 40">
              <a:extLst>
                <a:ext uri="{FF2B5EF4-FFF2-40B4-BE49-F238E27FC236}">
                  <a16:creationId xmlns:a16="http://schemas.microsoft.com/office/drawing/2014/main" id="{6DD1E086-B2D0-7B79-E504-BF8B9113C01A}"/>
                </a:ext>
              </a:extLst>
            </p:cNvPr>
            <p:cNvSpPr txBox="1"/>
            <p:nvPr/>
          </p:nvSpPr>
          <p:spPr>
            <a:xfrm>
              <a:off x="4465327" y="2338702"/>
              <a:ext cx="2462706" cy="890320"/>
            </a:xfrm>
            <a:prstGeom prst="rect">
              <a:avLst/>
            </a:prstGeom>
            <a:noFill/>
          </p:spPr>
          <p:txBody>
            <a:bodyPr wrap="none" rtlCol="0">
              <a:spAutoFit/>
            </a:bodyPr>
            <a:lstStyle/>
            <a:p>
              <a:r>
                <a:rPr lang="fr-FR" sz="1050" dirty="0"/>
                <a:t>Simulation et</a:t>
              </a:r>
              <a:br>
                <a:rPr lang="fr-FR" sz="1050" dirty="0"/>
              </a:br>
              <a:r>
                <a:rPr lang="fr-FR" sz="1050" dirty="0"/>
                <a:t>Implémentation</a:t>
              </a:r>
            </a:p>
          </p:txBody>
        </p:sp>
        <p:sp>
          <p:nvSpPr>
            <p:cNvPr id="42" name="ZoneTexte 41">
              <a:extLst>
                <a:ext uri="{FF2B5EF4-FFF2-40B4-BE49-F238E27FC236}">
                  <a16:creationId xmlns:a16="http://schemas.microsoft.com/office/drawing/2014/main" id="{ED7FF1ED-4997-82C1-9DF0-A7F182003934}"/>
                </a:ext>
              </a:extLst>
            </p:cNvPr>
            <p:cNvSpPr txBox="1"/>
            <p:nvPr/>
          </p:nvSpPr>
          <p:spPr>
            <a:xfrm>
              <a:off x="6740136" y="3311026"/>
              <a:ext cx="1683368" cy="560572"/>
            </a:xfrm>
            <a:prstGeom prst="rect">
              <a:avLst/>
            </a:prstGeom>
            <a:noFill/>
          </p:spPr>
          <p:txBody>
            <a:bodyPr wrap="none" rtlCol="0">
              <a:spAutoFit/>
            </a:bodyPr>
            <a:lstStyle/>
            <a:p>
              <a:r>
                <a:rPr lang="fr-FR" sz="1050" dirty="0"/>
                <a:t>Résultats</a:t>
              </a:r>
              <a:endParaRPr lang="fr-FR" dirty="0"/>
            </a:p>
          </p:txBody>
        </p:sp>
        <p:sp>
          <p:nvSpPr>
            <p:cNvPr id="44" name="ZoneTexte 43">
              <a:extLst>
                <a:ext uri="{FF2B5EF4-FFF2-40B4-BE49-F238E27FC236}">
                  <a16:creationId xmlns:a16="http://schemas.microsoft.com/office/drawing/2014/main" id="{B2AE3AE8-8D1C-A206-435E-02AC4242608F}"/>
                </a:ext>
              </a:extLst>
            </p:cNvPr>
            <p:cNvSpPr txBox="1"/>
            <p:nvPr/>
          </p:nvSpPr>
          <p:spPr>
            <a:xfrm>
              <a:off x="8314262" y="2302137"/>
              <a:ext cx="2409570" cy="890320"/>
            </a:xfrm>
            <a:prstGeom prst="rect">
              <a:avLst/>
            </a:prstGeom>
            <a:noFill/>
          </p:spPr>
          <p:txBody>
            <a:bodyPr wrap="none" rtlCol="0">
              <a:spAutoFit/>
            </a:bodyPr>
            <a:lstStyle/>
            <a:p>
              <a:r>
                <a:rPr lang="fr-FR" sz="1050" dirty="0"/>
                <a:t>Conclusion et</a:t>
              </a:r>
              <a:br>
                <a:rPr lang="fr-FR" sz="1050" dirty="0"/>
              </a:br>
              <a:r>
                <a:rPr lang="fr-FR" sz="1050" dirty="0"/>
                <a:t>Bilan personnel</a:t>
              </a:r>
            </a:p>
          </p:txBody>
        </p:sp>
      </p:grpSp>
      <p:sp>
        <p:nvSpPr>
          <p:cNvPr id="45" name="Rectangle 44">
            <a:extLst>
              <a:ext uri="{FF2B5EF4-FFF2-40B4-BE49-F238E27FC236}">
                <a16:creationId xmlns:a16="http://schemas.microsoft.com/office/drawing/2014/main" id="{75CB3366-AD2F-A78F-0273-817BEE2187F5}"/>
              </a:ext>
            </a:extLst>
          </p:cNvPr>
          <p:cNvSpPr/>
          <p:nvPr/>
        </p:nvSpPr>
        <p:spPr>
          <a:xfrm>
            <a:off x="8502422" y="515487"/>
            <a:ext cx="1023581" cy="40020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996559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50"/>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2" name="ZoneTexte 121">
                <a:extLst>
                  <a:ext uri="{FF2B5EF4-FFF2-40B4-BE49-F238E27FC236}">
                    <a16:creationId xmlns:a16="http://schemas.microsoft.com/office/drawing/2014/main" id="{F0590AE4-57CA-D5FC-A969-643B1000E957}"/>
                  </a:ext>
                </a:extLst>
              </p:cNvPr>
              <p:cNvSpPr txBox="1"/>
              <p:nvPr/>
            </p:nvSpPr>
            <p:spPr>
              <a:xfrm>
                <a:off x="10784053" y="3429000"/>
                <a:ext cx="492827" cy="184666"/>
              </a:xfrm>
              <a:prstGeom prst="rect">
                <a:avLst/>
              </a:prstGeom>
              <a:noFill/>
            </p:spPr>
            <p:txBody>
              <a:bodyPr wrap="none" lIns="0" tIns="0" rIns="0" bIns="0" rtlCol="0">
                <a:spAutoFit/>
              </a:bodyPr>
              <a:lstStyle/>
              <a:p>
                <a14:m>
                  <m:oMath xmlns:m="http://schemas.openxmlformats.org/officeDocument/2006/math">
                    <m:r>
                      <a:rPr lang="fr-FR" sz="1200" b="0" i="1" smtClean="0">
                        <a:latin typeface="Cambria Math" panose="02040503050406030204" pitchFamily="18" charset="0"/>
                      </a:rPr>
                      <m:t>𝐸𝑊</m:t>
                    </m:r>
                    <m:r>
                      <a:rPr lang="fr-FR" sz="1200" b="0" i="1" smtClean="0">
                        <a:latin typeface="Cambria Math" panose="02040503050406030204" pitchFamily="18" charset="0"/>
                      </a:rPr>
                      <m:t>= </m:t>
                    </m:r>
                  </m:oMath>
                </a14:m>
                <a:r>
                  <a:rPr lang="fr-FR" sz="1200" dirty="0"/>
                  <a:t>-</a:t>
                </a:r>
              </a:p>
            </p:txBody>
          </p:sp>
        </mc:Choice>
        <mc:Fallback xmlns="">
          <p:sp>
            <p:nvSpPr>
              <p:cNvPr id="122" name="ZoneTexte 121">
                <a:extLst>
                  <a:ext uri="{FF2B5EF4-FFF2-40B4-BE49-F238E27FC236}">
                    <a16:creationId xmlns:a16="http://schemas.microsoft.com/office/drawing/2014/main" id="{F0590AE4-57CA-D5FC-A969-643B1000E957}"/>
                  </a:ext>
                </a:extLst>
              </p:cNvPr>
              <p:cNvSpPr txBox="1">
                <a:spLocks noRot="1" noChangeAspect="1" noMove="1" noResize="1" noEditPoints="1" noAdjustHandles="1" noChangeArrowheads="1" noChangeShapeType="1" noTextEdit="1"/>
              </p:cNvSpPr>
              <p:nvPr/>
            </p:nvSpPr>
            <p:spPr>
              <a:xfrm>
                <a:off x="10784053" y="3429000"/>
                <a:ext cx="492827" cy="184666"/>
              </a:xfrm>
              <a:prstGeom prst="rect">
                <a:avLst/>
              </a:prstGeom>
              <a:blipFill>
                <a:blip r:embed="rId3"/>
                <a:stretch>
                  <a:fillRect l="-11111" t="-26667" r="-18519" b="-5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1" name="ZoneTexte 120">
                <a:extLst>
                  <a:ext uri="{FF2B5EF4-FFF2-40B4-BE49-F238E27FC236}">
                    <a16:creationId xmlns:a16="http://schemas.microsoft.com/office/drawing/2014/main" id="{25D8F211-9864-F5AC-0FF8-67E1B5F7D093}"/>
                  </a:ext>
                </a:extLst>
              </p:cNvPr>
              <p:cNvSpPr txBox="1"/>
              <p:nvPr/>
            </p:nvSpPr>
            <p:spPr>
              <a:xfrm>
                <a:off x="9801433" y="3426274"/>
                <a:ext cx="492827" cy="184666"/>
              </a:xfrm>
              <a:prstGeom prst="rect">
                <a:avLst/>
              </a:prstGeom>
              <a:noFill/>
            </p:spPr>
            <p:txBody>
              <a:bodyPr wrap="none" lIns="0" tIns="0" rIns="0" bIns="0" rtlCol="0">
                <a:spAutoFit/>
              </a:bodyPr>
              <a:lstStyle/>
              <a:p>
                <a14:m>
                  <m:oMath xmlns:m="http://schemas.openxmlformats.org/officeDocument/2006/math">
                    <m:r>
                      <a:rPr lang="fr-FR" sz="1200" b="0" i="1" smtClean="0">
                        <a:latin typeface="Cambria Math" panose="02040503050406030204" pitchFamily="18" charset="0"/>
                      </a:rPr>
                      <m:t>𝐸𝑊</m:t>
                    </m:r>
                    <m:r>
                      <a:rPr lang="fr-FR" sz="1200" b="0" i="1" smtClean="0">
                        <a:latin typeface="Cambria Math" panose="02040503050406030204" pitchFamily="18" charset="0"/>
                      </a:rPr>
                      <m:t>= </m:t>
                    </m:r>
                  </m:oMath>
                </a14:m>
                <a:r>
                  <a:rPr lang="fr-FR" sz="1200" dirty="0"/>
                  <a:t>-</a:t>
                </a:r>
              </a:p>
            </p:txBody>
          </p:sp>
        </mc:Choice>
        <mc:Fallback xmlns="">
          <p:sp>
            <p:nvSpPr>
              <p:cNvPr id="121" name="ZoneTexte 120">
                <a:extLst>
                  <a:ext uri="{FF2B5EF4-FFF2-40B4-BE49-F238E27FC236}">
                    <a16:creationId xmlns:a16="http://schemas.microsoft.com/office/drawing/2014/main" id="{25D8F211-9864-F5AC-0FF8-67E1B5F7D093}"/>
                  </a:ext>
                </a:extLst>
              </p:cNvPr>
              <p:cNvSpPr txBox="1">
                <a:spLocks noRot="1" noChangeAspect="1" noMove="1" noResize="1" noEditPoints="1" noAdjustHandles="1" noChangeArrowheads="1" noChangeShapeType="1" noTextEdit="1"/>
              </p:cNvSpPr>
              <p:nvPr/>
            </p:nvSpPr>
            <p:spPr>
              <a:xfrm>
                <a:off x="9801433" y="3426274"/>
                <a:ext cx="492827" cy="184666"/>
              </a:xfrm>
              <a:prstGeom prst="rect">
                <a:avLst/>
              </a:prstGeom>
              <a:blipFill>
                <a:blip r:embed="rId4"/>
                <a:stretch>
                  <a:fillRect l="-11111" t="-26667" r="-17284" b="-5333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3" name="ZoneTexte 122">
                <a:extLst>
                  <a:ext uri="{FF2B5EF4-FFF2-40B4-BE49-F238E27FC236}">
                    <a16:creationId xmlns:a16="http://schemas.microsoft.com/office/drawing/2014/main" id="{F76F35B9-8D1F-2C0F-823C-E4DC6348EE98}"/>
                  </a:ext>
                </a:extLst>
              </p:cNvPr>
              <p:cNvSpPr txBox="1"/>
              <p:nvPr/>
            </p:nvSpPr>
            <p:spPr>
              <a:xfrm>
                <a:off x="9804618" y="2456356"/>
                <a:ext cx="521681" cy="184666"/>
              </a:xfrm>
              <a:prstGeom prst="rect">
                <a:avLst/>
              </a:prstGeom>
              <a:noFill/>
            </p:spPr>
            <p:txBody>
              <a:bodyPr wrap="none" lIns="0" tIns="0" rIns="0" bIns="0" rtlCol="0">
                <a:spAutoFit/>
              </a:bodyPr>
              <a:lstStyle/>
              <a:p>
                <a14:m>
                  <m:oMath xmlns:m="http://schemas.openxmlformats.org/officeDocument/2006/math">
                    <m:r>
                      <a:rPr lang="fr-FR" sz="1200" b="0" i="1" smtClean="0">
                        <a:latin typeface="Cambria Math" panose="02040503050406030204" pitchFamily="18" charset="0"/>
                      </a:rPr>
                      <m:t>𝐸𝑊</m:t>
                    </m:r>
                    <m:r>
                      <a:rPr lang="fr-FR" sz="1200" b="0" i="1" smtClean="0">
                        <a:latin typeface="Cambria Math" panose="02040503050406030204" pitchFamily="18" charset="0"/>
                      </a:rPr>
                      <m:t>= </m:t>
                    </m:r>
                  </m:oMath>
                </a14:m>
                <a:r>
                  <a:rPr lang="fr-FR" sz="1200" dirty="0"/>
                  <a:t>+</a:t>
                </a:r>
                <a:endParaRPr lang="fr-FR" dirty="0"/>
              </a:p>
            </p:txBody>
          </p:sp>
        </mc:Choice>
        <mc:Fallback xmlns="">
          <p:sp>
            <p:nvSpPr>
              <p:cNvPr id="123" name="ZoneTexte 122">
                <a:extLst>
                  <a:ext uri="{FF2B5EF4-FFF2-40B4-BE49-F238E27FC236}">
                    <a16:creationId xmlns:a16="http://schemas.microsoft.com/office/drawing/2014/main" id="{F76F35B9-8D1F-2C0F-823C-E4DC6348EE98}"/>
                  </a:ext>
                </a:extLst>
              </p:cNvPr>
              <p:cNvSpPr txBox="1">
                <a:spLocks noRot="1" noChangeAspect="1" noMove="1" noResize="1" noEditPoints="1" noAdjustHandles="1" noChangeArrowheads="1" noChangeShapeType="1" noTextEdit="1"/>
              </p:cNvSpPr>
              <p:nvPr/>
            </p:nvSpPr>
            <p:spPr>
              <a:xfrm>
                <a:off x="9804618" y="2456356"/>
                <a:ext cx="521681" cy="184666"/>
              </a:xfrm>
              <a:prstGeom prst="rect">
                <a:avLst/>
              </a:prstGeom>
              <a:blipFill>
                <a:blip r:embed="rId5"/>
                <a:stretch>
                  <a:fillRect l="-10465" t="-26667" r="-16279" b="-5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4" name="ZoneTexte 123">
                <a:extLst>
                  <a:ext uri="{FF2B5EF4-FFF2-40B4-BE49-F238E27FC236}">
                    <a16:creationId xmlns:a16="http://schemas.microsoft.com/office/drawing/2014/main" id="{A9448AFF-E5C5-C8CB-8BD8-6307C64D5C23}"/>
                  </a:ext>
                </a:extLst>
              </p:cNvPr>
              <p:cNvSpPr txBox="1"/>
              <p:nvPr/>
            </p:nvSpPr>
            <p:spPr>
              <a:xfrm>
                <a:off x="10769625" y="2461621"/>
                <a:ext cx="521681" cy="184666"/>
              </a:xfrm>
              <a:prstGeom prst="rect">
                <a:avLst/>
              </a:prstGeom>
              <a:noFill/>
            </p:spPr>
            <p:txBody>
              <a:bodyPr wrap="none" lIns="0" tIns="0" rIns="0" bIns="0" rtlCol="0">
                <a:spAutoFit/>
              </a:bodyPr>
              <a:lstStyle/>
              <a:p>
                <a14:m>
                  <m:oMath xmlns:m="http://schemas.openxmlformats.org/officeDocument/2006/math">
                    <m:r>
                      <a:rPr lang="fr-FR" sz="1200" b="0" i="1" smtClean="0">
                        <a:latin typeface="Cambria Math" panose="02040503050406030204" pitchFamily="18" charset="0"/>
                      </a:rPr>
                      <m:t>𝐸𝑊</m:t>
                    </m:r>
                    <m:r>
                      <a:rPr lang="fr-FR" sz="1200" b="0" i="1" smtClean="0">
                        <a:latin typeface="Cambria Math" panose="02040503050406030204" pitchFamily="18" charset="0"/>
                      </a:rPr>
                      <m:t>= </m:t>
                    </m:r>
                  </m:oMath>
                </a14:m>
                <a:r>
                  <a:rPr lang="fr-FR" sz="1200" dirty="0"/>
                  <a:t>+</a:t>
                </a:r>
              </a:p>
            </p:txBody>
          </p:sp>
        </mc:Choice>
        <mc:Fallback xmlns="">
          <p:sp>
            <p:nvSpPr>
              <p:cNvPr id="124" name="ZoneTexte 123">
                <a:extLst>
                  <a:ext uri="{FF2B5EF4-FFF2-40B4-BE49-F238E27FC236}">
                    <a16:creationId xmlns:a16="http://schemas.microsoft.com/office/drawing/2014/main" id="{A9448AFF-E5C5-C8CB-8BD8-6307C64D5C23}"/>
                  </a:ext>
                </a:extLst>
              </p:cNvPr>
              <p:cNvSpPr txBox="1">
                <a:spLocks noRot="1" noChangeAspect="1" noMove="1" noResize="1" noEditPoints="1" noAdjustHandles="1" noChangeArrowheads="1" noChangeShapeType="1" noTextEdit="1"/>
              </p:cNvSpPr>
              <p:nvPr/>
            </p:nvSpPr>
            <p:spPr>
              <a:xfrm>
                <a:off x="10769625" y="2461621"/>
                <a:ext cx="521681" cy="184666"/>
              </a:xfrm>
              <a:prstGeom prst="rect">
                <a:avLst/>
              </a:prstGeom>
              <a:blipFill>
                <a:blip r:embed="rId6"/>
                <a:stretch>
                  <a:fillRect l="-10588" t="-26667" r="-16471" b="-5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0" name="ZoneTexte 119">
                <a:extLst>
                  <a:ext uri="{FF2B5EF4-FFF2-40B4-BE49-F238E27FC236}">
                    <a16:creationId xmlns:a16="http://schemas.microsoft.com/office/drawing/2014/main" id="{164050F1-E3E5-D07B-A731-D28B870E85CF}"/>
                  </a:ext>
                </a:extLst>
              </p:cNvPr>
              <p:cNvSpPr txBox="1"/>
              <p:nvPr/>
            </p:nvSpPr>
            <p:spPr>
              <a:xfrm>
                <a:off x="9801433" y="1947169"/>
                <a:ext cx="441724" cy="184666"/>
              </a:xfrm>
              <a:prstGeom prst="rect">
                <a:avLst/>
              </a:prstGeom>
              <a:noFill/>
            </p:spPr>
            <p:txBody>
              <a:bodyPr wrap="none" lIns="0" tIns="0" rIns="0" bIns="0" rtlCol="0">
                <a:spAutoFit/>
              </a:bodyPr>
              <a:lstStyle/>
              <a:p>
                <a14:m>
                  <m:oMath xmlns:m="http://schemas.openxmlformats.org/officeDocument/2006/math">
                    <m:r>
                      <a:rPr lang="fr-FR" sz="1200" b="0" i="1" smtClean="0">
                        <a:latin typeface="Cambria Math" panose="02040503050406030204" pitchFamily="18" charset="0"/>
                      </a:rPr>
                      <m:t>𝑁𝑆</m:t>
                    </m:r>
                    <m:r>
                      <a:rPr lang="fr-FR" sz="1200" b="0" i="1" smtClean="0">
                        <a:latin typeface="Cambria Math" panose="02040503050406030204" pitchFamily="18" charset="0"/>
                      </a:rPr>
                      <m:t>= </m:t>
                    </m:r>
                  </m:oMath>
                </a14:m>
                <a:r>
                  <a:rPr lang="fr-FR" sz="1200" dirty="0"/>
                  <a:t>-</a:t>
                </a:r>
              </a:p>
            </p:txBody>
          </p:sp>
        </mc:Choice>
        <mc:Fallback xmlns="">
          <p:sp>
            <p:nvSpPr>
              <p:cNvPr id="120" name="ZoneTexte 119">
                <a:extLst>
                  <a:ext uri="{FF2B5EF4-FFF2-40B4-BE49-F238E27FC236}">
                    <a16:creationId xmlns:a16="http://schemas.microsoft.com/office/drawing/2014/main" id="{164050F1-E3E5-D07B-A731-D28B870E85CF}"/>
                  </a:ext>
                </a:extLst>
              </p:cNvPr>
              <p:cNvSpPr txBox="1">
                <a:spLocks noRot="1" noChangeAspect="1" noMove="1" noResize="1" noEditPoints="1" noAdjustHandles="1" noChangeArrowheads="1" noChangeShapeType="1" noTextEdit="1"/>
              </p:cNvSpPr>
              <p:nvPr/>
            </p:nvSpPr>
            <p:spPr>
              <a:xfrm>
                <a:off x="9801433" y="1947169"/>
                <a:ext cx="441724" cy="184666"/>
              </a:xfrm>
              <a:prstGeom prst="rect">
                <a:avLst/>
              </a:prstGeom>
              <a:blipFill>
                <a:blip r:embed="rId7"/>
                <a:stretch>
                  <a:fillRect l="-12500" t="-25806" r="-20833" b="-4838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9" name="ZoneTexte 118">
                <a:extLst>
                  <a:ext uri="{FF2B5EF4-FFF2-40B4-BE49-F238E27FC236}">
                    <a16:creationId xmlns:a16="http://schemas.microsoft.com/office/drawing/2014/main" id="{65266B02-E84E-3BA3-205C-026AF0493143}"/>
                  </a:ext>
                </a:extLst>
              </p:cNvPr>
              <p:cNvSpPr txBox="1"/>
              <p:nvPr/>
            </p:nvSpPr>
            <p:spPr>
              <a:xfrm>
                <a:off x="9801433" y="2915723"/>
                <a:ext cx="441724" cy="184666"/>
              </a:xfrm>
              <a:prstGeom prst="rect">
                <a:avLst/>
              </a:prstGeom>
              <a:noFill/>
            </p:spPr>
            <p:txBody>
              <a:bodyPr wrap="none" lIns="0" tIns="0" rIns="0" bIns="0" rtlCol="0">
                <a:spAutoFit/>
              </a:bodyPr>
              <a:lstStyle/>
              <a:p>
                <a14:m>
                  <m:oMath xmlns:m="http://schemas.openxmlformats.org/officeDocument/2006/math">
                    <m:r>
                      <a:rPr lang="fr-FR" sz="1200" b="0" i="1" smtClean="0">
                        <a:latin typeface="Cambria Math" panose="02040503050406030204" pitchFamily="18" charset="0"/>
                      </a:rPr>
                      <m:t>𝑁𝑆</m:t>
                    </m:r>
                    <m:r>
                      <a:rPr lang="fr-FR" sz="1200" b="0" i="1" smtClean="0">
                        <a:latin typeface="Cambria Math" panose="02040503050406030204" pitchFamily="18" charset="0"/>
                      </a:rPr>
                      <m:t>= </m:t>
                    </m:r>
                  </m:oMath>
                </a14:m>
                <a:r>
                  <a:rPr lang="fr-FR" sz="1200" dirty="0"/>
                  <a:t>-</a:t>
                </a:r>
              </a:p>
            </p:txBody>
          </p:sp>
        </mc:Choice>
        <mc:Fallback xmlns="">
          <p:sp>
            <p:nvSpPr>
              <p:cNvPr id="119" name="ZoneTexte 118">
                <a:extLst>
                  <a:ext uri="{FF2B5EF4-FFF2-40B4-BE49-F238E27FC236}">
                    <a16:creationId xmlns:a16="http://schemas.microsoft.com/office/drawing/2014/main" id="{65266B02-E84E-3BA3-205C-026AF0493143}"/>
                  </a:ext>
                </a:extLst>
              </p:cNvPr>
              <p:cNvSpPr txBox="1">
                <a:spLocks noRot="1" noChangeAspect="1" noMove="1" noResize="1" noEditPoints="1" noAdjustHandles="1" noChangeArrowheads="1" noChangeShapeType="1" noTextEdit="1"/>
              </p:cNvSpPr>
              <p:nvPr/>
            </p:nvSpPr>
            <p:spPr>
              <a:xfrm>
                <a:off x="9801433" y="2915723"/>
                <a:ext cx="441724" cy="184666"/>
              </a:xfrm>
              <a:prstGeom prst="rect">
                <a:avLst/>
              </a:prstGeom>
              <a:blipFill>
                <a:blip r:embed="rId7"/>
                <a:stretch>
                  <a:fillRect l="-12500" t="-25806" r="-20833" b="-4838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8" name="ZoneTexte 117">
                <a:extLst>
                  <a:ext uri="{FF2B5EF4-FFF2-40B4-BE49-F238E27FC236}">
                    <a16:creationId xmlns:a16="http://schemas.microsoft.com/office/drawing/2014/main" id="{1640D3F8-0DA1-55C7-A5DC-B9E1425681E2}"/>
                  </a:ext>
                </a:extLst>
              </p:cNvPr>
              <p:cNvSpPr txBox="1"/>
              <p:nvPr/>
            </p:nvSpPr>
            <p:spPr>
              <a:xfrm>
                <a:off x="10769625" y="1930187"/>
                <a:ext cx="57906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1200" b="0" i="1" smtClean="0">
                          <a:latin typeface="Cambria Math" panose="02040503050406030204" pitchFamily="18" charset="0"/>
                        </a:rPr>
                        <m:t>𝑁𝑆</m:t>
                      </m:r>
                      <m:r>
                        <a:rPr lang="fr-FR" sz="1200" b="0" i="1" smtClean="0">
                          <a:latin typeface="Cambria Math" panose="02040503050406030204" pitchFamily="18" charset="0"/>
                        </a:rPr>
                        <m:t>= +</m:t>
                      </m:r>
                    </m:oMath>
                  </m:oMathPara>
                </a14:m>
                <a:endParaRPr lang="fr-FR" sz="1200" dirty="0"/>
              </a:p>
            </p:txBody>
          </p:sp>
        </mc:Choice>
        <mc:Fallback xmlns="">
          <p:sp>
            <p:nvSpPr>
              <p:cNvPr id="118" name="ZoneTexte 117">
                <a:extLst>
                  <a:ext uri="{FF2B5EF4-FFF2-40B4-BE49-F238E27FC236}">
                    <a16:creationId xmlns:a16="http://schemas.microsoft.com/office/drawing/2014/main" id="{1640D3F8-0DA1-55C7-A5DC-B9E1425681E2}"/>
                  </a:ext>
                </a:extLst>
              </p:cNvPr>
              <p:cNvSpPr txBox="1">
                <a:spLocks noRot="1" noChangeAspect="1" noMove="1" noResize="1" noEditPoints="1" noAdjustHandles="1" noChangeArrowheads="1" noChangeShapeType="1" noTextEdit="1"/>
              </p:cNvSpPr>
              <p:nvPr/>
            </p:nvSpPr>
            <p:spPr>
              <a:xfrm>
                <a:off x="10769625" y="1930187"/>
                <a:ext cx="579069" cy="184666"/>
              </a:xfrm>
              <a:prstGeom prst="rect">
                <a:avLst/>
              </a:prstGeom>
              <a:blipFill>
                <a:blip r:embed="rId8"/>
                <a:stretch>
                  <a:fillRect l="-6316" r="-5263" b="-6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7" name="ZoneTexte 116">
                <a:extLst>
                  <a:ext uri="{FF2B5EF4-FFF2-40B4-BE49-F238E27FC236}">
                    <a16:creationId xmlns:a16="http://schemas.microsoft.com/office/drawing/2014/main" id="{D1B4218B-B109-2D10-7D0A-CEAB2DC4CDAE}"/>
                  </a:ext>
                </a:extLst>
              </p:cNvPr>
              <p:cNvSpPr txBox="1"/>
              <p:nvPr/>
            </p:nvSpPr>
            <p:spPr>
              <a:xfrm>
                <a:off x="10769362" y="2951030"/>
                <a:ext cx="57906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sz="1200" b="0" i="1" smtClean="0">
                          <a:latin typeface="Cambria Math" panose="02040503050406030204" pitchFamily="18" charset="0"/>
                        </a:rPr>
                        <m:t>𝑁𝑆</m:t>
                      </m:r>
                      <m:r>
                        <a:rPr lang="fr-FR" sz="1200" b="0" i="1" smtClean="0">
                          <a:latin typeface="Cambria Math" panose="02040503050406030204" pitchFamily="18" charset="0"/>
                        </a:rPr>
                        <m:t>= +</m:t>
                      </m:r>
                    </m:oMath>
                  </m:oMathPara>
                </a14:m>
                <a:endParaRPr lang="fr-FR" dirty="0"/>
              </a:p>
            </p:txBody>
          </p:sp>
        </mc:Choice>
        <mc:Fallback xmlns="">
          <p:sp>
            <p:nvSpPr>
              <p:cNvPr id="117" name="ZoneTexte 116">
                <a:extLst>
                  <a:ext uri="{FF2B5EF4-FFF2-40B4-BE49-F238E27FC236}">
                    <a16:creationId xmlns:a16="http://schemas.microsoft.com/office/drawing/2014/main" id="{D1B4218B-B109-2D10-7D0A-CEAB2DC4CDAE}"/>
                  </a:ext>
                </a:extLst>
              </p:cNvPr>
              <p:cNvSpPr txBox="1">
                <a:spLocks noRot="1" noChangeAspect="1" noMove="1" noResize="1" noEditPoints="1" noAdjustHandles="1" noChangeArrowheads="1" noChangeShapeType="1" noTextEdit="1"/>
              </p:cNvSpPr>
              <p:nvPr/>
            </p:nvSpPr>
            <p:spPr>
              <a:xfrm>
                <a:off x="10769362" y="2951030"/>
                <a:ext cx="579068" cy="184666"/>
              </a:xfrm>
              <a:prstGeom prst="rect">
                <a:avLst/>
              </a:prstGeom>
              <a:blipFill>
                <a:blip r:embed="rId9"/>
                <a:stretch>
                  <a:fillRect l="-6316" r="-5263" b="-10000"/>
                </a:stretch>
              </a:blipFill>
            </p:spPr>
            <p:txBody>
              <a:bodyPr/>
              <a:lstStyle/>
              <a:p>
                <a:r>
                  <a:rPr lang="fr-FR">
                    <a:noFill/>
                  </a:rPr>
                  <a:t> </a:t>
                </a:r>
              </a:p>
            </p:txBody>
          </p:sp>
        </mc:Fallback>
      </mc:AlternateContent>
      <p:sp>
        <p:nvSpPr>
          <p:cNvPr id="4" name="Espace réservé du pied de page 3">
            <a:extLst>
              <a:ext uri="{FF2B5EF4-FFF2-40B4-BE49-F238E27FC236}">
                <a16:creationId xmlns:a16="http://schemas.microsoft.com/office/drawing/2014/main" id="{7E66F460-3872-B4BF-4AFF-EACF2F577115}"/>
              </a:ext>
            </a:extLst>
          </p:cNvPr>
          <p:cNvSpPr>
            <a:spLocks noGrp="1"/>
          </p:cNvSpPr>
          <p:nvPr>
            <p:ph type="ftr" sz="quarter" idx="11"/>
          </p:nvPr>
        </p:nvSpPr>
        <p:spPr/>
        <p:txBody>
          <a:bodyPr/>
          <a:lstStyle/>
          <a:p>
            <a:r>
              <a:rPr lang="fr-FR"/>
              <a:t>LESSEUR Cédric</a:t>
            </a:r>
          </a:p>
        </p:txBody>
      </p:sp>
      <p:sp>
        <p:nvSpPr>
          <p:cNvPr id="5" name="Espace réservé du numéro de diapositive 4">
            <a:extLst>
              <a:ext uri="{FF2B5EF4-FFF2-40B4-BE49-F238E27FC236}">
                <a16:creationId xmlns:a16="http://schemas.microsoft.com/office/drawing/2014/main" id="{6C69A98A-282F-9B30-928B-9E75718C0DE4}"/>
              </a:ext>
            </a:extLst>
          </p:cNvPr>
          <p:cNvSpPr>
            <a:spLocks noGrp="1"/>
          </p:cNvSpPr>
          <p:nvPr>
            <p:ph type="sldNum" sz="quarter" idx="12"/>
          </p:nvPr>
        </p:nvSpPr>
        <p:spPr/>
        <p:txBody>
          <a:bodyPr/>
          <a:lstStyle/>
          <a:p>
            <a:fld id="{BAF328F6-B545-4A74-8F28-73F0CB02E36C}" type="slidenum">
              <a:rPr lang="fr-FR" smtClean="0"/>
              <a:t>8</a:t>
            </a:fld>
            <a:endParaRPr lang="fr-FR"/>
          </a:p>
        </p:txBody>
      </p:sp>
      <p:grpSp>
        <p:nvGrpSpPr>
          <p:cNvPr id="22" name="Group 20">
            <a:extLst>
              <a:ext uri="{FF2B5EF4-FFF2-40B4-BE49-F238E27FC236}">
                <a16:creationId xmlns:a16="http://schemas.microsoft.com/office/drawing/2014/main" id="{F320BC2D-2052-F586-392B-BE020B71ADE3}"/>
              </a:ext>
            </a:extLst>
          </p:cNvPr>
          <p:cNvGrpSpPr/>
          <p:nvPr/>
        </p:nvGrpSpPr>
        <p:grpSpPr>
          <a:xfrm>
            <a:off x="6945871" y="1584957"/>
            <a:ext cx="515293" cy="290678"/>
            <a:chOff x="6511954" y="1332591"/>
            <a:chExt cx="515293" cy="290678"/>
          </a:xfrm>
        </p:grpSpPr>
        <p:sp>
          <p:nvSpPr>
            <p:cNvPr id="65" name="Rounded Rectangle 18">
              <a:extLst>
                <a:ext uri="{FF2B5EF4-FFF2-40B4-BE49-F238E27FC236}">
                  <a16:creationId xmlns:a16="http://schemas.microsoft.com/office/drawing/2014/main" id="{FF2B7EF7-ACF9-B544-DF8D-124FE972A68C}"/>
                </a:ext>
              </a:extLst>
            </p:cNvPr>
            <p:cNvSpPr/>
            <p:nvPr/>
          </p:nvSpPr>
          <p:spPr>
            <a:xfrm>
              <a:off x="6511954" y="1359016"/>
              <a:ext cx="501797" cy="264253"/>
            </a:xfrm>
            <a:custGeom>
              <a:avLst/>
              <a:gdLst/>
              <a:ahLst/>
              <a:cxnLst/>
              <a:rect l="0" t="0" r="0" b="0"/>
              <a:pathLst>
                <a:path w="501797" h="264253">
                  <a:moveTo>
                    <a:pt x="501797" y="0"/>
                  </a:moveTo>
                  <a:lnTo>
                    <a:pt x="396379" y="0"/>
                  </a:lnTo>
                  <a:lnTo>
                    <a:pt x="264253" y="0"/>
                  </a:lnTo>
                  <a:lnTo>
                    <a:pt x="264253" y="132126"/>
                  </a:lnTo>
                  <a:lnTo>
                    <a:pt x="264253" y="264253"/>
                  </a:lnTo>
                  <a:lnTo>
                    <a:pt x="132126" y="264253"/>
                  </a:lnTo>
                  <a:lnTo>
                    <a:pt x="0" y="264253"/>
                  </a:lnTo>
                </a:path>
              </a:pathLst>
            </a:custGeom>
            <a:noFill/>
            <a:ln w="7077">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66" name="Rounded Rectangle 19">
              <a:extLst>
                <a:ext uri="{FF2B5EF4-FFF2-40B4-BE49-F238E27FC236}">
                  <a16:creationId xmlns:a16="http://schemas.microsoft.com/office/drawing/2014/main" id="{C0D20E52-0BDF-B76B-3612-81E4B6656D7A}"/>
                </a:ext>
              </a:extLst>
            </p:cNvPr>
            <p:cNvSpPr/>
            <p:nvPr/>
          </p:nvSpPr>
          <p:spPr>
            <a:xfrm>
              <a:off x="6980059" y="1332591"/>
              <a:ext cx="47188" cy="52850"/>
            </a:xfrm>
            <a:custGeom>
              <a:avLst/>
              <a:gdLst/>
              <a:ahLst/>
              <a:cxnLst/>
              <a:rect l="0" t="0" r="0" b="0"/>
              <a:pathLst>
                <a:path w="47188" h="52850">
                  <a:moveTo>
                    <a:pt x="47188" y="26425"/>
                  </a:moveTo>
                  <a:lnTo>
                    <a:pt x="0" y="52850"/>
                  </a:lnTo>
                  <a:lnTo>
                    <a:pt x="0" y="0"/>
                  </a:lnTo>
                  <a:close/>
                </a:path>
              </a:pathLst>
            </a:custGeom>
            <a:noFill/>
            <a:ln w="7077">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grpSp>
      <p:grpSp>
        <p:nvGrpSpPr>
          <p:cNvPr id="23" name="Group 23">
            <a:extLst>
              <a:ext uri="{FF2B5EF4-FFF2-40B4-BE49-F238E27FC236}">
                <a16:creationId xmlns:a16="http://schemas.microsoft.com/office/drawing/2014/main" id="{AF6F93F8-B841-7217-FD99-DA614636C99F}"/>
              </a:ext>
            </a:extLst>
          </p:cNvPr>
          <p:cNvGrpSpPr/>
          <p:nvPr/>
        </p:nvGrpSpPr>
        <p:grpSpPr>
          <a:xfrm>
            <a:off x="4353536" y="1861658"/>
            <a:ext cx="515294" cy="554931"/>
            <a:chOff x="4737682" y="1596844"/>
            <a:chExt cx="515294" cy="554931"/>
          </a:xfrm>
        </p:grpSpPr>
        <p:sp>
          <p:nvSpPr>
            <p:cNvPr id="63" name="Rounded Rectangle 21">
              <a:extLst>
                <a:ext uri="{FF2B5EF4-FFF2-40B4-BE49-F238E27FC236}">
                  <a16:creationId xmlns:a16="http://schemas.microsoft.com/office/drawing/2014/main" id="{409571C5-E469-4DA4-AB36-5E82E4BC1052}"/>
                </a:ext>
              </a:extLst>
            </p:cNvPr>
            <p:cNvSpPr/>
            <p:nvPr/>
          </p:nvSpPr>
          <p:spPr>
            <a:xfrm>
              <a:off x="4737682" y="1623269"/>
              <a:ext cx="501797" cy="528506"/>
            </a:xfrm>
            <a:custGeom>
              <a:avLst/>
              <a:gdLst/>
              <a:ahLst/>
              <a:cxnLst/>
              <a:rect l="0" t="0" r="0" b="0"/>
              <a:pathLst>
                <a:path w="501797" h="528506">
                  <a:moveTo>
                    <a:pt x="501797" y="0"/>
                  </a:moveTo>
                  <a:lnTo>
                    <a:pt x="396379" y="0"/>
                  </a:lnTo>
                  <a:lnTo>
                    <a:pt x="264253" y="0"/>
                  </a:lnTo>
                  <a:lnTo>
                    <a:pt x="264253" y="264253"/>
                  </a:lnTo>
                  <a:lnTo>
                    <a:pt x="264253" y="528506"/>
                  </a:lnTo>
                  <a:lnTo>
                    <a:pt x="132126" y="528506"/>
                  </a:lnTo>
                  <a:lnTo>
                    <a:pt x="0" y="528506"/>
                  </a:lnTo>
                </a:path>
              </a:pathLst>
            </a:custGeom>
            <a:noFill/>
            <a:ln w="7077">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64" name="Rounded Rectangle 22">
              <a:extLst>
                <a:ext uri="{FF2B5EF4-FFF2-40B4-BE49-F238E27FC236}">
                  <a16:creationId xmlns:a16="http://schemas.microsoft.com/office/drawing/2014/main" id="{0FF35CFC-8C92-AE6B-60CD-A6B5B4D03D7E}"/>
                </a:ext>
              </a:extLst>
            </p:cNvPr>
            <p:cNvSpPr/>
            <p:nvPr/>
          </p:nvSpPr>
          <p:spPr>
            <a:xfrm>
              <a:off x="5205788" y="1596844"/>
              <a:ext cx="47188" cy="52850"/>
            </a:xfrm>
            <a:custGeom>
              <a:avLst/>
              <a:gdLst/>
              <a:ahLst/>
              <a:cxnLst/>
              <a:rect l="0" t="0" r="0" b="0"/>
              <a:pathLst>
                <a:path w="47188" h="52850">
                  <a:moveTo>
                    <a:pt x="47188" y="26425"/>
                  </a:moveTo>
                  <a:lnTo>
                    <a:pt x="0" y="52850"/>
                  </a:lnTo>
                  <a:lnTo>
                    <a:pt x="0" y="0"/>
                  </a:lnTo>
                  <a:close/>
                </a:path>
              </a:pathLst>
            </a:custGeom>
            <a:noFill/>
            <a:ln w="7077">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grpSp>
      <p:grpSp>
        <p:nvGrpSpPr>
          <p:cNvPr id="24" name="Group 26">
            <a:extLst>
              <a:ext uri="{FF2B5EF4-FFF2-40B4-BE49-F238E27FC236}">
                <a16:creationId xmlns:a16="http://schemas.microsoft.com/office/drawing/2014/main" id="{71C78D98-63B8-2C9A-573A-D9214A60A4DC}"/>
              </a:ext>
            </a:extLst>
          </p:cNvPr>
          <p:cNvGrpSpPr/>
          <p:nvPr/>
        </p:nvGrpSpPr>
        <p:grpSpPr>
          <a:xfrm>
            <a:off x="6945871" y="1875635"/>
            <a:ext cx="515293" cy="290678"/>
            <a:chOff x="6511954" y="1623269"/>
            <a:chExt cx="515293" cy="290678"/>
          </a:xfrm>
        </p:grpSpPr>
        <p:sp>
          <p:nvSpPr>
            <p:cNvPr id="61" name="Rounded Rectangle 24">
              <a:extLst>
                <a:ext uri="{FF2B5EF4-FFF2-40B4-BE49-F238E27FC236}">
                  <a16:creationId xmlns:a16="http://schemas.microsoft.com/office/drawing/2014/main" id="{7D2B9F04-2233-B030-1F3A-AA0D73D0FEFB}"/>
                </a:ext>
              </a:extLst>
            </p:cNvPr>
            <p:cNvSpPr/>
            <p:nvPr/>
          </p:nvSpPr>
          <p:spPr>
            <a:xfrm>
              <a:off x="6511954" y="1623269"/>
              <a:ext cx="501797" cy="264253"/>
            </a:xfrm>
            <a:custGeom>
              <a:avLst/>
              <a:gdLst/>
              <a:ahLst/>
              <a:cxnLst/>
              <a:rect l="0" t="0" r="0" b="0"/>
              <a:pathLst>
                <a:path w="501797" h="264253">
                  <a:moveTo>
                    <a:pt x="0" y="0"/>
                  </a:moveTo>
                  <a:lnTo>
                    <a:pt x="132126" y="0"/>
                  </a:lnTo>
                  <a:lnTo>
                    <a:pt x="264253" y="0"/>
                  </a:lnTo>
                  <a:lnTo>
                    <a:pt x="264253" y="132126"/>
                  </a:lnTo>
                  <a:lnTo>
                    <a:pt x="264253" y="264253"/>
                  </a:lnTo>
                  <a:lnTo>
                    <a:pt x="396379" y="264253"/>
                  </a:lnTo>
                  <a:lnTo>
                    <a:pt x="501797" y="264253"/>
                  </a:lnTo>
                </a:path>
              </a:pathLst>
            </a:custGeom>
            <a:noFill/>
            <a:ln w="7077">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62" name="Rounded Rectangle 25">
              <a:extLst>
                <a:ext uri="{FF2B5EF4-FFF2-40B4-BE49-F238E27FC236}">
                  <a16:creationId xmlns:a16="http://schemas.microsoft.com/office/drawing/2014/main" id="{0ED2FF2A-FC76-00E9-DC39-D5FE88A2FDA3}"/>
                </a:ext>
              </a:extLst>
            </p:cNvPr>
            <p:cNvSpPr/>
            <p:nvPr/>
          </p:nvSpPr>
          <p:spPr>
            <a:xfrm>
              <a:off x="6980059" y="1861097"/>
              <a:ext cx="47188" cy="52850"/>
            </a:xfrm>
            <a:custGeom>
              <a:avLst/>
              <a:gdLst/>
              <a:ahLst/>
              <a:cxnLst/>
              <a:rect l="0" t="0" r="0" b="0"/>
              <a:pathLst>
                <a:path w="47188" h="52850">
                  <a:moveTo>
                    <a:pt x="47188" y="26425"/>
                  </a:moveTo>
                  <a:lnTo>
                    <a:pt x="0" y="52850"/>
                  </a:lnTo>
                  <a:lnTo>
                    <a:pt x="0" y="0"/>
                  </a:lnTo>
                  <a:close/>
                </a:path>
              </a:pathLst>
            </a:custGeom>
            <a:noFill/>
            <a:ln w="7077">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grpSp>
      <p:grpSp>
        <p:nvGrpSpPr>
          <p:cNvPr id="25" name="Group 29">
            <a:extLst>
              <a:ext uri="{FF2B5EF4-FFF2-40B4-BE49-F238E27FC236}">
                <a16:creationId xmlns:a16="http://schemas.microsoft.com/office/drawing/2014/main" id="{3D2ACFBE-A6E1-A030-9BDE-08F0C128510B}"/>
              </a:ext>
            </a:extLst>
          </p:cNvPr>
          <p:cNvGrpSpPr/>
          <p:nvPr/>
        </p:nvGrpSpPr>
        <p:grpSpPr>
          <a:xfrm>
            <a:off x="2001913" y="2397420"/>
            <a:ext cx="515293" cy="1083438"/>
            <a:chOff x="2963411" y="2125350"/>
            <a:chExt cx="515293" cy="1083438"/>
          </a:xfrm>
        </p:grpSpPr>
        <p:sp>
          <p:nvSpPr>
            <p:cNvPr id="59" name="Rounded Rectangle 27">
              <a:extLst>
                <a:ext uri="{FF2B5EF4-FFF2-40B4-BE49-F238E27FC236}">
                  <a16:creationId xmlns:a16="http://schemas.microsoft.com/office/drawing/2014/main" id="{6AFDC454-1397-97AB-19C5-4EA01ECE6530}"/>
                </a:ext>
              </a:extLst>
            </p:cNvPr>
            <p:cNvSpPr/>
            <p:nvPr/>
          </p:nvSpPr>
          <p:spPr>
            <a:xfrm>
              <a:off x="2963411" y="2151776"/>
              <a:ext cx="501797" cy="1057012"/>
            </a:xfrm>
            <a:custGeom>
              <a:avLst/>
              <a:gdLst/>
              <a:ahLst/>
              <a:cxnLst/>
              <a:rect l="0" t="0" r="0" b="0"/>
              <a:pathLst>
                <a:path w="501797" h="1057012">
                  <a:moveTo>
                    <a:pt x="501797" y="0"/>
                  </a:moveTo>
                  <a:lnTo>
                    <a:pt x="396379" y="0"/>
                  </a:lnTo>
                  <a:lnTo>
                    <a:pt x="264253" y="0"/>
                  </a:lnTo>
                  <a:lnTo>
                    <a:pt x="264253" y="528506"/>
                  </a:lnTo>
                  <a:lnTo>
                    <a:pt x="264253" y="1057012"/>
                  </a:lnTo>
                  <a:lnTo>
                    <a:pt x="132126" y="1057012"/>
                  </a:lnTo>
                  <a:lnTo>
                    <a:pt x="0" y="1057012"/>
                  </a:lnTo>
                </a:path>
              </a:pathLst>
            </a:custGeom>
            <a:noFill/>
            <a:ln w="7077">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60" name="Rounded Rectangle 28">
              <a:extLst>
                <a:ext uri="{FF2B5EF4-FFF2-40B4-BE49-F238E27FC236}">
                  <a16:creationId xmlns:a16="http://schemas.microsoft.com/office/drawing/2014/main" id="{6EB6EA35-FE79-8DB0-C4A5-739361EBBDBE}"/>
                </a:ext>
              </a:extLst>
            </p:cNvPr>
            <p:cNvSpPr/>
            <p:nvPr/>
          </p:nvSpPr>
          <p:spPr>
            <a:xfrm>
              <a:off x="3431516" y="2125350"/>
              <a:ext cx="47188" cy="52850"/>
            </a:xfrm>
            <a:custGeom>
              <a:avLst/>
              <a:gdLst/>
              <a:ahLst/>
              <a:cxnLst/>
              <a:rect l="0" t="0" r="0" b="0"/>
              <a:pathLst>
                <a:path w="47188" h="52850">
                  <a:moveTo>
                    <a:pt x="47188" y="26425"/>
                  </a:moveTo>
                  <a:lnTo>
                    <a:pt x="0" y="52850"/>
                  </a:lnTo>
                  <a:lnTo>
                    <a:pt x="0" y="0"/>
                  </a:lnTo>
                  <a:close/>
                </a:path>
              </a:pathLst>
            </a:custGeom>
            <a:noFill/>
            <a:ln w="7077">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grpSp>
      <p:grpSp>
        <p:nvGrpSpPr>
          <p:cNvPr id="26" name="Group 32">
            <a:extLst>
              <a:ext uri="{FF2B5EF4-FFF2-40B4-BE49-F238E27FC236}">
                <a16:creationId xmlns:a16="http://schemas.microsoft.com/office/drawing/2014/main" id="{AA459EAE-3D48-310D-2CEB-9E7A6283D085}"/>
              </a:ext>
            </a:extLst>
          </p:cNvPr>
          <p:cNvGrpSpPr/>
          <p:nvPr/>
        </p:nvGrpSpPr>
        <p:grpSpPr>
          <a:xfrm>
            <a:off x="4353536" y="2416590"/>
            <a:ext cx="515294" cy="554931"/>
            <a:chOff x="4737682" y="2151776"/>
            <a:chExt cx="515294" cy="554931"/>
          </a:xfrm>
        </p:grpSpPr>
        <p:sp>
          <p:nvSpPr>
            <p:cNvPr id="57" name="Rounded Rectangle 30">
              <a:extLst>
                <a:ext uri="{FF2B5EF4-FFF2-40B4-BE49-F238E27FC236}">
                  <a16:creationId xmlns:a16="http://schemas.microsoft.com/office/drawing/2014/main" id="{6F64CD2E-C090-70DD-B1F6-B29A54F656C4}"/>
                </a:ext>
              </a:extLst>
            </p:cNvPr>
            <p:cNvSpPr/>
            <p:nvPr/>
          </p:nvSpPr>
          <p:spPr>
            <a:xfrm>
              <a:off x="4737682" y="2151776"/>
              <a:ext cx="501797" cy="528506"/>
            </a:xfrm>
            <a:custGeom>
              <a:avLst/>
              <a:gdLst/>
              <a:ahLst/>
              <a:cxnLst/>
              <a:rect l="0" t="0" r="0" b="0"/>
              <a:pathLst>
                <a:path w="501797" h="528506">
                  <a:moveTo>
                    <a:pt x="0" y="0"/>
                  </a:moveTo>
                  <a:lnTo>
                    <a:pt x="132126" y="0"/>
                  </a:lnTo>
                  <a:lnTo>
                    <a:pt x="264253" y="0"/>
                  </a:lnTo>
                  <a:lnTo>
                    <a:pt x="264253" y="264253"/>
                  </a:lnTo>
                  <a:lnTo>
                    <a:pt x="264253" y="528506"/>
                  </a:lnTo>
                  <a:lnTo>
                    <a:pt x="396379" y="528506"/>
                  </a:lnTo>
                  <a:lnTo>
                    <a:pt x="501797" y="528506"/>
                  </a:lnTo>
                </a:path>
              </a:pathLst>
            </a:custGeom>
            <a:noFill/>
            <a:ln w="7077">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58" name="Rounded Rectangle 31">
              <a:extLst>
                <a:ext uri="{FF2B5EF4-FFF2-40B4-BE49-F238E27FC236}">
                  <a16:creationId xmlns:a16="http://schemas.microsoft.com/office/drawing/2014/main" id="{91B4FE01-55E7-77B4-A8C3-386DE839E170}"/>
                </a:ext>
              </a:extLst>
            </p:cNvPr>
            <p:cNvSpPr/>
            <p:nvPr/>
          </p:nvSpPr>
          <p:spPr>
            <a:xfrm>
              <a:off x="5205788" y="2653857"/>
              <a:ext cx="47188" cy="52850"/>
            </a:xfrm>
            <a:custGeom>
              <a:avLst/>
              <a:gdLst/>
              <a:ahLst/>
              <a:cxnLst/>
              <a:rect l="0" t="0" r="0" b="0"/>
              <a:pathLst>
                <a:path w="47188" h="52850">
                  <a:moveTo>
                    <a:pt x="47188" y="26425"/>
                  </a:moveTo>
                  <a:lnTo>
                    <a:pt x="0" y="52850"/>
                  </a:lnTo>
                  <a:lnTo>
                    <a:pt x="0" y="0"/>
                  </a:lnTo>
                  <a:close/>
                </a:path>
              </a:pathLst>
            </a:custGeom>
            <a:noFill/>
            <a:ln w="7077">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grpSp>
      <p:grpSp>
        <p:nvGrpSpPr>
          <p:cNvPr id="27" name="Group 35">
            <a:extLst>
              <a:ext uri="{FF2B5EF4-FFF2-40B4-BE49-F238E27FC236}">
                <a16:creationId xmlns:a16="http://schemas.microsoft.com/office/drawing/2014/main" id="{3734020B-32C0-FF34-1D88-0C789AFA9DF1}"/>
              </a:ext>
            </a:extLst>
          </p:cNvPr>
          <p:cNvGrpSpPr/>
          <p:nvPr/>
        </p:nvGrpSpPr>
        <p:grpSpPr>
          <a:xfrm>
            <a:off x="6945871" y="2641970"/>
            <a:ext cx="515293" cy="290678"/>
            <a:chOff x="6511954" y="2389604"/>
            <a:chExt cx="515293" cy="290678"/>
          </a:xfrm>
        </p:grpSpPr>
        <p:sp>
          <p:nvSpPr>
            <p:cNvPr id="55" name="Rounded Rectangle 33">
              <a:extLst>
                <a:ext uri="{FF2B5EF4-FFF2-40B4-BE49-F238E27FC236}">
                  <a16:creationId xmlns:a16="http://schemas.microsoft.com/office/drawing/2014/main" id="{53BB084E-5838-F26A-CF93-512754E4B72D}"/>
                </a:ext>
              </a:extLst>
            </p:cNvPr>
            <p:cNvSpPr/>
            <p:nvPr/>
          </p:nvSpPr>
          <p:spPr>
            <a:xfrm>
              <a:off x="6511954" y="2416029"/>
              <a:ext cx="501797" cy="264253"/>
            </a:xfrm>
            <a:custGeom>
              <a:avLst/>
              <a:gdLst/>
              <a:ahLst/>
              <a:cxnLst/>
              <a:rect l="0" t="0" r="0" b="0"/>
              <a:pathLst>
                <a:path w="501797" h="264253">
                  <a:moveTo>
                    <a:pt x="501797" y="0"/>
                  </a:moveTo>
                  <a:lnTo>
                    <a:pt x="396379" y="0"/>
                  </a:lnTo>
                  <a:lnTo>
                    <a:pt x="264253" y="0"/>
                  </a:lnTo>
                  <a:lnTo>
                    <a:pt x="264253" y="132126"/>
                  </a:lnTo>
                  <a:lnTo>
                    <a:pt x="264253" y="264253"/>
                  </a:lnTo>
                  <a:lnTo>
                    <a:pt x="132126" y="264253"/>
                  </a:lnTo>
                  <a:lnTo>
                    <a:pt x="0" y="264253"/>
                  </a:lnTo>
                </a:path>
              </a:pathLst>
            </a:custGeom>
            <a:noFill/>
            <a:ln w="7077">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56" name="Rounded Rectangle 34">
              <a:extLst>
                <a:ext uri="{FF2B5EF4-FFF2-40B4-BE49-F238E27FC236}">
                  <a16:creationId xmlns:a16="http://schemas.microsoft.com/office/drawing/2014/main" id="{60D72651-B3D3-AA42-A074-2CDFF1AB14C4}"/>
                </a:ext>
              </a:extLst>
            </p:cNvPr>
            <p:cNvSpPr/>
            <p:nvPr/>
          </p:nvSpPr>
          <p:spPr>
            <a:xfrm>
              <a:off x="6980059" y="2389604"/>
              <a:ext cx="47188" cy="52850"/>
            </a:xfrm>
            <a:custGeom>
              <a:avLst/>
              <a:gdLst/>
              <a:ahLst/>
              <a:cxnLst/>
              <a:rect l="0" t="0" r="0" b="0"/>
              <a:pathLst>
                <a:path w="47188" h="52850">
                  <a:moveTo>
                    <a:pt x="47188" y="26425"/>
                  </a:moveTo>
                  <a:lnTo>
                    <a:pt x="0" y="52850"/>
                  </a:lnTo>
                  <a:lnTo>
                    <a:pt x="0" y="0"/>
                  </a:lnTo>
                  <a:close/>
                </a:path>
              </a:pathLst>
            </a:custGeom>
            <a:noFill/>
            <a:ln w="7077">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grpSp>
      <p:grpSp>
        <p:nvGrpSpPr>
          <p:cNvPr id="28" name="Group 38">
            <a:extLst>
              <a:ext uri="{FF2B5EF4-FFF2-40B4-BE49-F238E27FC236}">
                <a16:creationId xmlns:a16="http://schemas.microsoft.com/office/drawing/2014/main" id="{5EE277FA-D12A-21FE-C45E-93FE6D1960A8}"/>
              </a:ext>
            </a:extLst>
          </p:cNvPr>
          <p:cNvGrpSpPr/>
          <p:nvPr/>
        </p:nvGrpSpPr>
        <p:grpSpPr>
          <a:xfrm>
            <a:off x="6945871" y="2932648"/>
            <a:ext cx="515293" cy="290678"/>
            <a:chOff x="6511954" y="2680282"/>
            <a:chExt cx="515293" cy="290678"/>
          </a:xfrm>
        </p:grpSpPr>
        <p:sp>
          <p:nvSpPr>
            <p:cNvPr id="53" name="Rounded Rectangle 36">
              <a:extLst>
                <a:ext uri="{FF2B5EF4-FFF2-40B4-BE49-F238E27FC236}">
                  <a16:creationId xmlns:a16="http://schemas.microsoft.com/office/drawing/2014/main" id="{CC0AEC8D-6349-4955-2E99-A39A99469E67}"/>
                </a:ext>
              </a:extLst>
            </p:cNvPr>
            <p:cNvSpPr/>
            <p:nvPr/>
          </p:nvSpPr>
          <p:spPr>
            <a:xfrm>
              <a:off x="6511954" y="2680282"/>
              <a:ext cx="501797" cy="264253"/>
            </a:xfrm>
            <a:custGeom>
              <a:avLst/>
              <a:gdLst/>
              <a:ahLst/>
              <a:cxnLst/>
              <a:rect l="0" t="0" r="0" b="0"/>
              <a:pathLst>
                <a:path w="501797" h="264253">
                  <a:moveTo>
                    <a:pt x="0" y="0"/>
                  </a:moveTo>
                  <a:lnTo>
                    <a:pt x="132126" y="0"/>
                  </a:lnTo>
                  <a:lnTo>
                    <a:pt x="264253" y="0"/>
                  </a:lnTo>
                  <a:lnTo>
                    <a:pt x="264253" y="132126"/>
                  </a:lnTo>
                  <a:lnTo>
                    <a:pt x="264253" y="264253"/>
                  </a:lnTo>
                  <a:lnTo>
                    <a:pt x="396379" y="264253"/>
                  </a:lnTo>
                  <a:lnTo>
                    <a:pt x="501797" y="264253"/>
                  </a:lnTo>
                </a:path>
              </a:pathLst>
            </a:custGeom>
            <a:noFill/>
            <a:ln w="7077">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54" name="Rounded Rectangle 37">
              <a:extLst>
                <a:ext uri="{FF2B5EF4-FFF2-40B4-BE49-F238E27FC236}">
                  <a16:creationId xmlns:a16="http://schemas.microsoft.com/office/drawing/2014/main" id="{07B0F72B-DE68-EFE0-BAF2-EE773A0A0CFD}"/>
                </a:ext>
              </a:extLst>
            </p:cNvPr>
            <p:cNvSpPr/>
            <p:nvPr/>
          </p:nvSpPr>
          <p:spPr>
            <a:xfrm>
              <a:off x="6980059" y="2918110"/>
              <a:ext cx="47188" cy="52850"/>
            </a:xfrm>
            <a:custGeom>
              <a:avLst/>
              <a:gdLst/>
              <a:ahLst/>
              <a:cxnLst/>
              <a:rect l="0" t="0" r="0" b="0"/>
              <a:pathLst>
                <a:path w="47188" h="52850">
                  <a:moveTo>
                    <a:pt x="47188" y="26425"/>
                  </a:moveTo>
                  <a:lnTo>
                    <a:pt x="0" y="52850"/>
                  </a:lnTo>
                  <a:lnTo>
                    <a:pt x="0" y="0"/>
                  </a:lnTo>
                  <a:close/>
                </a:path>
              </a:pathLst>
            </a:custGeom>
            <a:noFill/>
            <a:ln w="7077">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grpSp>
      <p:grpSp>
        <p:nvGrpSpPr>
          <p:cNvPr id="30" name="Group 44">
            <a:extLst>
              <a:ext uri="{FF2B5EF4-FFF2-40B4-BE49-F238E27FC236}">
                <a16:creationId xmlns:a16="http://schemas.microsoft.com/office/drawing/2014/main" id="{7841C652-F197-158C-EB85-7B3B8D1BFBB8}"/>
              </a:ext>
            </a:extLst>
          </p:cNvPr>
          <p:cNvGrpSpPr/>
          <p:nvPr/>
        </p:nvGrpSpPr>
        <p:grpSpPr>
          <a:xfrm>
            <a:off x="2001913" y="3480858"/>
            <a:ext cx="515293" cy="1083438"/>
            <a:chOff x="2963411" y="3208788"/>
            <a:chExt cx="515293" cy="1083438"/>
          </a:xfrm>
        </p:grpSpPr>
        <p:sp>
          <p:nvSpPr>
            <p:cNvPr id="49" name="Rounded Rectangle 42">
              <a:extLst>
                <a:ext uri="{FF2B5EF4-FFF2-40B4-BE49-F238E27FC236}">
                  <a16:creationId xmlns:a16="http://schemas.microsoft.com/office/drawing/2014/main" id="{1B48BC63-4975-6B6B-010C-E60F39DE66B3}"/>
                </a:ext>
              </a:extLst>
            </p:cNvPr>
            <p:cNvSpPr/>
            <p:nvPr/>
          </p:nvSpPr>
          <p:spPr>
            <a:xfrm>
              <a:off x="2963411" y="3208788"/>
              <a:ext cx="501797" cy="1057012"/>
            </a:xfrm>
            <a:custGeom>
              <a:avLst/>
              <a:gdLst/>
              <a:ahLst/>
              <a:cxnLst/>
              <a:rect l="0" t="0" r="0" b="0"/>
              <a:pathLst>
                <a:path w="501797" h="1057012">
                  <a:moveTo>
                    <a:pt x="0" y="0"/>
                  </a:moveTo>
                  <a:lnTo>
                    <a:pt x="132126" y="0"/>
                  </a:lnTo>
                  <a:lnTo>
                    <a:pt x="264253" y="0"/>
                  </a:lnTo>
                  <a:lnTo>
                    <a:pt x="264253" y="528506"/>
                  </a:lnTo>
                  <a:lnTo>
                    <a:pt x="264253" y="1057012"/>
                  </a:lnTo>
                  <a:lnTo>
                    <a:pt x="396379" y="1057012"/>
                  </a:lnTo>
                  <a:lnTo>
                    <a:pt x="501797" y="1057012"/>
                  </a:lnTo>
                </a:path>
              </a:pathLst>
            </a:custGeom>
            <a:noFill/>
            <a:ln w="7077">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50" name="Rounded Rectangle 43">
              <a:extLst>
                <a:ext uri="{FF2B5EF4-FFF2-40B4-BE49-F238E27FC236}">
                  <a16:creationId xmlns:a16="http://schemas.microsoft.com/office/drawing/2014/main" id="{80E7F617-A789-B4A2-924D-EBB5D5C59253}"/>
                </a:ext>
              </a:extLst>
            </p:cNvPr>
            <p:cNvSpPr/>
            <p:nvPr/>
          </p:nvSpPr>
          <p:spPr>
            <a:xfrm>
              <a:off x="3431516" y="4239376"/>
              <a:ext cx="47188" cy="52850"/>
            </a:xfrm>
            <a:custGeom>
              <a:avLst/>
              <a:gdLst/>
              <a:ahLst/>
              <a:cxnLst/>
              <a:rect l="0" t="0" r="0" b="0"/>
              <a:pathLst>
                <a:path w="47188" h="52850">
                  <a:moveTo>
                    <a:pt x="47188" y="26425"/>
                  </a:moveTo>
                  <a:lnTo>
                    <a:pt x="0" y="52850"/>
                  </a:lnTo>
                  <a:lnTo>
                    <a:pt x="0" y="0"/>
                  </a:lnTo>
                  <a:close/>
                </a:path>
              </a:pathLst>
            </a:custGeom>
            <a:noFill/>
            <a:ln w="7077">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grpSp>
      <p:grpSp>
        <p:nvGrpSpPr>
          <p:cNvPr id="31" name="Group 47">
            <a:extLst>
              <a:ext uri="{FF2B5EF4-FFF2-40B4-BE49-F238E27FC236}">
                <a16:creationId xmlns:a16="http://schemas.microsoft.com/office/drawing/2014/main" id="{A93FE651-0173-F879-3174-DF7EFCDF607F}"/>
              </a:ext>
            </a:extLst>
          </p:cNvPr>
          <p:cNvGrpSpPr/>
          <p:nvPr/>
        </p:nvGrpSpPr>
        <p:grpSpPr>
          <a:xfrm>
            <a:off x="6945871" y="3698982"/>
            <a:ext cx="515293" cy="290679"/>
            <a:chOff x="6511954" y="3446616"/>
            <a:chExt cx="515293" cy="290679"/>
          </a:xfrm>
        </p:grpSpPr>
        <p:sp>
          <p:nvSpPr>
            <p:cNvPr id="47" name="Rounded Rectangle 45">
              <a:extLst>
                <a:ext uri="{FF2B5EF4-FFF2-40B4-BE49-F238E27FC236}">
                  <a16:creationId xmlns:a16="http://schemas.microsoft.com/office/drawing/2014/main" id="{470CB73B-BF68-C179-20EA-3BF691FAD6A6}"/>
                </a:ext>
              </a:extLst>
            </p:cNvPr>
            <p:cNvSpPr/>
            <p:nvPr/>
          </p:nvSpPr>
          <p:spPr>
            <a:xfrm>
              <a:off x="6511954" y="3473042"/>
              <a:ext cx="501797" cy="264253"/>
            </a:xfrm>
            <a:custGeom>
              <a:avLst/>
              <a:gdLst/>
              <a:ahLst/>
              <a:cxnLst/>
              <a:rect l="0" t="0" r="0" b="0"/>
              <a:pathLst>
                <a:path w="501797" h="264253">
                  <a:moveTo>
                    <a:pt x="501797" y="0"/>
                  </a:moveTo>
                  <a:lnTo>
                    <a:pt x="396379" y="0"/>
                  </a:lnTo>
                  <a:lnTo>
                    <a:pt x="264253" y="0"/>
                  </a:lnTo>
                  <a:lnTo>
                    <a:pt x="264253" y="132126"/>
                  </a:lnTo>
                  <a:lnTo>
                    <a:pt x="264253" y="264253"/>
                  </a:lnTo>
                  <a:lnTo>
                    <a:pt x="132126" y="264253"/>
                  </a:lnTo>
                  <a:lnTo>
                    <a:pt x="0" y="264253"/>
                  </a:lnTo>
                </a:path>
              </a:pathLst>
            </a:custGeom>
            <a:noFill/>
            <a:ln w="7077">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48" name="Rounded Rectangle 46">
              <a:extLst>
                <a:ext uri="{FF2B5EF4-FFF2-40B4-BE49-F238E27FC236}">
                  <a16:creationId xmlns:a16="http://schemas.microsoft.com/office/drawing/2014/main" id="{4E379E33-FEFF-9EF7-A5E1-FB12D649D755}"/>
                </a:ext>
              </a:extLst>
            </p:cNvPr>
            <p:cNvSpPr/>
            <p:nvPr/>
          </p:nvSpPr>
          <p:spPr>
            <a:xfrm>
              <a:off x="6980059" y="3446616"/>
              <a:ext cx="47188" cy="52850"/>
            </a:xfrm>
            <a:custGeom>
              <a:avLst/>
              <a:gdLst/>
              <a:ahLst/>
              <a:cxnLst/>
              <a:rect l="0" t="0" r="0" b="0"/>
              <a:pathLst>
                <a:path w="47188" h="52850">
                  <a:moveTo>
                    <a:pt x="47188" y="26425"/>
                  </a:moveTo>
                  <a:lnTo>
                    <a:pt x="0" y="52850"/>
                  </a:lnTo>
                  <a:lnTo>
                    <a:pt x="0" y="0"/>
                  </a:lnTo>
                  <a:close/>
                </a:path>
              </a:pathLst>
            </a:custGeom>
            <a:noFill/>
            <a:ln w="7077">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grpSp>
      <p:grpSp>
        <p:nvGrpSpPr>
          <p:cNvPr id="32" name="Group 50">
            <a:extLst>
              <a:ext uri="{FF2B5EF4-FFF2-40B4-BE49-F238E27FC236}">
                <a16:creationId xmlns:a16="http://schemas.microsoft.com/office/drawing/2014/main" id="{96F90967-4307-EE4E-8E00-B5DF70945C8A}"/>
              </a:ext>
            </a:extLst>
          </p:cNvPr>
          <p:cNvGrpSpPr/>
          <p:nvPr/>
        </p:nvGrpSpPr>
        <p:grpSpPr>
          <a:xfrm>
            <a:off x="4353536" y="3975684"/>
            <a:ext cx="515294" cy="554931"/>
            <a:chOff x="4737682" y="3710870"/>
            <a:chExt cx="515294" cy="554931"/>
          </a:xfrm>
        </p:grpSpPr>
        <p:sp>
          <p:nvSpPr>
            <p:cNvPr id="45" name="Rounded Rectangle 48">
              <a:extLst>
                <a:ext uri="{FF2B5EF4-FFF2-40B4-BE49-F238E27FC236}">
                  <a16:creationId xmlns:a16="http://schemas.microsoft.com/office/drawing/2014/main" id="{67828223-58C9-3DE4-BE7E-B662A695F661}"/>
                </a:ext>
              </a:extLst>
            </p:cNvPr>
            <p:cNvSpPr/>
            <p:nvPr/>
          </p:nvSpPr>
          <p:spPr>
            <a:xfrm>
              <a:off x="4737682" y="3737295"/>
              <a:ext cx="501797" cy="528506"/>
            </a:xfrm>
            <a:custGeom>
              <a:avLst/>
              <a:gdLst/>
              <a:ahLst/>
              <a:cxnLst/>
              <a:rect l="0" t="0" r="0" b="0"/>
              <a:pathLst>
                <a:path w="501797" h="528506">
                  <a:moveTo>
                    <a:pt x="501797" y="0"/>
                  </a:moveTo>
                  <a:lnTo>
                    <a:pt x="396379" y="0"/>
                  </a:lnTo>
                  <a:lnTo>
                    <a:pt x="264253" y="0"/>
                  </a:lnTo>
                  <a:lnTo>
                    <a:pt x="264253" y="264253"/>
                  </a:lnTo>
                  <a:lnTo>
                    <a:pt x="264253" y="528506"/>
                  </a:lnTo>
                  <a:lnTo>
                    <a:pt x="132126" y="528506"/>
                  </a:lnTo>
                  <a:lnTo>
                    <a:pt x="0" y="528506"/>
                  </a:lnTo>
                </a:path>
              </a:pathLst>
            </a:custGeom>
            <a:noFill/>
            <a:ln w="7077">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46" name="Rounded Rectangle 49">
              <a:extLst>
                <a:ext uri="{FF2B5EF4-FFF2-40B4-BE49-F238E27FC236}">
                  <a16:creationId xmlns:a16="http://schemas.microsoft.com/office/drawing/2014/main" id="{87BBADE8-90A1-B4DE-6423-79B56FB16584}"/>
                </a:ext>
              </a:extLst>
            </p:cNvPr>
            <p:cNvSpPr/>
            <p:nvPr/>
          </p:nvSpPr>
          <p:spPr>
            <a:xfrm>
              <a:off x="5205788" y="3710870"/>
              <a:ext cx="47188" cy="52850"/>
            </a:xfrm>
            <a:custGeom>
              <a:avLst/>
              <a:gdLst/>
              <a:ahLst/>
              <a:cxnLst/>
              <a:rect l="0" t="0" r="0" b="0"/>
              <a:pathLst>
                <a:path w="47188" h="52850">
                  <a:moveTo>
                    <a:pt x="47188" y="26425"/>
                  </a:moveTo>
                  <a:lnTo>
                    <a:pt x="0" y="52850"/>
                  </a:lnTo>
                  <a:lnTo>
                    <a:pt x="0" y="0"/>
                  </a:lnTo>
                  <a:close/>
                </a:path>
              </a:pathLst>
            </a:custGeom>
            <a:noFill/>
            <a:ln w="7077">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grpSp>
      <p:grpSp>
        <p:nvGrpSpPr>
          <p:cNvPr id="33" name="Group 53">
            <a:extLst>
              <a:ext uri="{FF2B5EF4-FFF2-40B4-BE49-F238E27FC236}">
                <a16:creationId xmlns:a16="http://schemas.microsoft.com/office/drawing/2014/main" id="{E327C8EA-117E-A7E7-7310-2A768C60ABF1}"/>
              </a:ext>
            </a:extLst>
          </p:cNvPr>
          <p:cNvGrpSpPr/>
          <p:nvPr/>
        </p:nvGrpSpPr>
        <p:grpSpPr>
          <a:xfrm>
            <a:off x="6945871" y="3989661"/>
            <a:ext cx="515293" cy="290678"/>
            <a:chOff x="6511954" y="3737295"/>
            <a:chExt cx="515293" cy="290678"/>
          </a:xfrm>
        </p:grpSpPr>
        <p:sp>
          <p:nvSpPr>
            <p:cNvPr id="43" name="Rounded Rectangle 51">
              <a:extLst>
                <a:ext uri="{FF2B5EF4-FFF2-40B4-BE49-F238E27FC236}">
                  <a16:creationId xmlns:a16="http://schemas.microsoft.com/office/drawing/2014/main" id="{2F57C8A3-0C7C-A81E-0670-946DB8885D7D}"/>
                </a:ext>
              </a:extLst>
            </p:cNvPr>
            <p:cNvSpPr/>
            <p:nvPr/>
          </p:nvSpPr>
          <p:spPr>
            <a:xfrm>
              <a:off x="6511954" y="3737295"/>
              <a:ext cx="501797" cy="264253"/>
            </a:xfrm>
            <a:custGeom>
              <a:avLst/>
              <a:gdLst/>
              <a:ahLst/>
              <a:cxnLst/>
              <a:rect l="0" t="0" r="0" b="0"/>
              <a:pathLst>
                <a:path w="501797" h="264253">
                  <a:moveTo>
                    <a:pt x="0" y="0"/>
                  </a:moveTo>
                  <a:lnTo>
                    <a:pt x="132126" y="0"/>
                  </a:lnTo>
                  <a:lnTo>
                    <a:pt x="264253" y="0"/>
                  </a:lnTo>
                  <a:lnTo>
                    <a:pt x="264253" y="132126"/>
                  </a:lnTo>
                  <a:lnTo>
                    <a:pt x="264253" y="264253"/>
                  </a:lnTo>
                  <a:lnTo>
                    <a:pt x="396379" y="264253"/>
                  </a:lnTo>
                  <a:lnTo>
                    <a:pt x="501797" y="264253"/>
                  </a:lnTo>
                </a:path>
              </a:pathLst>
            </a:custGeom>
            <a:noFill/>
            <a:ln w="7077">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44" name="Rounded Rectangle 52">
              <a:extLst>
                <a:ext uri="{FF2B5EF4-FFF2-40B4-BE49-F238E27FC236}">
                  <a16:creationId xmlns:a16="http://schemas.microsoft.com/office/drawing/2014/main" id="{21C6E5ED-F7CB-9C47-B5F6-6B87D9EC4BC4}"/>
                </a:ext>
              </a:extLst>
            </p:cNvPr>
            <p:cNvSpPr/>
            <p:nvPr/>
          </p:nvSpPr>
          <p:spPr>
            <a:xfrm>
              <a:off x="6980059" y="3975123"/>
              <a:ext cx="47188" cy="52850"/>
            </a:xfrm>
            <a:custGeom>
              <a:avLst/>
              <a:gdLst/>
              <a:ahLst/>
              <a:cxnLst/>
              <a:rect l="0" t="0" r="0" b="0"/>
              <a:pathLst>
                <a:path w="47188" h="52850">
                  <a:moveTo>
                    <a:pt x="47188" y="26425"/>
                  </a:moveTo>
                  <a:lnTo>
                    <a:pt x="0" y="52850"/>
                  </a:lnTo>
                  <a:lnTo>
                    <a:pt x="0" y="0"/>
                  </a:lnTo>
                  <a:close/>
                </a:path>
              </a:pathLst>
            </a:custGeom>
            <a:noFill/>
            <a:ln w="7077">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grpSp>
      <p:grpSp>
        <p:nvGrpSpPr>
          <p:cNvPr id="34" name="Group 56">
            <a:extLst>
              <a:ext uri="{FF2B5EF4-FFF2-40B4-BE49-F238E27FC236}">
                <a16:creationId xmlns:a16="http://schemas.microsoft.com/office/drawing/2014/main" id="{6324FA5E-01A1-A75F-166F-14842A27650D}"/>
              </a:ext>
            </a:extLst>
          </p:cNvPr>
          <p:cNvGrpSpPr/>
          <p:nvPr/>
        </p:nvGrpSpPr>
        <p:grpSpPr>
          <a:xfrm>
            <a:off x="4353536" y="4530615"/>
            <a:ext cx="515294" cy="554931"/>
            <a:chOff x="4737682" y="4265801"/>
            <a:chExt cx="515294" cy="554931"/>
          </a:xfrm>
        </p:grpSpPr>
        <p:sp>
          <p:nvSpPr>
            <p:cNvPr id="41" name="Rounded Rectangle 54">
              <a:extLst>
                <a:ext uri="{FF2B5EF4-FFF2-40B4-BE49-F238E27FC236}">
                  <a16:creationId xmlns:a16="http://schemas.microsoft.com/office/drawing/2014/main" id="{5801E4F8-F664-6851-252B-6EE085506411}"/>
                </a:ext>
              </a:extLst>
            </p:cNvPr>
            <p:cNvSpPr/>
            <p:nvPr/>
          </p:nvSpPr>
          <p:spPr>
            <a:xfrm>
              <a:off x="4737682" y="4265801"/>
              <a:ext cx="501797" cy="528506"/>
            </a:xfrm>
            <a:custGeom>
              <a:avLst/>
              <a:gdLst/>
              <a:ahLst/>
              <a:cxnLst/>
              <a:rect l="0" t="0" r="0" b="0"/>
              <a:pathLst>
                <a:path w="501797" h="528506">
                  <a:moveTo>
                    <a:pt x="0" y="0"/>
                  </a:moveTo>
                  <a:lnTo>
                    <a:pt x="132126" y="0"/>
                  </a:lnTo>
                  <a:lnTo>
                    <a:pt x="264253" y="0"/>
                  </a:lnTo>
                  <a:lnTo>
                    <a:pt x="264253" y="264253"/>
                  </a:lnTo>
                  <a:lnTo>
                    <a:pt x="264253" y="528506"/>
                  </a:lnTo>
                  <a:lnTo>
                    <a:pt x="396379" y="528506"/>
                  </a:lnTo>
                  <a:lnTo>
                    <a:pt x="501797" y="528506"/>
                  </a:lnTo>
                </a:path>
              </a:pathLst>
            </a:custGeom>
            <a:noFill/>
            <a:ln w="7077">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42" name="Rounded Rectangle 55">
              <a:extLst>
                <a:ext uri="{FF2B5EF4-FFF2-40B4-BE49-F238E27FC236}">
                  <a16:creationId xmlns:a16="http://schemas.microsoft.com/office/drawing/2014/main" id="{67E8B4D2-1CEB-234D-764B-3084ACF1F360}"/>
                </a:ext>
              </a:extLst>
            </p:cNvPr>
            <p:cNvSpPr/>
            <p:nvPr/>
          </p:nvSpPr>
          <p:spPr>
            <a:xfrm>
              <a:off x="5205788" y="4767882"/>
              <a:ext cx="47188" cy="52850"/>
            </a:xfrm>
            <a:custGeom>
              <a:avLst/>
              <a:gdLst/>
              <a:ahLst/>
              <a:cxnLst/>
              <a:rect l="0" t="0" r="0" b="0"/>
              <a:pathLst>
                <a:path w="47188" h="52850">
                  <a:moveTo>
                    <a:pt x="47188" y="26425"/>
                  </a:moveTo>
                  <a:lnTo>
                    <a:pt x="0" y="52850"/>
                  </a:lnTo>
                  <a:lnTo>
                    <a:pt x="0" y="0"/>
                  </a:lnTo>
                  <a:close/>
                </a:path>
              </a:pathLst>
            </a:custGeom>
            <a:noFill/>
            <a:ln w="7077">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grpSp>
      <p:grpSp>
        <p:nvGrpSpPr>
          <p:cNvPr id="35" name="Group 59">
            <a:extLst>
              <a:ext uri="{FF2B5EF4-FFF2-40B4-BE49-F238E27FC236}">
                <a16:creationId xmlns:a16="http://schemas.microsoft.com/office/drawing/2014/main" id="{64B296F6-F32F-6892-8CC6-4A704C741199}"/>
              </a:ext>
            </a:extLst>
          </p:cNvPr>
          <p:cNvGrpSpPr/>
          <p:nvPr/>
        </p:nvGrpSpPr>
        <p:grpSpPr>
          <a:xfrm>
            <a:off x="6945871" y="4755995"/>
            <a:ext cx="515293" cy="290679"/>
            <a:chOff x="6511954" y="4503629"/>
            <a:chExt cx="515293" cy="290679"/>
          </a:xfrm>
        </p:grpSpPr>
        <p:sp>
          <p:nvSpPr>
            <p:cNvPr id="39" name="Rounded Rectangle 57">
              <a:extLst>
                <a:ext uri="{FF2B5EF4-FFF2-40B4-BE49-F238E27FC236}">
                  <a16:creationId xmlns:a16="http://schemas.microsoft.com/office/drawing/2014/main" id="{146AC240-FEAE-9727-84F4-5D8E9BAE3B74}"/>
                </a:ext>
              </a:extLst>
            </p:cNvPr>
            <p:cNvSpPr/>
            <p:nvPr/>
          </p:nvSpPr>
          <p:spPr>
            <a:xfrm>
              <a:off x="6511954" y="4530055"/>
              <a:ext cx="501797" cy="264253"/>
            </a:xfrm>
            <a:custGeom>
              <a:avLst/>
              <a:gdLst/>
              <a:ahLst/>
              <a:cxnLst/>
              <a:rect l="0" t="0" r="0" b="0"/>
              <a:pathLst>
                <a:path w="501797" h="264253">
                  <a:moveTo>
                    <a:pt x="501797" y="0"/>
                  </a:moveTo>
                  <a:lnTo>
                    <a:pt x="396379" y="0"/>
                  </a:lnTo>
                  <a:lnTo>
                    <a:pt x="264253" y="0"/>
                  </a:lnTo>
                  <a:lnTo>
                    <a:pt x="264253" y="132126"/>
                  </a:lnTo>
                  <a:lnTo>
                    <a:pt x="264253" y="264253"/>
                  </a:lnTo>
                  <a:lnTo>
                    <a:pt x="132126" y="264253"/>
                  </a:lnTo>
                  <a:lnTo>
                    <a:pt x="0" y="264253"/>
                  </a:lnTo>
                </a:path>
              </a:pathLst>
            </a:custGeom>
            <a:noFill/>
            <a:ln w="7077">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40" name="Rounded Rectangle 58">
              <a:extLst>
                <a:ext uri="{FF2B5EF4-FFF2-40B4-BE49-F238E27FC236}">
                  <a16:creationId xmlns:a16="http://schemas.microsoft.com/office/drawing/2014/main" id="{6B739EF3-3FDE-7C0D-A8FA-2875EBED7F2A}"/>
                </a:ext>
              </a:extLst>
            </p:cNvPr>
            <p:cNvSpPr/>
            <p:nvPr/>
          </p:nvSpPr>
          <p:spPr>
            <a:xfrm>
              <a:off x="6980059" y="4503629"/>
              <a:ext cx="47188" cy="52850"/>
            </a:xfrm>
            <a:custGeom>
              <a:avLst/>
              <a:gdLst/>
              <a:ahLst/>
              <a:cxnLst/>
              <a:rect l="0" t="0" r="0" b="0"/>
              <a:pathLst>
                <a:path w="47188" h="52850">
                  <a:moveTo>
                    <a:pt x="47188" y="26425"/>
                  </a:moveTo>
                  <a:lnTo>
                    <a:pt x="0" y="52850"/>
                  </a:lnTo>
                  <a:lnTo>
                    <a:pt x="0" y="0"/>
                  </a:lnTo>
                  <a:close/>
                </a:path>
              </a:pathLst>
            </a:custGeom>
            <a:noFill/>
            <a:ln w="7077">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grpSp>
      <p:grpSp>
        <p:nvGrpSpPr>
          <p:cNvPr id="36" name="Group 62">
            <a:extLst>
              <a:ext uri="{FF2B5EF4-FFF2-40B4-BE49-F238E27FC236}">
                <a16:creationId xmlns:a16="http://schemas.microsoft.com/office/drawing/2014/main" id="{4618D278-5EC5-3580-4880-1331E174E9B3}"/>
              </a:ext>
            </a:extLst>
          </p:cNvPr>
          <p:cNvGrpSpPr/>
          <p:nvPr/>
        </p:nvGrpSpPr>
        <p:grpSpPr>
          <a:xfrm>
            <a:off x="6945871" y="5046674"/>
            <a:ext cx="515293" cy="290678"/>
            <a:chOff x="6511954" y="4794308"/>
            <a:chExt cx="515293" cy="290678"/>
          </a:xfrm>
        </p:grpSpPr>
        <p:sp>
          <p:nvSpPr>
            <p:cNvPr id="37" name="Rounded Rectangle 60">
              <a:extLst>
                <a:ext uri="{FF2B5EF4-FFF2-40B4-BE49-F238E27FC236}">
                  <a16:creationId xmlns:a16="http://schemas.microsoft.com/office/drawing/2014/main" id="{5E8BA74B-97D1-B0A4-F2D9-1E1D57FCF856}"/>
                </a:ext>
              </a:extLst>
            </p:cNvPr>
            <p:cNvSpPr/>
            <p:nvPr/>
          </p:nvSpPr>
          <p:spPr>
            <a:xfrm>
              <a:off x="6511954" y="4794308"/>
              <a:ext cx="501797" cy="264253"/>
            </a:xfrm>
            <a:custGeom>
              <a:avLst/>
              <a:gdLst/>
              <a:ahLst/>
              <a:cxnLst/>
              <a:rect l="0" t="0" r="0" b="0"/>
              <a:pathLst>
                <a:path w="501797" h="264253">
                  <a:moveTo>
                    <a:pt x="0" y="0"/>
                  </a:moveTo>
                  <a:lnTo>
                    <a:pt x="132126" y="0"/>
                  </a:lnTo>
                  <a:lnTo>
                    <a:pt x="264253" y="0"/>
                  </a:lnTo>
                  <a:lnTo>
                    <a:pt x="264253" y="132126"/>
                  </a:lnTo>
                  <a:lnTo>
                    <a:pt x="264253" y="264253"/>
                  </a:lnTo>
                  <a:lnTo>
                    <a:pt x="396379" y="264253"/>
                  </a:lnTo>
                  <a:lnTo>
                    <a:pt x="501797" y="264253"/>
                  </a:lnTo>
                </a:path>
              </a:pathLst>
            </a:custGeom>
            <a:noFill/>
            <a:ln w="7077">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sp>
          <p:nvSpPr>
            <p:cNvPr id="38" name="Rounded Rectangle 61">
              <a:extLst>
                <a:ext uri="{FF2B5EF4-FFF2-40B4-BE49-F238E27FC236}">
                  <a16:creationId xmlns:a16="http://schemas.microsoft.com/office/drawing/2014/main" id="{06581CF4-C5ED-7DA2-31F8-591D19653A42}"/>
                </a:ext>
              </a:extLst>
            </p:cNvPr>
            <p:cNvSpPr/>
            <p:nvPr/>
          </p:nvSpPr>
          <p:spPr>
            <a:xfrm>
              <a:off x="6980059" y="5032136"/>
              <a:ext cx="47188" cy="52850"/>
            </a:xfrm>
            <a:custGeom>
              <a:avLst/>
              <a:gdLst/>
              <a:ahLst/>
              <a:cxnLst/>
              <a:rect l="0" t="0" r="0" b="0"/>
              <a:pathLst>
                <a:path w="47188" h="52850">
                  <a:moveTo>
                    <a:pt x="47188" y="26425"/>
                  </a:moveTo>
                  <a:lnTo>
                    <a:pt x="0" y="52850"/>
                  </a:lnTo>
                  <a:lnTo>
                    <a:pt x="0" y="0"/>
                  </a:lnTo>
                  <a:close/>
                </a:path>
              </a:pathLst>
            </a:custGeom>
            <a:noFill/>
            <a:ln w="7077">
              <a:solidFill>
                <a:srgbClr val="00000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p>
          </p:txBody>
        </p:sp>
      </p:grpSp>
      <mc:AlternateContent xmlns:mc="http://schemas.openxmlformats.org/markup-compatibility/2006" xmlns:a14="http://schemas.microsoft.com/office/drawing/2010/main">
        <mc:Choice Requires="a14">
          <p:sp>
            <p:nvSpPr>
              <p:cNvPr id="67" name="ZoneTexte 66">
                <a:extLst>
                  <a:ext uri="{FF2B5EF4-FFF2-40B4-BE49-F238E27FC236}">
                    <a16:creationId xmlns:a16="http://schemas.microsoft.com/office/drawing/2014/main" id="{2BD85CE9-797E-EA76-8BDA-3F3B0AC763EA}"/>
                  </a:ext>
                </a:extLst>
              </p:cNvPr>
              <p:cNvSpPr txBox="1"/>
              <p:nvPr/>
            </p:nvSpPr>
            <p:spPr>
              <a:xfrm>
                <a:off x="428950" y="3342358"/>
                <a:ext cx="1506283"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type m:val="lin"/>
                          <m:ctrlPr>
                            <a:rPr lang="fr-FR" i="1" smtClean="0">
                              <a:latin typeface="Cambria Math" panose="02040503050406030204" pitchFamily="18" charset="0"/>
                            </a:rPr>
                          </m:ctrlPr>
                        </m:fPr>
                        <m:num>
                          <m:sSub>
                            <m:sSubPr>
                              <m:ctrlPr>
                                <a:rPr lang="fr-FR" i="1" smtClean="0">
                                  <a:latin typeface="Cambria Math" panose="02040503050406030204" pitchFamily="18" charset="0"/>
                                </a:rPr>
                              </m:ctrlPr>
                            </m:sSubPr>
                            <m:e>
                              <m:r>
                                <a:rPr lang="fr-FR" b="0" i="1" smtClean="0">
                                  <a:latin typeface="Cambria Math" panose="02040503050406030204" pitchFamily="18" charset="0"/>
                                </a:rPr>
                                <m:t>|</m:t>
                              </m:r>
                              <m:r>
                                <a:rPr lang="fr-FR" b="0" i="1" smtClean="0">
                                  <a:latin typeface="Cambria Math" panose="02040503050406030204" pitchFamily="18" charset="0"/>
                                </a:rPr>
                                <m:t>𝑉</m:t>
                              </m:r>
                            </m:e>
                            <m:sub>
                              <m:r>
                                <a:rPr lang="fr-FR" b="0" i="1" smtClean="0">
                                  <a:latin typeface="Cambria Math" panose="02040503050406030204" pitchFamily="18" charset="0"/>
                                </a:rPr>
                                <m:t>𝐸𝑊</m:t>
                              </m:r>
                            </m:sub>
                          </m:sSub>
                        </m:num>
                        <m:den>
                          <m:sSub>
                            <m:sSubPr>
                              <m:ctrlPr>
                                <a:rPr lang="fr-FR" i="1" smtClean="0">
                                  <a:latin typeface="Cambria Math" panose="02040503050406030204" pitchFamily="18" charset="0"/>
                                </a:rPr>
                              </m:ctrlPr>
                            </m:sSubPr>
                            <m:e>
                              <m:r>
                                <a:rPr lang="fr-FR" b="0" i="1" smtClean="0">
                                  <a:latin typeface="Cambria Math" panose="02040503050406030204" pitchFamily="18" charset="0"/>
                                </a:rPr>
                                <m:t>𝑉</m:t>
                              </m:r>
                            </m:e>
                            <m:sub>
                              <m:r>
                                <a:rPr lang="fr-FR" b="0" i="1" smtClean="0">
                                  <a:latin typeface="Cambria Math" panose="02040503050406030204" pitchFamily="18" charset="0"/>
                                </a:rPr>
                                <m:t>𝑁𝑆</m:t>
                              </m:r>
                            </m:sub>
                          </m:sSub>
                          <m:r>
                            <a:rPr lang="fr-FR" b="0" i="1" smtClean="0">
                              <a:latin typeface="Cambria Math" panose="02040503050406030204" pitchFamily="18" charset="0"/>
                            </a:rPr>
                            <m:t>|&lt;</m:t>
                          </m:r>
                          <m:r>
                            <a:rPr lang="fr-FR" b="0" i="1" smtClean="0">
                              <a:latin typeface="Cambria Math" panose="02040503050406030204" pitchFamily="18" charset="0"/>
                              <a:ea typeface="Cambria Math" panose="02040503050406030204" pitchFamily="18" charset="0"/>
                            </a:rPr>
                            <m:t>1</m:t>
                          </m:r>
                        </m:den>
                      </m:f>
                    </m:oMath>
                  </m:oMathPara>
                </a14:m>
                <a:endParaRPr lang="fr-FR" dirty="0"/>
              </a:p>
            </p:txBody>
          </p:sp>
        </mc:Choice>
        <mc:Fallback xmlns="">
          <p:sp>
            <p:nvSpPr>
              <p:cNvPr id="67" name="ZoneTexte 66">
                <a:extLst>
                  <a:ext uri="{FF2B5EF4-FFF2-40B4-BE49-F238E27FC236}">
                    <a16:creationId xmlns:a16="http://schemas.microsoft.com/office/drawing/2014/main" id="{2BD85CE9-797E-EA76-8BDA-3F3B0AC763EA}"/>
                  </a:ext>
                </a:extLst>
              </p:cNvPr>
              <p:cNvSpPr txBox="1">
                <a:spLocks noRot="1" noChangeAspect="1" noMove="1" noResize="1" noEditPoints="1" noAdjustHandles="1" noChangeArrowheads="1" noChangeShapeType="1" noTextEdit="1"/>
              </p:cNvSpPr>
              <p:nvPr/>
            </p:nvSpPr>
            <p:spPr>
              <a:xfrm>
                <a:off x="428950" y="3342358"/>
                <a:ext cx="1506283" cy="276999"/>
              </a:xfrm>
              <a:prstGeom prst="rect">
                <a:avLst/>
              </a:prstGeom>
              <a:blipFill>
                <a:blip r:embed="rId10"/>
                <a:stretch>
                  <a:fillRect l="-4858" t="-169565" r="-3239" b="-25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8" name="ZoneTexte 67">
                <a:extLst>
                  <a:ext uri="{FF2B5EF4-FFF2-40B4-BE49-F238E27FC236}">
                    <a16:creationId xmlns:a16="http://schemas.microsoft.com/office/drawing/2014/main" id="{C5CB59A1-2945-829A-7D5C-8725F2EC53F2}"/>
                  </a:ext>
                </a:extLst>
              </p:cNvPr>
              <p:cNvSpPr txBox="1"/>
              <p:nvPr/>
            </p:nvSpPr>
            <p:spPr>
              <a:xfrm>
                <a:off x="2517819" y="2284564"/>
                <a:ext cx="16401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type m:val="lin"/>
                          <m:ctrlPr>
                            <a:rPr lang="fr-FR" i="1" smtClean="0">
                              <a:latin typeface="Cambria Math" panose="02040503050406030204" pitchFamily="18" charset="0"/>
                            </a:rPr>
                          </m:ctrlPr>
                        </m:fPr>
                        <m:num>
                          <m:sSub>
                            <m:sSubPr>
                              <m:ctrlPr>
                                <a:rPr lang="fr-FR" i="1" smtClean="0">
                                  <a:latin typeface="Cambria Math" panose="02040503050406030204" pitchFamily="18" charset="0"/>
                                </a:rPr>
                              </m:ctrlPr>
                            </m:sSubPr>
                            <m:e>
                              <m:r>
                                <a:rPr lang="fr-FR" i="1">
                                  <a:latin typeface="Cambria Math" panose="02040503050406030204" pitchFamily="18" charset="0"/>
                                </a:rPr>
                                <m:t>𝑅𝑒</m:t>
                              </m:r>
                              <m:r>
                                <a:rPr lang="fr-FR" i="1">
                                  <a:latin typeface="Cambria Math" panose="02040503050406030204" pitchFamily="18" charset="0"/>
                                </a:rPr>
                                <m:t>{</m:t>
                              </m:r>
                              <m:r>
                                <a:rPr lang="fr-FR" b="0" i="1" smtClean="0">
                                  <a:latin typeface="Cambria Math" panose="02040503050406030204" pitchFamily="18" charset="0"/>
                                </a:rPr>
                                <m:t>𝑉</m:t>
                              </m:r>
                            </m:e>
                            <m:sub>
                              <m:r>
                                <a:rPr lang="fr-FR" b="0" i="1" smtClean="0">
                                  <a:latin typeface="Cambria Math" panose="02040503050406030204" pitchFamily="18" charset="0"/>
                                </a:rPr>
                                <m:t>𝑁𝑆</m:t>
                              </m:r>
                            </m:sub>
                          </m:sSub>
                        </m:num>
                        <m:den>
                          <m:sSub>
                            <m:sSubPr>
                              <m:ctrlPr>
                                <a:rPr lang="fr-FR" i="1" smtClean="0">
                                  <a:latin typeface="Cambria Math" panose="02040503050406030204" pitchFamily="18" charset="0"/>
                                </a:rPr>
                              </m:ctrlPr>
                            </m:sSubPr>
                            <m:e>
                              <m:r>
                                <a:rPr lang="fr-FR" b="0" i="1" smtClean="0">
                                  <a:latin typeface="Cambria Math" panose="02040503050406030204" pitchFamily="18" charset="0"/>
                                </a:rPr>
                                <m:t>𝑉</m:t>
                              </m:r>
                            </m:e>
                            <m:sub>
                              <m:r>
                                <a:rPr lang="fr-FR" b="0" i="1" smtClean="0">
                                  <a:latin typeface="Cambria Math" panose="02040503050406030204" pitchFamily="18" charset="0"/>
                                </a:rPr>
                                <m:t>𝑂</m:t>
                              </m:r>
                            </m:sub>
                          </m:sSub>
                          <m:r>
                            <a:rPr lang="fr-FR" b="0" i="1" smtClean="0">
                              <a:latin typeface="Cambria Math" panose="02040503050406030204" pitchFamily="18" charset="0"/>
                            </a:rPr>
                            <m:t>}&lt;</m:t>
                          </m:r>
                          <m:r>
                            <a:rPr lang="fr-FR" b="0" i="1" smtClean="0">
                              <a:latin typeface="Cambria Math" panose="02040503050406030204" pitchFamily="18" charset="0"/>
                              <a:ea typeface="Cambria Math" panose="02040503050406030204" pitchFamily="18" charset="0"/>
                            </a:rPr>
                            <m:t>0</m:t>
                          </m:r>
                        </m:den>
                      </m:f>
                    </m:oMath>
                  </m:oMathPara>
                </a14:m>
                <a:endParaRPr lang="fr-FR" dirty="0"/>
              </a:p>
            </p:txBody>
          </p:sp>
        </mc:Choice>
        <mc:Fallback xmlns="">
          <p:sp>
            <p:nvSpPr>
              <p:cNvPr id="68" name="ZoneTexte 67">
                <a:extLst>
                  <a:ext uri="{FF2B5EF4-FFF2-40B4-BE49-F238E27FC236}">
                    <a16:creationId xmlns:a16="http://schemas.microsoft.com/office/drawing/2014/main" id="{C5CB59A1-2945-829A-7D5C-8725F2EC53F2}"/>
                  </a:ext>
                </a:extLst>
              </p:cNvPr>
              <p:cNvSpPr txBox="1">
                <a:spLocks noRot="1" noChangeAspect="1" noMove="1" noResize="1" noEditPoints="1" noAdjustHandles="1" noChangeArrowheads="1" noChangeShapeType="1" noTextEdit="1"/>
              </p:cNvSpPr>
              <p:nvPr/>
            </p:nvSpPr>
            <p:spPr>
              <a:xfrm>
                <a:off x="2517819" y="2284564"/>
                <a:ext cx="1640129" cy="276999"/>
              </a:xfrm>
              <a:prstGeom prst="rect">
                <a:avLst/>
              </a:prstGeom>
              <a:blipFill>
                <a:blip r:embed="rId11"/>
                <a:stretch>
                  <a:fillRect l="-2974" t="-175556" r="-3346" b="-255556"/>
                </a:stretch>
              </a:blipFill>
            </p:spPr>
            <p:txBody>
              <a:bodyPr/>
              <a:lstStyle/>
              <a:p>
                <a:r>
                  <a:rPr lang="fr-FR">
                    <a:noFill/>
                  </a:rPr>
                  <a:t> </a:t>
                </a:r>
              </a:p>
            </p:txBody>
          </p:sp>
        </mc:Fallback>
      </mc:AlternateContent>
      <p:pic>
        <p:nvPicPr>
          <p:cNvPr id="69" name="Graphique 68" descr="Coche avec un remplissage uni">
            <a:extLst>
              <a:ext uri="{FF2B5EF4-FFF2-40B4-BE49-F238E27FC236}">
                <a16:creationId xmlns:a16="http://schemas.microsoft.com/office/drawing/2014/main" id="{215FDC46-A5DB-6851-85CF-43B8BBD2E04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763552" y="2652789"/>
            <a:ext cx="489259" cy="489259"/>
          </a:xfrm>
          <a:prstGeom prst="rect">
            <a:avLst/>
          </a:prstGeom>
        </p:spPr>
      </p:pic>
      <p:pic>
        <p:nvPicPr>
          <p:cNvPr id="70" name="Graphique 69" descr="Coche avec un remplissage uni">
            <a:extLst>
              <a:ext uri="{FF2B5EF4-FFF2-40B4-BE49-F238E27FC236}">
                <a16:creationId xmlns:a16="http://schemas.microsoft.com/office/drawing/2014/main" id="{1097AB32-F22D-FD85-0732-19871DC4F07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234065" y="2022520"/>
            <a:ext cx="365125" cy="365125"/>
          </a:xfrm>
          <a:prstGeom prst="rect">
            <a:avLst/>
          </a:prstGeom>
        </p:spPr>
      </p:pic>
      <p:pic>
        <p:nvPicPr>
          <p:cNvPr id="71" name="Graphique 70" descr="Coche avec un remplissage uni">
            <a:extLst>
              <a:ext uri="{FF2B5EF4-FFF2-40B4-BE49-F238E27FC236}">
                <a16:creationId xmlns:a16="http://schemas.microsoft.com/office/drawing/2014/main" id="{AB83A861-A760-A673-BC19-36CB697A7C0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930471" y="1621752"/>
            <a:ext cx="264253" cy="264253"/>
          </a:xfrm>
          <a:prstGeom prst="rect">
            <a:avLst/>
          </a:prstGeom>
        </p:spPr>
      </p:pic>
      <p:pic>
        <p:nvPicPr>
          <p:cNvPr id="72" name="Graphique 71" descr="Coche avec un remplissage uni">
            <a:extLst>
              <a:ext uri="{FF2B5EF4-FFF2-40B4-BE49-F238E27FC236}">
                <a16:creationId xmlns:a16="http://schemas.microsoft.com/office/drawing/2014/main" id="{A9629AEF-1C27-3509-7CDB-20E8A7ACBEF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930471" y="2678065"/>
            <a:ext cx="264253" cy="264253"/>
          </a:xfrm>
          <a:prstGeom prst="rect">
            <a:avLst/>
          </a:prstGeom>
        </p:spPr>
      </p:pic>
      <p:pic>
        <p:nvPicPr>
          <p:cNvPr id="73" name="Graphique 72" descr="Coche avec un remplissage uni">
            <a:extLst>
              <a:ext uri="{FF2B5EF4-FFF2-40B4-BE49-F238E27FC236}">
                <a16:creationId xmlns:a16="http://schemas.microsoft.com/office/drawing/2014/main" id="{986B2448-4615-68E2-8DDE-14C69E7D8AE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959368" y="3746193"/>
            <a:ext cx="264253" cy="264253"/>
          </a:xfrm>
          <a:prstGeom prst="rect">
            <a:avLst/>
          </a:prstGeom>
        </p:spPr>
      </p:pic>
      <p:pic>
        <p:nvPicPr>
          <p:cNvPr id="74" name="Graphique 73" descr="Coche avec un remplissage uni">
            <a:extLst>
              <a:ext uri="{FF2B5EF4-FFF2-40B4-BE49-F238E27FC236}">
                <a16:creationId xmlns:a16="http://schemas.microsoft.com/office/drawing/2014/main" id="{00C8E453-85DB-FEFB-CEAC-F2353731642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942356" y="4782420"/>
            <a:ext cx="264253" cy="264253"/>
          </a:xfrm>
          <a:prstGeom prst="rect">
            <a:avLst/>
          </a:prstGeom>
        </p:spPr>
      </p:pic>
      <p:pic>
        <p:nvPicPr>
          <p:cNvPr id="75" name="Graphique 74" descr="Fermer avec un remplissage uni">
            <a:extLst>
              <a:ext uri="{FF2B5EF4-FFF2-40B4-BE49-F238E27FC236}">
                <a16:creationId xmlns:a16="http://schemas.microsoft.com/office/drawing/2014/main" id="{44416D72-DC7F-669A-6459-32944ABFCC0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790974" y="3704148"/>
            <a:ext cx="489259" cy="489259"/>
          </a:xfrm>
          <a:prstGeom prst="rect">
            <a:avLst/>
          </a:prstGeom>
        </p:spPr>
      </p:pic>
      <p:pic>
        <p:nvPicPr>
          <p:cNvPr id="76" name="Graphique 75" descr="Coche avec un remplissage uni">
            <a:extLst>
              <a:ext uri="{FF2B5EF4-FFF2-40B4-BE49-F238E27FC236}">
                <a16:creationId xmlns:a16="http://schemas.microsoft.com/office/drawing/2014/main" id="{121E2D97-C00E-903F-E331-511A33E6097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243413" y="4134775"/>
            <a:ext cx="365125" cy="365125"/>
          </a:xfrm>
          <a:prstGeom prst="rect">
            <a:avLst/>
          </a:prstGeom>
        </p:spPr>
      </p:pic>
      <p:pic>
        <p:nvPicPr>
          <p:cNvPr id="77" name="Graphique 76" descr="Fermer avec un remplissage uni">
            <a:extLst>
              <a:ext uri="{FF2B5EF4-FFF2-40B4-BE49-F238E27FC236}">
                <a16:creationId xmlns:a16="http://schemas.microsoft.com/office/drawing/2014/main" id="{F4A967DF-2CF9-AA61-F354-AEFCA590F37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231283" y="4630982"/>
            <a:ext cx="365125" cy="365125"/>
          </a:xfrm>
          <a:prstGeom prst="rect">
            <a:avLst/>
          </a:prstGeom>
        </p:spPr>
      </p:pic>
      <p:pic>
        <p:nvPicPr>
          <p:cNvPr id="78" name="Graphique 77" descr="Fermer avec un remplissage uni">
            <a:extLst>
              <a:ext uri="{FF2B5EF4-FFF2-40B4-BE49-F238E27FC236}">
                <a16:creationId xmlns:a16="http://schemas.microsoft.com/office/drawing/2014/main" id="{12D75B3A-E3FD-A858-894F-2A3C6D380BB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241482" y="2517314"/>
            <a:ext cx="365125" cy="365125"/>
          </a:xfrm>
          <a:prstGeom prst="rect">
            <a:avLst/>
          </a:prstGeom>
        </p:spPr>
      </p:pic>
      <p:pic>
        <p:nvPicPr>
          <p:cNvPr id="79" name="Graphique 78" descr="Fermer avec un remplissage uni">
            <a:extLst>
              <a:ext uri="{FF2B5EF4-FFF2-40B4-BE49-F238E27FC236}">
                <a16:creationId xmlns:a16="http://schemas.microsoft.com/office/drawing/2014/main" id="{444A50D5-7C9D-D3D6-0C76-B73F4874863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954060" y="1902060"/>
            <a:ext cx="264253" cy="264253"/>
          </a:xfrm>
          <a:prstGeom prst="rect">
            <a:avLst/>
          </a:prstGeom>
        </p:spPr>
      </p:pic>
      <p:pic>
        <p:nvPicPr>
          <p:cNvPr id="80" name="Graphique 79" descr="Fermer avec un remplissage uni">
            <a:extLst>
              <a:ext uri="{FF2B5EF4-FFF2-40B4-BE49-F238E27FC236}">
                <a16:creationId xmlns:a16="http://schemas.microsoft.com/office/drawing/2014/main" id="{02C436AE-74DB-F07B-81C1-A16B5086F15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932375" y="2945855"/>
            <a:ext cx="264253" cy="264253"/>
          </a:xfrm>
          <a:prstGeom prst="rect">
            <a:avLst/>
          </a:prstGeom>
        </p:spPr>
      </p:pic>
      <p:pic>
        <p:nvPicPr>
          <p:cNvPr id="81" name="Graphique 80" descr="Fermer avec un remplissage uni">
            <a:extLst>
              <a:ext uri="{FF2B5EF4-FFF2-40B4-BE49-F238E27FC236}">
                <a16:creationId xmlns:a16="http://schemas.microsoft.com/office/drawing/2014/main" id="{D12FA158-FF47-4042-257C-4AED6AE4808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954060" y="3996264"/>
            <a:ext cx="264253" cy="264253"/>
          </a:xfrm>
          <a:prstGeom prst="rect">
            <a:avLst/>
          </a:prstGeom>
        </p:spPr>
      </p:pic>
      <p:pic>
        <p:nvPicPr>
          <p:cNvPr id="82" name="Graphique 81" descr="Fermer avec un remplissage uni">
            <a:extLst>
              <a:ext uri="{FF2B5EF4-FFF2-40B4-BE49-F238E27FC236}">
                <a16:creationId xmlns:a16="http://schemas.microsoft.com/office/drawing/2014/main" id="{7F3B284F-B3BA-FB1A-493E-CAD6CD534B7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966029" y="5029762"/>
            <a:ext cx="264253" cy="264253"/>
          </a:xfrm>
          <a:prstGeom prst="rect">
            <a:avLst/>
          </a:prstGeom>
        </p:spPr>
      </p:pic>
      <mc:AlternateContent xmlns:mc="http://schemas.openxmlformats.org/markup-compatibility/2006" xmlns:a14="http://schemas.microsoft.com/office/drawing/2010/main">
        <mc:Choice Requires="a14">
          <p:sp>
            <p:nvSpPr>
              <p:cNvPr id="83" name="ZoneTexte 82">
                <a:extLst>
                  <a:ext uri="{FF2B5EF4-FFF2-40B4-BE49-F238E27FC236}">
                    <a16:creationId xmlns:a16="http://schemas.microsoft.com/office/drawing/2014/main" id="{ABB3315B-5AD4-38EB-8051-92A9DCA44A59}"/>
                  </a:ext>
                </a:extLst>
              </p:cNvPr>
              <p:cNvSpPr txBox="1"/>
              <p:nvPr/>
            </p:nvSpPr>
            <p:spPr>
              <a:xfrm>
                <a:off x="2520820" y="4391599"/>
                <a:ext cx="169302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type m:val="lin"/>
                          <m:ctrlPr>
                            <a:rPr lang="fr-FR" i="1" smtClean="0">
                              <a:latin typeface="Cambria Math" panose="02040503050406030204" pitchFamily="18" charset="0"/>
                            </a:rPr>
                          </m:ctrlPr>
                        </m:fPr>
                        <m:num>
                          <m:sSub>
                            <m:sSubPr>
                              <m:ctrlPr>
                                <a:rPr lang="fr-FR" i="1" smtClean="0">
                                  <a:latin typeface="Cambria Math" panose="02040503050406030204" pitchFamily="18" charset="0"/>
                                </a:rPr>
                              </m:ctrlPr>
                            </m:sSubPr>
                            <m:e>
                              <m:r>
                                <a:rPr lang="fr-FR" i="1">
                                  <a:latin typeface="Cambria Math" panose="02040503050406030204" pitchFamily="18" charset="0"/>
                                </a:rPr>
                                <m:t>𝑅𝑒</m:t>
                              </m:r>
                              <m:r>
                                <a:rPr lang="fr-FR" i="1">
                                  <a:latin typeface="Cambria Math" panose="02040503050406030204" pitchFamily="18" charset="0"/>
                                </a:rPr>
                                <m:t>{</m:t>
                              </m:r>
                              <m:r>
                                <a:rPr lang="fr-FR" b="0" i="1" smtClean="0">
                                  <a:latin typeface="Cambria Math" panose="02040503050406030204" pitchFamily="18" charset="0"/>
                                </a:rPr>
                                <m:t>𝑉</m:t>
                              </m:r>
                            </m:e>
                            <m:sub>
                              <m:r>
                                <a:rPr lang="fr-FR" b="0" i="1" smtClean="0">
                                  <a:latin typeface="Cambria Math" panose="02040503050406030204" pitchFamily="18" charset="0"/>
                                </a:rPr>
                                <m:t>𝐸𝑊</m:t>
                              </m:r>
                            </m:sub>
                          </m:sSub>
                        </m:num>
                        <m:den>
                          <m:sSub>
                            <m:sSubPr>
                              <m:ctrlPr>
                                <a:rPr lang="fr-FR" i="1" smtClean="0">
                                  <a:latin typeface="Cambria Math" panose="02040503050406030204" pitchFamily="18" charset="0"/>
                                </a:rPr>
                              </m:ctrlPr>
                            </m:sSubPr>
                            <m:e>
                              <m:r>
                                <a:rPr lang="fr-FR" b="0" i="1" smtClean="0">
                                  <a:latin typeface="Cambria Math" panose="02040503050406030204" pitchFamily="18" charset="0"/>
                                </a:rPr>
                                <m:t>𝑉</m:t>
                              </m:r>
                            </m:e>
                            <m:sub>
                              <m:r>
                                <a:rPr lang="fr-FR" b="0" i="1" smtClean="0">
                                  <a:latin typeface="Cambria Math" panose="02040503050406030204" pitchFamily="18" charset="0"/>
                                </a:rPr>
                                <m:t>𝑂</m:t>
                              </m:r>
                            </m:sub>
                          </m:sSub>
                          <m:r>
                            <a:rPr lang="fr-FR" b="0" i="1" smtClean="0">
                              <a:latin typeface="Cambria Math" panose="02040503050406030204" pitchFamily="18" charset="0"/>
                            </a:rPr>
                            <m:t>}</m:t>
                          </m:r>
                          <m:r>
                            <a:rPr lang="fr-FR" b="0" i="1" smtClean="0">
                              <a:latin typeface="Cambria Math" panose="02040503050406030204" pitchFamily="18" charset="0"/>
                              <a:ea typeface="Cambria Math" panose="02040503050406030204" pitchFamily="18" charset="0"/>
                            </a:rPr>
                            <m:t>&lt;0</m:t>
                          </m:r>
                        </m:den>
                      </m:f>
                    </m:oMath>
                  </m:oMathPara>
                </a14:m>
                <a:endParaRPr lang="fr-FR" dirty="0"/>
              </a:p>
            </p:txBody>
          </p:sp>
        </mc:Choice>
        <mc:Fallback xmlns="">
          <p:sp>
            <p:nvSpPr>
              <p:cNvPr id="83" name="ZoneTexte 82">
                <a:extLst>
                  <a:ext uri="{FF2B5EF4-FFF2-40B4-BE49-F238E27FC236}">
                    <a16:creationId xmlns:a16="http://schemas.microsoft.com/office/drawing/2014/main" id="{ABB3315B-5AD4-38EB-8051-92A9DCA44A59}"/>
                  </a:ext>
                </a:extLst>
              </p:cNvPr>
              <p:cNvSpPr txBox="1">
                <a:spLocks noRot="1" noChangeAspect="1" noMove="1" noResize="1" noEditPoints="1" noAdjustHandles="1" noChangeArrowheads="1" noChangeShapeType="1" noTextEdit="1"/>
              </p:cNvSpPr>
              <p:nvPr/>
            </p:nvSpPr>
            <p:spPr>
              <a:xfrm>
                <a:off x="2520820" y="4391599"/>
                <a:ext cx="1693028" cy="276999"/>
              </a:xfrm>
              <a:prstGeom prst="rect">
                <a:avLst/>
              </a:prstGeom>
              <a:blipFill>
                <a:blip r:embed="rId16"/>
                <a:stretch>
                  <a:fillRect l="-3249" t="-169565" r="-3249" b="-25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4" name="ZoneTexte 83">
                <a:extLst>
                  <a:ext uri="{FF2B5EF4-FFF2-40B4-BE49-F238E27FC236}">
                    <a16:creationId xmlns:a16="http://schemas.microsoft.com/office/drawing/2014/main" id="{F8325AF2-0270-EDD5-8A18-B45507A4EF51}"/>
                  </a:ext>
                </a:extLst>
              </p:cNvPr>
              <p:cNvSpPr txBox="1"/>
              <p:nvPr/>
            </p:nvSpPr>
            <p:spPr>
              <a:xfrm>
                <a:off x="4875559" y="1737135"/>
                <a:ext cx="201920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rPr>
                        <m:t>𝑅𝑒</m:t>
                      </m:r>
                      <m:r>
                        <a:rPr lang="fr-FR" i="1" smtClean="0">
                          <a:latin typeface="Cambria Math" panose="02040503050406030204" pitchFamily="18" charset="0"/>
                        </a:rPr>
                        <m:t>{ </m:t>
                      </m:r>
                      <m:f>
                        <m:fPr>
                          <m:type m:val="lin"/>
                          <m:ctrlPr>
                            <a:rPr lang="fr-FR" i="1" smtClean="0">
                              <a:latin typeface="Cambria Math" panose="02040503050406030204" pitchFamily="18" charset="0"/>
                            </a:rPr>
                          </m:ctrlPr>
                        </m:fPr>
                        <m:num>
                          <m:sSub>
                            <m:sSubPr>
                              <m:ctrlPr>
                                <a:rPr lang="fr-FR" i="1" smtClean="0">
                                  <a:latin typeface="Cambria Math" panose="02040503050406030204" pitchFamily="18" charset="0"/>
                                </a:rPr>
                              </m:ctrlPr>
                            </m:sSubPr>
                            <m:e>
                              <m:r>
                                <a:rPr lang="fr-FR" b="0" i="1" smtClean="0">
                                  <a:latin typeface="Cambria Math" panose="02040503050406030204" pitchFamily="18" charset="0"/>
                                </a:rPr>
                                <m:t>−</m:t>
                              </m:r>
                              <m:r>
                                <a:rPr lang="fr-FR" b="0" i="1" smtClean="0">
                                  <a:latin typeface="Cambria Math" panose="02040503050406030204" pitchFamily="18" charset="0"/>
                                </a:rPr>
                                <m:t>𝑉</m:t>
                              </m:r>
                            </m:e>
                            <m:sub>
                              <m:r>
                                <a:rPr lang="fr-FR" b="0" i="1" smtClean="0">
                                  <a:latin typeface="Cambria Math" panose="02040503050406030204" pitchFamily="18" charset="0"/>
                                </a:rPr>
                                <m:t>𝐸𝑊</m:t>
                              </m:r>
                            </m:sub>
                          </m:sSub>
                        </m:num>
                        <m:den>
                          <m:sSub>
                            <m:sSubPr>
                              <m:ctrlPr>
                                <a:rPr lang="fr-FR" i="1" smtClean="0">
                                  <a:latin typeface="Cambria Math" panose="02040503050406030204" pitchFamily="18" charset="0"/>
                                </a:rPr>
                              </m:ctrlPr>
                            </m:sSubPr>
                            <m:e>
                              <m:r>
                                <a:rPr lang="fr-FR" b="0" i="1" smtClean="0">
                                  <a:latin typeface="Cambria Math" panose="02040503050406030204" pitchFamily="18" charset="0"/>
                                </a:rPr>
                                <m:t>𝑉</m:t>
                              </m:r>
                            </m:e>
                            <m:sub>
                              <m:r>
                                <a:rPr lang="fr-FR" b="0" i="1" smtClean="0">
                                  <a:latin typeface="Cambria Math" panose="02040503050406030204" pitchFamily="18" charset="0"/>
                                </a:rPr>
                                <m:t>𝑁𝑆</m:t>
                              </m:r>
                            </m:sub>
                          </m:sSub>
                          <m:r>
                            <a:rPr lang="fr-FR" b="0" i="1" smtClean="0">
                              <a:latin typeface="Cambria Math" panose="02040503050406030204" pitchFamily="18" charset="0"/>
                            </a:rPr>
                            <m:t>}&lt;0</m:t>
                          </m:r>
                        </m:den>
                      </m:f>
                    </m:oMath>
                  </m:oMathPara>
                </a14:m>
                <a:endParaRPr lang="fr-FR" dirty="0"/>
              </a:p>
            </p:txBody>
          </p:sp>
        </mc:Choice>
        <mc:Fallback xmlns="">
          <p:sp>
            <p:nvSpPr>
              <p:cNvPr id="84" name="ZoneTexte 83">
                <a:extLst>
                  <a:ext uri="{FF2B5EF4-FFF2-40B4-BE49-F238E27FC236}">
                    <a16:creationId xmlns:a16="http://schemas.microsoft.com/office/drawing/2014/main" id="{F8325AF2-0270-EDD5-8A18-B45507A4EF51}"/>
                  </a:ext>
                </a:extLst>
              </p:cNvPr>
              <p:cNvSpPr txBox="1">
                <a:spLocks noRot="1" noChangeAspect="1" noMove="1" noResize="1" noEditPoints="1" noAdjustHandles="1" noChangeArrowheads="1" noChangeShapeType="1" noTextEdit="1"/>
              </p:cNvSpPr>
              <p:nvPr/>
            </p:nvSpPr>
            <p:spPr>
              <a:xfrm>
                <a:off x="4875559" y="1737135"/>
                <a:ext cx="2019207" cy="276999"/>
              </a:xfrm>
              <a:prstGeom prst="rect">
                <a:avLst/>
              </a:prstGeom>
              <a:blipFill>
                <a:blip r:embed="rId17"/>
                <a:stretch>
                  <a:fillRect l="-2719" t="-175556" r="-2417" b="-25555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5" name="ZoneTexte 84">
                <a:extLst>
                  <a:ext uri="{FF2B5EF4-FFF2-40B4-BE49-F238E27FC236}">
                    <a16:creationId xmlns:a16="http://schemas.microsoft.com/office/drawing/2014/main" id="{A9EB07D8-B12E-31EB-3A92-6DB4CC3356F8}"/>
                  </a:ext>
                </a:extLst>
              </p:cNvPr>
              <p:cNvSpPr txBox="1"/>
              <p:nvPr/>
            </p:nvSpPr>
            <p:spPr>
              <a:xfrm>
                <a:off x="4930012" y="2798567"/>
                <a:ext cx="196791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type m:val="lin"/>
                          <m:ctrlPr>
                            <a:rPr lang="fr-FR" i="1" smtClean="0">
                              <a:latin typeface="Cambria Math" panose="02040503050406030204" pitchFamily="18" charset="0"/>
                            </a:rPr>
                          </m:ctrlPr>
                        </m:fPr>
                        <m:num>
                          <m:sSub>
                            <m:sSubPr>
                              <m:ctrlPr>
                                <a:rPr lang="fr-FR" i="1" smtClean="0">
                                  <a:latin typeface="Cambria Math" panose="02040503050406030204" pitchFamily="18" charset="0"/>
                                </a:rPr>
                              </m:ctrlPr>
                            </m:sSubPr>
                            <m:e>
                              <m:r>
                                <a:rPr lang="fr-FR" i="1">
                                  <a:latin typeface="Cambria Math" panose="02040503050406030204" pitchFamily="18" charset="0"/>
                                </a:rPr>
                                <m:t>𝑅𝑒</m:t>
                              </m:r>
                              <m:r>
                                <a:rPr lang="fr-FR" i="1">
                                  <a:latin typeface="Cambria Math" panose="02040503050406030204" pitchFamily="18" charset="0"/>
                                </a:rPr>
                                <m:t>{−</m:t>
                              </m:r>
                              <m:r>
                                <a:rPr lang="fr-FR" b="0" i="1" smtClean="0">
                                  <a:latin typeface="Cambria Math" panose="02040503050406030204" pitchFamily="18" charset="0"/>
                                </a:rPr>
                                <m:t>𝑉</m:t>
                              </m:r>
                            </m:e>
                            <m:sub>
                              <m:r>
                                <a:rPr lang="fr-FR" b="0" i="1" smtClean="0">
                                  <a:latin typeface="Cambria Math" panose="02040503050406030204" pitchFamily="18" charset="0"/>
                                </a:rPr>
                                <m:t>𝐸𝑊</m:t>
                              </m:r>
                            </m:sub>
                          </m:sSub>
                        </m:num>
                        <m:den>
                          <m:sSub>
                            <m:sSubPr>
                              <m:ctrlPr>
                                <a:rPr lang="fr-FR" i="1" smtClean="0">
                                  <a:latin typeface="Cambria Math" panose="02040503050406030204" pitchFamily="18" charset="0"/>
                                </a:rPr>
                              </m:ctrlPr>
                            </m:sSubPr>
                            <m:e>
                              <m:r>
                                <a:rPr lang="fr-FR" b="0" i="1" smtClean="0">
                                  <a:latin typeface="Cambria Math" panose="02040503050406030204" pitchFamily="18" charset="0"/>
                                </a:rPr>
                                <m:t>𝑉</m:t>
                              </m:r>
                            </m:e>
                            <m:sub>
                              <m:r>
                                <a:rPr lang="fr-FR" b="0" i="1" smtClean="0">
                                  <a:latin typeface="Cambria Math" panose="02040503050406030204" pitchFamily="18" charset="0"/>
                                </a:rPr>
                                <m:t>𝑁𝑆</m:t>
                              </m:r>
                            </m:sub>
                          </m:sSub>
                          <m:r>
                            <a:rPr lang="fr-FR" b="0" i="1" smtClean="0">
                              <a:latin typeface="Cambria Math" panose="02040503050406030204" pitchFamily="18" charset="0"/>
                            </a:rPr>
                            <m:t>}&lt;0</m:t>
                          </m:r>
                        </m:den>
                      </m:f>
                    </m:oMath>
                  </m:oMathPara>
                </a14:m>
                <a:endParaRPr lang="fr-FR" dirty="0"/>
              </a:p>
            </p:txBody>
          </p:sp>
        </mc:Choice>
        <mc:Fallback xmlns="">
          <p:sp>
            <p:nvSpPr>
              <p:cNvPr id="85" name="ZoneTexte 84">
                <a:extLst>
                  <a:ext uri="{FF2B5EF4-FFF2-40B4-BE49-F238E27FC236}">
                    <a16:creationId xmlns:a16="http://schemas.microsoft.com/office/drawing/2014/main" id="{A9EB07D8-B12E-31EB-3A92-6DB4CC3356F8}"/>
                  </a:ext>
                </a:extLst>
              </p:cNvPr>
              <p:cNvSpPr txBox="1">
                <a:spLocks noRot="1" noChangeAspect="1" noMove="1" noResize="1" noEditPoints="1" noAdjustHandles="1" noChangeArrowheads="1" noChangeShapeType="1" noTextEdit="1"/>
              </p:cNvSpPr>
              <p:nvPr/>
            </p:nvSpPr>
            <p:spPr>
              <a:xfrm>
                <a:off x="4930012" y="2798567"/>
                <a:ext cx="1967911" cy="276999"/>
              </a:xfrm>
              <a:prstGeom prst="rect">
                <a:avLst/>
              </a:prstGeom>
              <a:blipFill>
                <a:blip r:embed="rId18"/>
                <a:stretch>
                  <a:fillRect l="-2786" t="-169565" r="-2477" b="-25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6" name="ZoneTexte 85">
                <a:extLst>
                  <a:ext uri="{FF2B5EF4-FFF2-40B4-BE49-F238E27FC236}">
                    <a16:creationId xmlns:a16="http://schemas.microsoft.com/office/drawing/2014/main" id="{8B6F4490-2EC7-7F63-83E5-2082AFE974F1}"/>
                  </a:ext>
                </a:extLst>
              </p:cNvPr>
              <p:cNvSpPr txBox="1"/>
              <p:nvPr/>
            </p:nvSpPr>
            <p:spPr>
              <a:xfrm>
                <a:off x="4971967" y="3857776"/>
                <a:ext cx="196791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type m:val="lin"/>
                          <m:ctrlPr>
                            <a:rPr lang="fr-FR" i="1" smtClean="0">
                              <a:latin typeface="Cambria Math" panose="02040503050406030204" pitchFamily="18" charset="0"/>
                            </a:rPr>
                          </m:ctrlPr>
                        </m:fPr>
                        <m:num>
                          <m:sSub>
                            <m:sSubPr>
                              <m:ctrlPr>
                                <a:rPr lang="fr-FR" i="1" smtClean="0">
                                  <a:latin typeface="Cambria Math" panose="02040503050406030204" pitchFamily="18" charset="0"/>
                                </a:rPr>
                              </m:ctrlPr>
                            </m:sSubPr>
                            <m:e>
                              <m:r>
                                <a:rPr lang="fr-FR" i="1">
                                  <a:latin typeface="Cambria Math" panose="02040503050406030204" pitchFamily="18" charset="0"/>
                                </a:rPr>
                                <m:t>𝑅𝑒</m:t>
                              </m:r>
                              <m:r>
                                <a:rPr lang="fr-FR" i="1">
                                  <a:latin typeface="Cambria Math" panose="02040503050406030204" pitchFamily="18" charset="0"/>
                                </a:rPr>
                                <m:t>{−</m:t>
                              </m:r>
                              <m:r>
                                <a:rPr lang="fr-FR" b="0" i="1" smtClean="0">
                                  <a:latin typeface="Cambria Math" panose="02040503050406030204" pitchFamily="18" charset="0"/>
                                </a:rPr>
                                <m:t>𝑉</m:t>
                              </m:r>
                            </m:e>
                            <m:sub>
                              <m:r>
                                <a:rPr lang="fr-FR" b="0" i="1" smtClean="0">
                                  <a:latin typeface="Cambria Math" panose="02040503050406030204" pitchFamily="18" charset="0"/>
                                </a:rPr>
                                <m:t>𝐸𝑊</m:t>
                              </m:r>
                            </m:sub>
                          </m:sSub>
                        </m:num>
                        <m:den>
                          <m:sSub>
                            <m:sSubPr>
                              <m:ctrlPr>
                                <a:rPr lang="fr-FR" i="1" smtClean="0">
                                  <a:latin typeface="Cambria Math" panose="02040503050406030204" pitchFamily="18" charset="0"/>
                                </a:rPr>
                              </m:ctrlPr>
                            </m:sSubPr>
                            <m:e>
                              <m:r>
                                <a:rPr lang="fr-FR" b="0" i="1" smtClean="0">
                                  <a:latin typeface="Cambria Math" panose="02040503050406030204" pitchFamily="18" charset="0"/>
                                </a:rPr>
                                <m:t>𝑉</m:t>
                              </m:r>
                            </m:e>
                            <m:sub>
                              <m:r>
                                <a:rPr lang="fr-FR" b="0" i="1" smtClean="0">
                                  <a:latin typeface="Cambria Math" panose="02040503050406030204" pitchFamily="18" charset="0"/>
                                </a:rPr>
                                <m:t>𝑁𝑆</m:t>
                              </m:r>
                            </m:sub>
                          </m:sSub>
                          <m:r>
                            <a:rPr lang="fr-FR" b="0" i="1" smtClean="0">
                              <a:latin typeface="Cambria Math" panose="02040503050406030204" pitchFamily="18" charset="0"/>
                            </a:rPr>
                            <m:t>}&lt;0</m:t>
                          </m:r>
                        </m:den>
                      </m:f>
                    </m:oMath>
                  </m:oMathPara>
                </a14:m>
                <a:endParaRPr lang="fr-FR" dirty="0"/>
              </a:p>
            </p:txBody>
          </p:sp>
        </mc:Choice>
        <mc:Fallback xmlns="">
          <p:sp>
            <p:nvSpPr>
              <p:cNvPr id="86" name="ZoneTexte 85">
                <a:extLst>
                  <a:ext uri="{FF2B5EF4-FFF2-40B4-BE49-F238E27FC236}">
                    <a16:creationId xmlns:a16="http://schemas.microsoft.com/office/drawing/2014/main" id="{8B6F4490-2EC7-7F63-83E5-2082AFE974F1}"/>
                  </a:ext>
                </a:extLst>
              </p:cNvPr>
              <p:cNvSpPr txBox="1">
                <a:spLocks noRot="1" noChangeAspect="1" noMove="1" noResize="1" noEditPoints="1" noAdjustHandles="1" noChangeArrowheads="1" noChangeShapeType="1" noTextEdit="1"/>
              </p:cNvSpPr>
              <p:nvPr/>
            </p:nvSpPr>
            <p:spPr>
              <a:xfrm>
                <a:off x="4971967" y="3857776"/>
                <a:ext cx="1967911" cy="276999"/>
              </a:xfrm>
              <a:prstGeom prst="rect">
                <a:avLst/>
              </a:prstGeom>
              <a:blipFill>
                <a:blip r:embed="rId19"/>
                <a:stretch>
                  <a:fillRect l="-2795" t="-175556" r="-2795" b="-25555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7" name="ZoneTexte 86">
                <a:extLst>
                  <a:ext uri="{FF2B5EF4-FFF2-40B4-BE49-F238E27FC236}">
                    <a16:creationId xmlns:a16="http://schemas.microsoft.com/office/drawing/2014/main" id="{C28FEEA7-B095-4A73-438D-2A5EFDAEAFCC}"/>
                  </a:ext>
                </a:extLst>
              </p:cNvPr>
              <p:cNvSpPr txBox="1"/>
              <p:nvPr/>
            </p:nvSpPr>
            <p:spPr>
              <a:xfrm>
                <a:off x="4940819" y="4916018"/>
                <a:ext cx="196791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type m:val="lin"/>
                          <m:ctrlPr>
                            <a:rPr lang="fr-FR" i="1" smtClean="0">
                              <a:latin typeface="Cambria Math" panose="02040503050406030204" pitchFamily="18" charset="0"/>
                            </a:rPr>
                          </m:ctrlPr>
                        </m:fPr>
                        <m:num>
                          <m:sSub>
                            <m:sSubPr>
                              <m:ctrlPr>
                                <a:rPr lang="fr-FR" i="1" smtClean="0">
                                  <a:latin typeface="Cambria Math" panose="02040503050406030204" pitchFamily="18" charset="0"/>
                                </a:rPr>
                              </m:ctrlPr>
                            </m:sSubPr>
                            <m:e>
                              <m:r>
                                <a:rPr lang="fr-FR" i="1">
                                  <a:latin typeface="Cambria Math" panose="02040503050406030204" pitchFamily="18" charset="0"/>
                                </a:rPr>
                                <m:t>𝑅𝑒</m:t>
                              </m:r>
                              <m:r>
                                <a:rPr lang="fr-FR" i="1">
                                  <a:latin typeface="Cambria Math" panose="02040503050406030204" pitchFamily="18" charset="0"/>
                                </a:rPr>
                                <m:t>{−</m:t>
                              </m:r>
                              <m:r>
                                <a:rPr lang="fr-FR" b="0" i="1" smtClean="0">
                                  <a:latin typeface="Cambria Math" panose="02040503050406030204" pitchFamily="18" charset="0"/>
                                </a:rPr>
                                <m:t>𝑉</m:t>
                              </m:r>
                            </m:e>
                            <m:sub>
                              <m:r>
                                <a:rPr lang="fr-FR" b="0" i="1" smtClean="0">
                                  <a:latin typeface="Cambria Math" panose="02040503050406030204" pitchFamily="18" charset="0"/>
                                </a:rPr>
                                <m:t>𝐸𝑊</m:t>
                              </m:r>
                            </m:sub>
                          </m:sSub>
                        </m:num>
                        <m:den>
                          <m:sSub>
                            <m:sSubPr>
                              <m:ctrlPr>
                                <a:rPr lang="fr-FR" i="1" smtClean="0">
                                  <a:latin typeface="Cambria Math" panose="02040503050406030204" pitchFamily="18" charset="0"/>
                                </a:rPr>
                              </m:ctrlPr>
                            </m:sSubPr>
                            <m:e>
                              <m:r>
                                <a:rPr lang="fr-FR" b="0" i="1" smtClean="0">
                                  <a:latin typeface="Cambria Math" panose="02040503050406030204" pitchFamily="18" charset="0"/>
                                </a:rPr>
                                <m:t>𝑉</m:t>
                              </m:r>
                            </m:e>
                            <m:sub>
                              <m:r>
                                <a:rPr lang="fr-FR" b="0" i="1" smtClean="0">
                                  <a:latin typeface="Cambria Math" panose="02040503050406030204" pitchFamily="18" charset="0"/>
                                </a:rPr>
                                <m:t>𝑁𝑆</m:t>
                              </m:r>
                            </m:sub>
                          </m:sSub>
                          <m:r>
                            <a:rPr lang="fr-FR" b="0" i="1" smtClean="0">
                              <a:latin typeface="Cambria Math" panose="02040503050406030204" pitchFamily="18" charset="0"/>
                            </a:rPr>
                            <m:t>}&lt;0</m:t>
                          </m:r>
                        </m:den>
                      </m:f>
                    </m:oMath>
                  </m:oMathPara>
                </a14:m>
                <a:endParaRPr lang="fr-FR" dirty="0"/>
              </a:p>
            </p:txBody>
          </p:sp>
        </mc:Choice>
        <mc:Fallback xmlns="">
          <p:sp>
            <p:nvSpPr>
              <p:cNvPr id="87" name="ZoneTexte 86">
                <a:extLst>
                  <a:ext uri="{FF2B5EF4-FFF2-40B4-BE49-F238E27FC236}">
                    <a16:creationId xmlns:a16="http://schemas.microsoft.com/office/drawing/2014/main" id="{C28FEEA7-B095-4A73-438D-2A5EFDAEAFCC}"/>
                  </a:ext>
                </a:extLst>
              </p:cNvPr>
              <p:cNvSpPr txBox="1">
                <a:spLocks noRot="1" noChangeAspect="1" noMove="1" noResize="1" noEditPoints="1" noAdjustHandles="1" noChangeArrowheads="1" noChangeShapeType="1" noTextEdit="1"/>
              </p:cNvSpPr>
              <p:nvPr/>
            </p:nvSpPr>
            <p:spPr>
              <a:xfrm>
                <a:off x="4940819" y="4916018"/>
                <a:ext cx="1967911" cy="276999"/>
              </a:xfrm>
              <a:prstGeom prst="rect">
                <a:avLst/>
              </a:prstGeom>
              <a:blipFill>
                <a:blip r:embed="rId20"/>
                <a:stretch>
                  <a:fillRect l="-2795" t="-169565" r="-2795" b="-2500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8" name="ZoneTexte 87">
                <a:extLst>
                  <a:ext uri="{FF2B5EF4-FFF2-40B4-BE49-F238E27FC236}">
                    <a16:creationId xmlns:a16="http://schemas.microsoft.com/office/drawing/2014/main" id="{D6504453-49A5-6D93-327F-F95C1AF09B63}"/>
                  </a:ext>
                </a:extLst>
              </p:cNvPr>
              <p:cNvSpPr txBox="1"/>
              <p:nvPr/>
            </p:nvSpPr>
            <p:spPr>
              <a:xfrm>
                <a:off x="7583563" y="3031976"/>
                <a:ext cx="8202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i="1" smtClean="0">
                          <a:solidFill>
                            <a:schemeClr val="accent5"/>
                          </a:solidFill>
                          <a:latin typeface="Cambria Math" panose="02040503050406030204" pitchFamily="18" charset="0"/>
                          <a:ea typeface="Cambria Math" panose="02040503050406030204" pitchFamily="18" charset="0"/>
                        </a:rPr>
                        <m:t>𝜑</m:t>
                      </m:r>
                      <m:r>
                        <a:rPr lang="fr-FR" b="0" i="1" smtClean="0">
                          <a:solidFill>
                            <a:schemeClr val="accent5"/>
                          </a:solidFill>
                          <a:latin typeface="Cambria Math" panose="02040503050406030204" pitchFamily="18" charset="0"/>
                          <a:ea typeface="Cambria Math" panose="02040503050406030204" pitchFamily="18" charset="0"/>
                        </a:rPr>
                        <m:t>= </m:t>
                      </m:r>
                      <m:sSub>
                        <m:sSubPr>
                          <m:ctrlPr>
                            <a:rPr lang="fr-FR" b="0" i="1" smtClean="0">
                              <a:solidFill>
                                <a:schemeClr val="accent5"/>
                              </a:solidFill>
                              <a:latin typeface="Cambria Math" panose="02040503050406030204" pitchFamily="18" charset="0"/>
                              <a:ea typeface="Cambria Math" panose="02040503050406030204" pitchFamily="18" charset="0"/>
                            </a:rPr>
                          </m:ctrlPr>
                        </m:sSubPr>
                        <m:e>
                          <m:r>
                            <a:rPr lang="fr-FR" b="0" i="1" smtClean="0">
                              <a:solidFill>
                                <a:schemeClr val="accent5"/>
                              </a:solidFill>
                              <a:latin typeface="Cambria Math" panose="02040503050406030204" pitchFamily="18" charset="0"/>
                              <a:ea typeface="Cambria Math" panose="02040503050406030204" pitchFamily="18" charset="0"/>
                            </a:rPr>
                            <m:t>𝜑</m:t>
                          </m:r>
                        </m:e>
                        <m:sub>
                          <m:r>
                            <a:rPr lang="fr-FR" b="0" i="1" smtClean="0">
                              <a:solidFill>
                                <a:schemeClr val="accent5"/>
                              </a:solidFill>
                              <a:latin typeface="Cambria Math" panose="02040503050406030204" pitchFamily="18" charset="0"/>
                              <a:ea typeface="Cambria Math" panose="02040503050406030204" pitchFamily="18" charset="0"/>
                            </a:rPr>
                            <m:t>1</m:t>
                          </m:r>
                        </m:sub>
                      </m:sSub>
                    </m:oMath>
                  </m:oMathPara>
                </a14:m>
                <a:endParaRPr lang="fr-FR" dirty="0"/>
              </a:p>
            </p:txBody>
          </p:sp>
        </mc:Choice>
        <mc:Fallback xmlns="">
          <p:sp>
            <p:nvSpPr>
              <p:cNvPr id="88" name="ZoneTexte 87">
                <a:extLst>
                  <a:ext uri="{FF2B5EF4-FFF2-40B4-BE49-F238E27FC236}">
                    <a16:creationId xmlns:a16="http://schemas.microsoft.com/office/drawing/2014/main" id="{D6504453-49A5-6D93-327F-F95C1AF09B63}"/>
                  </a:ext>
                </a:extLst>
              </p:cNvPr>
              <p:cNvSpPr txBox="1">
                <a:spLocks noRot="1" noChangeAspect="1" noMove="1" noResize="1" noEditPoints="1" noAdjustHandles="1" noChangeArrowheads="1" noChangeShapeType="1" noTextEdit="1"/>
              </p:cNvSpPr>
              <p:nvPr/>
            </p:nvSpPr>
            <p:spPr>
              <a:xfrm>
                <a:off x="7583563" y="3031976"/>
                <a:ext cx="820289" cy="276999"/>
              </a:xfrm>
              <a:prstGeom prst="rect">
                <a:avLst/>
              </a:prstGeom>
              <a:blipFill>
                <a:blip r:embed="rId21"/>
                <a:stretch>
                  <a:fillRect l="-7407" r="-2963" b="-2391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9" name="ZoneTexte 88">
                <a:extLst>
                  <a:ext uri="{FF2B5EF4-FFF2-40B4-BE49-F238E27FC236}">
                    <a16:creationId xmlns:a16="http://schemas.microsoft.com/office/drawing/2014/main" id="{99C3339E-3194-8CDA-B666-B779A8CD6BBA}"/>
                  </a:ext>
                </a:extLst>
              </p:cNvPr>
              <p:cNvSpPr txBox="1"/>
              <p:nvPr/>
            </p:nvSpPr>
            <p:spPr>
              <a:xfrm>
                <a:off x="7549878" y="4088989"/>
                <a:ext cx="8202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i="1" smtClean="0">
                          <a:solidFill>
                            <a:schemeClr val="accent5"/>
                          </a:solidFill>
                          <a:latin typeface="Cambria Math" panose="02040503050406030204" pitchFamily="18" charset="0"/>
                          <a:ea typeface="Cambria Math" panose="02040503050406030204" pitchFamily="18" charset="0"/>
                        </a:rPr>
                        <m:t>𝜑</m:t>
                      </m:r>
                      <m:r>
                        <a:rPr lang="fr-FR" b="0" i="1" smtClean="0">
                          <a:solidFill>
                            <a:schemeClr val="accent5"/>
                          </a:solidFill>
                          <a:latin typeface="Cambria Math" panose="02040503050406030204" pitchFamily="18" charset="0"/>
                          <a:ea typeface="Cambria Math" panose="02040503050406030204" pitchFamily="18" charset="0"/>
                        </a:rPr>
                        <m:t>= </m:t>
                      </m:r>
                      <m:sSub>
                        <m:sSubPr>
                          <m:ctrlPr>
                            <a:rPr lang="fr-FR" b="0" i="1" smtClean="0">
                              <a:solidFill>
                                <a:schemeClr val="accent5"/>
                              </a:solidFill>
                              <a:latin typeface="Cambria Math" panose="02040503050406030204" pitchFamily="18" charset="0"/>
                              <a:ea typeface="Cambria Math" panose="02040503050406030204" pitchFamily="18" charset="0"/>
                            </a:rPr>
                          </m:ctrlPr>
                        </m:sSubPr>
                        <m:e>
                          <m:r>
                            <a:rPr lang="fr-FR" b="0" i="1" smtClean="0">
                              <a:solidFill>
                                <a:schemeClr val="accent5"/>
                              </a:solidFill>
                              <a:latin typeface="Cambria Math" panose="02040503050406030204" pitchFamily="18" charset="0"/>
                              <a:ea typeface="Cambria Math" panose="02040503050406030204" pitchFamily="18" charset="0"/>
                            </a:rPr>
                            <m:t>𝜑</m:t>
                          </m:r>
                        </m:e>
                        <m:sub>
                          <m:r>
                            <a:rPr lang="fr-FR" b="0" i="1" smtClean="0">
                              <a:solidFill>
                                <a:schemeClr val="accent5"/>
                              </a:solidFill>
                              <a:latin typeface="Cambria Math" panose="02040503050406030204" pitchFamily="18" charset="0"/>
                              <a:ea typeface="Cambria Math" panose="02040503050406030204" pitchFamily="18" charset="0"/>
                            </a:rPr>
                            <m:t>1</m:t>
                          </m:r>
                        </m:sub>
                      </m:sSub>
                    </m:oMath>
                  </m:oMathPara>
                </a14:m>
                <a:endParaRPr lang="fr-FR" dirty="0"/>
              </a:p>
            </p:txBody>
          </p:sp>
        </mc:Choice>
        <mc:Fallback xmlns="">
          <p:sp>
            <p:nvSpPr>
              <p:cNvPr id="89" name="ZoneTexte 88">
                <a:extLst>
                  <a:ext uri="{FF2B5EF4-FFF2-40B4-BE49-F238E27FC236}">
                    <a16:creationId xmlns:a16="http://schemas.microsoft.com/office/drawing/2014/main" id="{99C3339E-3194-8CDA-B666-B779A8CD6BBA}"/>
                  </a:ext>
                </a:extLst>
              </p:cNvPr>
              <p:cNvSpPr txBox="1">
                <a:spLocks noRot="1" noChangeAspect="1" noMove="1" noResize="1" noEditPoints="1" noAdjustHandles="1" noChangeArrowheads="1" noChangeShapeType="1" noTextEdit="1"/>
              </p:cNvSpPr>
              <p:nvPr/>
            </p:nvSpPr>
            <p:spPr>
              <a:xfrm>
                <a:off x="7549878" y="4088989"/>
                <a:ext cx="820289" cy="276999"/>
              </a:xfrm>
              <a:prstGeom prst="rect">
                <a:avLst/>
              </a:prstGeom>
              <a:blipFill>
                <a:blip r:embed="rId22"/>
                <a:stretch>
                  <a:fillRect l="-7407" r="-2963" b="-26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0" name="ZoneTexte 89">
                <a:extLst>
                  <a:ext uri="{FF2B5EF4-FFF2-40B4-BE49-F238E27FC236}">
                    <a16:creationId xmlns:a16="http://schemas.microsoft.com/office/drawing/2014/main" id="{0609355B-0025-18DE-4815-32CEA2D14B60}"/>
                  </a:ext>
                </a:extLst>
              </p:cNvPr>
              <p:cNvSpPr txBox="1"/>
              <p:nvPr/>
            </p:nvSpPr>
            <p:spPr>
              <a:xfrm>
                <a:off x="7549878" y="1414685"/>
                <a:ext cx="153202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i="1" smtClean="0">
                          <a:solidFill>
                            <a:srgbClr val="00B0F0"/>
                          </a:solidFill>
                          <a:latin typeface="Cambria Math" panose="02040503050406030204" pitchFamily="18" charset="0"/>
                          <a:ea typeface="Cambria Math" panose="02040503050406030204" pitchFamily="18" charset="0"/>
                        </a:rPr>
                        <m:t>𝜑</m:t>
                      </m:r>
                      <m:r>
                        <a:rPr lang="fr-FR" b="0" i="1" smtClean="0">
                          <a:solidFill>
                            <a:srgbClr val="00B0F0"/>
                          </a:solidFill>
                          <a:latin typeface="Cambria Math" panose="02040503050406030204" pitchFamily="18" charset="0"/>
                          <a:ea typeface="Cambria Math" panose="02040503050406030204" pitchFamily="18" charset="0"/>
                        </a:rPr>
                        <m:t>=180 − </m:t>
                      </m:r>
                      <m:sSub>
                        <m:sSubPr>
                          <m:ctrlPr>
                            <a:rPr lang="fr-FR" b="0" i="1" smtClean="0">
                              <a:solidFill>
                                <a:srgbClr val="00B0F0"/>
                              </a:solidFill>
                              <a:latin typeface="Cambria Math" panose="02040503050406030204" pitchFamily="18" charset="0"/>
                              <a:ea typeface="Cambria Math" panose="02040503050406030204" pitchFamily="18" charset="0"/>
                            </a:rPr>
                          </m:ctrlPr>
                        </m:sSubPr>
                        <m:e>
                          <m:r>
                            <a:rPr lang="fr-FR" b="0" i="1" smtClean="0">
                              <a:solidFill>
                                <a:srgbClr val="00B0F0"/>
                              </a:solidFill>
                              <a:latin typeface="Cambria Math" panose="02040503050406030204" pitchFamily="18" charset="0"/>
                              <a:ea typeface="Cambria Math" panose="02040503050406030204" pitchFamily="18" charset="0"/>
                            </a:rPr>
                            <m:t>𝜑</m:t>
                          </m:r>
                        </m:e>
                        <m:sub>
                          <m:r>
                            <a:rPr lang="fr-FR" b="0" i="1" smtClean="0">
                              <a:solidFill>
                                <a:srgbClr val="00B0F0"/>
                              </a:solidFill>
                              <a:latin typeface="Cambria Math" panose="02040503050406030204" pitchFamily="18" charset="0"/>
                              <a:ea typeface="Cambria Math" panose="02040503050406030204" pitchFamily="18" charset="0"/>
                            </a:rPr>
                            <m:t>1</m:t>
                          </m:r>
                        </m:sub>
                      </m:sSub>
                    </m:oMath>
                  </m:oMathPara>
                </a14:m>
                <a:endParaRPr lang="fr-FR" dirty="0">
                  <a:solidFill>
                    <a:srgbClr val="00B0F0"/>
                  </a:solidFill>
                </a:endParaRPr>
              </a:p>
            </p:txBody>
          </p:sp>
        </mc:Choice>
        <mc:Fallback xmlns="">
          <p:sp>
            <p:nvSpPr>
              <p:cNvPr id="90" name="ZoneTexte 89">
                <a:extLst>
                  <a:ext uri="{FF2B5EF4-FFF2-40B4-BE49-F238E27FC236}">
                    <a16:creationId xmlns:a16="http://schemas.microsoft.com/office/drawing/2014/main" id="{0609355B-0025-18DE-4815-32CEA2D14B60}"/>
                  </a:ext>
                </a:extLst>
              </p:cNvPr>
              <p:cNvSpPr txBox="1">
                <a:spLocks noRot="1" noChangeAspect="1" noMove="1" noResize="1" noEditPoints="1" noAdjustHandles="1" noChangeArrowheads="1" noChangeShapeType="1" noTextEdit="1"/>
              </p:cNvSpPr>
              <p:nvPr/>
            </p:nvSpPr>
            <p:spPr>
              <a:xfrm>
                <a:off x="7549878" y="1414685"/>
                <a:ext cx="1532022" cy="276999"/>
              </a:xfrm>
              <a:prstGeom prst="rect">
                <a:avLst/>
              </a:prstGeom>
              <a:blipFill>
                <a:blip r:embed="rId23"/>
                <a:stretch>
                  <a:fillRect l="-3571" r="-1190" b="-2391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1" name="ZoneTexte 90">
                <a:extLst>
                  <a:ext uri="{FF2B5EF4-FFF2-40B4-BE49-F238E27FC236}">
                    <a16:creationId xmlns:a16="http://schemas.microsoft.com/office/drawing/2014/main" id="{F7B06C20-F170-6E18-36F2-26890C234555}"/>
                  </a:ext>
                </a:extLst>
              </p:cNvPr>
              <p:cNvSpPr txBox="1"/>
              <p:nvPr/>
            </p:nvSpPr>
            <p:spPr>
              <a:xfrm>
                <a:off x="7549878" y="3560482"/>
                <a:ext cx="153202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i="1" smtClean="0">
                          <a:solidFill>
                            <a:srgbClr val="00B0F0"/>
                          </a:solidFill>
                          <a:latin typeface="Cambria Math" panose="02040503050406030204" pitchFamily="18" charset="0"/>
                          <a:ea typeface="Cambria Math" panose="02040503050406030204" pitchFamily="18" charset="0"/>
                        </a:rPr>
                        <m:t>𝜑</m:t>
                      </m:r>
                      <m:r>
                        <a:rPr lang="fr-FR" b="0" i="1" smtClean="0">
                          <a:solidFill>
                            <a:srgbClr val="00B0F0"/>
                          </a:solidFill>
                          <a:latin typeface="Cambria Math" panose="02040503050406030204" pitchFamily="18" charset="0"/>
                          <a:ea typeface="Cambria Math" panose="02040503050406030204" pitchFamily="18" charset="0"/>
                        </a:rPr>
                        <m:t>=180 − </m:t>
                      </m:r>
                      <m:sSub>
                        <m:sSubPr>
                          <m:ctrlPr>
                            <a:rPr lang="fr-FR" b="0" i="1" smtClean="0">
                              <a:solidFill>
                                <a:srgbClr val="00B0F0"/>
                              </a:solidFill>
                              <a:latin typeface="Cambria Math" panose="02040503050406030204" pitchFamily="18" charset="0"/>
                              <a:ea typeface="Cambria Math" panose="02040503050406030204" pitchFamily="18" charset="0"/>
                            </a:rPr>
                          </m:ctrlPr>
                        </m:sSubPr>
                        <m:e>
                          <m:r>
                            <a:rPr lang="fr-FR" b="0" i="1" smtClean="0">
                              <a:solidFill>
                                <a:srgbClr val="00B0F0"/>
                              </a:solidFill>
                              <a:latin typeface="Cambria Math" panose="02040503050406030204" pitchFamily="18" charset="0"/>
                              <a:ea typeface="Cambria Math" panose="02040503050406030204" pitchFamily="18" charset="0"/>
                            </a:rPr>
                            <m:t>𝜑</m:t>
                          </m:r>
                        </m:e>
                        <m:sub>
                          <m:r>
                            <a:rPr lang="fr-FR" b="0" i="1" smtClean="0">
                              <a:solidFill>
                                <a:srgbClr val="00B0F0"/>
                              </a:solidFill>
                              <a:latin typeface="Cambria Math" panose="02040503050406030204" pitchFamily="18" charset="0"/>
                              <a:ea typeface="Cambria Math" panose="02040503050406030204" pitchFamily="18" charset="0"/>
                            </a:rPr>
                            <m:t>1</m:t>
                          </m:r>
                        </m:sub>
                      </m:sSub>
                    </m:oMath>
                  </m:oMathPara>
                </a14:m>
                <a:endParaRPr lang="fr-FR" dirty="0">
                  <a:solidFill>
                    <a:srgbClr val="00B0F0"/>
                  </a:solidFill>
                </a:endParaRPr>
              </a:p>
            </p:txBody>
          </p:sp>
        </mc:Choice>
        <mc:Fallback xmlns="">
          <p:sp>
            <p:nvSpPr>
              <p:cNvPr id="91" name="ZoneTexte 90">
                <a:extLst>
                  <a:ext uri="{FF2B5EF4-FFF2-40B4-BE49-F238E27FC236}">
                    <a16:creationId xmlns:a16="http://schemas.microsoft.com/office/drawing/2014/main" id="{F7B06C20-F170-6E18-36F2-26890C234555}"/>
                  </a:ext>
                </a:extLst>
              </p:cNvPr>
              <p:cNvSpPr txBox="1">
                <a:spLocks noRot="1" noChangeAspect="1" noMove="1" noResize="1" noEditPoints="1" noAdjustHandles="1" noChangeArrowheads="1" noChangeShapeType="1" noTextEdit="1"/>
              </p:cNvSpPr>
              <p:nvPr/>
            </p:nvSpPr>
            <p:spPr>
              <a:xfrm>
                <a:off x="7549878" y="3560482"/>
                <a:ext cx="1532022" cy="276999"/>
              </a:xfrm>
              <a:prstGeom prst="rect">
                <a:avLst/>
              </a:prstGeom>
              <a:blipFill>
                <a:blip r:embed="rId24"/>
                <a:stretch>
                  <a:fillRect l="-3571" r="-1190" b="-2391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2" name="ZoneTexte 91">
                <a:extLst>
                  <a:ext uri="{FF2B5EF4-FFF2-40B4-BE49-F238E27FC236}">
                    <a16:creationId xmlns:a16="http://schemas.microsoft.com/office/drawing/2014/main" id="{B3A1A8CE-9211-83E6-D3EA-363047984C50}"/>
                  </a:ext>
                </a:extLst>
              </p:cNvPr>
              <p:cNvSpPr txBox="1"/>
              <p:nvPr/>
            </p:nvSpPr>
            <p:spPr>
              <a:xfrm>
                <a:off x="7549878" y="1935200"/>
                <a:ext cx="153202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i="1" smtClean="0">
                          <a:solidFill>
                            <a:srgbClr val="00B050"/>
                          </a:solidFill>
                          <a:latin typeface="Cambria Math" panose="02040503050406030204" pitchFamily="18" charset="0"/>
                          <a:ea typeface="Cambria Math" panose="02040503050406030204" pitchFamily="18" charset="0"/>
                        </a:rPr>
                        <m:t>𝜑</m:t>
                      </m:r>
                      <m:r>
                        <a:rPr lang="fr-FR" b="0" i="1" smtClean="0">
                          <a:solidFill>
                            <a:srgbClr val="00B050"/>
                          </a:solidFill>
                          <a:latin typeface="Cambria Math" panose="02040503050406030204" pitchFamily="18" charset="0"/>
                          <a:ea typeface="Cambria Math" panose="02040503050406030204" pitchFamily="18" charset="0"/>
                        </a:rPr>
                        <m:t>=180+ </m:t>
                      </m:r>
                      <m:sSub>
                        <m:sSubPr>
                          <m:ctrlPr>
                            <a:rPr lang="fr-FR" b="0" i="1" smtClean="0">
                              <a:solidFill>
                                <a:srgbClr val="00B050"/>
                              </a:solidFill>
                              <a:latin typeface="Cambria Math" panose="02040503050406030204" pitchFamily="18" charset="0"/>
                              <a:ea typeface="Cambria Math" panose="02040503050406030204" pitchFamily="18" charset="0"/>
                            </a:rPr>
                          </m:ctrlPr>
                        </m:sSubPr>
                        <m:e>
                          <m:r>
                            <a:rPr lang="fr-FR" b="0" i="1" smtClean="0">
                              <a:solidFill>
                                <a:srgbClr val="00B050"/>
                              </a:solidFill>
                              <a:latin typeface="Cambria Math" panose="02040503050406030204" pitchFamily="18" charset="0"/>
                              <a:ea typeface="Cambria Math" panose="02040503050406030204" pitchFamily="18" charset="0"/>
                            </a:rPr>
                            <m:t>𝜑</m:t>
                          </m:r>
                        </m:e>
                        <m:sub>
                          <m:r>
                            <a:rPr lang="fr-FR" b="0" i="1" smtClean="0">
                              <a:solidFill>
                                <a:srgbClr val="00B050"/>
                              </a:solidFill>
                              <a:latin typeface="Cambria Math" panose="02040503050406030204" pitchFamily="18" charset="0"/>
                              <a:ea typeface="Cambria Math" panose="02040503050406030204" pitchFamily="18" charset="0"/>
                            </a:rPr>
                            <m:t>1</m:t>
                          </m:r>
                        </m:sub>
                      </m:sSub>
                    </m:oMath>
                  </m:oMathPara>
                </a14:m>
                <a:endParaRPr lang="fr-FR" dirty="0">
                  <a:solidFill>
                    <a:srgbClr val="00B050"/>
                  </a:solidFill>
                </a:endParaRPr>
              </a:p>
            </p:txBody>
          </p:sp>
        </mc:Choice>
        <mc:Fallback xmlns="">
          <p:sp>
            <p:nvSpPr>
              <p:cNvPr id="92" name="ZoneTexte 91">
                <a:extLst>
                  <a:ext uri="{FF2B5EF4-FFF2-40B4-BE49-F238E27FC236}">
                    <a16:creationId xmlns:a16="http://schemas.microsoft.com/office/drawing/2014/main" id="{B3A1A8CE-9211-83E6-D3EA-363047984C50}"/>
                  </a:ext>
                </a:extLst>
              </p:cNvPr>
              <p:cNvSpPr txBox="1">
                <a:spLocks noRot="1" noChangeAspect="1" noMove="1" noResize="1" noEditPoints="1" noAdjustHandles="1" noChangeArrowheads="1" noChangeShapeType="1" noTextEdit="1"/>
              </p:cNvSpPr>
              <p:nvPr/>
            </p:nvSpPr>
            <p:spPr>
              <a:xfrm>
                <a:off x="7549878" y="1935200"/>
                <a:ext cx="1532022" cy="276999"/>
              </a:xfrm>
              <a:prstGeom prst="rect">
                <a:avLst/>
              </a:prstGeom>
              <a:blipFill>
                <a:blip r:embed="rId25"/>
                <a:stretch>
                  <a:fillRect l="-1984" b="-2391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3" name="ZoneTexte 92">
                <a:extLst>
                  <a:ext uri="{FF2B5EF4-FFF2-40B4-BE49-F238E27FC236}">
                    <a16:creationId xmlns:a16="http://schemas.microsoft.com/office/drawing/2014/main" id="{329287EB-2C66-3A52-89A8-A6FCB3F2F385}"/>
                  </a:ext>
                </a:extLst>
              </p:cNvPr>
              <p:cNvSpPr txBox="1"/>
              <p:nvPr/>
            </p:nvSpPr>
            <p:spPr>
              <a:xfrm>
                <a:off x="7549878" y="5146002"/>
                <a:ext cx="153202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i="1" smtClean="0">
                          <a:solidFill>
                            <a:srgbClr val="00B050"/>
                          </a:solidFill>
                          <a:latin typeface="Cambria Math" panose="02040503050406030204" pitchFamily="18" charset="0"/>
                          <a:ea typeface="Cambria Math" panose="02040503050406030204" pitchFamily="18" charset="0"/>
                        </a:rPr>
                        <m:t>𝜑</m:t>
                      </m:r>
                      <m:r>
                        <a:rPr lang="fr-FR" b="0" i="1" smtClean="0">
                          <a:solidFill>
                            <a:srgbClr val="00B050"/>
                          </a:solidFill>
                          <a:latin typeface="Cambria Math" panose="02040503050406030204" pitchFamily="18" charset="0"/>
                          <a:ea typeface="Cambria Math" panose="02040503050406030204" pitchFamily="18" charset="0"/>
                        </a:rPr>
                        <m:t>=180+ </m:t>
                      </m:r>
                      <m:sSub>
                        <m:sSubPr>
                          <m:ctrlPr>
                            <a:rPr lang="fr-FR" b="0" i="1" smtClean="0">
                              <a:solidFill>
                                <a:srgbClr val="00B050"/>
                              </a:solidFill>
                              <a:latin typeface="Cambria Math" panose="02040503050406030204" pitchFamily="18" charset="0"/>
                              <a:ea typeface="Cambria Math" panose="02040503050406030204" pitchFamily="18" charset="0"/>
                            </a:rPr>
                          </m:ctrlPr>
                        </m:sSubPr>
                        <m:e>
                          <m:r>
                            <a:rPr lang="fr-FR" b="0" i="1" smtClean="0">
                              <a:solidFill>
                                <a:srgbClr val="00B050"/>
                              </a:solidFill>
                              <a:latin typeface="Cambria Math" panose="02040503050406030204" pitchFamily="18" charset="0"/>
                              <a:ea typeface="Cambria Math" panose="02040503050406030204" pitchFamily="18" charset="0"/>
                            </a:rPr>
                            <m:t>𝜑</m:t>
                          </m:r>
                        </m:e>
                        <m:sub>
                          <m:r>
                            <a:rPr lang="fr-FR" b="0" i="1" smtClean="0">
                              <a:solidFill>
                                <a:srgbClr val="00B050"/>
                              </a:solidFill>
                              <a:latin typeface="Cambria Math" panose="02040503050406030204" pitchFamily="18" charset="0"/>
                              <a:ea typeface="Cambria Math" panose="02040503050406030204" pitchFamily="18" charset="0"/>
                            </a:rPr>
                            <m:t>1</m:t>
                          </m:r>
                        </m:sub>
                      </m:sSub>
                    </m:oMath>
                  </m:oMathPara>
                </a14:m>
                <a:endParaRPr lang="fr-FR" dirty="0">
                  <a:solidFill>
                    <a:srgbClr val="00B050"/>
                  </a:solidFill>
                </a:endParaRPr>
              </a:p>
            </p:txBody>
          </p:sp>
        </mc:Choice>
        <mc:Fallback xmlns="">
          <p:sp>
            <p:nvSpPr>
              <p:cNvPr id="93" name="ZoneTexte 92">
                <a:extLst>
                  <a:ext uri="{FF2B5EF4-FFF2-40B4-BE49-F238E27FC236}">
                    <a16:creationId xmlns:a16="http://schemas.microsoft.com/office/drawing/2014/main" id="{329287EB-2C66-3A52-89A8-A6FCB3F2F385}"/>
                  </a:ext>
                </a:extLst>
              </p:cNvPr>
              <p:cNvSpPr txBox="1">
                <a:spLocks noRot="1" noChangeAspect="1" noMove="1" noResize="1" noEditPoints="1" noAdjustHandles="1" noChangeArrowheads="1" noChangeShapeType="1" noTextEdit="1"/>
              </p:cNvSpPr>
              <p:nvPr/>
            </p:nvSpPr>
            <p:spPr>
              <a:xfrm>
                <a:off x="7549878" y="5146002"/>
                <a:ext cx="1532022" cy="276999"/>
              </a:xfrm>
              <a:prstGeom prst="rect">
                <a:avLst/>
              </a:prstGeom>
              <a:blipFill>
                <a:blip r:embed="rId26"/>
                <a:stretch>
                  <a:fillRect l="-1984" b="-2391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4" name="ZoneTexte 93">
                <a:extLst>
                  <a:ext uri="{FF2B5EF4-FFF2-40B4-BE49-F238E27FC236}">
                    <a16:creationId xmlns:a16="http://schemas.microsoft.com/office/drawing/2014/main" id="{CE844AA5-D4A7-9E48-DA7A-40B09C2AEF3B}"/>
                  </a:ext>
                </a:extLst>
              </p:cNvPr>
              <p:cNvSpPr txBox="1"/>
              <p:nvPr/>
            </p:nvSpPr>
            <p:spPr>
              <a:xfrm>
                <a:off x="7549878" y="2483588"/>
                <a:ext cx="153202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i="1" smtClean="0">
                          <a:solidFill>
                            <a:schemeClr val="accent2">
                              <a:lumMod val="60000"/>
                              <a:lumOff val="40000"/>
                            </a:schemeClr>
                          </a:solidFill>
                          <a:latin typeface="Cambria Math" panose="02040503050406030204" pitchFamily="18" charset="0"/>
                          <a:ea typeface="Cambria Math" panose="02040503050406030204" pitchFamily="18" charset="0"/>
                        </a:rPr>
                        <m:t>𝜑</m:t>
                      </m:r>
                      <m:r>
                        <a:rPr lang="fr-FR" b="0" i="1" smtClean="0">
                          <a:solidFill>
                            <a:schemeClr val="accent2">
                              <a:lumMod val="60000"/>
                              <a:lumOff val="40000"/>
                            </a:schemeClr>
                          </a:solidFill>
                          <a:latin typeface="Cambria Math" panose="02040503050406030204" pitchFamily="18" charset="0"/>
                          <a:ea typeface="Cambria Math" panose="02040503050406030204" pitchFamily="18" charset="0"/>
                        </a:rPr>
                        <m:t>=360 − </m:t>
                      </m:r>
                      <m:sSub>
                        <m:sSubPr>
                          <m:ctrlPr>
                            <a:rPr lang="fr-FR" b="0" i="1" smtClean="0">
                              <a:solidFill>
                                <a:schemeClr val="accent2">
                                  <a:lumMod val="60000"/>
                                  <a:lumOff val="40000"/>
                                </a:schemeClr>
                              </a:solidFill>
                              <a:latin typeface="Cambria Math" panose="02040503050406030204" pitchFamily="18" charset="0"/>
                              <a:ea typeface="Cambria Math" panose="02040503050406030204" pitchFamily="18" charset="0"/>
                            </a:rPr>
                          </m:ctrlPr>
                        </m:sSubPr>
                        <m:e>
                          <m:r>
                            <a:rPr lang="fr-FR" b="0" i="1" smtClean="0">
                              <a:solidFill>
                                <a:schemeClr val="accent2">
                                  <a:lumMod val="60000"/>
                                  <a:lumOff val="40000"/>
                                </a:schemeClr>
                              </a:solidFill>
                              <a:latin typeface="Cambria Math" panose="02040503050406030204" pitchFamily="18" charset="0"/>
                              <a:ea typeface="Cambria Math" panose="02040503050406030204" pitchFamily="18" charset="0"/>
                            </a:rPr>
                            <m:t>𝜑</m:t>
                          </m:r>
                        </m:e>
                        <m:sub>
                          <m:r>
                            <a:rPr lang="fr-FR" b="0" i="1" smtClean="0">
                              <a:solidFill>
                                <a:schemeClr val="accent2">
                                  <a:lumMod val="60000"/>
                                  <a:lumOff val="40000"/>
                                </a:schemeClr>
                              </a:solidFill>
                              <a:latin typeface="Cambria Math" panose="02040503050406030204" pitchFamily="18" charset="0"/>
                              <a:ea typeface="Cambria Math" panose="02040503050406030204" pitchFamily="18" charset="0"/>
                            </a:rPr>
                            <m:t>1</m:t>
                          </m:r>
                        </m:sub>
                      </m:sSub>
                    </m:oMath>
                  </m:oMathPara>
                </a14:m>
                <a:endParaRPr lang="fr-FR" dirty="0">
                  <a:solidFill>
                    <a:schemeClr val="accent2">
                      <a:lumMod val="60000"/>
                      <a:lumOff val="40000"/>
                    </a:schemeClr>
                  </a:solidFill>
                </a:endParaRPr>
              </a:p>
            </p:txBody>
          </p:sp>
        </mc:Choice>
        <mc:Fallback xmlns="">
          <p:sp>
            <p:nvSpPr>
              <p:cNvPr id="94" name="ZoneTexte 93">
                <a:extLst>
                  <a:ext uri="{FF2B5EF4-FFF2-40B4-BE49-F238E27FC236}">
                    <a16:creationId xmlns:a16="http://schemas.microsoft.com/office/drawing/2014/main" id="{CE844AA5-D4A7-9E48-DA7A-40B09C2AEF3B}"/>
                  </a:ext>
                </a:extLst>
              </p:cNvPr>
              <p:cNvSpPr txBox="1">
                <a:spLocks noRot="1" noChangeAspect="1" noMove="1" noResize="1" noEditPoints="1" noAdjustHandles="1" noChangeArrowheads="1" noChangeShapeType="1" noTextEdit="1"/>
              </p:cNvSpPr>
              <p:nvPr/>
            </p:nvSpPr>
            <p:spPr>
              <a:xfrm>
                <a:off x="7549878" y="2483588"/>
                <a:ext cx="1532022" cy="276999"/>
              </a:xfrm>
              <a:prstGeom prst="rect">
                <a:avLst/>
              </a:prstGeom>
              <a:blipFill>
                <a:blip r:embed="rId27"/>
                <a:stretch>
                  <a:fillRect l="-3571" r="-1190" b="-23913"/>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5" name="ZoneTexte 94">
                <a:extLst>
                  <a:ext uri="{FF2B5EF4-FFF2-40B4-BE49-F238E27FC236}">
                    <a16:creationId xmlns:a16="http://schemas.microsoft.com/office/drawing/2014/main" id="{11559B27-E403-CBED-F3B0-864006C24BF1}"/>
                  </a:ext>
                </a:extLst>
              </p:cNvPr>
              <p:cNvSpPr txBox="1"/>
              <p:nvPr/>
            </p:nvSpPr>
            <p:spPr>
              <a:xfrm>
                <a:off x="7583563" y="4616730"/>
                <a:ext cx="153202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i="1" smtClean="0">
                          <a:solidFill>
                            <a:schemeClr val="accent2">
                              <a:lumMod val="60000"/>
                              <a:lumOff val="40000"/>
                            </a:schemeClr>
                          </a:solidFill>
                          <a:latin typeface="Cambria Math" panose="02040503050406030204" pitchFamily="18" charset="0"/>
                          <a:ea typeface="Cambria Math" panose="02040503050406030204" pitchFamily="18" charset="0"/>
                        </a:rPr>
                        <m:t>𝜑</m:t>
                      </m:r>
                      <m:r>
                        <a:rPr lang="fr-FR" b="0" i="1" smtClean="0">
                          <a:solidFill>
                            <a:schemeClr val="accent2">
                              <a:lumMod val="60000"/>
                              <a:lumOff val="40000"/>
                            </a:schemeClr>
                          </a:solidFill>
                          <a:latin typeface="Cambria Math" panose="02040503050406030204" pitchFamily="18" charset="0"/>
                          <a:ea typeface="Cambria Math" panose="02040503050406030204" pitchFamily="18" charset="0"/>
                        </a:rPr>
                        <m:t>=360 − </m:t>
                      </m:r>
                      <m:sSub>
                        <m:sSubPr>
                          <m:ctrlPr>
                            <a:rPr lang="fr-FR" b="0" i="1" smtClean="0">
                              <a:solidFill>
                                <a:schemeClr val="accent2">
                                  <a:lumMod val="60000"/>
                                  <a:lumOff val="40000"/>
                                </a:schemeClr>
                              </a:solidFill>
                              <a:latin typeface="Cambria Math" panose="02040503050406030204" pitchFamily="18" charset="0"/>
                              <a:ea typeface="Cambria Math" panose="02040503050406030204" pitchFamily="18" charset="0"/>
                            </a:rPr>
                          </m:ctrlPr>
                        </m:sSubPr>
                        <m:e>
                          <m:r>
                            <a:rPr lang="fr-FR" b="0" i="1" smtClean="0">
                              <a:solidFill>
                                <a:schemeClr val="accent2">
                                  <a:lumMod val="60000"/>
                                  <a:lumOff val="40000"/>
                                </a:schemeClr>
                              </a:solidFill>
                              <a:latin typeface="Cambria Math" panose="02040503050406030204" pitchFamily="18" charset="0"/>
                              <a:ea typeface="Cambria Math" panose="02040503050406030204" pitchFamily="18" charset="0"/>
                            </a:rPr>
                            <m:t>𝜑</m:t>
                          </m:r>
                        </m:e>
                        <m:sub>
                          <m:r>
                            <a:rPr lang="fr-FR" b="0" i="1" smtClean="0">
                              <a:solidFill>
                                <a:schemeClr val="accent2">
                                  <a:lumMod val="60000"/>
                                  <a:lumOff val="40000"/>
                                </a:schemeClr>
                              </a:solidFill>
                              <a:latin typeface="Cambria Math" panose="02040503050406030204" pitchFamily="18" charset="0"/>
                              <a:ea typeface="Cambria Math" panose="02040503050406030204" pitchFamily="18" charset="0"/>
                            </a:rPr>
                            <m:t>1</m:t>
                          </m:r>
                        </m:sub>
                      </m:sSub>
                    </m:oMath>
                  </m:oMathPara>
                </a14:m>
                <a:endParaRPr lang="fr-FR" dirty="0">
                  <a:solidFill>
                    <a:schemeClr val="accent2">
                      <a:lumMod val="60000"/>
                      <a:lumOff val="40000"/>
                    </a:schemeClr>
                  </a:solidFill>
                </a:endParaRPr>
              </a:p>
            </p:txBody>
          </p:sp>
        </mc:Choice>
        <mc:Fallback xmlns="">
          <p:sp>
            <p:nvSpPr>
              <p:cNvPr id="95" name="ZoneTexte 94">
                <a:extLst>
                  <a:ext uri="{FF2B5EF4-FFF2-40B4-BE49-F238E27FC236}">
                    <a16:creationId xmlns:a16="http://schemas.microsoft.com/office/drawing/2014/main" id="{11559B27-E403-CBED-F3B0-864006C24BF1}"/>
                  </a:ext>
                </a:extLst>
              </p:cNvPr>
              <p:cNvSpPr txBox="1">
                <a:spLocks noRot="1" noChangeAspect="1" noMove="1" noResize="1" noEditPoints="1" noAdjustHandles="1" noChangeArrowheads="1" noChangeShapeType="1" noTextEdit="1"/>
              </p:cNvSpPr>
              <p:nvPr/>
            </p:nvSpPr>
            <p:spPr>
              <a:xfrm>
                <a:off x="7583563" y="4616730"/>
                <a:ext cx="1532022" cy="276999"/>
              </a:xfrm>
              <a:prstGeom prst="rect">
                <a:avLst/>
              </a:prstGeom>
              <a:blipFill>
                <a:blip r:embed="rId28"/>
                <a:stretch>
                  <a:fillRect l="-3586" r="-1594" b="-23913"/>
                </a:stretch>
              </a:blipFill>
            </p:spPr>
            <p:txBody>
              <a:bodyPr/>
              <a:lstStyle/>
              <a:p>
                <a:r>
                  <a:rPr lang="fr-FR">
                    <a:noFill/>
                  </a:rPr>
                  <a:t> </a:t>
                </a:r>
              </a:p>
            </p:txBody>
          </p:sp>
        </mc:Fallback>
      </mc:AlternateContent>
      <p:cxnSp>
        <p:nvCxnSpPr>
          <p:cNvPr id="97" name="Connecteur droit 96">
            <a:extLst>
              <a:ext uri="{FF2B5EF4-FFF2-40B4-BE49-F238E27FC236}">
                <a16:creationId xmlns:a16="http://schemas.microsoft.com/office/drawing/2014/main" id="{E5F17AAE-2092-15D9-68ED-D8C85DDD0700}"/>
              </a:ext>
            </a:extLst>
          </p:cNvPr>
          <p:cNvCxnSpPr/>
          <p:nvPr/>
        </p:nvCxnSpPr>
        <p:spPr>
          <a:xfrm flipV="1">
            <a:off x="10522640" y="1794771"/>
            <a:ext cx="0" cy="1977670"/>
          </a:xfrm>
          <a:prstGeom prst="line">
            <a:avLst/>
          </a:prstGeom>
        </p:spPr>
        <p:style>
          <a:lnRef idx="2">
            <a:schemeClr val="dk1"/>
          </a:lnRef>
          <a:fillRef idx="0">
            <a:schemeClr val="dk1"/>
          </a:fillRef>
          <a:effectRef idx="1">
            <a:schemeClr val="dk1"/>
          </a:effectRef>
          <a:fontRef idx="minor">
            <a:schemeClr val="tx1"/>
          </a:fontRef>
        </p:style>
      </p:cxnSp>
      <p:grpSp>
        <p:nvGrpSpPr>
          <p:cNvPr id="98" name="Groupe 97">
            <a:extLst>
              <a:ext uri="{FF2B5EF4-FFF2-40B4-BE49-F238E27FC236}">
                <a16:creationId xmlns:a16="http://schemas.microsoft.com/office/drawing/2014/main" id="{EFE3E3B6-4097-650C-3CC6-0BF40B7F8703}"/>
              </a:ext>
            </a:extLst>
          </p:cNvPr>
          <p:cNvGrpSpPr/>
          <p:nvPr/>
        </p:nvGrpSpPr>
        <p:grpSpPr>
          <a:xfrm>
            <a:off x="9230255" y="1414069"/>
            <a:ext cx="2714221" cy="2769989"/>
            <a:chOff x="9082560" y="148162"/>
            <a:chExt cx="2714221" cy="2769989"/>
          </a:xfrm>
        </p:grpSpPr>
        <p:cxnSp>
          <p:nvCxnSpPr>
            <p:cNvPr id="99" name="Connecteur droit 98">
              <a:extLst>
                <a:ext uri="{FF2B5EF4-FFF2-40B4-BE49-F238E27FC236}">
                  <a16:creationId xmlns:a16="http://schemas.microsoft.com/office/drawing/2014/main" id="{465AF5F1-2F8D-8653-51CD-98ACD99D87EF}"/>
                </a:ext>
              </a:extLst>
            </p:cNvPr>
            <p:cNvCxnSpPr>
              <a:cxnSpLocks/>
            </p:cNvCxnSpPr>
            <p:nvPr/>
          </p:nvCxnSpPr>
          <p:spPr>
            <a:xfrm rot="5400000" flipV="1">
              <a:off x="10374946" y="528864"/>
              <a:ext cx="0" cy="1977670"/>
            </a:xfrm>
            <a:prstGeom prst="line">
              <a:avLst/>
            </a:prstGeom>
          </p:spPr>
          <p:style>
            <a:lnRef idx="2">
              <a:schemeClr val="dk1"/>
            </a:lnRef>
            <a:fillRef idx="0">
              <a:schemeClr val="dk1"/>
            </a:fillRef>
            <a:effectRef idx="1">
              <a:schemeClr val="dk1"/>
            </a:effectRef>
            <a:fontRef idx="minor">
              <a:schemeClr val="tx1"/>
            </a:fontRef>
          </p:style>
        </p:cxnSp>
        <p:sp>
          <p:nvSpPr>
            <p:cNvPr id="100" name="ZoneTexte 99">
              <a:extLst>
                <a:ext uri="{FF2B5EF4-FFF2-40B4-BE49-F238E27FC236}">
                  <a16:creationId xmlns:a16="http://schemas.microsoft.com/office/drawing/2014/main" id="{D7A6A1F2-BA30-E6F2-3F6F-F1FFA39DF1DE}"/>
                </a:ext>
              </a:extLst>
            </p:cNvPr>
            <p:cNvSpPr txBox="1"/>
            <p:nvPr/>
          </p:nvSpPr>
          <p:spPr>
            <a:xfrm>
              <a:off x="11390599" y="1365726"/>
              <a:ext cx="406182" cy="369332"/>
            </a:xfrm>
            <a:prstGeom prst="rect">
              <a:avLst/>
            </a:prstGeom>
            <a:noFill/>
          </p:spPr>
          <p:txBody>
            <a:bodyPr wrap="square" rtlCol="0">
              <a:spAutoFit/>
            </a:bodyPr>
            <a:lstStyle/>
            <a:p>
              <a:r>
                <a:rPr lang="fr-FR" dirty="0"/>
                <a:t>N</a:t>
              </a:r>
            </a:p>
          </p:txBody>
        </p:sp>
        <p:sp>
          <p:nvSpPr>
            <p:cNvPr id="101" name="ZoneTexte 100">
              <a:extLst>
                <a:ext uri="{FF2B5EF4-FFF2-40B4-BE49-F238E27FC236}">
                  <a16:creationId xmlns:a16="http://schemas.microsoft.com/office/drawing/2014/main" id="{F6805B04-BF60-5C6F-BA7A-F6E3A6FC788D}"/>
                </a:ext>
              </a:extLst>
            </p:cNvPr>
            <p:cNvSpPr txBox="1"/>
            <p:nvPr/>
          </p:nvSpPr>
          <p:spPr>
            <a:xfrm>
              <a:off x="10236580" y="148162"/>
              <a:ext cx="406182" cy="369332"/>
            </a:xfrm>
            <a:prstGeom prst="rect">
              <a:avLst/>
            </a:prstGeom>
            <a:noFill/>
          </p:spPr>
          <p:txBody>
            <a:bodyPr wrap="square" rtlCol="0">
              <a:spAutoFit/>
            </a:bodyPr>
            <a:lstStyle/>
            <a:p>
              <a:r>
                <a:rPr lang="fr-FR" dirty="0"/>
                <a:t>W</a:t>
              </a:r>
            </a:p>
          </p:txBody>
        </p:sp>
        <p:sp>
          <p:nvSpPr>
            <p:cNvPr id="102" name="ZoneTexte 101">
              <a:extLst>
                <a:ext uri="{FF2B5EF4-FFF2-40B4-BE49-F238E27FC236}">
                  <a16:creationId xmlns:a16="http://schemas.microsoft.com/office/drawing/2014/main" id="{52A60B07-8730-8338-F8E4-15732F5AAAD5}"/>
                </a:ext>
              </a:extLst>
            </p:cNvPr>
            <p:cNvSpPr txBox="1"/>
            <p:nvPr/>
          </p:nvSpPr>
          <p:spPr>
            <a:xfrm>
              <a:off x="9082560" y="1306092"/>
              <a:ext cx="406182" cy="369332"/>
            </a:xfrm>
            <a:prstGeom prst="rect">
              <a:avLst/>
            </a:prstGeom>
            <a:noFill/>
          </p:spPr>
          <p:txBody>
            <a:bodyPr wrap="square" rtlCol="0">
              <a:spAutoFit/>
            </a:bodyPr>
            <a:lstStyle/>
            <a:p>
              <a:r>
                <a:rPr lang="fr-FR" dirty="0"/>
                <a:t>S</a:t>
              </a:r>
            </a:p>
          </p:txBody>
        </p:sp>
        <p:sp>
          <p:nvSpPr>
            <p:cNvPr id="103" name="ZoneTexte 102">
              <a:extLst>
                <a:ext uri="{FF2B5EF4-FFF2-40B4-BE49-F238E27FC236}">
                  <a16:creationId xmlns:a16="http://schemas.microsoft.com/office/drawing/2014/main" id="{B194386C-A9B5-D875-9C36-ABB903351F12}"/>
                </a:ext>
              </a:extLst>
            </p:cNvPr>
            <p:cNvSpPr txBox="1"/>
            <p:nvPr/>
          </p:nvSpPr>
          <p:spPr>
            <a:xfrm>
              <a:off x="10236580" y="2548819"/>
              <a:ext cx="406182" cy="369332"/>
            </a:xfrm>
            <a:prstGeom prst="rect">
              <a:avLst/>
            </a:prstGeom>
            <a:noFill/>
          </p:spPr>
          <p:txBody>
            <a:bodyPr wrap="square" rtlCol="0">
              <a:spAutoFit/>
            </a:bodyPr>
            <a:lstStyle/>
            <a:p>
              <a:r>
                <a:rPr lang="fr-FR" dirty="0"/>
                <a:t>E</a:t>
              </a:r>
            </a:p>
          </p:txBody>
        </p:sp>
      </p:grpSp>
      <mc:AlternateContent xmlns:mc="http://schemas.openxmlformats.org/markup-compatibility/2006" xmlns:a14="http://schemas.microsoft.com/office/drawing/2010/main">
        <mc:Choice Requires="a14">
          <p:sp>
            <p:nvSpPr>
              <p:cNvPr id="109" name="ZoneTexte 108">
                <a:extLst>
                  <a:ext uri="{FF2B5EF4-FFF2-40B4-BE49-F238E27FC236}">
                    <a16:creationId xmlns:a16="http://schemas.microsoft.com/office/drawing/2014/main" id="{577EC617-B6D0-0070-12A9-A6C80D566FA0}"/>
                  </a:ext>
                </a:extLst>
              </p:cNvPr>
              <p:cNvSpPr txBox="1"/>
              <p:nvPr/>
            </p:nvSpPr>
            <p:spPr>
              <a:xfrm>
                <a:off x="9425454" y="4751258"/>
                <a:ext cx="1917641" cy="6162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i="1" smtClean="0">
                              <a:latin typeface="Cambria Math" panose="02040503050406030204" pitchFamily="18" charset="0"/>
                              <a:ea typeface="Cambria Math" panose="02040503050406030204" pitchFamily="18" charset="0"/>
                            </a:rPr>
                            <m:t>𝜑</m:t>
                          </m:r>
                        </m:e>
                        <m:sub>
                          <m:r>
                            <a:rPr lang="fr-FR" b="0" i="1" smtClean="0">
                              <a:latin typeface="Cambria Math" panose="02040503050406030204" pitchFamily="18" charset="0"/>
                            </a:rPr>
                            <m:t>1</m:t>
                          </m:r>
                        </m:sub>
                      </m:sSub>
                      <m:r>
                        <a:rPr lang="fr-FR" b="0" i="1" smtClean="0">
                          <a:latin typeface="Cambria Math" panose="02040503050406030204" pitchFamily="18" charset="0"/>
                        </a:rPr>
                        <m:t>=</m:t>
                      </m:r>
                      <m:func>
                        <m:funcPr>
                          <m:ctrlPr>
                            <a:rPr lang="fr-FR" i="1">
                              <a:latin typeface="Cambria Math" panose="02040503050406030204" pitchFamily="18" charset="0"/>
                              <a:ea typeface="Cambria Math" panose="02040503050406030204" pitchFamily="18" charset="0"/>
                            </a:rPr>
                          </m:ctrlPr>
                        </m:funcPr>
                        <m:fName>
                          <m:sSup>
                            <m:sSupPr>
                              <m:ctrlPr>
                                <a:rPr lang="fr-FR" i="1">
                                  <a:latin typeface="Cambria Math" panose="02040503050406030204" pitchFamily="18" charset="0"/>
                                  <a:ea typeface="Cambria Math" panose="02040503050406030204" pitchFamily="18" charset="0"/>
                                </a:rPr>
                              </m:ctrlPr>
                            </m:sSupPr>
                            <m:e>
                              <m:r>
                                <m:rPr>
                                  <m:sty m:val="p"/>
                                </m:rPr>
                                <a:rPr lang="fr-FR">
                                  <a:latin typeface="Cambria Math" panose="02040503050406030204" pitchFamily="18" charset="0"/>
                                  <a:ea typeface="Cambria Math" panose="02040503050406030204" pitchFamily="18" charset="0"/>
                                </a:rPr>
                                <m:t>tan</m:t>
                              </m:r>
                            </m:e>
                            <m:sup>
                              <m:r>
                                <a:rPr lang="fr-FR" i="1">
                                  <a:latin typeface="Cambria Math" panose="02040503050406030204" pitchFamily="18" charset="0"/>
                                  <a:ea typeface="Cambria Math" panose="02040503050406030204" pitchFamily="18" charset="0"/>
                                </a:rPr>
                                <m:t>−1</m:t>
                              </m:r>
                            </m:sup>
                          </m:sSup>
                        </m:fName>
                        <m:e>
                          <m:d>
                            <m:dPr>
                              <m:begChr m:val="|"/>
                              <m:endChr m:val="|"/>
                              <m:ctrlPr>
                                <a:rPr lang="fr-FR" i="1">
                                  <a:latin typeface="Cambria Math" panose="02040503050406030204" pitchFamily="18" charset="0"/>
                                  <a:ea typeface="Cambria Math" panose="02040503050406030204" pitchFamily="18" charset="0"/>
                                </a:rPr>
                              </m:ctrlPr>
                            </m:dPr>
                            <m:e>
                              <m:f>
                                <m:fPr>
                                  <m:ctrlPr>
                                    <a:rPr lang="fr-FR" i="1">
                                      <a:latin typeface="Cambria Math" panose="02040503050406030204" pitchFamily="18" charset="0"/>
                                      <a:ea typeface="Cambria Math" panose="02040503050406030204" pitchFamily="18" charset="0"/>
                                    </a:rPr>
                                  </m:ctrlPr>
                                </m:fPr>
                                <m:num>
                                  <m:sSub>
                                    <m:sSubPr>
                                      <m:ctrlPr>
                                        <a:rPr lang="fr-FR" i="1">
                                          <a:latin typeface="Cambria Math" panose="02040503050406030204" pitchFamily="18" charset="0"/>
                                        </a:rPr>
                                      </m:ctrlPr>
                                    </m:sSubPr>
                                    <m:e>
                                      <m:r>
                                        <a:rPr lang="fr-FR" i="1">
                                          <a:latin typeface="Cambria Math" panose="02040503050406030204" pitchFamily="18" charset="0"/>
                                        </a:rPr>
                                        <m:t>−</m:t>
                                      </m:r>
                                      <m:r>
                                        <a:rPr lang="fr-FR" i="1">
                                          <a:latin typeface="Cambria Math" panose="02040503050406030204" pitchFamily="18" charset="0"/>
                                        </a:rPr>
                                        <m:t>𝑉</m:t>
                                      </m:r>
                                    </m:e>
                                    <m:sub>
                                      <m:r>
                                        <a:rPr lang="fr-FR" i="1">
                                          <a:latin typeface="Cambria Math" panose="02040503050406030204" pitchFamily="18" charset="0"/>
                                        </a:rPr>
                                        <m:t>𝐸𝑊</m:t>
                                      </m:r>
                                    </m:sub>
                                  </m:sSub>
                                </m:num>
                                <m:den>
                                  <m:sSub>
                                    <m:sSubPr>
                                      <m:ctrlPr>
                                        <a:rPr lang="fr-FR" i="1">
                                          <a:latin typeface="Cambria Math" panose="02040503050406030204" pitchFamily="18" charset="0"/>
                                        </a:rPr>
                                      </m:ctrlPr>
                                    </m:sSubPr>
                                    <m:e>
                                      <m:r>
                                        <a:rPr lang="fr-FR" i="1">
                                          <a:latin typeface="Cambria Math" panose="02040503050406030204" pitchFamily="18" charset="0"/>
                                        </a:rPr>
                                        <m:t>𝑉</m:t>
                                      </m:r>
                                    </m:e>
                                    <m:sub>
                                      <m:r>
                                        <a:rPr lang="fr-FR" i="1">
                                          <a:latin typeface="Cambria Math" panose="02040503050406030204" pitchFamily="18" charset="0"/>
                                        </a:rPr>
                                        <m:t>𝑁𝑆</m:t>
                                      </m:r>
                                    </m:sub>
                                  </m:sSub>
                                </m:den>
                              </m:f>
                            </m:e>
                          </m:d>
                        </m:e>
                      </m:func>
                    </m:oMath>
                  </m:oMathPara>
                </a14:m>
                <a:endParaRPr lang="fr-FR" dirty="0"/>
              </a:p>
            </p:txBody>
          </p:sp>
        </mc:Choice>
        <mc:Fallback xmlns="">
          <p:sp>
            <p:nvSpPr>
              <p:cNvPr id="109" name="ZoneTexte 108">
                <a:extLst>
                  <a:ext uri="{FF2B5EF4-FFF2-40B4-BE49-F238E27FC236}">
                    <a16:creationId xmlns:a16="http://schemas.microsoft.com/office/drawing/2014/main" id="{577EC617-B6D0-0070-12A9-A6C80D566FA0}"/>
                  </a:ext>
                </a:extLst>
              </p:cNvPr>
              <p:cNvSpPr txBox="1">
                <a:spLocks noRot="1" noChangeAspect="1" noMove="1" noResize="1" noEditPoints="1" noAdjustHandles="1" noChangeArrowheads="1" noChangeShapeType="1" noTextEdit="1"/>
              </p:cNvSpPr>
              <p:nvPr/>
            </p:nvSpPr>
            <p:spPr>
              <a:xfrm>
                <a:off x="9425454" y="4751258"/>
                <a:ext cx="1917641" cy="616259"/>
              </a:xfrm>
              <a:prstGeom prst="rect">
                <a:avLst/>
              </a:prstGeom>
              <a:blipFill>
                <a:blip r:embed="rId29"/>
                <a:stretch>
                  <a:fillRect b="-990"/>
                </a:stretch>
              </a:blipFill>
            </p:spPr>
            <p:txBody>
              <a:bodyPr/>
              <a:lstStyle/>
              <a:p>
                <a:r>
                  <a:rPr lang="fr-FR">
                    <a:noFill/>
                  </a:rPr>
                  <a:t> </a:t>
                </a:r>
              </a:p>
            </p:txBody>
          </p:sp>
        </mc:Fallback>
      </mc:AlternateContent>
      <p:sp>
        <p:nvSpPr>
          <p:cNvPr id="113" name="Titre 1">
            <a:extLst>
              <a:ext uri="{FF2B5EF4-FFF2-40B4-BE49-F238E27FC236}">
                <a16:creationId xmlns:a16="http://schemas.microsoft.com/office/drawing/2014/main" id="{A643F280-F9A6-366E-78F3-90E3F665E3EB}"/>
              </a:ext>
            </a:extLst>
          </p:cNvPr>
          <p:cNvSpPr>
            <a:spLocks noGrp="1"/>
          </p:cNvSpPr>
          <p:nvPr>
            <p:ph type="title"/>
          </p:nvPr>
        </p:nvSpPr>
        <p:spPr>
          <a:xfrm>
            <a:off x="632431" y="197067"/>
            <a:ext cx="2806344" cy="1325563"/>
          </a:xfrm>
        </p:spPr>
        <p:txBody>
          <a:bodyPr/>
          <a:lstStyle/>
          <a:p>
            <a:r>
              <a:rPr lang="fr-FR" dirty="0"/>
              <a:t>Algorithme</a:t>
            </a:r>
          </a:p>
        </p:txBody>
      </p:sp>
      <p:grpSp>
        <p:nvGrpSpPr>
          <p:cNvPr id="19" name="Groupe 18">
            <a:extLst>
              <a:ext uri="{FF2B5EF4-FFF2-40B4-BE49-F238E27FC236}">
                <a16:creationId xmlns:a16="http://schemas.microsoft.com/office/drawing/2014/main" id="{DF75A721-E280-BC5C-1845-2A5E981E3C84}"/>
              </a:ext>
            </a:extLst>
          </p:cNvPr>
          <p:cNvGrpSpPr/>
          <p:nvPr/>
        </p:nvGrpSpPr>
        <p:grpSpPr>
          <a:xfrm>
            <a:off x="7781044" y="32110"/>
            <a:ext cx="4431931" cy="902788"/>
            <a:chOff x="929802" y="2302137"/>
            <a:chExt cx="9794030" cy="1934474"/>
          </a:xfrm>
        </p:grpSpPr>
        <p:cxnSp>
          <p:nvCxnSpPr>
            <p:cNvPr id="20" name="Connecteur droit avec flèche 19">
              <a:extLst>
                <a:ext uri="{FF2B5EF4-FFF2-40B4-BE49-F238E27FC236}">
                  <a16:creationId xmlns:a16="http://schemas.microsoft.com/office/drawing/2014/main" id="{F555549A-7B9F-3E1E-DCC8-96213D028F97}"/>
                </a:ext>
              </a:extLst>
            </p:cNvPr>
            <p:cNvCxnSpPr>
              <a:cxnSpLocks/>
            </p:cNvCxnSpPr>
            <p:nvPr/>
          </p:nvCxnSpPr>
          <p:spPr>
            <a:xfrm>
              <a:off x="1273215" y="3264061"/>
              <a:ext cx="923659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1" name="Ellipse 20">
              <a:extLst>
                <a:ext uri="{FF2B5EF4-FFF2-40B4-BE49-F238E27FC236}">
                  <a16:creationId xmlns:a16="http://schemas.microsoft.com/office/drawing/2014/main" id="{BCE3EA85-5D04-1A45-DDA1-27D4F6F4C051}"/>
                </a:ext>
              </a:extLst>
            </p:cNvPr>
            <p:cNvSpPr/>
            <p:nvPr/>
          </p:nvSpPr>
          <p:spPr>
            <a:xfrm>
              <a:off x="1800247" y="3172673"/>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D5734187-1C29-EE19-AC1E-BC48162A945D}"/>
                </a:ext>
              </a:extLst>
            </p:cNvPr>
            <p:cNvSpPr/>
            <p:nvPr/>
          </p:nvSpPr>
          <p:spPr>
            <a:xfrm>
              <a:off x="3576227" y="3174357"/>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51" name="Ellipse 50">
              <a:extLst>
                <a:ext uri="{FF2B5EF4-FFF2-40B4-BE49-F238E27FC236}">
                  <a16:creationId xmlns:a16="http://schemas.microsoft.com/office/drawing/2014/main" id="{58B7801C-C9CD-AC62-9916-6FA837EAA197}"/>
                </a:ext>
              </a:extLst>
            </p:cNvPr>
            <p:cNvSpPr/>
            <p:nvPr/>
          </p:nvSpPr>
          <p:spPr>
            <a:xfrm>
              <a:off x="5509530" y="3174359"/>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52" name="Ellipse 51">
              <a:extLst>
                <a:ext uri="{FF2B5EF4-FFF2-40B4-BE49-F238E27FC236}">
                  <a16:creationId xmlns:a16="http://schemas.microsoft.com/office/drawing/2014/main" id="{B2F51CD4-896B-4A71-5E75-3EF9193B3C11}"/>
                </a:ext>
              </a:extLst>
            </p:cNvPr>
            <p:cNvSpPr/>
            <p:nvPr/>
          </p:nvSpPr>
          <p:spPr>
            <a:xfrm>
              <a:off x="7581821" y="3174357"/>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96" name="Ellipse 95">
              <a:extLst>
                <a:ext uri="{FF2B5EF4-FFF2-40B4-BE49-F238E27FC236}">
                  <a16:creationId xmlns:a16="http://schemas.microsoft.com/office/drawing/2014/main" id="{0B45B1C4-ED1A-6C9B-F0CB-6BC2A61B832B}"/>
                </a:ext>
              </a:extLst>
            </p:cNvPr>
            <p:cNvSpPr/>
            <p:nvPr/>
          </p:nvSpPr>
          <p:spPr>
            <a:xfrm>
              <a:off x="9513958" y="3174358"/>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104" name="ZoneTexte 103">
              <a:extLst>
                <a:ext uri="{FF2B5EF4-FFF2-40B4-BE49-F238E27FC236}">
                  <a16:creationId xmlns:a16="http://schemas.microsoft.com/office/drawing/2014/main" id="{835ACFA4-5F80-0499-5519-6318BC1B473F}"/>
                </a:ext>
              </a:extLst>
            </p:cNvPr>
            <p:cNvSpPr txBox="1"/>
            <p:nvPr/>
          </p:nvSpPr>
          <p:spPr>
            <a:xfrm>
              <a:off x="929802" y="2659606"/>
              <a:ext cx="1988018" cy="544085"/>
            </a:xfrm>
            <a:prstGeom prst="rect">
              <a:avLst/>
            </a:prstGeom>
            <a:noFill/>
          </p:spPr>
          <p:txBody>
            <a:bodyPr wrap="none" rtlCol="0">
              <a:spAutoFit/>
            </a:bodyPr>
            <a:lstStyle/>
            <a:p>
              <a:r>
                <a:rPr lang="fr-FR" sz="1050" dirty="0"/>
                <a:t>Introduction</a:t>
              </a:r>
              <a:endParaRPr lang="fr-FR" dirty="0"/>
            </a:p>
          </p:txBody>
        </p:sp>
        <p:sp>
          <p:nvSpPr>
            <p:cNvPr id="110" name="ZoneTexte 109">
              <a:extLst>
                <a:ext uri="{FF2B5EF4-FFF2-40B4-BE49-F238E27FC236}">
                  <a16:creationId xmlns:a16="http://schemas.microsoft.com/office/drawing/2014/main" id="{4CEB00F9-8FAE-A797-13B4-39AD4F18BF30}"/>
                </a:ext>
              </a:extLst>
            </p:cNvPr>
            <p:cNvSpPr txBox="1"/>
            <p:nvPr/>
          </p:nvSpPr>
          <p:spPr>
            <a:xfrm>
              <a:off x="2574157" y="3346291"/>
              <a:ext cx="2161599" cy="890320"/>
            </a:xfrm>
            <a:prstGeom prst="rect">
              <a:avLst/>
            </a:prstGeom>
            <a:noFill/>
          </p:spPr>
          <p:txBody>
            <a:bodyPr wrap="none" rtlCol="0">
              <a:spAutoFit/>
            </a:bodyPr>
            <a:lstStyle/>
            <a:p>
              <a:r>
                <a:rPr lang="fr-FR" sz="1050" dirty="0"/>
                <a:t>Méthodologie</a:t>
              </a:r>
              <a:br>
                <a:rPr lang="fr-FR" sz="1050" dirty="0"/>
              </a:br>
              <a:r>
                <a:rPr lang="fr-FR" sz="1050" dirty="0"/>
                <a:t>Watson-Watt</a:t>
              </a:r>
            </a:p>
          </p:txBody>
        </p:sp>
        <p:sp>
          <p:nvSpPr>
            <p:cNvPr id="111" name="ZoneTexte 110">
              <a:extLst>
                <a:ext uri="{FF2B5EF4-FFF2-40B4-BE49-F238E27FC236}">
                  <a16:creationId xmlns:a16="http://schemas.microsoft.com/office/drawing/2014/main" id="{5473621B-D97B-AC10-F20C-3A389226A16C}"/>
                </a:ext>
              </a:extLst>
            </p:cNvPr>
            <p:cNvSpPr txBox="1"/>
            <p:nvPr/>
          </p:nvSpPr>
          <p:spPr>
            <a:xfrm>
              <a:off x="4465327" y="2338702"/>
              <a:ext cx="2462706" cy="890320"/>
            </a:xfrm>
            <a:prstGeom prst="rect">
              <a:avLst/>
            </a:prstGeom>
            <a:noFill/>
          </p:spPr>
          <p:txBody>
            <a:bodyPr wrap="none" rtlCol="0">
              <a:spAutoFit/>
            </a:bodyPr>
            <a:lstStyle/>
            <a:p>
              <a:r>
                <a:rPr lang="fr-FR" sz="1050" dirty="0"/>
                <a:t>Simulation et</a:t>
              </a:r>
              <a:br>
                <a:rPr lang="fr-FR" sz="1050" dirty="0"/>
              </a:br>
              <a:r>
                <a:rPr lang="fr-FR" sz="1050" dirty="0"/>
                <a:t>Implémentation</a:t>
              </a:r>
            </a:p>
          </p:txBody>
        </p:sp>
        <p:sp>
          <p:nvSpPr>
            <p:cNvPr id="112" name="ZoneTexte 111">
              <a:extLst>
                <a:ext uri="{FF2B5EF4-FFF2-40B4-BE49-F238E27FC236}">
                  <a16:creationId xmlns:a16="http://schemas.microsoft.com/office/drawing/2014/main" id="{3801EC32-3E90-C482-6F2C-CB7D432F2C8C}"/>
                </a:ext>
              </a:extLst>
            </p:cNvPr>
            <p:cNvSpPr txBox="1"/>
            <p:nvPr/>
          </p:nvSpPr>
          <p:spPr>
            <a:xfrm>
              <a:off x="6740136" y="3311026"/>
              <a:ext cx="1683368" cy="560572"/>
            </a:xfrm>
            <a:prstGeom prst="rect">
              <a:avLst/>
            </a:prstGeom>
            <a:noFill/>
          </p:spPr>
          <p:txBody>
            <a:bodyPr wrap="none" rtlCol="0">
              <a:spAutoFit/>
            </a:bodyPr>
            <a:lstStyle/>
            <a:p>
              <a:r>
                <a:rPr lang="fr-FR" sz="1050" dirty="0"/>
                <a:t>Résultats</a:t>
              </a:r>
              <a:endParaRPr lang="fr-FR" dirty="0"/>
            </a:p>
          </p:txBody>
        </p:sp>
        <p:sp>
          <p:nvSpPr>
            <p:cNvPr id="114" name="ZoneTexte 113">
              <a:extLst>
                <a:ext uri="{FF2B5EF4-FFF2-40B4-BE49-F238E27FC236}">
                  <a16:creationId xmlns:a16="http://schemas.microsoft.com/office/drawing/2014/main" id="{6DB176DE-0630-94FC-7155-9A81CA49977F}"/>
                </a:ext>
              </a:extLst>
            </p:cNvPr>
            <p:cNvSpPr txBox="1"/>
            <p:nvPr/>
          </p:nvSpPr>
          <p:spPr>
            <a:xfrm>
              <a:off x="8314262" y="2302137"/>
              <a:ext cx="2409570" cy="890320"/>
            </a:xfrm>
            <a:prstGeom prst="rect">
              <a:avLst/>
            </a:prstGeom>
            <a:noFill/>
          </p:spPr>
          <p:txBody>
            <a:bodyPr wrap="none" rtlCol="0">
              <a:spAutoFit/>
            </a:bodyPr>
            <a:lstStyle/>
            <a:p>
              <a:r>
                <a:rPr lang="fr-FR" sz="1050" dirty="0"/>
                <a:t>Conclusion et</a:t>
              </a:r>
              <a:br>
                <a:rPr lang="fr-FR" sz="1050" dirty="0"/>
              </a:br>
              <a:r>
                <a:rPr lang="fr-FR" sz="1050" dirty="0"/>
                <a:t>Bilan personnel</a:t>
              </a:r>
            </a:p>
          </p:txBody>
        </p:sp>
      </p:grpSp>
      <p:sp>
        <p:nvSpPr>
          <p:cNvPr id="115" name="Rectangle 114">
            <a:extLst>
              <a:ext uri="{FF2B5EF4-FFF2-40B4-BE49-F238E27FC236}">
                <a16:creationId xmlns:a16="http://schemas.microsoft.com/office/drawing/2014/main" id="{8F33209A-E31E-3D94-CB56-699A5D5F65A0}"/>
              </a:ext>
            </a:extLst>
          </p:cNvPr>
          <p:cNvSpPr/>
          <p:nvPr/>
        </p:nvSpPr>
        <p:spPr>
          <a:xfrm>
            <a:off x="8502422" y="515487"/>
            <a:ext cx="1023581" cy="40020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7" name="Rectangle 106">
            <a:extLst>
              <a:ext uri="{FF2B5EF4-FFF2-40B4-BE49-F238E27FC236}">
                <a16:creationId xmlns:a16="http://schemas.microsoft.com/office/drawing/2014/main" id="{9CE2F701-FD17-5A18-8591-04C242C692D2}"/>
              </a:ext>
            </a:extLst>
          </p:cNvPr>
          <p:cNvSpPr/>
          <p:nvPr/>
        </p:nvSpPr>
        <p:spPr>
          <a:xfrm>
            <a:off x="9533804" y="1794771"/>
            <a:ext cx="976982" cy="988835"/>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3</a:t>
            </a:r>
          </a:p>
        </p:txBody>
      </p:sp>
      <p:sp>
        <p:nvSpPr>
          <p:cNvPr id="108" name="Rectangle 107">
            <a:extLst>
              <a:ext uri="{FF2B5EF4-FFF2-40B4-BE49-F238E27FC236}">
                <a16:creationId xmlns:a16="http://schemas.microsoft.com/office/drawing/2014/main" id="{7DEE4EC4-17A7-0FDD-477C-6E11D0563B67}"/>
              </a:ext>
            </a:extLst>
          </p:cNvPr>
          <p:cNvSpPr/>
          <p:nvPr/>
        </p:nvSpPr>
        <p:spPr>
          <a:xfrm>
            <a:off x="10522640" y="1794771"/>
            <a:ext cx="1015652" cy="988835"/>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4</a:t>
            </a:r>
          </a:p>
        </p:txBody>
      </p:sp>
      <p:sp>
        <p:nvSpPr>
          <p:cNvPr id="106" name="Rectangle 105">
            <a:extLst>
              <a:ext uri="{FF2B5EF4-FFF2-40B4-BE49-F238E27FC236}">
                <a16:creationId xmlns:a16="http://schemas.microsoft.com/office/drawing/2014/main" id="{3FD41C6B-3845-FA2F-BE78-AEAB6408DC39}"/>
              </a:ext>
            </a:extLst>
          </p:cNvPr>
          <p:cNvSpPr/>
          <p:nvPr/>
        </p:nvSpPr>
        <p:spPr>
          <a:xfrm>
            <a:off x="9533805" y="2783606"/>
            <a:ext cx="976981" cy="98882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2</a:t>
            </a:r>
          </a:p>
        </p:txBody>
      </p:sp>
      <p:sp>
        <p:nvSpPr>
          <p:cNvPr id="105" name="Rectangle 104">
            <a:extLst>
              <a:ext uri="{FF2B5EF4-FFF2-40B4-BE49-F238E27FC236}">
                <a16:creationId xmlns:a16="http://schemas.microsoft.com/office/drawing/2014/main" id="{C74450D9-5866-215A-BF41-66F91FB36AC4}"/>
              </a:ext>
            </a:extLst>
          </p:cNvPr>
          <p:cNvSpPr/>
          <p:nvPr/>
        </p:nvSpPr>
        <p:spPr>
          <a:xfrm>
            <a:off x="10522640" y="2783606"/>
            <a:ext cx="1015653" cy="988833"/>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1</a:t>
            </a:r>
          </a:p>
        </p:txBody>
      </p:sp>
      <p:sp>
        <p:nvSpPr>
          <p:cNvPr id="3" name="ZoneTexte 2">
            <a:extLst>
              <a:ext uri="{FF2B5EF4-FFF2-40B4-BE49-F238E27FC236}">
                <a16:creationId xmlns:a16="http://schemas.microsoft.com/office/drawing/2014/main" id="{72AF908F-07B7-84E9-ADC6-A5171FAD8950}"/>
              </a:ext>
            </a:extLst>
          </p:cNvPr>
          <p:cNvSpPr txBox="1"/>
          <p:nvPr/>
        </p:nvSpPr>
        <p:spPr>
          <a:xfrm>
            <a:off x="362818" y="3937351"/>
            <a:ext cx="1176412" cy="646331"/>
          </a:xfrm>
          <a:prstGeom prst="rect">
            <a:avLst/>
          </a:prstGeom>
          <a:noFill/>
        </p:spPr>
        <p:txBody>
          <a:bodyPr wrap="none" rtlCol="0">
            <a:spAutoFit/>
          </a:bodyPr>
          <a:lstStyle/>
          <a:p>
            <a:r>
              <a:rPr lang="fr-FR" sz="1200" i="1" dirty="0">
                <a:solidFill>
                  <a:schemeClr val="accent4"/>
                </a:solidFill>
              </a:rPr>
              <a:t>Détermination </a:t>
            </a:r>
          </a:p>
          <a:p>
            <a:r>
              <a:rPr lang="fr-FR" sz="1200" i="1" dirty="0">
                <a:solidFill>
                  <a:schemeClr val="accent4"/>
                </a:solidFill>
              </a:rPr>
              <a:t>de l’antenne </a:t>
            </a:r>
          </a:p>
          <a:p>
            <a:r>
              <a:rPr lang="fr-FR" sz="1200" i="1" dirty="0">
                <a:solidFill>
                  <a:schemeClr val="accent4"/>
                </a:solidFill>
              </a:rPr>
              <a:t>dominante</a:t>
            </a:r>
          </a:p>
        </p:txBody>
      </p:sp>
      <p:sp>
        <p:nvSpPr>
          <p:cNvPr id="6" name="ZoneTexte 5">
            <a:extLst>
              <a:ext uri="{FF2B5EF4-FFF2-40B4-BE49-F238E27FC236}">
                <a16:creationId xmlns:a16="http://schemas.microsoft.com/office/drawing/2014/main" id="{C744B13D-A439-BF2B-06D1-6ACFC1A9018C}"/>
              </a:ext>
            </a:extLst>
          </p:cNvPr>
          <p:cNvSpPr txBox="1"/>
          <p:nvPr/>
        </p:nvSpPr>
        <p:spPr>
          <a:xfrm>
            <a:off x="2614277" y="3170475"/>
            <a:ext cx="1170000" cy="461665"/>
          </a:xfrm>
          <a:prstGeom prst="rect">
            <a:avLst/>
          </a:prstGeom>
          <a:noFill/>
        </p:spPr>
        <p:txBody>
          <a:bodyPr wrap="none" rtlCol="0">
            <a:spAutoFit/>
          </a:bodyPr>
          <a:lstStyle/>
          <a:p>
            <a:r>
              <a:rPr lang="fr-FR" sz="1200" i="1" dirty="0">
                <a:solidFill>
                  <a:schemeClr val="accent4"/>
                </a:solidFill>
              </a:rPr>
              <a:t>Détermination </a:t>
            </a:r>
          </a:p>
          <a:p>
            <a:r>
              <a:rPr lang="fr-FR" sz="1200" i="1" dirty="0">
                <a:solidFill>
                  <a:schemeClr val="accent4"/>
                </a:solidFill>
              </a:rPr>
              <a:t>de l’</a:t>
            </a:r>
            <a:r>
              <a:rPr lang="fr-FR" sz="1200" i="1" dirty="0" err="1">
                <a:solidFill>
                  <a:schemeClr val="accent4"/>
                </a:solidFill>
              </a:rPr>
              <a:t>hemiplan</a:t>
            </a:r>
            <a:endParaRPr lang="fr-FR" sz="1200" i="1" dirty="0">
              <a:solidFill>
                <a:schemeClr val="accent4"/>
              </a:solidFill>
            </a:endParaRPr>
          </a:p>
        </p:txBody>
      </p:sp>
      <p:sp>
        <p:nvSpPr>
          <p:cNvPr id="7" name="ZoneTexte 6">
            <a:extLst>
              <a:ext uri="{FF2B5EF4-FFF2-40B4-BE49-F238E27FC236}">
                <a16:creationId xmlns:a16="http://schemas.microsoft.com/office/drawing/2014/main" id="{07F85E98-5DFF-8DBB-10CF-DB6382FEDE4C}"/>
              </a:ext>
            </a:extLst>
          </p:cNvPr>
          <p:cNvSpPr txBox="1"/>
          <p:nvPr/>
        </p:nvSpPr>
        <p:spPr>
          <a:xfrm>
            <a:off x="5210180" y="3235355"/>
            <a:ext cx="1170000" cy="461665"/>
          </a:xfrm>
          <a:prstGeom prst="rect">
            <a:avLst/>
          </a:prstGeom>
          <a:noFill/>
        </p:spPr>
        <p:txBody>
          <a:bodyPr wrap="none" rtlCol="0">
            <a:spAutoFit/>
          </a:bodyPr>
          <a:lstStyle/>
          <a:p>
            <a:r>
              <a:rPr lang="fr-FR" sz="1200" i="1" dirty="0">
                <a:solidFill>
                  <a:schemeClr val="accent4"/>
                </a:solidFill>
              </a:rPr>
              <a:t>Détermination </a:t>
            </a:r>
          </a:p>
          <a:p>
            <a:r>
              <a:rPr lang="fr-FR" sz="1200" i="1" dirty="0">
                <a:solidFill>
                  <a:schemeClr val="accent4"/>
                </a:solidFill>
              </a:rPr>
              <a:t>du quadrant</a:t>
            </a:r>
          </a:p>
        </p:txBody>
      </p:sp>
    </p:spTree>
    <p:extLst>
      <p:ext uri="{BB962C8B-B14F-4D97-AF65-F5344CB8AC3E}">
        <p14:creationId xmlns:p14="http://schemas.microsoft.com/office/powerpoint/2010/main" val="199898360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8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7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7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2"/>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8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3"/>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0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74"/>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3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9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72"/>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9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83" grpId="0"/>
      <p:bldP spid="84" grpId="0"/>
      <p:bldP spid="85" grpId="0"/>
      <p:bldP spid="86" grpId="0"/>
      <p:bldP spid="87" grpId="0"/>
      <p:bldP spid="88" grpId="0"/>
      <p:bldP spid="89" grpId="0"/>
      <p:bldP spid="90" grpId="0"/>
      <p:bldP spid="91" grpId="0"/>
      <p:bldP spid="92" grpId="0"/>
      <p:bldP spid="93" grpId="0"/>
      <p:bldP spid="94" grpId="0"/>
      <p:bldP spid="95" grpId="0"/>
      <p:bldP spid="109" grpId="0"/>
      <p:bldP spid="107" grpId="0" animBg="1"/>
      <p:bldP spid="108" grpId="0" animBg="1"/>
      <p:bldP spid="106" grpId="0" animBg="1"/>
      <p:bldP spid="105" grpId="0" animBg="1"/>
      <p:bldP spid="3"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252A1E-99E9-8EAC-1367-DC1870572BB7}"/>
              </a:ext>
            </a:extLst>
          </p:cNvPr>
          <p:cNvSpPr>
            <a:spLocks noGrp="1"/>
          </p:cNvSpPr>
          <p:nvPr>
            <p:ph type="title"/>
          </p:nvPr>
        </p:nvSpPr>
        <p:spPr>
          <a:xfrm>
            <a:off x="838200" y="365125"/>
            <a:ext cx="5829300" cy="1325563"/>
          </a:xfrm>
        </p:spPr>
        <p:txBody>
          <a:bodyPr/>
          <a:lstStyle/>
          <a:p>
            <a:r>
              <a:rPr lang="fr-FR" dirty="0"/>
              <a:t>Premières Simulations</a:t>
            </a:r>
          </a:p>
        </p:txBody>
      </p:sp>
      <p:pic>
        <p:nvPicPr>
          <p:cNvPr id="7" name="Espace réservé du contenu 6" descr="Une image contenant diagramme, ligne, Parallèle&#10;&#10;Le contenu généré par l’IA peut être incorrect.">
            <a:extLst>
              <a:ext uri="{FF2B5EF4-FFF2-40B4-BE49-F238E27FC236}">
                <a16:creationId xmlns:a16="http://schemas.microsoft.com/office/drawing/2014/main" id="{CF4C6764-F7D6-252B-79FF-8D7B5FCAFF5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0646" y="1478639"/>
            <a:ext cx="1888162" cy="3897540"/>
          </a:xfrm>
        </p:spPr>
      </p:pic>
      <p:sp>
        <p:nvSpPr>
          <p:cNvPr id="4" name="Espace réservé du pied de page 3">
            <a:extLst>
              <a:ext uri="{FF2B5EF4-FFF2-40B4-BE49-F238E27FC236}">
                <a16:creationId xmlns:a16="http://schemas.microsoft.com/office/drawing/2014/main" id="{4210A3BD-3601-84AD-E5E4-9B72F5856C89}"/>
              </a:ext>
            </a:extLst>
          </p:cNvPr>
          <p:cNvSpPr>
            <a:spLocks noGrp="1"/>
          </p:cNvSpPr>
          <p:nvPr>
            <p:ph type="ftr" sz="quarter" idx="11"/>
          </p:nvPr>
        </p:nvSpPr>
        <p:spPr/>
        <p:txBody>
          <a:bodyPr/>
          <a:lstStyle/>
          <a:p>
            <a:r>
              <a:rPr lang="fr-FR"/>
              <a:t>LESSEUR Cédric</a:t>
            </a:r>
          </a:p>
        </p:txBody>
      </p:sp>
      <p:sp>
        <p:nvSpPr>
          <p:cNvPr id="5" name="Espace réservé du numéro de diapositive 4">
            <a:extLst>
              <a:ext uri="{FF2B5EF4-FFF2-40B4-BE49-F238E27FC236}">
                <a16:creationId xmlns:a16="http://schemas.microsoft.com/office/drawing/2014/main" id="{0E7208C1-ABFB-E868-6477-2350889F2D12}"/>
              </a:ext>
            </a:extLst>
          </p:cNvPr>
          <p:cNvSpPr>
            <a:spLocks noGrp="1"/>
          </p:cNvSpPr>
          <p:nvPr>
            <p:ph type="sldNum" sz="quarter" idx="12"/>
          </p:nvPr>
        </p:nvSpPr>
        <p:spPr/>
        <p:txBody>
          <a:bodyPr/>
          <a:lstStyle/>
          <a:p>
            <a:fld id="{BAF328F6-B545-4A74-8F28-73F0CB02E36C}" type="slidenum">
              <a:rPr lang="fr-FR" smtClean="0"/>
              <a:t>9</a:t>
            </a:fld>
            <a:endParaRPr lang="fr-FR"/>
          </a:p>
        </p:txBody>
      </p:sp>
      <p:grpSp>
        <p:nvGrpSpPr>
          <p:cNvPr id="21" name="Groupe 20">
            <a:extLst>
              <a:ext uri="{FF2B5EF4-FFF2-40B4-BE49-F238E27FC236}">
                <a16:creationId xmlns:a16="http://schemas.microsoft.com/office/drawing/2014/main" id="{1D259ED7-1B9B-09EC-A4D0-E66F91976EC2}"/>
              </a:ext>
            </a:extLst>
          </p:cNvPr>
          <p:cNvGrpSpPr/>
          <p:nvPr/>
        </p:nvGrpSpPr>
        <p:grpSpPr>
          <a:xfrm>
            <a:off x="5389982" y="1478639"/>
            <a:ext cx="5315680" cy="3150575"/>
            <a:chOff x="3425703" y="1308060"/>
            <a:chExt cx="4931282" cy="2922745"/>
          </a:xfrm>
        </p:grpSpPr>
        <p:pic>
          <p:nvPicPr>
            <p:cNvPr id="15" name="Espace réservé du contenu 8" descr="Une image contenant ligne, capture d’écran, texte, Tracé&#10;&#10;Le contenu généré par l’IA peut être incorrect.">
              <a:extLst>
                <a:ext uri="{FF2B5EF4-FFF2-40B4-BE49-F238E27FC236}">
                  <a16:creationId xmlns:a16="http://schemas.microsoft.com/office/drawing/2014/main" id="{138F5C3A-49EA-7A59-D63C-E0BF2B233F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2267" y="1308060"/>
              <a:ext cx="4884718" cy="1597183"/>
            </a:xfrm>
            <a:prstGeom prst="rect">
              <a:avLst/>
            </a:prstGeom>
          </p:spPr>
        </p:pic>
        <p:pic>
          <p:nvPicPr>
            <p:cNvPr id="14" name="Image 13" descr="Une image contenant ligne, texte, Tracé, capture d’écran&#10;&#10;Le contenu généré par l’IA peut être incorrect.">
              <a:extLst>
                <a:ext uri="{FF2B5EF4-FFF2-40B4-BE49-F238E27FC236}">
                  <a16:creationId xmlns:a16="http://schemas.microsoft.com/office/drawing/2014/main" id="{9C84E5F0-5F68-5B56-9990-727056D97A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5703" y="2633623"/>
              <a:ext cx="4931282" cy="1597182"/>
            </a:xfrm>
            <a:prstGeom prst="rect">
              <a:avLst/>
            </a:prstGeom>
          </p:spPr>
        </p:pic>
      </p:grpSp>
      <p:sp>
        <p:nvSpPr>
          <p:cNvPr id="38" name="Rectangle 37">
            <a:extLst>
              <a:ext uri="{FF2B5EF4-FFF2-40B4-BE49-F238E27FC236}">
                <a16:creationId xmlns:a16="http://schemas.microsoft.com/office/drawing/2014/main" id="{0C2EFBC9-89BB-DBF5-1AEA-6B0E3AF6857A}"/>
              </a:ext>
            </a:extLst>
          </p:cNvPr>
          <p:cNvSpPr/>
          <p:nvPr/>
        </p:nvSpPr>
        <p:spPr>
          <a:xfrm>
            <a:off x="9404536" y="44252"/>
            <a:ext cx="1023581" cy="40020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e 2">
            <a:extLst>
              <a:ext uri="{FF2B5EF4-FFF2-40B4-BE49-F238E27FC236}">
                <a16:creationId xmlns:a16="http://schemas.microsoft.com/office/drawing/2014/main" id="{4B0D5E2D-B80E-7D52-5835-D5D2FAECB750}"/>
              </a:ext>
            </a:extLst>
          </p:cNvPr>
          <p:cNvGrpSpPr/>
          <p:nvPr/>
        </p:nvGrpSpPr>
        <p:grpSpPr>
          <a:xfrm>
            <a:off x="7781044" y="32110"/>
            <a:ext cx="4431931" cy="902788"/>
            <a:chOff x="929802" y="2302137"/>
            <a:chExt cx="9794030" cy="1934474"/>
          </a:xfrm>
        </p:grpSpPr>
        <p:cxnSp>
          <p:nvCxnSpPr>
            <p:cNvPr id="6" name="Connecteur droit avec flèche 5">
              <a:extLst>
                <a:ext uri="{FF2B5EF4-FFF2-40B4-BE49-F238E27FC236}">
                  <a16:creationId xmlns:a16="http://schemas.microsoft.com/office/drawing/2014/main" id="{D658981F-D99F-0140-FB50-6148BB742B91}"/>
                </a:ext>
              </a:extLst>
            </p:cNvPr>
            <p:cNvCxnSpPr>
              <a:cxnSpLocks/>
            </p:cNvCxnSpPr>
            <p:nvPr/>
          </p:nvCxnSpPr>
          <p:spPr>
            <a:xfrm>
              <a:off x="1273215" y="3264061"/>
              <a:ext cx="923659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 name="Ellipse 7">
              <a:extLst>
                <a:ext uri="{FF2B5EF4-FFF2-40B4-BE49-F238E27FC236}">
                  <a16:creationId xmlns:a16="http://schemas.microsoft.com/office/drawing/2014/main" id="{0D27EDC2-5B13-5486-A07C-0FF63BE4E689}"/>
                </a:ext>
              </a:extLst>
            </p:cNvPr>
            <p:cNvSpPr/>
            <p:nvPr/>
          </p:nvSpPr>
          <p:spPr>
            <a:xfrm>
              <a:off x="1800247" y="3172673"/>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9C24169F-CC6A-4BE0-0A1F-A9A18242CE1C}"/>
                </a:ext>
              </a:extLst>
            </p:cNvPr>
            <p:cNvSpPr/>
            <p:nvPr/>
          </p:nvSpPr>
          <p:spPr>
            <a:xfrm>
              <a:off x="3576227" y="3174357"/>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94AE16C3-F6BB-0505-F67F-FF7953F550F8}"/>
                </a:ext>
              </a:extLst>
            </p:cNvPr>
            <p:cNvSpPr/>
            <p:nvPr/>
          </p:nvSpPr>
          <p:spPr>
            <a:xfrm>
              <a:off x="5509530" y="3174359"/>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79E8B8D5-57E9-C0B3-046A-894842E870F5}"/>
                </a:ext>
              </a:extLst>
            </p:cNvPr>
            <p:cNvSpPr/>
            <p:nvPr/>
          </p:nvSpPr>
          <p:spPr>
            <a:xfrm>
              <a:off x="7581821" y="3174357"/>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A4CEC408-8F22-4949-4C5B-B607347FA1DE}"/>
                </a:ext>
              </a:extLst>
            </p:cNvPr>
            <p:cNvSpPr/>
            <p:nvPr/>
          </p:nvSpPr>
          <p:spPr>
            <a:xfrm>
              <a:off x="9513958" y="3174358"/>
              <a:ext cx="173619" cy="1736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63FF0CB7-B06C-FC2F-86CE-449BE716FD46}"/>
                </a:ext>
              </a:extLst>
            </p:cNvPr>
            <p:cNvSpPr txBox="1"/>
            <p:nvPr/>
          </p:nvSpPr>
          <p:spPr>
            <a:xfrm>
              <a:off x="929802" y="2659606"/>
              <a:ext cx="1988018" cy="544085"/>
            </a:xfrm>
            <a:prstGeom prst="rect">
              <a:avLst/>
            </a:prstGeom>
            <a:noFill/>
          </p:spPr>
          <p:txBody>
            <a:bodyPr wrap="none" rtlCol="0">
              <a:spAutoFit/>
            </a:bodyPr>
            <a:lstStyle/>
            <a:p>
              <a:r>
                <a:rPr lang="fr-FR" sz="1050" dirty="0"/>
                <a:t>Introduction</a:t>
              </a:r>
              <a:endParaRPr lang="fr-FR" dirty="0"/>
            </a:p>
          </p:txBody>
        </p:sp>
        <p:sp>
          <p:nvSpPr>
            <p:cNvPr id="16" name="ZoneTexte 15">
              <a:extLst>
                <a:ext uri="{FF2B5EF4-FFF2-40B4-BE49-F238E27FC236}">
                  <a16:creationId xmlns:a16="http://schemas.microsoft.com/office/drawing/2014/main" id="{0812141E-4EFF-18CE-94ED-804962C8BB0E}"/>
                </a:ext>
              </a:extLst>
            </p:cNvPr>
            <p:cNvSpPr txBox="1"/>
            <p:nvPr/>
          </p:nvSpPr>
          <p:spPr>
            <a:xfrm>
              <a:off x="2574157" y="3346291"/>
              <a:ext cx="2161599" cy="890320"/>
            </a:xfrm>
            <a:prstGeom prst="rect">
              <a:avLst/>
            </a:prstGeom>
            <a:noFill/>
          </p:spPr>
          <p:txBody>
            <a:bodyPr wrap="none" rtlCol="0">
              <a:spAutoFit/>
            </a:bodyPr>
            <a:lstStyle/>
            <a:p>
              <a:r>
                <a:rPr lang="fr-FR" sz="1050" dirty="0"/>
                <a:t>Méthodologie</a:t>
              </a:r>
              <a:br>
                <a:rPr lang="fr-FR" sz="1050" dirty="0"/>
              </a:br>
              <a:r>
                <a:rPr lang="fr-FR" sz="1050" dirty="0"/>
                <a:t>Watson-Watt</a:t>
              </a:r>
            </a:p>
          </p:txBody>
        </p:sp>
        <p:sp>
          <p:nvSpPr>
            <p:cNvPr id="39" name="ZoneTexte 38">
              <a:extLst>
                <a:ext uri="{FF2B5EF4-FFF2-40B4-BE49-F238E27FC236}">
                  <a16:creationId xmlns:a16="http://schemas.microsoft.com/office/drawing/2014/main" id="{D9D3C939-7679-FCF3-0080-78D6B9D1ABFD}"/>
                </a:ext>
              </a:extLst>
            </p:cNvPr>
            <p:cNvSpPr txBox="1"/>
            <p:nvPr/>
          </p:nvSpPr>
          <p:spPr>
            <a:xfrm>
              <a:off x="4465327" y="2338702"/>
              <a:ext cx="2462706" cy="890320"/>
            </a:xfrm>
            <a:prstGeom prst="rect">
              <a:avLst/>
            </a:prstGeom>
            <a:noFill/>
          </p:spPr>
          <p:txBody>
            <a:bodyPr wrap="none" rtlCol="0">
              <a:spAutoFit/>
            </a:bodyPr>
            <a:lstStyle/>
            <a:p>
              <a:r>
                <a:rPr lang="fr-FR" sz="1050" dirty="0"/>
                <a:t>Simulation et</a:t>
              </a:r>
              <a:br>
                <a:rPr lang="fr-FR" sz="1050" dirty="0"/>
              </a:br>
              <a:r>
                <a:rPr lang="fr-FR" sz="1050" dirty="0"/>
                <a:t>Implémentation</a:t>
              </a:r>
            </a:p>
          </p:txBody>
        </p:sp>
        <p:sp>
          <p:nvSpPr>
            <p:cNvPr id="40" name="ZoneTexte 39">
              <a:extLst>
                <a:ext uri="{FF2B5EF4-FFF2-40B4-BE49-F238E27FC236}">
                  <a16:creationId xmlns:a16="http://schemas.microsoft.com/office/drawing/2014/main" id="{8AEF2AC5-3B5C-B610-8D60-D4B900BC58A2}"/>
                </a:ext>
              </a:extLst>
            </p:cNvPr>
            <p:cNvSpPr txBox="1"/>
            <p:nvPr/>
          </p:nvSpPr>
          <p:spPr>
            <a:xfrm>
              <a:off x="6740136" y="3311026"/>
              <a:ext cx="1683368" cy="560572"/>
            </a:xfrm>
            <a:prstGeom prst="rect">
              <a:avLst/>
            </a:prstGeom>
            <a:noFill/>
          </p:spPr>
          <p:txBody>
            <a:bodyPr wrap="none" rtlCol="0">
              <a:spAutoFit/>
            </a:bodyPr>
            <a:lstStyle/>
            <a:p>
              <a:r>
                <a:rPr lang="fr-FR" sz="1050" dirty="0"/>
                <a:t>Résultats</a:t>
              </a:r>
              <a:endParaRPr lang="fr-FR" dirty="0"/>
            </a:p>
          </p:txBody>
        </p:sp>
        <p:sp>
          <p:nvSpPr>
            <p:cNvPr id="41" name="ZoneTexte 40">
              <a:extLst>
                <a:ext uri="{FF2B5EF4-FFF2-40B4-BE49-F238E27FC236}">
                  <a16:creationId xmlns:a16="http://schemas.microsoft.com/office/drawing/2014/main" id="{05067CD6-4A7B-5A21-5596-B63883EB5737}"/>
                </a:ext>
              </a:extLst>
            </p:cNvPr>
            <p:cNvSpPr txBox="1"/>
            <p:nvPr/>
          </p:nvSpPr>
          <p:spPr>
            <a:xfrm>
              <a:off x="8314262" y="2302137"/>
              <a:ext cx="2409570" cy="890320"/>
            </a:xfrm>
            <a:prstGeom prst="rect">
              <a:avLst/>
            </a:prstGeom>
            <a:noFill/>
          </p:spPr>
          <p:txBody>
            <a:bodyPr wrap="none" rtlCol="0">
              <a:spAutoFit/>
            </a:bodyPr>
            <a:lstStyle/>
            <a:p>
              <a:r>
                <a:rPr lang="fr-FR" sz="1050" dirty="0"/>
                <a:t>Conclusion et</a:t>
              </a:r>
              <a:br>
                <a:rPr lang="fr-FR" sz="1050" dirty="0"/>
              </a:br>
              <a:r>
                <a:rPr lang="fr-FR" sz="1050" dirty="0"/>
                <a:t>Bilan personnel</a:t>
              </a:r>
            </a:p>
          </p:txBody>
        </p:sp>
      </p:grpSp>
      <p:sp>
        <p:nvSpPr>
          <p:cNvPr id="26" name="ZoneTexte 25">
            <a:extLst>
              <a:ext uri="{FF2B5EF4-FFF2-40B4-BE49-F238E27FC236}">
                <a16:creationId xmlns:a16="http://schemas.microsoft.com/office/drawing/2014/main" id="{22107383-2E1D-853E-5281-6B9D0957DFEE}"/>
              </a:ext>
            </a:extLst>
          </p:cNvPr>
          <p:cNvSpPr txBox="1"/>
          <p:nvPr/>
        </p:nvSpPr>
        <p:spPr>
          <a:xfrm>
            <a:off x="618526" y="5411403"/>
            <a:ext cx="3152401" cy="369332"/>
          </a:xfrm>
          <a:prstGeom prst="rect">
            <a:avLst/>
          </a:prstGeom>
          <a:noFill/>
        </p:spPr>
        <p:txBody>
          <a:bodyPr wrap="none" rtlCol="0">
            <a:spAutoFit/>
          </a:bodyPr>
          <a:lstStyle/>
          <a:p>
            <a:r>
              <a:rPr lang="fr-FR" dirty="0"/>
              <a:t>Antenne Watson-Watt 28 MHz</a:t>
            </a:r>
          </a:p>
        </p:txBody>
      </p:sp>
      <p:grpSp>
        <p:nvGrpSpPr>
          <p:cNvPr id="29" name="Groupe 28">
            <a:extLst>
              <a:ext uri="{FF2B5EF4-FFF2-40B4-BE49-F238E27FC236}">
                <a16:creationId xmlns:a16="http://schemas.microsoft.com/office/drawing/2014/main" id="{5F693ADC-F240-80E9-2006-4A3103B548E5}"/>
              </a:ext>
            </a:extLst>
          </p:cNvPr>
          <p:cNvGrpSpPr/>
          <p:nvPr/>
        </p:nvGrpSpPr>
        <p:grpSpPr>
          <a:xfrm>
            <a:off x="3453106" y="2997047"/>
            <a:ext cx="1622577" cy="817662"/>
            <a:chOff x="3453106" y="2997047"/>
            <a:chExt cx="1622577" cy="817662"/>
          </a:xfrm>
        </p:grpSpPr>
        <p:sp>
          <p:nvSpPr>
            <p:cNvPr id="25" name="Flèche : droite 24">
              <a:extLst>
                <a:ext uri="{FF2B5EF4-FFF2-40B4-BE49-F238E27FC236}">
                  <a16:creationId xmlns:a16="http://schemas.microsoft.com/office/drawing/2014/main" id="{0D9FA371-3366-77BA-71A2-D962A6D7D377}"/>
                </a:ext>
              </a:extLst>
            </p:cNvPr>
            <p:cNvSpPr/>
            <p:nvPr/>
          </p:nvSpPr>
          <p:spPr>
            <a:xfrm>
              <a:off x="3540798" y="3247747"/>
              <a:ext cx="1534885" cy="365125"/>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FR" dirty="0"/>
            </a:p>
          </p:txBody>
        </p:sp>
        <p:sp>
          <p:nvSpPr>
            <p:cNvPr id="27" name="ZoneTexte 26">
              <a:extLst>
                <a:ext uri="{FF2B5EF4-FFF2-40B4-BE49-F238E27FC236}">
                  <a16:creationId xmlns:a16="http://schemas.microsoft.com/office/drawing/2014/main" id="{D04BD9F5-502C-8F0F-84D4-F3DE1A8ACE2A}"/>
                </a:ext>
              </a:extLst>
            </p:cNvPr>
            <p:cNvSpPr txBox="1"/>
            <p:nvPr/>
          </p:nvSpPr>
          <p:spPr>
            <a:xfrm>
              <a:off x="3453106" y="2997047"/>
              <a:ext cx="1522276" cy="369332"/>
            </a:xfrm>
            <a:prstGeom prst="rect">
              <a:avLst/>
            </a:prstGeom>
            <a:noFill/>
          </p:spPr>
          <p:txBody>
            <a:bodyPr wrap="none" rtlCol="0">
              <a:spAutoFit/>
            </a:bodyPr>
            <a:lstStyle/>
            <a:p>
              <a:r>
                <a:rPr lang="fr-FR" dirty="0"/>
                <a:t>Récupération</a:t>
              </a:r>
            </a:p>
          </p:txBody>
        </p:sp>
        <p:sp>
          <p:nvSpPr>
            <p:cNvPr id="28" name="ZoneTexte 27">
              <a:extLst>
                <a:ext uri="{FF2B5EF4-FFF2-40B4-BE49-F238E27FC236}">
                  <a16:creationId xmlns:a16="http://schemas.microsoft.com/office/drawing/2014/main" id="{D0FE623D-79D9-5275-5840-784640D12C94}"/>
                </a:ext>
              </a:extLst>
            </p:cNvPr>
            <p:cNvSpPr txBox="1"/>
            <p:nvPr/>
          </p:nvSpPr>
          <p:spPr>
            <a:xfrm>
              <a:off x="3507961" y="3445377"/>
              <a:ext cx="1412566" cy="369332"/>
            </a:xfrm>
            <a:prstGeom prst="rect">
              <a:avLst/>
            </a:prstGeom>
            <a:noFill/>
          </p:spPr>
          <p:txBody>
            <a:bodyPr wrap="none" rtlCol="0">
              <a:spAutoFit/>
            </a:bodyPr>
            <a:lstStyle/>
            <a:p>
              <a:r>
                <a:rPr lang="fr-FR" dirty="0"/>
                <a:t>des courbes</a:t>
              </a:r>
            </a:p>
          </p:txBody>
        </p:sp>
      </p:grpSp>
      <p:sp>
        <p:nvSpPr>
          <p:cNvPr id="31" name="ZoneTexte 30">
            <a:extLst>
              <a:ext uri="{FF2B5EF4-FFF2-40B4-BE49-F238E27FC236}">
                <a16:creationId xmlns:a16="http://schemas.microsoft.com/office/drawing/2014/main" id="{2BBE2C1E-3E03-7815-0CCF-390D3D6FB28D}"/>
              </a:ext>
            </a:extLst>
          </p:cNvPr>
          <p:cNvSpPr txBox="1"/>
          <p:nvPr/>
        </p:nvSpPr>
        <p:spPr>
          <a:xfrm>
            <a:off x="6220375" y="4799945"/>
            <a:ext cx="3222613" cy="369332"/>
          </a:xfrm>
          <a:prstGeom prst="rect">
            <a:avLst/>
          </a:prstGeom>
          <a:noFill/>
        </p:spPr>
        <p:txBody>
          <a:bodyPr wrap="none" rtlCol="0">
            <a:spAutoFit/>
          </a:bodyPr>
          <a:lstStyle/>
          <a:p>
            <a:pPr marL="285750" indent="-285750">
              <a:buFont typeface="Arial" panose="020B0604020202020204" pitchFamily="34" charset="0"/>
              <a:buChar char="•"/>
            </a:pPr>
            <a:r>
              <a:rPr lang="fr-FR" dirty="0"/>
              <a:t>Référence pour l’algorithme</a:t>
            </a:r>
          </a:p>
        </p:txBody>
      </p:sp>
    </p:spTree>
    <p:extLst>
      <p:ext uri="{BB962C8B-B14F-4D97-AF65-F5344CB8AC3E}">
        <p14:creationId xmlns:p14="http://schemas.microsoft.com/office/powerpoint/2010/main" val="5125936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34123</TotalTime>
  <Words>4319</Words>
  <Application>Microsoft Office PowerPoint</Application>
  <PresentationFormat>Grand écran</PresentationFormat>
  <Paragraphs>536</Paragraphs>
  <Slides>25</Slides>
  <Notes>21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25</vt:i4>
      </vt:variant>
    </vt:vector>
  </HeadingPairs>
  <TitlesOfParts>
    <vt:vector size="32" baseType="lpstr">
      <vt:lpstr>Aptos</vt:lpstr>
      <vt:lpstr>Aptos Display</vt:lpstr>
      <vt:lpstr>Arial</vt:lpstr>
      <vt:lpstr>Cambria Math</vt:lpstr>
      <vt:lpstr>Roboto</vt:lpstr>
      <vt:lpstr>Shantell Sans</vt:lpstr>
      <vt:lpstr>Thème Office</vt:lpstr>
      <vt:lpstr>Estimation de l’angle d’arrivée d’une onde radio par la méthode Watson-Watt</vt:lpstr>
      <vt:lpstr>Sommaire</vt:lpstr>
      <vt:lpstr>Avantix</vt:lpstr>
      <vt:lpstr>Présentation PowerPoint</vt:lpstr>
      <vt:lpstr>Principe</vt:lpstr>
      <vt:lpstr>Ambiguïté</vt:lpstr>
      <vt:lpstr>Ambiguïté</vt:lpstr>
      <vt:lpstr>Algorithme</vt:lpstr>
      <vt:lpstr>Premières Simulations</vt:lpstr>
      <vt:lpstr>Impact du SNR</vt:lpstr>
      <vt:lpstr>Implémentation</vt:lpstr>
      <vt:lpstr>Conditions expérimentales</vt:lpstr>
      <vt:lpstr>Détermination de la tension</vt:lpstr>
      <vt:lpstr>Estimation de l’angle d’arrivée</vt:lpstr>
      <vt:lpstr>Influence de la fréquence centrale</vt:lpstr>
      <vt:lpstr>Influence de la bande passante et de la puissance</vt:lpstr>
      <vt:lpstr>Solutions envisagées</vt:lpstr>
      <vt:lpstr>Présentation PowerPoint</vt:lpstr>
      <vt:lpstr>DMR</vt:lpstr>
      <vt:lpstr>Conclusion et Bilan personnel</vt:lpstr>
      <vt:lpstr>Merci pour votre attention</vt:lpstr>
      <vt:lpstr>Changement de référentiel</vt:lpstr>
      <vt:lpstr>Oscillateurs locaux non synchronisés</vt:lpstr>
      <vt:lpstr>Enregistrement de fichier</vt:lpstr>
      <vt:lpstr>Rejeu de fichier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Cedric LESSEUR</dc:creator>
  <cp:lastModifiedBy>cedric L</cp:lastModifiedBy>
  <cp:revision>14</cp:revision>
  <dcterms:created xsi:type="dcterms:W3CDTF">2025-06-16T08:37:10Z</dcterms:created>
  <dcterms:modified xsi:type="dcterms:W3CDTF">2025-09-04T08:51:16Z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b69475-382c-4c7a-b21d-8ca64eeef1bd_Enabled">
    <vt:lpwstr>true</vt:lpwstr>
  </property>
  <property fmtid="{D5CDD505-2E9C-101B-9397-08002B2CF9AE}" pid="3" name="MSIP_Label_ecb69475-382c-4c7a-b21d-8ca64eeef1bd_SetDate">
    <vt:lpwstr>2025-06-16T14:20:38Z</vt:lpwstr>
  </property>
  <property fmtid="{D5CDD505-2E9C-101B-9397-08002B2CF9AE}" pid="4" name="MSIP_Label_ecb69475-382c-4c7a-b21d-8ca64eeef1bd_Method">
    <vt:lpwstr>Standard</vt:lpwstr>
  </property>
  <property fmtid="{D5CDD505-2E9C-101B-9397-08002B2CF9AE}" pid="5" name="MSIP_Label_ecb69475-382c-4c7a-b21d-8ca64eeef1bd_Name">
    <vt:lpwstr>Eviden For Internal Use - All Employees</vt:lpwstr>
  </property>
  <property fmtid="{D5CDD505-2E9C-101B-9397-08002B2CF9AE}" pid="6" name="MSIP_Label_ecb69475-382c-4c7a-b21d-8ca64eeef1bd_SiteId">
    <vt:lpwstr>7d1c7785-2d8a-437d-b842-1ed5d8fbe00a</vt:lpwstr>
  </property>
  <property fmtid="{D5CDD505-2E9C-101B-9397-08002B2CF9AE}" pid="7" name="MSIP_Label_ecb69475-382c-4c7a-b21d-8ca64eeef1bd_ActionId">
    <vt:lpwstr>c6c6f7a0-4da3-471d-a849-2efacfd9fbd0</vt:lpwstr>
  </property>
  <property fmtid="{D5CDD505-2E9C-101B-9397-08002B2CF9AE}" pid="8" name="MSIP_Label_ecb69475-382c-4c7a-b21d-8ca64eeef1bd_ContentBits">
    <vt:lpwstr>0</vt:lpwstr>
  </property>
  <property fmtid="{D5CDD505-2E9C-101B-9397-08002B2CF9AE}" pid="9" name="MSIP_Label_e463cba9-5f6c-478d-9329-7b2295e4e8ed_Enabled">
    <vt:lpwstr>true</vt:lpwstr>
  </property>
  <property fmtid="{D5CDD505-2E9C-101B-9397-08002B2CF9AE}" pid="10" name="MSIP_Label_e463cba9-5f6c-478d-9329-7b2295e4e8ed_SetDate">
    <vt:lpwstr>2025-07-16T13:59:37Z</vt:lpwstr>
  </property>
  <property fmtid="{D5CDD505-2E9C-101B-9397-08002B2CF9AE}" pid="11" name="MSIP_Label_e463cba9-5f6c-478d-9329-7b2295e4e8ed_Method">
    <vt:lpwstr>Standard</vt:lpwstr>
  </property>
  <property fmtid="{D5CDD505-2E9C-101B-9397-08002B2CF9AE}" pid="12" name="MSIP_Label_e463cba9-5f6c-478d-9329-7b2295e4e8ed_Name">
    <vt:lpwstr>All Employees_2</vt:lpwstr>
  </property>
  <property fmtid="{D5CDD505-2E9C-101B-9397-08002B2CF9AE}" pid="13" name="MSIP_Label_e463cba9-5f6c-478d-9329-7b2295e4e8ed_SiteId">
    <vt:lpwstr>33440fc6-b7c7-412c-bb73-0e70b0198d5a</vt:lpwstr>
  </property>
  <property fmtid="{D5CDD505-2E9C-101B-9397-08002B2CF9AE}" pid="14" name="MSIP_Label_e463cba9-5f6c-478d-9329-7b2295e4e8ed_ActionId">
    <vt:lpwstr>8ce701ee-ef81-4b76-98d1-324142b0c65c</vt:lpwstr>
  </property>
  <property fmtid="{D5CDD505-2E9C-101B-9397-08002B2CF9AE}" pid="15" name="MSIP_Label_e463cba9-5f6c-478d-9329-7b2295e4e8ed_ContentBits">
    <vt:lpwstr>0</vt:lpwstr>
  </property>
</Properties>
</file>