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5D578-8919-492F-ABCE-1D0CB8F3976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2A6515-5E7F-4F5A-84A0-B598FCC67BAB}">
      <dgm:prSet/>
      <dgm:spPr/>
      <dgm:t>
        <a:bodyPr/>
        <a:lstStyle/>
        <a:p>
          <a:r>
            <a:rPr lang="fr-FR"/>
            <a:t>L’idée et le papier </a:t>
          </a:r>
          <a:endParaRPr lang="en-US"/>
        </a:p>
      </dgm:t>
    </dgm:pt>
    <dgm:pt modelId="{ED10236E-9019-4C60-AE51-DFC29217379F}" type="parTrans" cxnId="{BD9AEC01-D405-4831-B9CA-8163BE3D7618}">
      <dgm:prSet/>
      <dgm:spPr/>
      <dgm:t>
        <a:bodyPr/>
        <a:lstStyle/>
        <a:p>
          <a:endParaRPr lang="en-US"/>
        </a:p>
      </dgm:t>
    </dgm:pt>
    <dgm:pt modelId="{FEE614B3-B324-40C0-9C6D-99C16E195C78}" type="sibTrans" cxnId="{BD9AEC01-D405-4831-B9CA-8163BE3D7618}">
      <dgm:prSet/>
      <dgm:spPr/>
      <dgm:t>
        <a:bodyPr/>
        <a:lstStyle/>
        <a:p>
          <a:endParaRPr lang="en-US"/>
        </a:p>
      </dgm:t>
    </dgm:pt>
    <dgm:pt modelId="{56ADA88C-8FF6-49B1-BEB2-10084150B972}">
      <dgm:prSet/>
      <dgm:spPr/>
      <dgm:t>
        <a:bodyPr/>
        <a:lstStyle/>
        <a:p>
          <a:r>
            <a:rPr lang="fr-FR"/>
            <a:t>L’architecture </a:t>
          </a:r>
          <a:endParaRPr lang="en-US"/>
        </a:p>
      </dgm:t>
    </dgm:pt>
    <dgm:pt modelId="{5D46F326-6235-4496-9868-46CA2E8FCDB1}" type="parTrans" cxnId="{9087CC12-07FF-4120-A22F-9E71D45702EF}">
      <dgm:prSet/>
      <dgm:spPr/>
      <dgm:t>
        <a:bodyPr/>
        <a:lstStyle/>
        <a:p>
          <a:endParaRPr lang="en-US"/>
        </a:p>
      </dgm:t>
    </dgm:pt>
    <dgm:pt modelId="{4230626A-E430-492F-921C-223991487AC6}" type="sibTrans" cxnId="{9087CC12-07FF-4120-A22F-9E71D45702EF}">
      <dgm:prSet/>
      <dgm:spPr/>
      <dgm:t>
        <a:bodyPr/>
        <a:lstStyle/>
        <a:p>
          <a:endParaRPr lang="en-US"/>
        </a:p>
      </dgm:t>
    </dgm:pt>
    <dgm:pt modelId="{37506B13-9A04-4ED7-B1D4-B9320AB4918C}">
      <dgm:prSet/>
      <dgm:spPr/>
      <dgm:t>
        <a:bodyPr/>
        <a:lstStyle/>
        <a:p>
          <a:r>
            <a:rPr lang="fr-FR"/>
            <a:t>Les résultats : </a:t>
          </a:r>
          <a:endParaRPr lang="en-US"/>
        </a:p>
      </dgm:t>
    </dgm:pt>
    <dgm:pt modelId="{103E28CD-C4B2-4809-9F7A-4A7D371978D0}" type="parTrans" cxnId="{D54CBFDD-3EFD-4C98-BB9C-19AE15A57BA1}">
      <dgm:prSet/>
      <dgm:spPr/>
      <dgm:t>
        <a:bodyPr/>
        <a:lstStyle/>
        <a:p>
          <a:endParaRPr lang="en-US"/>
        </a:p>
      </dgm:t>
    </dgm:pt>
    <dgm:pt modelId="{99D1A93A-CCCD-4038-9244-3943CD8D9534}" type="sibTrans" cxnId="{D54CBFDD-3EFD-4C98-BB9C-19AE15A57BA1}">
      <dgm:prSet/>
      <dgm:spPr/>
      <dgm:t>
        <a:bodyPr/>
        <a:lstStyle/>
        <a:p>
          <a:endParaRPr lang="en-US"/>
        </a:p>
      </dgm:t>
    </dgm:pt>
    <dgm:pt modelId="{86320633-D6B5-4C62-ABD2-EAF22B353CAF}">
      <dgm:prSet/>
      <dgm:spPr/>
      <dgm:t>
        <a:bodyPr/>
        <a:lstStyle/>
        <a:p>
          <a:r>
            <a:rPr lang="fr-FR"/>
            <a:t>Avec quoi on compare ? </a:t>
          </a:r>
          <a:endParaRPr lang="en-US"/>
        </a:p>
      </dgm:t>
    </dgm:pt>
    <dgm:pt modelId="{B6D533C9-1298-4108-B9E1-0FFE6A83D09B}" type="parTrans" cxnId="{5DABF936-22FC-42AA-98E9-D88354E17BDB}">
      <dgm:prSet/>
      <dgm:spPr/>
      <dgm:t>
        <a:bodyPr/>
        <a:lstStyle/>
        <a:p>
          <a:endParaRPr lang="en-US"/>
        </a:p>
      </dgm:t>
    </dgm:pt>
    <dgm:pt modelId="{8FCEAF54-AFB3-4CA0-B415-25A14F860EFD}" type="sibTrans" cxnId="{5DABF936-22FC-42AA-98E9-D88354E17BDB}">
      <dgm:prSet/>
      <dgm:spPr/>
      <dgm:t>
        <a:bodyPr/>
        <a:lstStyle/>
        <a:p>
          <a:endParaRPr lang="en-US"/>
        </a:p>
      </dgm:t>
    </dgm:pt>
    <dgm:pt modelId="{247FD59A-24D7-47DE-8538-AD1A73BA121B}">
      <dgm:prSet/>
      <dgm:spPr/>
      <dgm:t>
        <a:bodyPr/>
        <a:lstStyle/>
        <a:p>
          <a:r>
            <a:rPr lang="fr-FR"/>
            <a:t>Résultats de détection </a:t>
          </a:r>
          <a:endParaRPr lang="en-US"/>
        </a:p>
      </dgm:t>
    </dgm:pt>
    <dgm:pt modelId="{06EC6BF2-C34F-4EC6-9EA8-7A90C482592C}" type="parTrans" cxnId="{BDEB4778-2EB2-4332-AF4D-DA88142C146F}">
      <dgm:prSet/>
      <dgm:spPr/>
      <dgm:t>
        <a:bodyPr/>
        <a:lstStyle/>
        <a:p>
          <a:endParaRPr lang="en-US"/>
        </a:p>
      </dgm:t>
    </dgm:pt>
    <dgm:pt modelId="{75A3B95A-BF9C-4016-AAB2-7DB76D81442C}" type="sibTrans" cxnId="{BDEB4778-2EB2-4332-AF4D-DA88142C146F}">
      <dgm:prSet/>
      <dgm:spPr/>
      <dgm:t>
        <a:bodyPr/>
        <a:lstStyle/>
        <a:p>
          <a:endParaRPr lang="en-US"/>
        </a:p>
      </dgm:t>
    </dgm:pt>
    <dgm:pt modelId="{0A1064C1-A64E-477E-8F20-0D12D2FF62A8}">
      <dgm:prSet/>
      <dgm:spPr/>
      <dgm:t>
        <a:bodyPr/>
        <a:lstStyle/>
        <a:p>
          <a:r>
            <a:rPr lang="fr-FR"/>
            <a:t>Résultats de caractérisation </a:t>
          </a:r>
          <a:endParaRPr lang="en-US"/>
        </a:p>
      </dgm:t>
    </dgm:pt>
    <dgm:pt modelId="{6163B0AE-CF75-4245-AE9A-3E8FCD8437C4}" type="parTrans" cxnId="{DF7570A8-E555-4C51-9DDA-7BBE6AA79A57}">
      <dgm:prSet/>
      <dgm:spPr/>
      <dgm:t>
        <a:bodyPr/>
        <a:lstStyle/>
        <a:p>
          <a:endParaRPr lang="en-US"/>
        </a:p>
      </dgm:t>
    </dgm:pt>
    <dgm:pt modelId="{0799140B-B6FC-49D7-9D10-69D145900652}" type="sibTrans" cxnId="{DF7570A8-E555-4C51-9DDA-7BBE6AA79A57}">
      <dgm:prSet/>
      <dgm:spPr/>
      <dgm:t>
        <a:bodyPr/>
        <a:lstStyle/>
        <a:p>
          <a:endParaRPr lang="en-US"/>
        </a:p>
      </dgm:t>
    </dgm:pt>
    <dgm:pt modelId="{28FBD5C0-FF9C-4225-98CA-502F96415A22}">
      <dgm:prSet/>
      <dgm:spPr/>
      <dgm:t>
        <a:bodyPr/>
        <a:lstStyle/>
        <a:p>
          <a:r>
            <a:rPr lang="fr-FR" dirty="0"/>
            <a:t>Résultats de classification</a:t>
          </a:r>
          <a:endParaRPr lang="en-US" dirty="0"/>
        </a:p>
      </dgm:t>
    </dgm:pt>
    <dgm:pt modelId="{69906C72-990E-4211-9DA8-B3A411F91D91}" type="parTrans" cxnId="{1901B60D-501D-46E3-B4E9-B4F44400A3E6}">
      <dgm:prSet/>
      <dgm:spPr/>
      <dgm:t>
        <a:bodyPr/>
        <a:lstStyle/>
        <a:p>
          <a:endParaRPr lang="en-US"/>
        </a:p>
      </dgm:t>
    </dgm:pt>
    <dgm:pt modelId="{E30B74A3-85B4-47F0-A94E-E390876D4D04}" type="sibTrans" cxnId="{1901B60D-501D-46E3-B4E9-B4F44400A3E6}">
      <dgm:prSet/>
      <dgm:spPr/>
      <dgm:t>
        <a:bodyPr/>
        <a:lstStyle/>
        <a:p>
          <a:endParaRPr lang="en-US"/>
        </a:p>
      </dgm:t>
    </dgm:pt>
    <dgm:pt modelId="{872B91FB-65A8-48CF-9D31-FE80A59B2285}">
      <dgm:prSet/>
      <dgm:spPr/>
      <dgm:t>
        <a:bodyPr/>
        <a:lstStyle/>
        <a:p>
          <a:r>
            <a:rPr lang="fr-FR"/>
            <a:t>Ablation Study : </a:t>
          </a:r>
          <a:endParaRPr lang="en-US"/>
        </a:p>
      </dgm:t>
    </dgm:pt>
    <dgm:pt modelId="{9F56918D-CA10-4698-8309-5FC4B1909C01}" type="parTrans" cxnId="{DBDB80C6-C007-490C-A39D-5B8C5B07F2F9}">
      <dgm:prSet/>
      <dgm:spPr/>
      <dgm:t>
        <a:bodyPr/>
        <a:lstStyle/>
        <a:p>
          <a:endParaRPr lang="en-US"/>
        </a:p>
      </dgm:t>
    </dgm:pt>
    <dgm:pt modelId="{E4A8B868-2432-4692-AF9A-4AC21460A976}" type="sibTrans" cxnId="{DBDB80C6-C007-490C-A39D-5B8C5B07F2F9}">
      <dgm:prSet/>
      <dgm:spPr/>
      <dgm:t>
        <a:bodyPr/>
        <a:lstStyle/>
        <a:p>
          <a:endParaRPr lang="en-US"/>
        </a:p>
      </dgm:t>
    </dgm:pt>
    <dgm:pt modelId="{060E8EB5-DFCC-48C5-8C08-A9A768BEB2B8}">
      <dgm:prSet/>
      <dgm:spPr/>
      <dgm:t>
        <a:bodyPr/>
        <a:lstStyle/>
        <a:p>
          <a:r>
            <a:rPr lang="fr-FR"/>
            <a:t>Les différentes architectures </a:t>
          </a:r>
          <a:endParaRPr lang="en-US"/>
        </a:p>
      </dgm:t>
    </dgm:pt>
    <dgm:pt modelId="{AE5F2690-93EC-43A8-B274-0E8797C1EC45}" type="parTrans" cxnId="{5FE2FED8-D7CF-4A3F-9E3C-8F77DE87A0A5}">
      <dgm:prSet/>
      <dgm:spPr/>
      <dgm:t>
        <a:bodyPr/>
        <a:lstStyle/>
        <a:p>
          <a:endParaRPr lang="en-US"/>
        </a:p>
      </dgm:t>
    </dgm:pt>
    <dgm:pt modelId="{FFD3E725-CFF4-43CA-9254-6DA6F9B14181}" type="sibTrans" cxnId="{5FE2FED8-D7CF-4A3F-9E3C-8F77DE87A0A5}">
      <dgm:prSet/>
      <dgm:spPr/>
      <dgm:t>
        <a:bodyPr/>
        <a:lstStyle/>
        <a:p>
          <a:endParaRPr lang="en-US"/>
        </a:p>
      </dgm:t>
    </dgm:pt>
    <dgm:pt modelId="{4E9C73A2-BE1D-4563-B349-B25572C26028}">
      <dgm:prSet/>
      <dgm:spPr/>
      <dgm:t>
        <a:bodyPr/>
        <a:lstStyle/>
        <a:p>
          <a:r>
            <a:rPr lang="fr-FR"/>
            <a:t>Le module de fusion </a:t>
          </a:r>
          <a:endParaRPr lang="en-US"/>
        </a:p>
      </dgm:t>
    </dgm:pt>
    <dgm:pt modelId="{40469DCA-B554-4DCE-871B-F575CE4402A6}" type="parTrans" cxnId="{E7005B7F-42DE-4F34-BD13-74BEE5132570}">
      <dgm:prSet/>
      <dgm:spPr/>
      <dgm:t>
        <a:bodyPr/>
        <a:lstStyle/>
        <a:p>
          <a:endParaRPr lang="en-US"/>
        </a:p>
      </dgm:t>
    </dgm:pt>
    <dgm:pt modelId="{7F11FBB2-DFCF-4E1C-AA54-7E25FF74D28E}" type="sibTrans" cxnId="{E7005B7F-42DE-4F34-BD13-74BEE5132570}">
      <dgm:prSet/>
      <dgm:spPr/>
      <dgm:t>
        <a:bodyPr/>
        <a:lstStyle/>
        <a:p>
          <a:endParaRPr lang="en-US"/>
        </a:p>
      </dgm:t>
    </dgm:pt>
    <dgm:pt modelId="{5DDD1C09-C3E9-4314-B17A-D8A377246C97}">
      <dgm:prSet/>
      <dgm:spPr/>
      <dgm:t>
        <a:bodyPr/>
        <a:lstStyle/>
        <a:p>
          <a:r>
            <a:rPr lang="fr-FR"/>
            <a:t>Discussion sur l’état du papier</a:t>
          </a:r>
          <a:endParaRPr lang="en-US"/>
        </a:p>
      </dgm:t>
    </dgm:pt>
    <dgm:pt modelId="{FDD17985-9F0A-414A-A729-377A47F8F8DC}" type="parTrans" cxnId="{086F7F95-BEB3-4280-AA5A-C4CD5F231EBB}">
      <dgm:prSet/>
      <dgm:spPr/>
      <dgm:t>
        <a:bodyPr/>
        <a:lstStyle/>
        <a:p>
          <a:endParaRPr lang="en-US"/>
        </a:p>
      </dgm:t>
    </dgm:pt>
    <dgm:pt modelId="{1FC01C78-0DFC-4423-AB12-8D3CD8AE3FEC}" type="sibTrans" cxnId="{086F7F95-BEB3-4280-AA5A-C4CD5F231EBB}">
      <dgm:prSet/>
      <dgm:spPr/>
      <dgm:t>
        <a:bodyPr/>
        <a:lstStyle/>
        <a:p>
          <a:endParaRPr lang="en-US"/>
        </a:p>
      </dgm:t>
    </dgm:pt>
    <dgm:pt modelId="{2C3058FF-7CFD-4800-A37A-FB44831A1174}">
      <dgm:prSet/>
      <dgm:spPr/>
      <dgm:t>
        <a:bodyPr/>
        <a:lstStyle/>
        <a:p>
          <a:r>
            <a:rPr lang="fr-FR" dirty="0"/>
            <a:t>Exemples visuels </a:t>
          </a:r>
          <a:endParaRPr lang="en-US" dirty="0"/>
        </a:p>
      </dgm:t>
    </dgm:pt>
    <dgm:pt modelId="{18D05D22-5F67-4619-A493-62299F2042BF}" type="parTrans" cxnId="{E1253E5E-9FB6-418C-BA97-9C6FA6011539}">
      <dgm:prSet/>
      <dgm:spPr/>
      <dgm:t>
        <a:bodyPr/>
        <a:lstStyle/>
        <a:p>
          <a:endParaRPr lang="fr-FR"/>
        </a:p>
      </dgm:t>
    </dgm:pt>
    <dgm:pt modelId="{F9A55BEB-0576-4CCF-8B36-F6D01018A77E}" type="sibTrans" cxnId="{E1253E5E-9FB6-418C-BA97-9C6FA6011539}">
      <dgm:prSet/>
      <dgm:spPr/>
      <dgm:t>
        <a:bodyPr/>
        <a:lstStyle/>
        <a:p>
          <a:endParaRPr lang="fr-FR"/>
        </a:p>
      </dgm:t>
    </dgm:pt>
    <dgm:pt modelId="{01A05866-0FDE-40CE-BCCE-8ED423A00453}" type="pres">
      <dgm:prSet presAssocID="{CEF5D578-8919-492F-ABCE-1D0CB8F39766}" presName="linear" presStyleCnt="0">
        <dgm:presLayoutVars>
          <dgm:dir/>
          <dgm:animLvl val="lvl"/>
          <dgm:resizeHandles val="exact"/>
        </dgm:presLayoutVars>
      </dgm:prSet>
      <dgm:spPr/>
    </dgm:pt>
    <dgm:pt modelId="{349AE3F3-FD6C-4D5F-B542-AAD69CA00BCD}" type="pres">
      <dgm:prSet presAssocID="{192A6515-5E7F-4F5A-84A0-B598FCC67BAB}" presName="parentLin" presStyleCnt="0"/>
      <dgm:spPr/>
    </dgm:pt>
    <dgm:pt modelId="{DE33AB9B-3562-4E58-8E48-46738992193C}" type="pres">
      <dgm:prSet presAssocID="{192A6515-5E7F-4F5A-84A0-B598FCC67BAB}" presName="parentLeftMargin" presStyleLbl="node1" presStyleIdx="0" presStyleCnt="6"/>
      <dgm:spPr/>
    </dgm:pt>
    <dgm:pt modelId="{C9B7241D-0525-48F5-9F2A-96383C4FB776}" type="pres">
      <dgm:prSet presAssocID="{192A6515-5E7F-4F5A-84A0-B598FCC67B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A46EBC-0275-458F-9B3A-09E0F4033972}" type="pres">
      <dgm:prSet presAssocID="{192A6515-5E7F-4F5A-84A0-B598FCC67BAB}" presName="negativeSpace" presStyleCnt="0"/>
      <dgm:spPr/>
    </dgm:pt>
    <dgm:pt modelId="{CEFE213C-6429-4FA5-A8A8-9D7F72451297}" type="pres">
      <dgm:prSet presAssocID="{192A6515-5E7F-4F5A-84A0-B598FCC67BAB}" presName="childText" presStyleLbl="conFgAcc1" presStyleIdx="0" presStyleCnt="6">
        <dgm:presLayoutVars>
          <dgm:bulletEnabled val="1"/>
        </dgm:presLayoutVars>
      </dgm:prSet>
      <dgm:spPr/>
    </dgm:pt>
    <dgm:pt modelId="{588D6733-2B11-4592-87BE-57352895FC70}" type="pres">
      <dgm:prSet presAssocID="{FEE614B3-B324-40C0-9C6D-99C16E195C78}" presName="spaceBetweenRectangles" presStyleCnt="0"/>
      <dgm:spPr/>
    </dgm:pt>
    <dgm:pt modelId="{7B17757E-61EC-41ED-A7BB-4989D3986A5F}" type="pres">
      <dgm:prSet presAssocID="{56ADA88C-8FF6-49B1-BEB2-10084150B972}" presName="parentLin" presStyleCnt="0"/>
      <dgm:spPr/>
    </dgm:pt>
    <dgm:pt modelId="{8F9A6DA2-8639-4639-BBA9-BE2E17D32EB9}" type="pres">
      <dgm:prSet presAssocID="{56ADA88C-8FF6-49B1-BEB2-10084150B972}" presName="parentLeftMargin" presStyleLbl="node1" presStyleIdx="0" presStyleCnt="6"/>
      <dgm:spPr/>
    </dgm:pt>
    <dgm:pt modelId="{38AD6755-4889-44EB-9464-C43D2F57D2AF}" type="pres">
      <dgm:prSet presAssocID="{56ADA88C-8FF6-49B1-BEB2-10084150B97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841D183-45A6-41AA-8D0D-76C9D4EEAB8A}" type="pres">
      <dgm:prSet presAssocID="{56ADA88C-8FF6-49B1-BEB2-10084150B972}" presName="negativeSpace" presStyleCnt="0"/>
      <dgm:spPr/>
    </dgm:pt>
    <dgm:pt modelId="{11BAD6F5-E3AB-4BC3-B92F-0CE29CADDF5E}" type="pres">
      <dgm:prSet presAssocID="{56ADA88C-8FF6-49B1-BEB2-10084150B972}" presName="childText" presStyleLbl="conFgAcc1" presStyleIdx="1" presStyleCnt="6">
        <dgm:presLayoutVars>
          <dgm:bulletEnabled val="1"/>
        </dgm:presLayoutVars>
      </dgm:prSet>
      <dgm:spPr/>
    </dgm:pt>
    <dgm:pt modelId="{57298346-F90E-46F7-AC56-1692D0796689}" type="pres">
      <dgm:prSet presAssocID="{4230626A-E430-492F-921C-223991487AC6}" presName="spaceBetweenRectangles" presStyleCnt="0"/>
      <dgm:spPr/>
    </dgm:pt>
    <dgm:pt modelId="{69D061E5-1CF9-4F1A-9755-51D8852B4D91}" type="pres">
      <dgm:prSet presAssocID="{37506B13-9A04-4ED7-B1D4-B9320AB4918C}" presName="parentLin" presStyleCnt="0"/>
      <dgm:spPr/>
    </dgm:pt>
    <dgm:pt modelId="{9CF7632B-1819-4F1E-992C-CC9D7A160760}" type="pres">
      <dgm:prSet presAssocID="{37506B13-9A04-4ED7-B1D4-B9320AB4918C}" presName="parentLeftMargin" presStyleLbl="node1" presStyleIdx="1" presStyleCnt="6"/>
      <dgm:spPr/>
    </dgm:pt>
    <dgm:pt modelId="{074A0621-7597-45A8-BD18-837D409F03EA}" type="pres">
      <dgm:prSet presAssocID="{37506B13-9A04-4ED7-B1D4-B9320AB4918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6BF6273-BC30-4F69-8EA3-5585FA88D6CD}" type="pres">
      <dgm:prSet presAssocID="{37506B13-9A04-4ED7-B1D4-B9320AB4918C}" presName="negativeSpace" presStyleCnt="0"/>
      <dgm:spPr/>
    </dgm:pt>
    <dgm:pt modelId="{5D8919BB-89B7-48B3-95E5-AB8AE5716FAE}" type="pres">
      <dgm:prSet presAssocID="{37506B13-9A04-4ED7-B1D4-B9320AB4918C}" presName="childText" presStyleLbl="conFgAcc1" presStyleIdx="2" presStyleCnt="6">
        <dgm:presLayoutVars>
          <dgm:bulletEnabled val="1"/>
        </dgm:presLayoutVars>
      </dgm:prSet>
      <dgm:spPr/>
    </dgm:pt>
    <dgm:pt modelId="{A13A2A36-ECAD-47BA-8247-24A3D488E994}" type="pres">
      <dgm:prSet presAssocID="{99D1A93A-CCCD-4038-9244-3943CD8D9534}" presName="spaceBetweenRectangles" presStyleCnt="0"/>
      <dgm:spPr/>
    </dgm:pt>
    <dgm:pt modelId="{ED97592A-AEBB-4874-9512-4B089332EC13}" type="pres">
      <dgm:prSet presAssocID="{2C3058FF-7CFD-4800-A37A-FB44831A1174}" presName="parentLin" presStyleCnt="0"/>
      <dgm:spPr/>
    </dgm:pt>
    <dgm:pt modelId="{BAD9C93C-BD62-4F5F-8CBE-E8217F8F0320}" type="pres">
      <dgm:prSet presAssocID="{2C3058FF-7CFD-4800-A37A-FB44831A1174}" presName="parentLeftMargin" presStyleLbl="node1" presStyleIdx="2" presStyleCnt="6"/>
      <dgm:spPr/>
    </dgm:pt>
    <dgm:pt modelId="{97DDE1E3-23F7-43AE-9F4C-AB1CBF7B8D57}" type="pres">
      <dgm:prSet presAssocID="{2C3058FF-7CFD-4800-A37A-FB44831A11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C04DFBC-358F-46A9-9F3E-938E9F79DDC6}" type="pres">
      <dgm:prSet presAssocID="{2C3058FF-7CFD-4800-A37A-FB44831A1174}" presName="negativeSpace" presStyleCnt="0"/>
      <dgm:spPr/>
    </dgm:pt>
    <dgm:pt modelId="{24E96C60-81A1-4615-ADB3-3F54B55C698B}" type="pres">
      <dgm:prSet presAssocID="{2C3058FF-7CFD-4800-A37A-FB44831A1174}" presName="childText" presStyleLbl="conFgAcc1" presStyleIdx="3" presStyleCnt="6">
        <dgm:presLayoutVars>
          <dgm:bulletEnabled val="1"/>
        </dgm:presLayoutVars>
      </dgm:prSet>
      <dgm:spPr/>
    </dgm:pt>
    <dgm:pt modelId="{BAEEB7A8-4B23-4267-BBCD-24CA8F1B80D7}" type="pres">
      <dgm:prSet presAssocID="{F9A55BEB-0576-4CCF-8B36-F6D01018A77E}" presName="spaceBetweenRectangles" presStyleCnt="0"/>
      <dgm:spPr/>
    </dgm:pt>
    <dgm:pt modelId="{3FDB17CF-BEEF-4E7B-AD33-F8F0EB089F63}" type="pres">
      <dgm:prSet presAssocID="{872B91FB-65A8-48CF-9D31-FE80A59B2285}" presName="parentLin" presStyleCnt="0"/>
      <dgm:spPr/>
    </dgm:pt>
    <dgm:pt modelId="{70474EE8-E804-4D98-8971-620DE593F11E}" type="pres">
      <dgm:prSet presAssocID="{872B91FB-65A8-48CF-9D31-FE80A59B2285}" presName="parentLeftMargin" presStyleLbl="node1" presStyleIdx="3" presStyleCnt="6"/>
      <dgm:spPr/>
    </dgm:pt>
    <dgm:pt modelId="{96D64E2C-3F5C-4F43-B4CA-09C797D20D37}" type="pres">
      <dgm:prSet presAssocID="{872B91FB-65A8-48CF-9D31-FE80A59B228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D898DA-7AA9-482E-86EB-C5F2EA66BC76}" type="pres">
      <dgm:prSet presAssocID="{872B91FB-65A8-48CF-9D31-FE80A59B2285}" presName="negativeSpace" presStyleCnt="0"/>
      <dgm:spPr/>
    </dgm:pt>
    <dgm:pt modelId="{5750ED10-0130-4D4D-97E3-33AC8C6BD289}" type="pres">
      <dgm:prSet presAssocID="{872B91FB-65A8-48CF-9D31-FE80A59B2285}" presName="childText" presStyleLbl="conFgAcc1" presStyleIdx="4" presStyleCnt="6">
        <dgm:presLayoutVars>
          <dgm:bulletEnabled val="1"/>
        </dgm:presLayoutVars>
      </dgm:prSet>
      <dgm:spPr/>
    </dgm:pt>
    <dgm:pt modelId="{8EC4528A-2AFB-420C-8B55-AC2CCBB86147}" type="pres">
      <dgm:prSet presAssocID="{E4A8B868-2432-4692-AF9A-4AC21460A976}" presName="spaceBetweenRectangles" presStyleCnt="0"/>
      <dgm:spPr/>
    </dgm:pt>
    <dgm:pt modelId="{5CD00A57-CD4E-4B19-B840-51EF2B3EAE5A}" type="pres">
      <dgm:prSet presAssocID="{5DDD1C09-C3E9-4314-B17A-D8A377246C97}" presName="parentLin" presStyleCnt="0"/>
      <dgm:spPr/>
    </dgm:pt>
    <dgm:pt modelId="{224EF688-45CC-4387-923C-A36A13E078DE}" type="pres">
      <dgm:prSet presAssocID="{5DDD1C09-C3E9-4314-B17A-D8A377246C97}" presName="parentLeftMargin" presStyleLbl="node1" presStyleIdx="4" presStyleCnt="6"/>
      <dgm:spPr/>
    </dgm:pt>
    <dgm:pt modelId="{96438D43-FE8F-44C0-BC6F-FBF8C9F39138}" type="pres">
      <dgm:prSet presAssocID="{5DDD1C09-C3E9-4314-B17A-D8A377246C9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0D8E2BE-0C74-42AC-9CF3-A81DF8E36370}" type="pres">
      <dgm:prSet presAssocID="{5DDD1C09-C3E9-4314-B17A-D8A377246C97}" presName="negativeSpace" presStyleCnt="0"/>
      <dgm:spPr/>
    </dgm:pt>
    <dgm:pt modelId="{8CD0C5F3-4ACF-4A0D-8031-D32BC348FAAF}" type="pres">
      <dgm:prSet presAssocID="{5DDD1C09-C3E9-4314-B17A-D8A377246C9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D9AEC01-D405-4831-B9CA-8163BE3D7618}" srcId="{CEF5D578-8919-492F-ABCE-1D0CB8F39766}" destId="{192A6515-5E7F-4F5A-84A0-B598FCC67BAB}" srcOrd="0" destOrd="0" parTransId="{ED10236E-9019-4C60-AE51-DFC29217379F}" sibTransId="{FEE614B3-B324-40C0-9C6D-99C16E195C78}"/>
    <dgm:cxn modelId="{87CBA50C-2F17-4EA7-93A6-F3D6BD906D53}" type="presOf" srcId="{2C3058FF-7CFD-4800-A37A-FB44831A1174}" destId="{97DDE1E3-23F7-43AE-9F4C-AB1CBF7B8D57}" srcOrd="1" destOrd="0" presId="urn:microsoft.com/office/officeart/2005/8/layout/list1"/>
    <dgm:cxn modelId="{1901B60D-501D-46E3-B4E9-B4F44400A3E6}" srcId="{37506B13-9A04-4ED7-B1D4-B9320AB4918C}" destId="{28FBD5C0-FF9C-4225-98CA-502F96415A22}" srcOrd="3" destOrd="0" parTransId="{69906C72-990E-4211-9DA8-B3A411F91D91}" sibTransId="{E30B74A3-85B4-47F0-A94E-E390876D4D04}"/>
    <dgm:cxn modelId="{9087CC12-07FF-4120-A22F-9E71D45702EF}" srcId="{CEF5D578-8919-492F-ABCE-1D0CB8F39766}" destId="{56ADA88C-8FF6-49B1-BEB2-10084150B972}" srcOrd="1" destOrd="0" parTransId="{5D46F326-6235-4496-9868-46CA2E8FCDB1}" sibTransId="{4230626A-E430-492F-921C-223991487AC6}"/>
    <dgm:cxn modelId="{5DABF936-22FC-42AA-98E9-D88354E17BDB}" srcId="{37506B13-9A04-4ED7-B1D4-B9320AB4918C}" destId="{86320633-D6B5-4C62-ABD2-EAF22B353CAF}" srcOrd="0" destOrd="0" parTransId="{B6D533C9-1298-4108-B9E1-0FFE6A83D09B}" sibTransId="{8FCEAF54-AFB3-4CA0-B415-25A14F860EFD}"/>
    <dgm:cxn modelId="{E1253E5E-9FB6-418C-BA97-9C6FA6011539}" srcId="{CEF5D578-8919-492F-ABCE-1D0CB8F39766}" destId="{2C3058FF-7CFD-4800-A37A-FB44831A1174}" srcOrd="3" destOrd="0" parTransId="{18D05D22-5F67-4619-A493-62299F2042BF}" sibTransId="{F9A55BEB-0576-4CCF-8B36-F6D01018A77E}"/>
    <dgm:cxn modelId="{48D90B66-C26F-435B-ABC5-C5A5D4FE0BC5}" type="presOf" srcId="{56ADA88C-8FF6-49B1-BEB2-10084150B972}" destId="{8F9A6DA2-8639-4639-BBA9-BE2E17D32EB9}" srcOrd="0" destOrd="0" presId="urn:microsoft.com/office/officeart/2005/8/layout/list1"/>
    <dgm:cxn modelId="{8D9DB46B-7F2D-47B7-8381-48C2188B3F1D}" type="presOf" srcId="{86320633-D6B5-4C62-ABD2-EAF22B353CAF}" destId="{5D8919BB-89B7-48B3-95E5-AB8AE5716FAE}" srcOrd="0" destOrd="0" presId="urn:microsoft.com/office/officeart/2005/8/layout/list1"/>
    <dgm:cxn modelId="{04AFD270-158C-46AD-9EA9-C51F89EED774}" type="presOf" srcId="{192A6515-5E7F-4F5A-84A0-B598FCC67BAB}" destId="{DE33AB9B-3562-4E58-8E48-46738992193C}" srcOrd="0" destOrd="0" presId="urn:microsoft.com/office/officeart/2005/8/layout/list1"/>
    <dgm:cxn modelId="{03178972-4028-43A3-95F1-94DE35C5CFB8}" type="presOf" srcId="{5DDD1C09-C3E9-4314-B17A-D8A377246C97}" destId="{96438D43-FE8F-44C0-BC6F-FBF8C9F39138}" srcOrd="1" destOrd="0" presId="urn:microsoft.com/office/officeart/2005/8/layout/list1"/>
    <dgm:cxn modelId="{3E697274-BDA8-4034-9C48-BDC30E551144}" type="presOf" srcId="{37506B13-9A04-4ED7-B1D4-B9320AB4918C}" destId="{074A0621-7597-45A8-BD18-837D409F03EA}" srcOrd="1" destOrd="0" presId="urn:microsoft.com/office/officeart/2005/8/layout/list1"/>
    <dgm:cxn modelId="{BDEB4778-2EB2-4332-AF4D-DA88142C146F}" srcId="{37506B13-9A04-4ED7-B1D4-B9320AB4918C}" destId="{247FD59A-24D7-47DE-8538-AD1A73BA121B}" srcOrd="1" destOrd="0" parTransId="{06EC6BF2-C34F-4EC6-9EA8-7A90C482592C}" sibTransId="{75A3B95A-BF9C-4016-AAB2-7DB76D81442C}"/>
    <dgm:cxn modelId="{7DC23A7E-23CE-4A3E-9271-153071C063BF}" type="presOf" srcId="{28FBD5C0-FF9C-4225-98CA-502F96415A22}" destId="{5D8919BB-89B7-48B3-95E5-AB8AE5716FAE}" srcOrd="0" destOrd="3" presId="urn:microsoft.com/office/officeart/2005/8/layout/list1"/>
    <dgm:cxn modelId="{E7005B7F-42DE-4F34-BD13-74BEE5132570}" srcId="{872B91FB-65A8-48CF-9D31-FE80A59B2285}" destId="{4E9C73A2-BE1D-4563-B349-B25572C26028}" srcOrd="1" destOrd="0" parTransId="{40469DCA-B554-4DCE-871B-F575CE4402A6}" sibTransId="{7F11FBB2-DFCF-4E1C-AA54-7E25FF74D28E}"/>
    <dgm:cxn modelId="{A3FF8C86-699A-4D7F-B284-074060CA2DFA}" type="presOf" srcId="{192A6515-5E7F-4F5A-84A0-B598FCC67BAB}" destId="{C9B7241D-0525-48F5-9F2A-96383C4FB776}" srcOrd="1" destOrd="0" presId="urn:microsoft.com/office/officeart/2005/8/layout/list1"/>
    <dgm:cxn modelId="{C2EDDF89-2EAD-42CD-9E6F-41685256BA6C}" type="presOf" srcId="{37506B13-9A04-4ED7-B1D4-B9320AB4918C}" destId="{9CF7632B-1819-4F1E-992C-CC9D7A160760}" srcOrd="0" destOrd="0" presId="urn:microsoft.com/office/officeart/2005/8/layout/list1"/>
    <dgm:cxn modelId="{6E79188C-4D8C-4AB7-8C26-F78198A25DAB}" type="presOf" srcId="{4E9C73A2-BE1D-4563-B349-B25572C26028}" destId="{5750ED10-0130-4D4D-97E3-33AC8C6BD289}" srcOrd="0" destOrd="1" presId="urn:microsoft.com/office/officeart/2005/8/layout/list1"/>
    <dgm:cxn modelId="{086F7F95-BEB3-4280-AA5A-C4CD5F231EBB}" srcId="{CEF5D578-8919-492F-ABCE-1D0CB8F39766}" destId="{5DDD1C09-C3E9-4314-B17A-D8A377246C97}" srcOrd="5" destOrd="0" parTransId="{FDD17985-9F0A-414A-A729-377A47F8F8DC}" sibTransId="{1FC01C78-0DFC-4423-AB12-8D3CD8AE3FEC}"/>
    <dgm:cxn modelId="{A330B89C-83B3-4D34-914E-6355F54CDA8B}" type="presOf" srcId="{060E8EB5-DFCC-48C5-8C08-A9A768BEB2B8}" destId="{5750ED10-0130-4D4D-97E3-33AC8C6BD289}" srcOrd="0" destOrd="0" presId="urn:microsoft.com/office/officeart/2005/8/layout/list1"/>
    <dgm:cxn modelId="{7C4070A7-08F7-4761-9BAA-80C200723DB0}" type="presOf" srcId="{CEF5D578-8919-492F-ABCE-1D0CB8F39766}" destId="{01A05866-0FDE-40CE-BCCE-8ED423A00453}" srcOrd="0" destOrd="0" presId="urn:microsoft.com/office/officeart/2005/8/layout/list1"/>
    <dgm:cxn modelId="{DF7570A8-E555-4C51-9DDA-7BBE6AA79A57}" srcId="{37506B13-9A04-4ED7-B1D4-B9320AB4918C}" destId="{0A1064C1-A64E-477E-8F20-0D12D2FF62A8}" srcOrd="2" destOrd="0" parTransId="{6163B0AE-CF75-4245-AE9A-3E8FCD8437C4}" sibTransId="{0799140B-B6FC-49D7-9D10-69D145900652}"/>
    <dgm:cxn modelId="{22F338C1-5636-41E6-BCEA-6BD98AD857FD}" type="presOf" srcId="{56ADA88C-8FF6-49B1-BEB2-10084150B972}" destId="{38AD6755-4889-44EB-9464-C43D2F57D2AF}" srcOrd="1" destOrd="0" presId="urn:microsoft.com/office/officeart/2005/8/layout/list1"/>
    <dgm:cxn modelId="{A5CD9AC2-C9E3-4CDC-95F0-81ABFC164572}" type="presOf" srcId="{872B91FB-65A8-48CF-9D31-FE80A59B2285}" destId="{70474EE8-E804-4D98-8971-620DE593F11E}" srcOrd="0" destOrd="0" presId="urn:microsoft.com/office/officeart/2005/8/layout/list1"/>
    <dgm:cxn modelId="{DBDB80C6-C007-490C-A39D-5B8C5B07F2F9}" srcId="{CEF5D578-8919-492F-ABCE-1D0CB8F39766}" destId="{872B91FB-65A8-48CF-9D31-FE80A59B2285}" srcOrd="4" destOrd="0" parTransId="{9F56918D-CA10-4698-8309-5FC4B1909C01}" sibTransId="{E4A8B868-2432-4692-AF9A-4AC21460A976}"/>
    <dgm:cxn modelId="{54A197D7-E35F-4A81-82D6-7034834A3462}" type="presOf" srcId="{872B91FB-65A8-48CF-9D31-FE80A59B2285}" destId="{96D64E2C-3F5C-4F43-B4CA-09C797D20D37}" srcOrd="1" destOrd="0" presId="urn:microsoft.com/office/officeart/2005/8/layout/list1"/>
    <dgm:cxn modelId="{E6C029D8-8AE7-4328-A634-F360BADD79A3}" type="presOf" srcId="{0A1064C1-A64E-477E-8F20-0D12D2FF62A8}" destId="{5D8919BB-89B7-48B3-95E5-AB8AE5716FAE}" srcOrd="0" destOrd="2" presId="urn:microsoft.com/office/officeart/2005/8/layout/list1"/>
    <dgm:cxn modelId="{5FE2FED8-D7CF-4A3F-9E3C-8F77DE87A0A5}" srcId="{872B91FB-65A8-48CF-9D31-FE80A59B2285}" destId="{060E8EB5-DFCC-48C5-8C08-A9A768BEB2B8}" srcOrd="0" destOrd="0" parTransId="{AE5F2690-93EC-43A8-B274-0E8797C1EC45}" sibTransId="{FFD3E725-CFF4-43CA-9254-6DA6F9B14181}"/>
    <dgm:cxn modelId="{D54CBFDD-3EFD-4C98-BB9C-19AE15A57BA1}" srcId="{CEF5D578-8919-492F-ABCE-1D0CB8F39766}" destId="{37506B13-9A04-4ED7-B1D4-B9320AB4918C}" srcOrd="2" destOrd="0" parTransId="{103E28CD-C4B2-4809-9F7A-4A7D371978D0}" sibTransId="{99D1A93A-CCCD-4038-9244-3943CD8D9534}"/>
    <dgm:cxn modelId="{2D32F1E0-DBCD-4A74-981C-BAAF2BAC055D}" type="presOf" srcId="{5DDD1C09-C3E9-4314-B17A-D8A377246C97}" destId="{224EF688-45CC-4387-923C-A36A13E078DE}" srcOrd="0" destOrd="0" presId="urn:microsoft.com/office/officeart/2005/8/layout/list1"/>
    <dgm:cxn modelId="{B17DE8E5-808A-4D91-B8FB-DE39C9DF211C}" type="presOf" srcId="{2C3058FF-7CFD-4800-A37A-FB44831A1174}" destId="{BAD9C93C-BD62-4F5F-8CBE-E8217F8F0320}" srcOrd="0" destOrd="0" presId="urn:microsoft.com/office/officeart/2005/8/layout/list1"/>
    <dgm:cxn modelId="{2937A3F4-BD56-4C44-9CA9-5733105F2407}" type="presOf" srcId="{247FD59A-24D7-47DE-8538-AD1A73BA121B}" destId="{5D8919BB-89B7-48B3-95E5-AB8AE5716FAE}" srcOrd="0" destOrd="1" presId="urn:microsoft.com/office/officeart/2005/8/layout/list1"/>
    <dgm:cxn modelId="{76D0C3D2-3D3C-4567-A87C-FA2048E109AE}" type="presParOf" srcId="{01A05866-0FDE-40CE-BCCE-8ED423A00453}" destId="{349AE3F3-FD6C-4D5F-B542-AAD69CA00BCD}" srcOrd="0" destOrd="0" presId="urn:microsoft.com/office/officeart/2005/8/layout/list1"/>
    <dgm:cxn modelId="{3D14BFFD-37BB-4A8D-A9DD-EEA7588C39D7}" type="presParOf" srcId="{349AE3F3-FD6C-4D5F-B542-AAD69CA00BCD}" destId="{DE33AB9B-3562-4E58-8E48-46738992193C}" srcOrd="0" destOrd="0" presId="urn:microsoft.com/office/officeart/2005/8/layout/list1"/>
    <dgm:cxn modelId="{1D8ABF60-310A-43EF-8B44-475E1438EDCE}" type="presParOf" srcId="{349AE3F3-FD6C-4D5F-B542-AAD69CA00BCD}" destId="{C9B7241D-0525-48F5-9F2A-96383C4FB776}" srcOrd="1" destOrd="0" presId="urn:microsoft.com/office/officeart/2005/8/layout/list1"/>
    <dgm:cxn modelId="{360F24E2-8D89-4A53-87EA-1FBA3928EE17}" type="presParOf" srcId="{01A05866-0FDE-40CE-BCCE-8ED423A00453}" destId="{9AA46EBC-0275-458F-9B3A-09E0F4033972}" srcOrd="1" destOrd="0" presId="urn:microsoft.com/office/officeart/2005/8/layout/list1"/>
    <dgm:cxn modelId="{B5DBD9BA-94EB-4861-9A2B-6B4E1A952943}" type="presParOf" srcId="{01A05866-0FDE-40CE-BCCE-8ED423A00453}" destId="{CEFE213C-6429-4FA5-A8A8-9D7F72451297}" srcOrd="2" destOrd="0" presId="urn:microsoft.com/office/officeart/2005/8/layout/list1"/>
    <dgm:cxn modelId="{6714BDDC-7605-40D3-BCB3-33E015DDA2F9}" type="presParOf" srcId="{01A05866-0FDE-40CE-BCCE-8ED423A00453}" destId="{588D6733-2B11-4592-87BE-57352895FC70}" srcOrd="3" destOrd="0" presId="urn:microsoft.com/office/officeart/2005/8/layout/list1"/>
    <dgm:cxn modelId="{BD2DD1F5-CE2B-41B5-AC8A-A2B68B2BA144}" type="presParOf" srcId="{01A05866-0FDE-40CE-BCCE-8ED423A00453}" destId="{7B17757E-61EC-41ED-A7BB-4989D3986A5F}" srcOrd="4" destOrd="0" presId="urn:microsoft.com/office/officeart/2005/8/layout/list1"/>
    <dgm:cxn modelId="{4BAB9D01-96F7-4848-9AB2-053560763C06}" type="presParOf" srcId="{7B17757E-61EC-41ED-A7BB-4989D3986A5F}" destId="{8F9A6DA2-8639-4639-BBA9-BE2E17D32EB9}" srcOrd="0" destOrd="0" presId="urn:microsoft.com/office/officeart/2005/8/layout/list1"/>
    <dgm:cxn modelId="{526CB34B-A30C-4D2D-8559-AFB37A35063F}" type="presParOf" srcId="{7B17757E-61EC-41ED-A7BB-4989D3986A5F}" destId="{38AD6755-4889-44EB-9464-C43D2F57D2AF}" srcOrd="1" destOrd="0" presId="urn:microsoft.com/office/officeart/2005/8/layout/list1"/>
    <dgm:cxn modelId="{6D9FDDF5-61F9-4EEC-A7E6-9B2AFA5C18FD}" type="presParOf" srcId="{01A05866-0FDE-40CE-BCCE-8ED423A00453}" destId="{C841D183-45A6-41AA-8D0D-76C9D4EEAB8A}" srcOrd="5" destOrd="0" presId="urn:microsoft.com/office/officeart/2005/8/layout/list1"/>
    <dgm:cxn modelId="{DC6E517C-34B2-4770-BC68-B877DB7EAAEE}" type="presParOf" srcId="{01A05866-0FDE-40CE-BCCE-8ED423A00453}" destId="{11BAD6F5-E3AB-4BC3-B92F-0CE29CADDF5E}" srcOrd="6" destOrd="0" presId="urn:microsoft.com/office/officeart/2005/8/layout/list1"/>
    <dgm:cxn modelId="{3B46A81C-7192-4CDD-91A5-8A6BD2F2AC62}" type="presParOf" srcId="{01A05866-0FDE-40CE-BCCE-8ED423A00453}" destId="{57298346-F90E-46F7-AC56-1692D0796689}" srcOrd="7" destOrd="0" presId="urn:microsoft.com/office/officeart/2005/8/layout/list1"/>
    <dgm:cxn modelId="{05D2DFDD-AB32-4E78-8EF2-43E45F988BB6}" type="presParOf" srcId="{01A05866-0FDE-40CE-BCCE-8ED423A00453}" destId="{69D061E5-1CF9-4F1A-9755-51D8852B4D91}" srcOrd="8" destOrd="0" presId="urn:microsoft.com/office/officeart/2005/8/layout/list1"/>
    <dgm:cxn modelId="{9C044B92-6DB0-4618-9E63-E1BE579535FA}" type="presParOf" srcId="{69D061E5-1CF9-4F1A-9755-51D8852B4D91}" destId="{9CF7632B-1819-4F1E-992C-CC9D7A160760}" srcOrd="0" destOrd="0" presId="urn:microsoft.com/office/officeart/2005/8/layout/list1"/>
    <dgm:cxn modelId="{DFFFE9C2-E413-401E-A227-DD9A249A648B}" type="presParOf" srcId="{69D061E5-1CF9-4F1A-9755-51D8852B4D91}" destId="{074A0621-7597-45A8-BD18-837D409F03EA}" srcOrd="1" destOrd="0" presId="urn:microsoft.com/office/officeart/2005/8/layout/list1"/>
    <dgm:cxn modelId="{AC71FE2F-73F2-4213-9FEB-C736A2365362}" type="presParOf" srcId="{01A05866-0FDE-40CE-BCCE-8ED423A00453}" destId="{16BF6273-BC30-4F69-8EA3-5585FA88D6CD}" srcOrd="9" destOrd="0" presId="urn:microsoft.com/office/officeart/2005/8/layout/list1"/>
    <dgm:cxn modelId="{B5B735C3-D455-4013-A072-9C14F70B42B9}" type="presParOf" srcId="{01A05866-0FDE-40CE-BCCE-8ED423A00453}" destId="{5D8919BB-89B7-48B3-95E5-AB8AE5716FAE}" srcOrd="10" destOrd="0" presId="urn:microsoft.com/office/officeart/2005/8/layout/list1"/>
    <dgm:cxn modelId="{3C94F3CC-184F-4F57-9FA0-2A2F86CF0B57}" type="presParOf" srcId="{01A05866-0FDE-40CE-BCCE-8ED423A00453}" destId="{A13A2A36-ECAD-47BA-8247-24A3D488E994}" srcOrd="11" destOrd="0" presId="urn:microsoft.com/office/officeart/2005/8/layout/list1"/>
    <dgm:cxn modelId="{A854CFEF-F4E5-4826-90FC-159C8DB0E9D1}" type="presParOf" srcId="{01A05866-0FDE-40CE-BCCE-8ED423A00453}" destId="{ED97592A-AEBB-4874-9512-4B089332EC13}" srcOrd="12" destOrd="0" presId="urn:microsoft.com/office/officeart/2005/8/layout/list1"/>
    <dgm:cxn modelId="{CA29730E-94B2-4118-8A0F-1B6AB14B1744}" type="presParOf" srcId="{ED97592A-AEBB-4874-9512-4B089332EC13}" destId="{BAD9C93C-BD62-4F5F-8CBE-E8217F8F0320}" srcOrd="0" destOrd="0" presId="urn:microsoft.com/office/officeart/2005/8/layout/list1"/>
    <dgm:cxn modelId="{964BDC60-69A3-4AE7-AC5E-181A2FCC2C7D}" type="presParOf" srcId="{ED97592A-AEBB-4874-9512-4B089332EC13}" destId="{97DDE1E3-23F7-43AE-9F4C-AB1CBF7B8D57}" srcOrd="1" destOrd="0" presId="urn:microsoft.com/office/officeart/2005/8/layout/list1"/>
    <dgm:cxn modelId="{3A10D3DD-3307-46D3-9DB0-1F32A2EDC67C}" type="presParOf" srcId="{01A05866-0FDE-40CE-BCCE-8ED423A00453}" destId="{6C04DFBC-358F-46A9-9F3E-938E9F79DDC6}" srcOrd="13" destOrd="0" presId="urn:microsoft.com/office/officeart/2005/8/layout/list1"/>
    <dgm:cxn modelId="{326AF5E6-DF6A-4633-8DF5-2740B9789CB5}" type="presParOf" srcId="{01A05866-0FDE-40CE-BCCE-8ED423A00453}" destId="{24E96C60-81A1-4615-ADB3-3F54B55C698B}" srcOrd="14" destOrd="0" presId="urn:microsoft.com/office/officeart/2005/8/layout/list1"/>
    <dgm:cxn modelId="{0E331452-2EF5-4C4D-AE89-0E79F7EDC6E9}" type="presParOf" srcId="{01A05866-0FDE-40CE-BCCE-8ED423A00453}" destId="{BAEEB7A8-4B23-4267-BBCD-24CA8F1B80D7}" srcOrd="15" destOrd="0" presId="urn:microsoft.com/office/officeart/2005/8/layout/list1"/>
    <dgm:cxn modelId="{1F36F317-6735-47C6-A9D0-9056D1FAF19B}" type="presParOf" srcId="{01A05866-0FDE-40CE-BCCE-8ED423A00453}" destId="{3FDB17CF-BEEF-4E7B-AD33-F8F0EB089F63}" srcOrd="16" destOrd="0" presId="urn:microsoft.com/office/officeart/2005/8/layout/list1"/>
    <dgm:cxn modelId="{DD7DD47F-2B7D-4E7A-9146-04C46703E078}" type="presParOf" srcId="{3FDB17CF-BEEF-4E7B-AD33-F8F0EB089F63}" destId="{70474EE8-E804-4D98-8971-620DE593F11E}" srcOrd="0" destOrd="0" presId="urn:microsoft.com/office/officeart/2005/8/layout/list1"/>
    <dgm:cxn modelId="{0377AAB8-04AC-419E-BD7A-5A74F33BE633}" type="presParOf" srcId="{3FDB17CF-BEEF-4E7B-AD33-F8F0EB089F63}" destId="{96D64E2C-3F5C-4F43-B4CA-09C797D20D37}" srcOrd="1" destOrd="0" presId="urn:microsoft.com/office/officeart/2005/8/layout/list1"/>
    <dgm:cxn modelId="{E92066CD-EBC9-467B-84F8-1BF11D7AE1EA}" type="presParOf" srcId="{01A05866-0FDE-40CE-BCCE-8ED423A00453}" destId="{E6D898DA-7AA9-482E-86EB-C5F2EA66BC76}" srcOrd="17" destOrd="0" presId="urn:microsoft.com/office/officeart/2005/8/layout/list1"/>
    <dgm:cxn modelId="{4B5D5A2F-CC51-4E1F-8B8C-F4A7E2F10F1F}" type="presParOf" srcId="{01A05866-0FDE-40CE-BCCE-8ED423A00453}" destId="{5750ED10-0130-4D4D-97E3-33AC8C6BD289}" srcOrd="18" destOrd="0" presId="urn:microsoft.com/office/officeart/2005/8/layout/list1"/>
    <dgm:cxn modelId="{E456E156-FD3B-4446-B512-8CF716B1BC47}" type="presParOf" srcId="{01A05866-0FDE-40CE-BCCE-8ED423A00453}" destId="{8EC4528A-2AFB-420C-8B55-AC2CCBB86147}" srcOrd="19" destOrd="0" presId="urn:microsoft.com/office/officeart/2005/8/layout/list1"/>
    <dgm:cxn modelId="{5EDA681F-2960-40A4-96A1-9789AA202629}" type="presParOf" srcId="{01A05866-0FDE-40CE-BCCE-8ED423A00453}" destId="{5CD00A57-CD4E-4B19-B840-51EF2B3EAE5A}" srcOrd="20" destOrd="0" presId="urn:microsoft.com/office/officeart/2005/8/layout/list1"/>
    <dgm:cxn modelId="{3DFA3BC5-F27A-46A5-8A96-8805D64A1A22}" type="presParOf" srcId="{5CD00A57-CD4E-4B19-B840-51EF2B3EAE5A}" destId="{224EF688-45CC-4387-923C-A36A13E078DE}" srcOrd="0" destOrd="0" presId="urn:microsoft.com/office/officeart/2005/8/layout/list1"/>
    <dgm:cxn modelId="{12CAD593-CFF1-4C6F-93A2-5C7D81437E18}" type="presParOf" srcId="{5CD00A57-CD4E-4B19-B840-51EF2B3EAE5A}" destId="{96438D43-FE8F-44C0-BC6F-FBF8C9F39138}" srcOrd="1" destOrd="0" presId="urn:microsoft.com/office/officeart/2005/8/layout/list1"/>
    <dgm:cxn modelId="{6E516CCF-1515-45E6-834B-0CEEA59AEAE2}" type="presParOf" srcId="{01A05866-0FDE-40CE-BCCE-8ED423A00453}" destId="{B0D8E2BE-0C74-42AC-9CF3-A81DF8E36370}" srcOrd="21" destOrd="0" presId="urn:microsoft.com/office/officeart/2005/8/layout/list1"/>
    <dgm:cxn modelId="{537391AE-53BA-4097-9812-1EB5FBBB3487}" type="presParOf" srcId="{01A05866-0FDE-40CE-BCCE-8ED423A00453}" destId="{8CD0C5F3-4ACF-4A0D-8031-D32BC348FAA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E213C-6429-4FA5-A8A8-9D7F72451297}">
      <dsp:nvSpPr>
        <dsp:cNvPr id="0" name=""/>
        <dsp:cNvSpPr/>
      </dsp:nvSpPr>
      <dsp:spPr>
        <a:xfrm>
          <a:off x="0" y="371704"/>
          <a:ext cx="66668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7241D-0525-48F5-9F2A-96383C4FB776}">
      <dsp:nvSpPr>
        <dsp:cNvPr id="0" name=""/>
        <dsp:cNvSpPr/>
      </dsp:nvSpPr>
      <dsp:spPr>
        <a:xfrm>
          <a:off x="333341" y="165064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L’idée et le papier </a:t>
          </a:r>
          <a:endParaRPr lang="en-US" sz="1400" kern="1200"/>
        </a:p>
      </dsp:txBody>
      <dsp:txXfrm>
        <a:off x="353516" y="185239"/>
        <a:ext cx="4626433" cy="372930"/>
      </dsp:txXfrm>
    </dsp:sp>
    <dsp:sp modelId="{11BAD6F5-E3AB-4BC3-B92F-0CE29CADDF5E}">
      <dsp:nvSpPr>
        <dsp:cNvPr id="0" name=""/>
        <dsp:cNvSpPr/>
      </dsp:nvSpPr>
      <dsp:spPr>
        <a:xfrm>
          <a:off x="0" y="1006744"/>
          <a:ext cx="66668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6755-4889-44EB-9464-C43D2F57D2AF}">
      <dsp:nvSpPr>
        <dsp:cNvPr id="0" name=""/>
        <dsp:cNvSpPr/>
      </dsp:nvSpPr>
      <dsp:spPr>
        <a:xfrm>
          <a:off x="333341" y="800104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L’architecture </a:t>
          </a:r>
          <a:endParaRPr lang="en-US" sz="1400" kern="1200"/>
        </a:p>
      </dsp:txBody>
      <dsp:txXfrm>
        <a:off x="353516" y="820279"/>
        <a:ext cx="4626433" cy="372930"/>
      </dsp:txXfrm>
    </dsp:sp>
    <dsp:sp modelId="{5D8919BB-89B7-48B3-95E5-AB8AE5716FAE}">
      <dsp:nvSpPr>
        <dsp:cNvPr id="0" name=""/>
        <dsp:cNvSpPr/>
      </dsp:nvSpPr>
      <dsp:spPr>
        <a:xfrm>
          <a:off x="0" y="1641784"/>
          <a:ext cx="6666833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Avec quoi on compare ?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Résultats de détection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Résultats de caractérisation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Résultats de classification</a:t>
          </a:r>
          <a:endParaRPr lang="en-US" sz="1400" kern="1200" dirty="0"/>
        </a:p>
      </dsp:txBody>
      <dsp:txXfrm>
        <a:off x="0" y="1641784"/>
        <a:ext cx="6666833" cy="1278900"/>
      </dsp:txXfrm>
    </dsp:sp>
    <dsp:sp modelId="{074A0621-7597-45A8-BD18-837D409F03EA}">
      <dsp:nvSpPr>
        <dsp:cNvPr id="0" name=""/>
        <dsp:cNvSpPr/>
      </dsp:nvSpPr>
      <dsp:spPr>
        <a:xfrm>
          <a:off x="333341" y="1435144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Les résultats : </a:t>
          </a:r>
          <a:endParaRPr lang="en-US" sz="1400" kern="1200"/>
        </a:p>
      </dsp:txBody>
      <dsp:txXfrm>
        <a:off x="353516" y="1455319"/>
        <a:ext cx="4626433" cy="372930"/>
      </dsp:txXfrm>
    </dsp:sp>
    <dsp:sp modelId="{24E96C60-81A1-4615-ADB3-3F54B55C698B}">
      <dsp:nvSpPr>
        <dsp:cNvPr id="0" name=""/>
        <dsp:cNvSpPr/>
      </dsp:nvSpPr>
      <dsp:spPr>
        <a:xfrm>
          <a:off x="0" y="3202925"/>
          <a:ext cx="66668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DE1E3-23F7-43AE-9F4C-AB1CBF7B8D57}">
      <dsp:nvSpPr>
        <dsp:cNvPr id="0" name=""/>
        <dsp:cNvSpPr/>
      </dsp:nvSpPr>
      <dsp:spPr>
        <a:xfrm>
          <a:off x="333341" y="2996285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Exemples visuels </a:t>
          </a:r>
          <a:endParaRPr lang="en-US" sz="1400" kern="1200" dirty="0"/>
        </a:p>
      </dsp:txBody>
      <dsp:txXfrm>
        <a:off x="353516" y="3016460"/>
        <a:ext cx="4626433" cy="372930"/>
      </dsp:txXfrm>
    </dsp:sp>
    <dsp:sp modelId="{5750ED10-0130-4D4D-97E3-33AC8C6BD289}">
      <dsp:nvSpPr>
        <dsp:cNvPr id="0" name=""/>
        <dsp:cNvSpPr/>
      </dsp:nvSpPr>
      <dsp:spPr>
        <a:xfrm>
          <a:off x="0" y="3837965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Les différentes architectures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Le module de fusion </a:t>
          </a:r>
          <a:endParaRPr lang="en-US" sz="1400" kern="1200"/>
        </a:p>
      </dsp:txBody>
      <dsp:txXfrm>
        <a:off x="0" y="3837965"/>
        <a:ext cx="6666833" cy="815850"/>
      </dsp:txXfrm>
    </dsp:sp>
    <dsp:sp modelId="{96D64E2C-3F5C-4F43-B4CA-09C797D20D37}">
      <dsp:nvSpPr>
        <dsp:cNvPr id="0" name=""/>
        <dsp:cNvSpPr/>
      </dsp:nvSpPr>
      <dsp:spPr>
        <a:xfrm>
          <a:off x="333341" y="3631325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Ablation Study : </a:t>
          </a:r>
          <a:endParaRPr lang="en-US" sz="1400" kern="1200"/>
        </a:p>
      </dsp:txBody>
      <dsp:txXfrm>
        <a:off x="353516" y="3651500"/>
        <a:ext cx="4626433" cy="372930"/>
      </dsp:txXfrm>
    </dsp:sp>
    <dsp:sp modelId="{8CD0C5F3-4ACF-4A0D-8031-D32BC348FAAF}">
      <dsp:nvSpPr>
        <dsp:cNvPr id="0" name=""/>
        <dsp:cNvSpPr/>
      </dsp:nvSpPr>
      <dsp:spPr>
        <a:xfrm>
          <a:off x="0" y="4936055"/>
          <a:ext cx="66668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8D43-FE8F-44C0-BC6F-FBF8C9F39138}">
      <dsp:nvSpPr>
        <dsp:cNvPr id="0" name=""/>
        <dsp:cNvSpPr/>
      </dsp:nvSpPr>
      <dsp:spPr>
        <a:xfrm>
          <a:off x="333341" y="4729415"/>
          <a:ext cx="4666783" cy="4132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Discussion sur l’état du papier</a:t>
          </a:r>
          <a:endParaRPr lang="en-US" sz="1400" kern="1200"/>
        </a:p>
      </dsp:txBody>
      <dsp:txXfrm>
        <a:off x="353516" y="4749590"/>
        <a:ext cx="462643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49A88-F40E-4EC1-CE67-EBD6B31F6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F815EC-9A64-0D69-6B57-2C9280B8E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B853C-CE7C-8322-19AE-89847D20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8ECEB-5193-F8F2-1A0D-B34A72DC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9CC87-BFA2-495C-9144-BFFDBCE9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4E583-BE3A-DADA-514A-0896D405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ED05B5-109C-60A1-A4A6-11E111657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832256-90F8-5B15-FC33-82B062A1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1C099-A29C-E8AA-4E8F-37E117B8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75426-25D6-7C58-A9C2-318B5DF2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5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EC6BA9-F5E4-B18B-ED0C-96D244993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2904ED-9260-9264-3489-88A8D9DB7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64A676-A3E2-47ED-77C6-9A67A34D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3BE09-2021-12B4-7F9F-B926840B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E97A9-B40C-68C8-73FD-E69E7AAE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05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B784D-B293-CEE3-EDBD-6DFC09BB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2607E-E527-B4A3-6B1D-6F5B39C2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5E257-AAAF-76DD-BA3A-41C59C2E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43DE2-9865-8FAC-A154-B83DFEFC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40795-53FA-DF43-52CC-61307EC5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F4594-11A8-04C3-104E-769E3FA2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BD512-9D9D-65D1-A04B-432B8571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907EE-DC37-4819-3A6A-256FE014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57FB4-CFBC-D871-4016-D7F85429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31000-AFD5-0096-8671-7F02B11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68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F651C-6578-2396-06C8-887A3F00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F1777-A168-3D55-8E41-12595E315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5CBA94-35D1-D178-B2F7-549FB7B12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14F5BA-CD06-A1CA-3071-0C22E21B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6605C-3D91-DB74-E054-A9521FC4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040201-7541-5E32-EDDE-C1416050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0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77922-38F8-C4AE-F030-07297198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FD907C-258B-4856-38A4-84B687D5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10F2BE-3662-9EF1-18A4-8516F5A4C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968F2D-F6F7-9FC8-7B32-078EBA743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6877C6-9619-71C4-8C03-1A3FF71DD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5D76BC-B169-F4FA-69F5-5640331B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2A26AB-93D6-FB38-4F74-E6181D32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7F09DD-3571-2BCE-152B-2BC19430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6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BC62-91E7-BC36-25FB-592DE77E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7099C0-0999-F684-C81B-83C2EB62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1B9609-62AE-14D6-6752-15182A18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23136D-011A-4782-5F94-52C223D8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839267-15BD-4F5C-7A02-C39F3D32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C10E39-567F-363E-2A67-2493410E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951D4-A191-A936-371E-D2ACBBE9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0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7CD21-A8E7-3F5D-1770-9E916838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46E5F-8439-F1A8-4B6A-5F62B154A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613477-5E6A-6426-949E-298E88507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2CC837-E752-534B-D042-7C77DF72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A0B3FA-DFDB-40D1-41A9-E4B29998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B2B453-DDB4-3FE7-7B9B-840DC7D3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2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F941B-0383-8FA2-576C-16B589EA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BFF6B8-BDA9-60D7-C411-53C093E05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B9F53B-A815-E34F-2E08-D8026F9D3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3CFF28-C809-0BBD-8299-04D11141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4D6F5A-065F-F108-5AFD-D6616320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F154B-E704-64C0-FD3C-0338ADE5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0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D4AA34-60B9-467A-8947-838FD1FC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18298-D97B-EC37-F929-0B861964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40663-9067-E3E5-6217-FED119FE0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B3CBA-EBF7-4208-B0A6-CD87037EF282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3AD1A-BCE3-0C55-1F66-54AA4D38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12C72-C297-A412-041B-61FC06255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D1946-2E4C-4717-8C63-82A0CA8368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6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024B9-1877-C039-AE8D-0805B7E80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hebdomadaire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128803-E032-218D-9E45-76BC6FE05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03/09/25</a:t>
            </a:r>
          </a:p>
        </p:txBody>
      </p:sp>
    </p:spTree>
    <p:extLst>
      <p:ext uri="{BB962C8B-B14F-4D97-AF65-F5344CB8AC3E}">
        <p14:creationId xmlns:p14="http://schemas.microsoft.com/office/powerpoint/2010/main" val="27934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073C87B-1588-BE6B-5A19-AAC01012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3" y="624809"/>
            <a:ext cx="9217794" cy="22956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97A10E-C852-81E6-5331-2D3E17450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2" y="3193161"/>
            <a:ext cx="12168153" cy="223900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C2612C7-4394-32E8-BAAF-66CD462C0F15}"/>
              </a:ext>
            </a:extLst>
          </p:cNvPr>
          <p:cNvCxnSpPr/>
          <p:nvPr/>
        </p:nvCxnSpPr>
        <p:spPr>
          <a:xfrm>
            <a:off x="130629" y="3074796"/>
            <a:ext cx="11927393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BE91114-4116-9ED9-28E4-5692E971F1F4}"/>
              </a:ext>
            </a:extLst>
          </p:cNvPr>
          <p:cNvSpPr txBox="1"/>
          <p:nvPr/>
        </p:nvSpPr>
        <p:spPr>
          <a:xfrm>
            <a:off x="8910734" y="619312"/>
            <a:ext cx="347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Conventional</a:t>
            </a:r>
            <a:r>
              <a:rPr lang="fr-FR" sz="2400" b="1" dirty="0">
                <a:solidFill>
                  <a:schemeClr val="accent1"/>
                </a:solidFill>
              </a:rPr>
              <a:t> Multi-</a:t>
            </a:r>
            <a:r>
              <a:rPr lang="fr-FR" sz="2400" b="1" dirty="0" err="1">
                <a:solidFill>
                  <a:schemeClr val="accent1"/>
                </a:solidFill>
              </a:rPr>
              <a:t>Resolution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Processing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3DF9BA-8118-B43A-58DB-59F99A375FB6}"/>
              </a:ext>
            </a:extLst>
          </p:cNvPr>
          <p:cNvSpPr txBox="1"/>
          <p:nvPr/>
        </p:nvSpPr>
        <p:spPr>
          <a:xfrm>
            <a:off x="9397494" y="3080294"/>
            <a:ext cx="283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Proposed</a:t>
            </a:r>
            <a:r>
              <a:rPr lang="fr-FR" sz="2400" b="1" dirty="0">
                <a:solidFill>
                  <a:schemeClr val="accent1"/>
                </a:solidFill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414926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8F9671CD-8701-29E3-9A09-763A95644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" y="5725"/>
            <a:ext cx="4991200" cy="6850666"/>
          </a:xfrm>
          <a:prstGeom prst="rect">
            <a:avLst/>
          </a:prstGeom>
        </p:spPr>
      </p:pic>
      <p:pic>
        <p:nvPicPr>
          <p:cNvPr id="5" name="Image 4" descr="Une image contenant texte, capture d’écran, diagramme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2C7B1639-B851-D60A-69FA-6FF4EB02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3048" r="3877" b="2905"/>
          <a:stretch/>
        </p:blipFill>
        <p:spPr>
          <a:xfrm>
            <a:off x="7325248" y="592853"/>
            <a:ext cx="1919236" cy="24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628D6EF2-F795-61DD-D33A-A95F232C2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0" y="53414"/>
            <a:ext cx="4915153" cy="67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4EA8C1A3-9516-2C9F-C6F7-C21EE83A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0" y="202598"/>
            <a:ext cx="10673771" cy="6452804"/>
          </a:xfrm>
          <a:prstGeom prst="rect">
            <a:avLst/>
          </a:prstGeom>
        </p:spPr>
      </p:pic>
      <p:pic>
        <p:nvPicPr>
          <p:cNvPr id="7" name="Graphique 6" descr="Loupe avec un remplissage uni">
            <a:extLst>
              <a:ext uri="{FF2B5EF4-FFF2-40B4-BE49-F238E27FC236}">
                <a16:creationId xmlns:a16="http://schemas.microsoft.com/office/drawing/2014/main" id="{22289CF5-F3F5-27AF-1BAA-A0B133D97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161083">
            <a:off x="1923979" y="5108599"/>
            <a:ext cx="583002" cy="583002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AE7C72-B4B2-E668-70B3-59899150A18C}"/>
              </a:ext>
            </a:extLst>
          </p:cNvPr>
          <p:cNvCxnSpPr>
            <a:cxnSpLocks/>
          </p:cNvCxnSpPr>
          <p:nvPr/>
        </p:nvCxnSpPr>
        <p:spPr>
          <a:xfrm flipH="1">
            <a:off x="2600297" y="4833257"/>
            <a:ext cx="1218077" cy="56684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1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D413C-4E8C-15BB-D31D-1D1B8E3D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1C10B-DE3E-D4F8-52F4-D7E49635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CAMSAP (information des acceptations pour le 31/08 mais aucun retour) ?? </a:t>
            </a:r>
          </a:p>
          <a:p>
            <a:r>
              <a:rPr lang="fr-FR" dirty="0"/>
              <a:t>CSI avant fin septembre : </a:t>
            </a:r>
          </a:p>
          <a:p>
            <a:pPr lvl="1"/>
            <a:r>
              <a:rPr lang="fr-FR" dirty="0"/>
              <a:t>Préparer le dossier</a:t>
            </a:r>
          </a:p>
          <a:p>
            <a:pPr lvl="1"/>
            <a:r>
              <a:rPr lang="fr-FR" dirty="0"/>
              <a:t>Préparer les slides </a:t>
            </a:r>
          </a:p>
          <a:p>
            <a:pPr lvl="1"/>
            <a:r>
              <a:rPr lang="fr-FR" dirty="0"/>
              <a:t>Faire valider les formations </a:t>
            </a:r>
          </a:p>
          <a:p>
            <a:r>
              <a:rPr lang="fr-FR" dirty="0"/>
              <a:t>Réunion avec Atos</a:t>
            </a:r>
          </a:p>
          <a:p>
            <a:r>
              <a:rPr lang="fr-FR" dirty="0"/>
              <a:t>ICASSP le 17/09 ? </a:t>
            </a:r>
          </a:p>
          <a:p>
            <a:r>
              <a:rPr lang="fr-FR" dirty="0"/>
              <a:t>Conférences de Deep ?</a:t>
            </a:r>
          </a:p>
          <a:p>
            <a:pPr lvl="1"/>
            <a:r>
              <a:rPr lang="fr-FR" dirty="0"/>
              <a:t>ICLR : abstract 19/09, </a:t>
            </a:r>
            <a:r>
              <a:rPr lang="fr-FR" dirty="0" err="1"/>
              <a:t>paper</a:t>
            </a:r>
            <a:r>
              <a:rPr lang="fr-FR" dirty="0"/>
              <a:t> : 24/09</a:t>
            </a:r>
          </a:p>
          <a:p>
            <a:pPr lvl="1"/>
            <a:r>
              <a:rPr lang="fr-FR" dirty="0"/>
              <a:t>WICCV : 12/09</a:t>
            </a:r>
          </a:p>
          <a:p>
            <a:pPr lvl="1"/>
            <a:r>
              <a:rPr lang="fr-FR" dirty="0"/>
              <a:t>IEEE/CVF ?? (peut-être novembre)</a:t>
            </a:r>
          </a:p>
        </p:txBody>
      </p:sp>
    </p:spTree>
    <p:extLst>
      <p:ext uri="{BB962C8B-B14F-4D97-AF65-F5344CB8AC3E}">
        <p14:creationId xmlns:p14="http://schemas.microsoft.com/office/powerpoint/2010/main" val="47646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A0CB9-09A2-F7D4-0E52-23C3E73D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CAMSAP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1F75F2-26C0-AC82-6348-6AB5D078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2" b="22720"/>
          <a:stretch/>
        </p:blipFill>
        <p:spPr>
          <a:xfrm>
            <a:off x="0" y="1546368"/>
            <a:ext cx="3193347" cy="37652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F0A70D-8063-362E-EEAC-CE2BAAD1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26" r="3087"/>
          <a:stretch/>
        </p:blipFill>
        <p:spPr>
          <a:xfrm>
            <a:off x="3280647" y="1690688"/>
            <a:ext cx="8732604" cy="20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EB79CE-F4AB-AF65-8A6F-EDB4DAB2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Travaux réalisés : Yolo – Multi-Spec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ZoneTexte 3">
            <a:extLst>
              <a:ext uri="{FF2B5EF4-FFF2-40B4-BE49-F238E27FC236}">
                <a16:creationId xmlns:a16="http://schemas.microsoft.com/office/drawing/2014/main" id="{E9DADB8D-CFC8-E376-8A43-A5994D2CB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9280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50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E0B45-64FF-C030-679E-CF6B04EA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sur l’état du papier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46F20-CB0F-0CBB-49E2-12D4AFB9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/>
              <a:t>Related</a:t>
            </a:r>
            <a:r>
              <a:rPr lang="fr-FR" dirty="0"/>
              <a:t> Work : formulation ? </a:t>
            </a:r>
          </a:p>
          <a:p>
            <a:r>
              <a:rPr lang="fr-FR" dirty="0" err="1"/>
              <a:t>Methodology</a:t>
            </a:r>
            <a:r>
              <a:rPr lang="fr-FR" dirty="0"/>
              <a:t> : « </a:t>
            </a:r>
            <a:r>
              <a:rPr lang="fr-FR" dirty="0" err="1"/>
              <a:t>Resolution-Specific</a:t>
            </a:r>
            <a:r>
              <a:rPr lang="fr-FR" dirty="0"/>
              <a:t> Backbone Design » n’est pas à jour. Il faut aussi ajouter le schéma complet du modèle </a:t>
            </a:r>
          </a:p>
          <a:p>
            <a:r>
              <a:rPr lang="fr-FR" dirty="0" err="1"/>
              <a:t>Methodology</a:t>
            </a:r>
            <a:r>
              <a:rPr lang="fr-FR" dirty="0"/>
              <a:t> : Ajouter une sous section sur la partie fusion (ou au moins l’aborder). </a:t>
            </a:r>
          </a:p>
          <a:p>
            <a:r>
              <a:rPr lang="fr-FR" dirty="0"/>
              <a:t>Aborder le NMS (au moins le citer) dans </a:t>
            </a:r>
            <a:r>
              <a:rPr lang="fr-FR" dirty="0" err="1"/>
              <a:t>Experimental</a:t>
            </a:r>
            <a:r>
              <a:rPr lang="fr-FR" dirty="0"/>
              <a:t> Setup ou </a:t>
            </a:r>
            <a:r>
              <a:rPr lang="fr-FR" dirty="0" err="1"/>
              <a:t>Results</a:t>
            </a:r>
            <a:r>
              <a:rPr lang="fr-FR" dirty="0"/>
              <a:t>. </a:t>
            </a:r>
          </a:p>
          <a:p>
            <a:r>
              <a:rPr lang="fr-FR" dirty="0" err="1"/>
              <a:t>Results</a:t>
            </a:r>
            <a:r>
              <a:rPr lang="fr-FR" dirty="0"/>
              <a:t> : Aborder le temps de process des Modèles MRI et full-NMS.</a:t>
            </a:r>
          </a:p>
          <a:p>
            <a:r>
              <a:rPr lang="fr-FR" dirty="0"/>
              <a:t>Ablation </a:t>
            </a:r>
            <a:r>
              <a:rPr lang="fr-FR" dirty="0" err="1"/>
              <a:t>Study</a:t>
            </a:r>
            <a:r>
              <a:rPr lang="fr-FR" dirty="0"/>
              <a:t> : Bien mettre en avant les références au niveau de la fusion. </a:t>
            </a:r>
          </a:p>
        </p:txBody>
      </p:sp>
    </p:spTree>
    <p:extLst>
      <p:ext uri="{BB962C8B-B14F-4D97-AF65-F5344CB8AC3E}">
        <p14:creationId xmlns:p14="http://schemas.microsoft.com/office/powerpoint/2010/main" val="112754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D18252-EC8C-784B-2A2F-839705BB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Les différentes pistes qu’il reste à explorer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F528F3F-1E39-F559-FBE1-DFFC94E5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FR" sz="1700" b="1" dirty="0"/>
              <a:t>Le multi-</a:t>
            </a:r>
            <a:r>
              <a:rPr lang="fr-FR" sz="1700" b="1" dirty="0" err="1"/>
              <a:t>spec</a:t>
            </a:r>
            <a:r>
              <a:rPr lang="fr-FR" sz="1700" b="1" dirty="0"/>
              <a:t> avec HMM</a:t>
            </a:r>
          </a:p>
          <a:p>
            <a:pPr lvl="1"/>
            <a:r>
              <a:rPr lang="fr-FR" sz="1700" dirty="0"/>
              <a:t>Pas mal de contenu </a:t>
            </a:r>
          </a:p>
          <a:p>
            <a:pPr lvl="1"/>
            <a:r>
              <a:rPr lang="fr-FR" sz="1700" dirty="0"/>
              <a:t>Pas mal de limites intrinsèques à la méthode (temps de calcul, certaines formes d’ondes non adaptées, des conditions d’indépendances pas forcément valables en pratique)</a:t>
            </a:r>
          </a:p>
          <a:p>
            <a:r>
              <a:rPr lang="fr-FR" sz="1700" b="1" dirty="0"/>
              <a:t>Une étude de l’application de modèles de convolution à des problèmes de traitement de signal </a:t>
            </a:r>
          </a:p>
          <a:p>
            <a:pPr lvl="1"/>
            <a:r>
              <a:rPr lang="fr-FR" sz="1700" dirty="0"/>
              <a:t>Il semble possible de trouver une borne supérieure de la capacité de détection d’un modèle </a:t>
            </a:r>
            <a:r>
              <a:rPr lang="fr-FR" sz="1700" dirty="0" err="1"/>
              <a:t>convolutionnel</a:t>
            </a:r>
            <a:r>
              <a:rPr lang="fr-FR" sz="1700" dirty="0"/>
              <a:t> « simple » sur un problème de détection de signal en 1D et en 2D. </a:t>
            </a:r>
          </a:p>
          <a:p>
            <a:r>
              <a:rPr lang="fr-FR" sz="1700" b="1" dirty="0"/>
              <a:t>Combiner segmentation et détection </a:t>
            </a:r>
          </a:p>
          <a:p>
            <a:pPr lvl="1"/>
            <a:r>
              <a:rPr lang="fr-FR" sz="1700" dirty="0"/>
              <a:t>Un modèle entre </a:t>
            </a:r>
            <a:r>
              <a:rPr lang="fr-FR" sz="1700" dirty="0" err="1"/>
              <a:t>Yolo</a:t>
            </a:r>
            <a:r>
              <a:rPr lang="fr-FR" sz="1700" dirty="0"/>
              <a:t> et U-net</a:t>
            </a:r>
          </a:p>
          <a:p>
            <a:r>
              <a:rPr lang="fr-FR" sz="1700" b="1" dirty="0"/>
              <a:t>Un modèle pour le post-</a:t>
            </a:r>
            <a:r>
              <a:rPr lang="fr-FR" sz="1700" b="1" dirty="0" err="1"/>
              <a:t>processing</a:t>
            </a:r>
            <a:r>
              <a:rPr lang="fr-FR" sz="1700" b="1" dirty="0"/>
              <a:t> qui filtre les détections d’un modèle de type </a:t>
            </a:r>
            <a:r>
              <a:rPr lang="fr-FR" sz="1700" b="1" dirty="0" err="1"/>
              <a:t>Yolo</a:t>
            </a:r>
            <a:r>
              <a:rPr lang="fr-FR" sz="1700" b="1" dirty="0"/>
              <a:t> et les améliores </a:t>
            </a:r>
          </a:p>
          <a:p>
            <a:pPr lvl="1"/>
            <a:r>
              <a:rPr lang="fr-FR" sz="1700" dirty="0"/>
              <a:t>Pourquoi deux modèles ? </a:t>
            </a:r>
          </a:p>
          <a:p>
            <a:r>
              <a:rPr lang="fr-FR" sz="1700" b="1" dirty="0"/>
              <a:t>(Générer du LPI à partir d’un modèle grâce à de l’apprentissage par renforcement)</a:t>
            </a:r>
          </a:p>
        </p:txBody>
      </p:sp>
    </p:spTree>
    <p:extLst>
      <p:ext uri="{BB962C8B-B14F-4D97-AF65-F5344CB8AC3E}">
        <p14:creationId xmlns:p14="http://schemas.microsoft.com/office/powerpoint/2010/main" val="323370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B93C8-DD5C-453E-5EA7-A1A69CD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Combiner segmentation et détection </a:t>
            </a:r>
            <a:br>
              <a:rPr lang="fr-FR" b="1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A99CA5-2930-7F17-23C2-18E3BCCF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3" y="1525582"/>
            <a:ext cx="12032994" cy="37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15919C2B-8252-D0F9-96D0-D698FE6A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580988"/>
            <a:ext cx="9132242" cy="23637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5F44A7-E7B2-2574-5226-B8578242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3204883"/>
            <a:ext cx="10379947" cy="24906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FDD468E-78E7-4760-32E0-3F0FCD4D8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576" y="4026805"/>
            <a:ext cx="1722269" cy="69348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FCABEEB-6C9A-8E31-6A96-07D01E3E5E2F}"/>
              </a:ext>
            </a:extLst>
          </p:cNvPr>
          <p:cNvCxnSpPr/>
          <p:nvPr/>
        </p:nvCxnSpPr>
        <p:spPr>
          <a:xfrm>
            <a:off x="130629" y="3074796"/>
            <a:ext cx="11927393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A24842D-8D95-FC18-0C4D-B60F04FDD87E}"/>
              </a:ext>
            </a:extLst>
          </p:cNvPr>
          <p:cNvSpPr txBox="1"/>
          <p:nvPr/>
        </p:nvSpPr>
        <p:spPr>
          <a:xfrm>
            <a:off x="8714792" y="2249297"/>
            <a:ext cx="347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Conventional</a:t>
            </a:r>
            <a:r>
              <a:rPr lang="fr-FR" sz="2400" b="1" dirty="0">
                <a:solidFill>
                  <a:schemeClr val="accent1"/>
                </a:solidFill>
              </a:rPr>
              <a:t> Multi-</a:t>
            </a:r>
            <a:r>
              <a:rPr lang="fr-FR" sz="2400" b="1" dirty="0" err="1">
                <a:solidFill>
                  <a:schemeClr val="accent1"/>
                </a:solidFill>
              </a:rPr>
              <a:t>Resolution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Processing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91E6C4C-EFD7-E09E-BE0D-AAEDF6DDC6C1}"/>
              </a:ext>
            </a:extLst>
          </p:cNvPr>
          <p:cNvSpPr txBox="1"/>
          <p:nvPr/>
        </p:nvSpPr>
        <p:spPr>
          <a:xfrm>
            <a:off x="9399449" y="5097904"/>
            <a:ext cx="283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Proposed</a:t>
            </a:r>
            <a:r>
              <a:rPr lang="fr-FR" sz="2400" b="1" dirty="0">
                <a:solidFill>
                  <a:schemeClr val="accent1"/>
                </a:solidFill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9514975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15219</TotalTime>
  <Words>349</Words>
  <Application>Microsoft Office PowerPoint</Application>
  <PresentationFormat>Grand écran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Thème Office</vt:lpstr>
      <vt:lpstr>Réunion hebdomadaire </vt:lpstr>
      <vt:lpstr>Calendrier </vt:lpstr>
      <vt:lpstr>CAMSAP</vt:lpstr>
      <vt:lpstr>Travaux réalisés : Yolo – Multi-Spec</vt:lpstr>
      <vt:lpstr>Présentation PowerPoint</vt:lpstr>
      <vt:lpstr>Discussion sur l’état du papier</vt:lpstr>
      <vt:lpstr>Les différentes pistes qu’il reste à explorer </vt:lpstr>
      <vt:lpstr>Combiner segmentation et détection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REIHAN MAZOUZ</dc:creator>
  <cp:lastModifiedBy>REIHAN MAZOUZ</cp:lastModifiedBy>
  <cp:revision>2</cp:revision>
  <dcterms:created xsi:type="dcterms:W3CDTF">2025-09-03T11:30:28Z</dcterms:created>
  <dcterms:modified xsi:type="dcterms:W3CDTF">2025-09-22T08:29:07Z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2025-09-03T15:18:11Z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53a0c5a1-941d-4b7f-a915-672e28ad9beb</vt:lpwstr>
  </property>
  <property fmtid="{D5CDD505-2E9C-101B-9397-08002B2CF9AE}" pid="8" name="MSIP_Label_e463cba9-5f6c-478d-9329-7b2295e4e8ed_ContentBits">
    <vt:lpwstr>0</vt:lpwstr>
  </property>
  <property fmtid="{D5CDD505-2E9C-101B-9397-08002B2CF9AE}" pid="9" name="MSIP_Label_e463cba9-5f6c-478d-9329-7b2295e4e8ed_Tag">
    <vt:lpwstr>10, 3, 0, 1</vt:lpwstr>
  </property>
</Properties>
</file>