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296" r:id="rId5"/>
    <p:sldId id="298" r:id="rId6"/>
    <p:sldId id="29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DCDCD"/>
    <a:srgbClr val="C7C9C7"/>
    <a:srgbClr val="DFDFDF"/>
    <a:srgbClr val="ECECE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>
      <p:cViewPr varScale="1">
        <p:scale>
          <a:sx n="113" d="100"/>
          <a:sy n="113" d="100"/>
        </p:scale>
        <p:origin x="840" y="9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2514" y="-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September 2020. © 2020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3.emf"/><Relationship Id="rId16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image" Target="../media/image3.emf"/><Relationship Id="rId16" Type="http://schemas.openxmlformats.org/officeDocument/2006/relationships/image" Target="../media/image4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5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16-12-2020</a:t>
            </a: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F606E6-FC07-4103-8919-61E97086F063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01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899150" y="-1"/>
            <a:ext cx="324485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6612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elect own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BC074-9CDD-4182-BCD5-F812F827E4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8786" y="0"/>
            <a:ext cx="3178800" cy="3114116"/>
          </a:xfrm>
          <a:custGeom>
            <a:avLst/>
            <a:gdLst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1734"/>
              <a:gd name="connsiteX1" fmla="*/ 3175216 w 3175216"/>
              <a:gd name="connsiteY1" fmla="*/ 0 h 3111734"/>
              <a:gd name="connsiteX2" fmla="*/ 3172834 w 3175216"/>
              <a:gd name="connsiteY2" fmla="*/ 2644909 h 3111734"/>
              <a:gd name="connsiteX3" fmla="*/ 3014485 w 3175216"/>
              <a:gd name="connsiteY3" fmla="*/ 2770425 h 3111734"/>
              <a:gd name="connsiteX4" fmla="*/ 1924003 w 3175216"/>
              <a:gd name="connsiteY4" fmla="*/ 3111734 h 3111734"/>
              <a:gd name="connsiteX5" fmla="*/ 1234497 w 3175216"/>
              <a:gd name="connsiteY5" fmla="*/ 2990850 h 3111734"/>
              <a:gd name="connsiteX6" fmla="*/ 624896 w 3175216"/>
              <a:gd name="connsiteY6" fmla="*/ 2626520 h 3111734"/>
              <a:gd name="connsiteX7" fmla="*/ 310571 w 3175216"/>
              <a:gd name="connsiteY7" fmla="*/ 2274095 h 3111734"/>
              <a:gd name="connsiteX8" fmla="*/ 177222 w 3175216"/>
              <a:gd name="connsiteY8" fmla="*/ 2045495 h 3111734"/>
              <a:gd name="connsiteX9" fmla="*/ 70065 w 3175216"/>
              <a:gd name="connsiteY9" fmla="*/ 1778793 h 3111734"/>
              <a:gd name="connsiteX10" fmla="*/ 98639 w 3175216"/>
              <a:gd name="connsiteY10" fmla="*/ 1762125 h 3111734"/>
              <a:gd name="connsiteX11" fmla="*/ 0 w 3175216"/>
              <a:gd name="connsiteY11" fmla="*/ 1160609 h 3111734"/>
              <a:gd name="connsiteX12" fmla="*/ 334775 w 3175216"/>
              <a:gd name="connsiteY12" fmla="*/ 100902 h 3111734"/>
              <a:gd name="connsiteX13" fmla="*/ 398297 w 3175216"/>
              <a:gd name="connsiteY13" fmla="*/ 15950 h 3111734"/>
              <a:gd name="connsiteX14" fmla="*/ 410738 w 3175216"/>
              <a:gd name="connsiteY14" fmla="*/ 0 h 3111734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  <a:gd name="connsiteX0" fmla="*/ 410738 w 3175216"/>
              <a:gd name="connsiteY0" fmla="*/ 0 h 3114116"/>
              <a:gd name="connsiteX1" fmla="*/ 3175216 w 3175216"/>
              <a:gd name="connsiteY1" fmla="*/ 0 h 3114116"/>
              <a:gd name="connsiteX2" fmla="*/ 3172834 w 3175216"/>
              <a:gd name="connsiteY2" fmla="*/ 2644909 h 3114116"/>
              <a:gd name="connsiteX3" fmla="*/ 3014485 w 3175216"/>
              <a:gd name="connsiteY3" fmla="*/ 2770425 h 3114116"/>
              <a:gd name="connsiteX4" fmla="*/ 1924003 w 3175216"/>
              <a:gd name="connsiteY4" fmla="*/ 3114116 h 3114116"/>
              <a:gd name="connsiteX5" fmla="*/ 1234497 w 3175216"/>
              <a:gd name="connsiteY5" fmla="*/ 2990850 h 3114116"/>
              <a:gd name="connsiteX6" fmla="*/ 624896 w 3175216"/>
              <a:gd name="connsiteY6" fmla="*/ 2626520 h 3114116"/>
              <a:gd name="connsiteX7" fmla="*/ 310571 w 3175216"/>
              <a:gd name="connsiteY7" fmla="*/ 2274095 h 3114116"/>
              <a:gd name="connsiteX8" fmla="*/ 177222 w 3175216"/>
              <a:gd name="connsiteY8" fmla="*/ 2045495 h 3114116"/>
              <a:gd name="connsiteX9" fmla="*/ 70065 w 3175216"/>
              <a:gd name="connsiteY9" fmla="*/ 1778793 h 3114116"/>
              <a:gd name="connsiteX10" fmla="*/ 98639 w 3175216"/>
              <a:gd name="connsiteY10" fmla="*/ 1762125 h 3114116"/>
              <a:gd name="connsiteX11" fmla="*/ 0 w 3175216"/>
              <a:gd name="connsiteY11" fmla="*/ 1160609 h 3114116"/>
              <a:gd name="connsiteX12" fmla="*/ 334775 w 3175216"/>
              <a:gd name="connsiteY12" fmla="*/ 100902 h 3114116"/>
              <a:gd name="connsiteX13" fmla="*/ 398297 w 3175216"/>
              <a:gd name="connsiteY13" fmla="*/ 15950 h 3114116"/>
              <a:gd name="connsiteX14" fmla="*/ 410738 w 3175216"/>
              <a:gd name="connsiteY14" fmla="*/ 0 h 31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5216" h="3114116">
                <a:moveTo>
                  <a:pt x="410738" y="0"/>
                </a:moveTo>
                <a:lnTo>
                  <a:pt x="3175216" y="0"/>
                </a:lnTo>
                <a:lnTo>
                  <a:pt x="3172834" y="2644909"/>
                </a:lnTo>
                <a:cubicBezTo>
                  <a:pt x="3124808" y="2691511"/>
                  <a:pt x="3067268" y="2728586"/>
                  <a:pt x="3014485" y="2770425"/>
                </a:cubicBezTo>
                <a:cubicBezTo>
                  <a:pt x="2699802" y="2982903"/>
                  <a:pt x="2327596" y="3102210"/>
                  <a:pt x="1924003" y="3114116"/>
                </a:cubicBezTo>
                <a:cubicBezTo>
                  <a:pt x="1532883" y="3098862"/>
                  <a:pt x="1457365" y="3062591"/>
                  <a:pt x="1234497" y="2990850"/>
                </a:cubicBezTo>
                <a:cubicBezTo>
                  <a:pt x="876039" y="2840526"/>
                  <a:pt x="812618" y="2778126"/>
                  <a:pt x="624896" y="2626520"/>
                </a:cubicBezTo>
                <a:cubicBezTo>
                  <a:pt x="428834" y="2442370"/>
                  <a:pt x="398677" y="2397127"/>
                  <a:pt x="310571" y="2274095"/>
                </a:cubicBezTo>
                <a:cubicBezTo>
                  <a:pt x="241514" y="2155826"/>
                  <a:pt x="224847" y="2137173"/>
                  <a:pt x="177222" y="2045495"/>
                </a:cubicBezTo>
                <a:cubicBezTo>
                  <a:pt x="131580" y="1952228"/>
                  <a:pt x="132543" y="1965168"/>
                  <a:pt x="70065" y="1778793"/>
                </a:cubicBezTo>
                <a:cubicBezTo>
                  <a:pt x="79193" y="1768077"/>
                  <a:pt x="55547" y="1788956"/>
                  <a:pt x="98639" y="1762125"/>
                </a:cubicBezTo>
                <a:cubicBezTo>
                  <a:pt x="67912" y="1687668"/>
                  <a:pt x="5888" y="1440258"/>
                  <a:pt x="0" y="1160609"/>
                </a:cubicBezTo>
                <a:cubicBezTo>
                  <a:pt x="12754" y="758095"/>
                  <a:pt x="117417" y="420174"/>
                  <a:pt x="334775" y="100902"/>
                </a:cubicBezTo>
                <a:cubicBezTo>
                  <a:pt x="343469" y="85111"/>
                  <a:pt x="376453" y="43598"/>
                  <a:pt x="398297" y="15950"/>
                </a:cubicBezTo>
                <a:lnTo>
                  <a:pt x="410738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Insert industry </a:t>
            </a:r>
            <a:br>
              <a:rPr lang="en-NL" dirty="0"/>
            </a:br>
            <a:r>
              <a:rPr lang="en-NL" dirty="0"/>
              <a:t>specific picture</a:t>
            </a:r>
            <a:endParaRPr lang="nl-NL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31-03-2021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21C4D4-2090-4A00-A4F6-CC6F6D0BAE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26279" y="912723"/>
            <a:ext cx="2919514" cy="1149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C8D5C3-7009-467F-84E5-DC52C2CCDCA4}"/>
              </a:ext>
            </a:extLst>
          </p:cNvPr>
          <p:cNvSpPr/>
          <p:nvPr userDrawn="1"/>
        </p:nvSpPr>
        <p:spPr>
          <a:xfrm>
            <a:off x="3359006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Agenda / Content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AC4D2E-1D69-46DC-A756-7DCCBBF0B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1113797"/>
            <a:ext cx="3172622" cy="595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To remove numbers: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9C60D7-5B79-49DF-AE1C-5EB6CDA9C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2046357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>
                <a:sym typeface="Wingdings" panose="05000000000000000000" pitchFamily="2" charset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Go to View  </a:t>
            </a:r>
            <a:r>
              <a:rPr lang="en-NL" dirty="0" err="1"/>
              <a:t>Slidemaster</a:t>
            </a:r>
            <a:r>
              <a:rPr lang="en-NL" dirty="0"/>
              <a:t>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0DC97DC-3C13-4382-BBF2-3FE34BA9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713" y="2974128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select the agenda / content slide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948FCC-4425-4DE2-B50A-8382FBA1F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713" y="3909574"/>
            <a:ext cx="3172622" cy="591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and remove the numbers you don’t need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80701D-25F9-4C8A-9384-0031CCA05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653" y="111379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To add slide with numbers 9-16: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96D7FE-383C-4EB4-8146-CD74652CC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73" y="1113797"/>
            <a:ext cx="295513" cy="59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3669D8-09A2-4B18-A0D1-79D828F937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342" y="2997201"/>
            <a:ext cx="386977" cy="58046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5C264CC-6B76-4C47-8A0D-CB245956A4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1785" y="1137940"/>
            <a:ext cx="443267" cy="5910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7B61E9D-A57C-419B-9A96-F8E9818B07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196" y="2069924"/>
            <a:ext cx="443268" cy="5910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667F0AD-6E7F-4B93-B35F-84EA2253D96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03" y="3909575"/>
            <a:ext cx="443267" cy="591023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3629CB2-75D5-491E-9C9E-EAC6CE096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pic>
        <p:nvPicPr>
          <p:cNvPr id="17" name="Graphic 41">
            <a:extLst>
              <a:ext uri="{FF2B5EF4-FFF2-40B4-BE49-F238E27FC236}">
                <a16:creationId xmlns:a16="http://schemas.microsoft.com/office/drawing/2014/main" id="{526B47D3-35FF-4BEF-9CA4-CDF4FF086A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1785" y="2031884"/>
            <a:ext cx="434911" cy="652367"/>
          </a:xfrm>
          <a:prstGeom prst="rect">
            <a:avLst/>
          </a:prstGeom>
        </p:spPr>
      </p:pic>
      <p:pic>
        <p:nvPicPr>
          <p:cNvPr id="20" name="Graphic 43">
            <a:extLst>
              <a:ext uri="{FF2B5EF4-FFF2-40B4-BE49-F238E27FC236}">
                <a16:creationId xmlns:a16="http://schemas.microsoft.com/office/drawing/2014/main" id="{5C371614-403D-4A6F-B938-FF6527CD51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2122" y="2976125"/>
            <a:ext cx="443268" cy="591024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46F89D3F-8849-4CF5-8FB4-202A89961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2046354"/>
            <a:ext cx="3172622" cy="591026"/>
          </a:xfrm>
        </p:spPr>
        <p:txBody>
          <a:bodyPr/>
          <a:lstStyle>
            <a:lvl1pPr marL="0" indent="0">
              <a:buNone/>
              <a:defRPr sz="1800"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Right mouse click on thumbnail on the left ...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43455A7-78C7-41EB-911E-7AB17418F5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2820" y="2968357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select Layout ...</a:t>
            </a:r>
            <a:endParaRPr lang="en-US" dirty="0"/>
          </a:p>
        </p:txBody>
      </p:sp>
      <p:pic>
        <p:nvPicPr>
          <p:cNvPr id="23" name="Graphic 20">
            <a:extLst>
              <a:ext uri="{FF2B5EF4-FFF2-40B4-BE49-F238E27FC236}">
                <a16:creationId xmlns:a16="http://schemas.microsoft.com/office/drawing/2014/main" id="{1B6C9D7A-38FF-4474-98AB-258A28CE67B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00270" y="3905235"/>
            <a:ext cx="459684" cy="591023"/>
          </a:xfrm>
          <a:prstGeom prst="rect">
            <a:avLst/>
          </a:prstGeom>
        </p:spPr>
      </p:pic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B210A03-07F8-4D5A-A230-9E325C7230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128" y="3905235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select Layout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710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-1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284404B-3F79-4257-81CB-2B330A929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2412" y="1112885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1D5B5D9-B2F4-4F00-A467-D8610B8A5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2412" y="2045445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75393F5-F8CD-4C19-85FF-DA0D8CD815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237" y="2973216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341FA6-E507-426D-A738-B6343356F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7653" y="1110488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5B0DA73-4387-40AC-8352-82A6B4958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7652" y="2040656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880C2CFF-E59C-4EB3-90A3-F659F95853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29056" y="2970824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89F2D7D-37BD-4C80-A430-3E94241810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8237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B3DA78-DE38-47A6-844C-ACB6D9229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398" y="1117365"/>
            <a:ext cx="738779" cy="6649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7290AC-6C6B-417B-9CC8-798C2272C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7" y="2042929"/>
            <a:ext cx="738779" cy="59543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E924C9E-FAC6-48C2-B566-2604ABAD45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429" y="1110488"/>
            <a:ext cx="434911" cy="6523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9EFF9A0-7DB9-43A0-9F2B-79F2BC29C0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430" y="2056073"/>
            <a:ext cx="788031" cy="5910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465E69-BAE1-4B71-B304-F3784FD1ACA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430" y="2973219"/>
            <a:ext cx="664901" cy="5910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731295D-62CE-4538-AF76-6E9D253FF4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430" y="3902711"/>
            <a:ext cx="738779" cy="5910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73B11-0531-46B4-9715-41939ACCB6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1918" y="2973219"/>
            <a:ext cx="715735" cy="5910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A5644-DDB9-494C-AE6E-DF6081A620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18" y="3891763"/>
            <a:ext cx="763406" cy="600979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BA0135-CDF0-48C9-8FF1-6DDCB15771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27651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83574A-9DA1-417F-AC4F-CEFF859CBFAD}"/>
              </a:ext>
            </a:extLst>
          </p:cNvPr>
          <p:cNvSpPr txBox="1">
            <a:spLocks/>
          </p:cNvSpPr>
          <p:nvPr userDrawn="1"/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090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2A407F-2169-4875-8781-38A7B064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2007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423989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6EED14-0D0C-4A25-868B-368743F11E8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3811" y="987051"/>
            <a:ext cx="4300677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C86C3-F326-4D25-B7CD-94E36F4B0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1313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92628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F64145-7039-476B-A5DB-C86F6BD53D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44956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302937-F515-409D-8551-09EA51F95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3283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389965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4572000" y="-20538"/>
            <a:ext cx="4572000" cy="5164038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8064" y="987574"/>
            <a:ext cx="3816424" cy="3638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45868D-3D80-4335-867A-8691AE8C0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104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75250" y="123478"/>
            <a:ext cx="5589237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E3441206-C79A-47A5-993B-0121CE96B20E}"/>
              </a:ext>
            </a:extLst>
          </p:cNvPr>
          <p:cNvSpPr/>
          <p:nvPr userDrawn="1"/>
        </p:nvSpPr>
        <p:spPr>
          <a:xfrm>
            <a:off x="0" y="0"/>
            <a:ext cx="3251072" cy="5143500"/>
          </a:xfrm>
          <a:custGeom>
            <a:avLst/>
            <a:gdLst>
              <a:gd name="connsiteX0" fmla="*/ 0 w 2978085"/>
              <a:gd name="connsiteY0" fmla="*/ 0 h 6858000"/>
              <a:gd name="connsiteX1" fmla="*/ 2139755 w 2978085"/>
              <a:gd name="connsiteY1" fmla="*/ 0 h 6858000"/>
              <a:gd name="connsiteX2" fmla="*/ 2152170 w 2978085"/>
              <a:gd name="connsiteY2" fmla="*/ 27460 h 6858000"/>
              <a:gd name="connsiteX3" fmla="*/ 2978085 w 2978085"/>
              <a:gd name="connsiteY3" fmla="*/ 4118363 h 6858000"/>
              <a:gd name="connsiteX4" fmla="*/ 2647207 w 2978085"/>
              <a:gd name="connsiteY4" fmla="*/ 6744936 h 6858000"/>
              <a:gd name="connsiteX5" fmla="*/ 2615101 w 2978085"/>
              <a:gd name="connsiteY5" fmla="*/ 6858000 h 6858000"/>
              <a:gd name="connsiteX6" fmla="*/ 0 w 29780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085" h="6858000">
                <a:moveTo>
                  <a:pt x="0" y="0"/>
                </a:moveTo>
                <a:lnTo>
                  <a:pt x="2139755" y="0"/>
                </a:lnTo>
                <a:lnTo>
                  <a:pt x="2152170" y="27460"/>
                </a:lnTo>
                <a:cubicBezTo>
                  <a:pt x="2683997" y="1284839"/>
                  <a:pt x="2978085" y="2667257"/>
                  <a:pt x="2978085" y="4118363"/>
                </a:cubicBezTo>
                <a:cubicBezTo>
                  <a:pt x="2978085" y="5025305"/>
                  <a:pt x="2863206" y="5905415"/>
                  <a:pt x="2647207" y="6744936"/>
                </a:cubicBezTo>
                <a:lnTo>
                  <a:pt x="26151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3935-949D-4540-8726-E071083F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55" y="1537913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5814487-21AD-43AE-9CF1-C0DCFF885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5" y="2553644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53A355-A5C9-41D3-B0CE-7D9ACC3F3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56" y="3554138"/>
            <a:ext cx="2607751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E66D0A1-5745-48CC-82C6-6DFF886A5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251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439A2E0-0663-4210-84EB-3CAFCF4ED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252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E901584-3CD8-4606-B64D-D394ECB83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5251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3E0E2AC-5606-4778-BECB-2F1EA3C0E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8FDF944-993C-4F70-9645-8785ECD997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185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85E60E-0629-4181-BD2C-E30CA52C38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9CFE10E-0866-46F1-8AE6-43AC14CDA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250" y="1024804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#A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32979AC-B068-43F5-A250-432C05489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184" y="1025436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#B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666FF1C-3784-418A-9EAA-4FFC7DAA2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3FBDC6-CCBD-4CF6-BF3E-E35BF6059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5" y="4737600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57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6A8707-C801-4CA7-B1F9-C70D227D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275606"/>
            <a:ext cx="2800350" cy="28765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C669E8B-5A43-4A59-902A-196806AB4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7852" y="1676835"/>
            <a:ext cx="2160240" cy="21910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34E393-1980-4118-B44E-F7555D2A49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38" y="1275606"/>
            <a:ext cx="3744912" cy="2877294"/>
          </a:xfrm>
        </p:spPr>
        <p:txBody>
          <a:bodyPr anchor="ctr"/>
          <a:lstStyle>
            <a:lvl1pPr marL="0" indent="0" algn="ctr">
              <a:buNone/>
              <a:defRPr b="0" i="1"/>
            </a:lvl1pPr>
          </a:lstStyle>
          <a:p>
            <a:pPr lvl="0"/>
            <a:r>
              <a:rPr lang="en-NL" dirty="0"/>
              <a:t>“Quote or introduction text”</a:t>
            </a:r>
            <a:endParaRPr lang="nl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BBAEF7-48EB-4085-B329-7E042F9F9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5972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5095836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A9BEF42F-A521-4DFA-A311-5DDE7CB938A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620FE-8069-4BD5-847E-74877DCC7218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148" name="Graphic 147">
            <a:extLst>
              <a:ext uri="{FF2B5EF4-FFF2-40B4-BE49-F238E27FC236}">
                <a16:creationId xmlns:a16="http://schemas.microsoft.com/office/drawing/2014/main" id="{CCB4843F-A462-48E0-9A60-903220320E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0916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69239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20" name="Graphic 19" hidden="1">
            <a:extLst>
              <a:ext uri="{FF2B5EF4-FFF2-40B4-BE49-F238E27FC236}">
                <a16:creationId xmlns:a16="http://schemas.microsoft.com/office/drawing/2014/main" id="{C59096D5-C337-4446-87A7-DC46BD190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248" b="27193"/>
          <a:stretch>
            <a:fillRect/>
          </a:stretch>
        </p:blipFill>
        <p:spPr>
          <a:xfrm rot="14400000" flipH="1">
            <a:off x="5547044" y="495047"/>
            <a:ext cx="5223990" cy="4402095"/>
          </a:xfrm>
          <a:custGeom>
            <a:avLst/>
            <a:gdLst>
              <a:gd name="connsiteX0" fmla="*/ 0 w 5223990"/>
              <a:gd name="connsiteY0" fmla="*/ 3069128 h 4402095"/>
              <a:gd name="connsiteX1" fmla="*/ 769589 w 5223990"/>
              <a:gd name="connsiteY1" fmla="*/ 4402095 h 4402095"/>
              <a:gd name="connsiteX2" fmla="*/ 5223990 w 5223990"/>
              <a:gd name="connsiteY2" fmla="*/ 1830346 h 4402095"/>
              <a:gd name="connsiteX3" fmla="*/ 4167239 w 5223990"/>
              <a:gd name="connsiteY3" fmla="*/ 0 h 4402095"/>
              <a:gd name="connsiteX4" fmla="*/ 0 w 5223990"/>
              <a:gd name="connsiteY4" fmla="*/ 0 h 440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990" h="4402095">
                <a:moveTo>
                  <a:pt x="0" y="3069128"/>
                </a:moveTo>
                <a:lnTo>
                  <a:pt x="769589" y="4402095"/>
                </a:lnTo>
                <a:lnTo>
                  <a:pt x="5223990" y="1830346"/>
                </a:lnTo>
                <a:lnTo>
                  <a:pt x="416723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8EC1F9C-E758-413D-8FB0-843125B1E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300" y="1273480"/>
            <a:ext cx="5555836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31E2BE4-720A-429F-A8AE-8612591DC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300" y="2337652"/>
            <a:ext cx="533981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062419C-5F18-437C-99D2-BFD174454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00" y="3401824"/>
            <a:ext cx="560023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AD1B0-AA50-492D-8E57-B754C31BFE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12"/>
          <a:stretch>
            <a:fillRect/>
          </a:stretch>
        </p:blipFill>
        <p:spPr>
          <a:xfrm rot="11851314">
            <a:off x="6068729" y="766906"/>
            <a:ext cx="3737291" cy="3821819"/>
          </a:xfrm>
          <a:custGeom>
            <a:avLst/>
            <a:gdLst>
              <a:gd name="connsiteX0" fmla="*/ 3737291 w 3737291"/>
              <a:gd name="connsiteY0" fmla="*/ 3821819 h 3821819"/>
              <a:gd name="connsiteX1" fmla="*/ 1206621 w 3737291"/>
              <a:gd name="connsiteY1" fmla="*/ 3821819 h 3821819"/>
              <a:gd name="connsiteX2" fmla="*/ 0 w 3737291"/>
              <a:gd name="connsiteY2" fmla="*/ 0 h 3821819"/>
              <a:gd name="connsiteX3" fmla="*/ 3737291 w 3737291"/>
              <a:gd name="connsiteY3" fmla="*/ 0 h 38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291" h="3821819">
                <a:moveTo>
                  <a:pt x="3737291" y="3821819"/>
                </a:moveTo>
                <a:lnTo>
                  <a:pt x="1206621" y="3821819"/>
                </a:lnTo>
                <a:lnTo>
                  <a:pt x="0" y="0"/>
                </a:lnTo>
                <a:lnTo>
                  <a:pt x="3737291" y="0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AC2347-445A-400B-892A-A1196D6315F9}"/>
              </a:ext>
            </a:extLst>
          </p:cNvPr>
          <p:cNvSpPr/>
          <p:nvPr userDrawn="1"/>
        </p:nvSpPr>
        <p:spPr>
          <a:xfrm>
            <a:off x="6228184" y="1368394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9BA74C-8954-42BE-93D8-988D060348DF}"/>
              </a:ext>
            </a:extLst>
          </p:cNvPr>
          <p:cNvSpPr/>
          <p:nvPr userDrawn="1"/>
        </p:nvSpPr>
        <p:spPr>
          <a:xfrm>
            <a:off x="5963058" y="2419988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244F36-13CF-4258-B766-CE5A80DBC35E}"/>
              </a:ext>
            </a:extLst>
          </p:cNvPr>
          <p:cNvSpPr/>
          <p:nvPr userDrawn="1"/>
        </p:nvSpPr>
        <p:spPr>
          <a:xfrm>
            <a:off x="6268816" y="3471582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6EB0DB5-9871-4D53-8B5F-3BCD64D7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0169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422075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43945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3826" y="3051756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312" y="306914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1422075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1100" y="147067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3108625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100" y="315276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F0808CC-B220-4DD1-AE54-FFBBAE06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58602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 (ext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066131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08351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99578" y="1082689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8064" y="1100073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698" y="1054241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8964" y="110284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068" y="1056716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8334" y="110086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69" y="3013596"/>
            <a:ext cx="1638380" cy="163709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AC6E8B1-9E19-437D-90E1-210E6D44A3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9774" y="3013596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0863563-6020-40E5-9C90-82D2F6850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1097" y="3018937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F8FA176-ECB2-42E4-92F0-96000A4A3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1677" y="3010773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833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EB793B-3476-447D-8EB5-C1CD79F0F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2738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F0BB183-D912-4230-92B4-AE34BA231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406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9C85F0-8873-43B9-9490-3800E8D8D2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0E3506-562C-4FD3-AC9A-902E1980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2405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2562534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3315156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6300192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19407"/>
            <a:ext cx="2364032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1128258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4208" y="1125513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156" y="1700997"/>
            <a:ext cx="240897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236403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700997"/>
            <a:ext cx="2376264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C424D4-5659-466D-B720-673DCD715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4705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1944350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54341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474577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694813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28258"/>
            <a:ext cx="1772339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5421" y="1128258"/>
            <a:ext cx="15984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7781" y="1125512"/>
            <a:ext cx="1598435" cy="30848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087" y="1121717"/>
            <a:ext cx="1598435" cy="312281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43411" y="1700997"/>
            <a:ext cx="181256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177233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5771" y="1700997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84AB07F1-D9C8-4368-B996-FB5E2788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8131" y="1700176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F8D518-5069-4004-96C3-21D31DA71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90290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23462" y="1121718"/>
            <a:ext cx="1728326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082990" y="1121718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3842452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5601914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7361376" y="1118973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833" y="1126862"/>
            <a:ext cx="151053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3075" y="1126862"/>
            <a:ext cx="1407600" cy="30713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2397" y="1118973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9396" y="1122796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CFA60F3-803B-48F5-BDC1-4A71389CAF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318" y="1115717"/>
            <a:ext cx="140644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EEC6AB-D549-4139-9CAA-F6364D201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2991" y="1718698"/>
            <a:ext cx="155290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1E4FBB3-9A1A-427D-8A07-00EF319F42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463" y="1709212"/>
            <a:ext cx="157157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9FBA538-726F-4551-9F6D-8F2682057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6119" y="1718698"/>
            <a:ext cx="159037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943EEF1-9AB6-4E68-BEDE-5FA3965345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5647" y="1725273"/>
            <a:ext cx="159030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5F24F8A-33A6-49E5-AEDF-A3CB794789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5109" y="1725273"/>
            <a:ext cx="160937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9CBF89F-A983-45FF-A8DB-224F59A58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92429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F1EA0-BE57-403D-BF54-7207C9A81069}"/>
              </a:ext>
            </a:extLst>
          </p:cNvPr>
          <p:cNvGrpSpPr/>
          <p:nvPr userDrawn="1"/>
        </p:nvGrpSpPr>
        <p:grpSpPr>
          <a:xfrm>
            <a:off x="0" y="1468240"/>
            <a:ext cx="4932040" cy="2880320"/>
            <a:chOff x="0" y="1468240"/>
            <a:chExt cx="4932040" cy="2880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DFE6A3-5F12-4E2A-9887-00C8348F97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3728" y="2908400"/>
              <a:ext cx="1224136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F1435A-8742-4382-A1EA-CB588A5A4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47864" y="218832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35773-A414-4E93-8691-6CD9C38E73ED}"/>
                </a:ext>
              </a:extLst>
            </p:cNvPr>
            <p:cNvSpPr/>
            <p:nvPr userDrawn="1"/>
          </p:nvSpPr>
          <p:spPr>
            <a:xfrm>
              <a:off x="1763688" y="290840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B4D203-6696-42AE-BCC0-29C7E4B7E367}"/>
                </a:ext>
              </a:extLst>
            </p:cNvPr>
            <p:cNvSpPr/>
            <p:nvPr userDrawn="1"/>
          </p:nvSpPr>
          <p:spPr>
            <a:xfrm>
              <a:off x="2987824" y="218832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038DA0-B765-4C3F-8CAB-6AE943455330}"/>
                </a:ext>
              </a:extLst>
            </p:cNvPr>
            <p:cNvSpPr/>
            <p:nvPr userDrawn="1"/>
          </p:nvSpPr>
          <p:spPr>
            <a:xfrm>
              <a:off x="4211960" y="146824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348560"/>
              <a:ext cx="924739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  <a:endCxn id="46" idx="4"/>
            </p:cNvCxnSpPr>
            <p:nvPr userDrawn="1"/>
          </p:nvCxnSpPr>
          <p:spPr>
            <a:xfrm>
              <a:off x="899592" y="362848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63F4F-97E8-480A-BAB9-76658126C6B4}"/>
                </a:ext>
              </a:extLst>
            </p:cNvPr>
            <p:cNvSpPr/>
            <p:nvPr/>
          </p:nvSpPr>
          <p:spPr>
            <a:xfrm>
              <a:off x="539552" y="362848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CD0DCB8-D7E6-4BE3-B378-8A6678B61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72" y="1551943"/>
            <a:ext cx="361288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93280910-E7C1-4705-8C19-A033896E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9931" y="2276909"/>
            <a:ext cx="487302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A96050C-0B2B-4C3C-866D-66DBAD47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5796" y="2992142"/>
            <a:ext cx="6097162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C716C054-078C-48BC-894E-0639451C5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1182" y="3712183"/>
            <a:ext cx="7261776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70CCA07-CA03-4083-8B66-D974337D1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86440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D693775-5DD2-4F9F-8BA0-A1116F47A5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7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4C618AE-99E1-4546-82E9-88F35254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6653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D77C7BA8-1C72-4DC6-A3AC-7A379CA07F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9779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0A158DA1-9057-4B69-965F-787527905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905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17E4285E-C0F0-41BB-963D-700F386E3E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6031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8FFD8-C4F5-4D8A-B362-4D4BCBB4B39D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779925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573DA6-E356-40F5-A54A-1C96B287F713}"/>
              </a:ext>
            </a:extLst>
          </p:cNvPr>
          <p:cNvSpPr/>
          <p:nvPr userDrawn="1"/>
        </p:nvSpPr>
        <p:spPr>
          <a:xfrm>
            <a:off x="696002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14C30-DA77-494C-8A1D-6347BE4BD617}"/>
              </a:ext>
            </a:extLst>
          </p:cNvPr>
          <p:cNvCxnSpPr/>
          <p:nvPr userDrawn="1"/>
        </p:nvCxnSpPr>
        <p:spPr>
          <a:xfrm flipV="1">
            <a:off x="4583914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0DC656E-43AD-4BD6-B9F5-2EC1521D73C0}"/>
              </a:ext>
            </a:extLst>
          </p:cNvPr>
          <p:cNvSpPr/>
          <p:nvPr userDrawn="1"/>
        </p:nvSpPr>
        <p:spPr>
          <a:xfrm>
            <a:off x="4499991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DBB4C-56FA-49D2-839C-653260824E76}"/>
              </a:ext>
            </a:extLst>
          </p:cNvPr>
          <p:cNvCxnSpPr/>
          <p:nvPr userDrawn="1"/>
        </p:nvCxnSpPr>
        <p:spPr>
          <a:xfrm flipV="1">
            <a:off x="8385189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DA20287-483E-41CD-A918-3229CD2EA37E}"/>
              </a:ext>
            </a:extLst>
          </p:cNvPr>
          <p:cNvSpPr/>
          <p:nvPr userDrawn="1"/>
        </p:nvSpPr>
        <p:spPr>
          <a:xfrm>
            <a:off x="8301266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45202-7111-4A85-9A9B-EAC69DF263DC}"/>
              </a:ext>
            </a:extLst>
          </p:cNvPr>
          <p:cNvCxnSpPr>
            <a:cxnSpLocks/>
          </p:cNvCxnSpPr>
          <p:nvPr userDrawn="1"/>
        </p:nvCxnSpPr>
        <p:spPr>
          <a:xfrm flipV="1">
            <a:off x="2681817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F13057-C28A-4A30-98A5-C329DE70ED85}"/>
              </a:ext>
            </a:extLst>
          </p:cNvPr>
          <p:cNvSpPr/>
          <p:nvPr userDrawn="1"/>
        </p:nvSpPr>
        <p:spPr>
          <a:xfrm>
            <a:off x="2597894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01AA18-E05E-43A0-9AE4-A46A15644B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0393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49CF53D-039C-4542-AC63-68E575BF844E}"/>
              </a:ext>
            </a:extLst>
          </p:cNvPr>
          <p:cNvSpPr/>
          <p:nvPr userDrawn="1"/>
        </p:nvSpPr>
        <p:spPr>
          <a:xfrm>
            <a:off x="6406470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1176A13-FE45-41E7-83DC-D2773ABFDD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9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4F55AB82-50A8-4AB8-A693-724B372F61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081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0CF6001-A3B5-4CEF-9430-08E73952F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4178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74A2AD4-7E7D-4A9C-91B5-836BCD95E9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9568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671A8F17-68DA-4DF4-A798-FDFF7D8CAC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8168" y="1603330"/>
            <a:ext cx="1266320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CE2F239-93B4-4455-B521-F46B504CF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8529" y="3424224"/>
            <a:ext cx="1455960" cy="1053789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E30B9E0-5ABA-4C6E-BEA0-C095D191B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39346" y="3424224"/>
            <a:ext cx="1455960" cy="1053790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7AE234-03CA-4290-9BCF-2631D8D87D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88" y="3424222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FECDA6D-295F-4015-A226-982F04407C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13012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9CBDF8BE-35EC-46FD-A6B0-4D8A76A61C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1641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4E4DF81-7A8B-438A-BC3B-358466EC4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926465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D4C143-82C8-4E8B-B704-B5E94F9A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Questions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F36087-8037-4B32-B872-53AAA1375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4168" y="1"/>
            <a:ext cx="3059832" cy="5143498"/>
          </a:xfrm>
          <a:custGeom>
            <a:avLst/>
            <a:gdLst>
              <a:gd name="connsiteX0" fmla="*/ 0 w 3059832"/>
              <a:gd name="connsiteY0" fmla="*/ 0 h 5143498"/>
              <a:gd name="connsiteX1" fmla="*/ 3059832 w 3059832"/>
              <a:gd name="connsiteY1" fmla="*/ 0 h 5143498"/>
              <a:gd name="connsiteX2" fmla="*/ 3059832 w 3059832"/>
              <a:gd name="connsiteY2" fmla="*/ 5143498 h 5143498"/>
              <a:gd name="connsiteX3" fmla="*/ 0 w 3059832"/>
              <a:gd name="connsiteY3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832" h="5143498">
                <a:moveTo>
                  <a:pt x="0" y="0"/>
                </a:moveTo>
                <a:lnTo>
                  <a:pt x="3059832" y="0"/>
                </a:lnTo>
                <a:lnTo>
                  <a:pt x="3059832" y="5143498"/>
                </a:lnTo>
                <a:lnTo>
                  <a:pt x="0" y="5143498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B564BC-84B4-4D10-9037-DB6D1287D759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776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37161C-61D5-4ECE-84FF-32F2EB25D460}"/>
              </a:ext>
            </a:extLst>
          </p:cNvPr>
          <p:cNvSpPr/>
          <p:nvPr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4F2CC-410B-460E-99CB-8947212E6CD5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9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1558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4705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12B5D-9AC1-4E53-A817-BF05228EBF7A}"/>
              </a:ext>
            </a:extLst>
          </p:cNvPr>
          <p:cNvSpPr/>
          <p:nvPr/>
        </p:nvSpPr>
        <p:spPr>
          <a:xfrm>
            <a:off x="5652120" y="0"/>
            <a:ext cx="3491880" cy="5143501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1DB888-BAC0-4A0E-B191-8389ECDD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6FF6D-2DE4-46EA-AAB0-31BD411A6D5C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056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931" b="10717"/>
          <a:stretch>
            <a:fillRect/>
          </a:stretch>
        </p:blipFill>
        <p:spPr>
          <a:xfrm>
            <a:off x="5524278" y="0"/>
            <a:ext cx="3619722" cy="51435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E5B8E-9B97-48F3-9232-E7658B8F08AA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558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8A9580-5691-46BC-8EFB-05274DFBB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CA2755-427E-4107-8A88-2E4002A5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95CBB-AB7D-4930-B370-11DBFA8F60B0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996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94D2EC-B852-4C76-B594-22C14AC69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F20183-58EF-4DBD-A9AC-14890CFB9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43932C-F5A1-4F56-9A6B-E4D683E68A70}"/>
              </a:ext>
            </a:extLst>
          </p:cNvPr>
          <p:cNvSpPr/>
          <p:nvPr userDrawn="1"/>
        </p:nvSpPr>
        <p:spPr>
          <a:xfrm>
            <a:off x="3359007" y="-25524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67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CB02C6-D625-437F-AEFA-831D5724C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5DD8E-E1FB-4906-B885-8EC3F61F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6DD73-6523-42DD-A871-0C1C3B9A0873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316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6AA340-49DF-4790-8E71-B5EAF31DC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44" r="2791" b="6486"/>
          <a:stretch>
            <a:fillRect/>
          </a:stretch>
        </p:blipFill>
        <p:spPr>
          <a:xfrm>
            <a:off x="5364088" y="-8796"/>
            <a:ext cx="3779912" cy="5152297"/>
          </a:xfrm>
          <a:custGeom>
            <a:avLst/>
            <a:gdLst>
              <a:gd name="connsiteX0" fmla="*/ 0 w 3779912"/>
              <a:gd name="connsiteY0" fmla="*/ 0 h 5152297"/>
              <a:gd name="connsiteX1" fmla="*/ 3779912 w 3779912"/>
              <a:gd name="connsiteY1" fmla="*/ 0 h 5152297"/>
              <a:gd name="connsiteX2" fmla="*/ 3779912 w 3779912"/>
              <a:gd name="connsiteY2" fmla="*/ 4668778 h 5152297"/>
              <a:gd name="connsiteX3" fmla="*/ 3779912 w 3779912"/>
              <a:gd name="connsiteY3" fmla="*/ 5152297 h 5152297"/>
              <a:gd name="connsiteX4" fmla="*/ 0 w 3779912"/>
              <a:gd name="connsiteY4" fmla="*/ 5152297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12" h="5152297">
                <a:moveTo>
                  <a:pt x="0" y="0"/>
                </a:moveTo>
                <a:lnTo>
                  <a:pt x="3779912" y="0"/>
                </a:lnTo>
                <a:lnTo>
                  <a:pt x="3779912" y="4668778"/>
                </a:lnTo>
                <a:lnTo>
                  <a:pt x="3779912" y="5152297"/>
                </a:lnTo>
                <a:lnTo>
                  <a:pt x="0" y="5152297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38F385-C9D7-410B-A3C3-8A18E4BD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D85CA0-8BAE-443B-B3D2-68CD580FE536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167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41F4C8-A036-4CA3-A691-8DF4CDA4A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8" r="14199" b="4267"/>
          <a:stretch>
            <a:fillRect/>
          </a:stretch>
        </p:blipFill>
        <p:spPr>
          <a:xfrm>
            <a:off x="5521121" y="0"/>
            <a:ext cx="3622879" cy="5143500"/>
          </a:xfrm>
          <a:custGeom>
            <a:avLst/>
            <a:gdLst>
              <a:gd name="connsiteX0" fmla="*/ 0 w 3622879"/>
              <a:gd name="connsiteY0" fmla="*/ 0 h 5143500"/>
              <a:gd name="connsiteX1" fmla="*/ 3622879 w 3622879"/>
              <a:gd name="connsiteY1" fmla="*/ 0 h 5143500"/>
              <a:gd name="connsiteX2" fmla="*/ 3622879 w 3622879"/>
              <a:gd name="connsiteY2" fmla="*/ 5143500 h 5143500"/>
              <a:gd name="connsiteX3" fmla="*/ 491039 w 3622879"/>
              <a:gd name="connsiteY3" fmla="*/ 5143500 h 5143500"/>
              <a:gd name="connsiteX4" fmla="*/ 0 w 362287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9" h="5143500">
                <a:moveTo>
                  <a:pt x="0" y="0"/>
                </a:moveTo>
                <a:lnTo>
                  <a:pt x="3622879" y="0"/>
                </a:lnTo>
                <a:lnTo>
                  <a:pt x="3622879" y="5143500"/>
                </a:lnTo>
                <a:lnTo>
                  <a:pt x="49103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73E4C-0E69-4B10-8B32-26F47DCB1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DF51F-AD2C-48C7-B984-7645EAB97A4B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92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6B4D2B-4882-4AEF-9FB0-B550016C3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67" r="11029" b="4367"/>
          <a:stretch>
            <a:fillRect/>
          </a:stretch>
        </p:blipFill>
        <p:spPr>
          <a:xfrm>
            <a:off x="5364088" y="0"/>
            <a:ext cx="3779912" cy="5143500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912" h="5143500">
                <a:moveTo>
                  <a:pt x="0" y="0"/>
                </a:moveTo>
                <a:lnTo>
                  <a:pt x="3779912" y="0"/>
                </a:lnTo>
                <a:lnTo>
                  <a:pt x="377991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DE3ED-43A9-4D11-95B0-652A70645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795149-7489-4BF0-B7E3-45320F984A6B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736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EE0AF44-C4A0-47B1-ADD3-E64F0139E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0" r="6836" b="4323"/>
          <a:stretch>
            <a:fillRect/>
          </a:stretch>
        </p:blipFill>
        <p:spPr>
          <a:xfrm>
            <a:off x="2123728" y="-8796"/>
            <a:ext cx="7020272" cy="5152296"/>
          </a:xfrm>
          <a:custGeom>
            <a:avLst/>
            <a:gdLst>
              <a:gd name="connsiteX0" fmla="*/ 0 w 7020272"/>
              <a:gd name="connsiteY0" fmla="*/ 0 h 5152296"/>
              <a:gd name="connsiteX1" fmla="*/ 7020272 w 7020272"/>
              <a:gd name="connsiteY1" fmla="*/ 0 h 5152296"/>
              <a:gd name="connsiteX2" fmla="*/ 7020272 w 7020272"/>
              <a:gd name="connsiteY2" fmla="*/ 5152296 h 5152296"/>
              <a:gd name="connsiteX3" fmla="*/ 0 w 702027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272" h="5152296">
                <a:moveTo>
                  <a:pt x="0" y="0"/>
                </a:moveTo>
                <a:lnTo>
                  <a:pt x="7020272" y="0"/>
                </a:lnTo>
                <a:lnTo>
                  <a:pt x="702027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13AE07-F2C1-47AE-9163-78F453991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602976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4139952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7EE00-9983-4961-B028-D305F18B7EC0}"/>
              </a:ext>
            </a:extLst>
          </p:cNvPr>
          <p:cNvSpPr/>
          <p:nvPr userDrawn="1"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EDAFFC-8561-4880-A91E-BE427B90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0105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1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4487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59832" y="-1"/>
            <a:ext cx="2411760" cy="5143501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5B0DD-3C1A-4F98-B115-7B509C7AC658}"/>
              </a:ext>
            </a:extLst>
          </p:cNvPr>
          <p:cNvSpPr/>
          <p:nvPr userDrawn="1"/>
        </p:nvSpPr>
        <p:spPr>
          <a:xfrm>
            <a:off x="5652120" y="0"/>
            <a:ext cx="3491880" cy="5143502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97774-6ED7-446F-84AE-84A7B7B78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249322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0EC5FC-9B0A-47FA-A211-AD5022FBC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022" b="10717"/>
          <a:stretch>
            <a:fillRect/>
          </a:stretch>
        </p:blipFill>
        <p:spPr>
          <a:xfrm>
            <a:off x="5524278" y="-8796"/>
            <a:ext cx="3619722" cy="5152296"/>
          </a:xfrm>
          <a:custGeom>
            <a:avLst/>
            <a:gdLst>
              <a:gd name="connsiteX0" fmla="*/ 0 w 3619722"/>
              <a:gd name="connsiteY0" fmla="*/ 0 h 5152296"/>
              <a:gd name="connsiteX1" fmla="*/ 3619722 w 3619722"/>
              <a:gd name="connsiteY1" fmla="*/ 0 h 5152296"/>
              <a:gd name="connsiteX2" fmla="*/ 3619722 w 3619722"/>
              <a:gd name="connsiteY2" fmla="*/ 5152296 h 5152296"/>
              <a:gd name="connsiteX3" fmla="*/ 0 w 361972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52296">
                <a:moveTo>
                  <a:pt x="0" y="0"/>
                </a:moveTo>
                <a:lnTo>
                  <a:pt x="3619722" y="0"/>
                </a:lnTo>
                <a:lnTo>
                  <a:pt x="361972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29533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2FA2E9-CEB2-4A11-A2F5-45F868912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05369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3E91091-0977-485D-BCCE-1771B0322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55577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4B175-4539-48C3-AB8B-659C7FB0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4084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C87028A-A3CA-42E4-AC3E-EE6334F09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1581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B78C8-0B07-4B30-A864-99BCEB0B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10726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053C9F0-AD97-4ACA-825F-4C0F0B9E6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96344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ED3476-E122-43EB-B67F-014F11BB0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15997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197B30B-8CE6-4A95-B42A-6C0051B66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51646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Syntel are registered trademarks of the Atos group. </a:t>
            </a:r>
            <a:b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nl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NL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600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66E80-C4C6-4BF1-BA1C-704D0F6F8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D08BA8-E61F-4FCD-82CB-E21B631E2BB5}"/>
              </a:ext>
            </a:extLst>
          </p:cNvPr>
          <p:cNvSpPr/>
          <p:nvPr userDrawn="1"/>
        </p:nvSpPr>
        <p:spPr>
          <a:xfrm>
            <a:off x="3359007" y="-20538"/>
            <a:ext cx="242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RESTREINTE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3429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9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4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5607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0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8188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295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904000" y="-1"/>
            <a:ext cx="324000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9820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4" y="4652161"/>
            <a:ext cx="550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nl-NL" sz="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2" y="1487559"/>
            <a:ext cx="5095835" cy="21683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F66D3D1-1CCC-4024-AAA0-17F4F431BCCF}"/>
              </a:ext>
            </a:extLst>
          </p:cNvPr>
          <p:cNvSpPr/>
          <p:nvPr userDrawn="1"/>
        </p:nvSpPr>
        <p:spPr>
          <a:xfrm>
            <a:off x="5899150" y="-1"/>
            <a:ext cx="3244850" cy="3142800"/>
          </a:xfrm>
          <a:custGeom>
            <a:avLst/>
            <a:gdLst>
              <a:gd name="connsiteX0" fmla="*/ 314807 w 3261639"/>
              <a:gd name="connsiteY0" fmla="*/ 0 h 3147814"/>
              <a:gd name="connsiteX1" fmla="*/ 3261639 w 3261639"/>
              <a:gd name="connsiteY1" fmla="*/ 0 h 3147814"/>
              <a:gd name="connsiteX2" fmla="*/ 3261639 w 3261639"/>
              <a:gd name="connsiteY2" fmla="*/ 2660486 h 3147814"/>
              <a:gd name="connsiteX3" fmla="*/ 3239824 w 3261639"/>
              <a:gd name="connsiteY3" fmla="*/ 2680956 h 3147814"/>
              <a:gd name="connsiteX4" fmla="*/ 1980220 w 3261639"/>
              <a:gd name="connsiteY4" fmla="*/ 3147814 h 3147814"/>
              <a:gd name="connsiteX5" fmla="*/ 0 w 3261639"/>
              <a:gd name="connsiteY5" fmla="*/ 1103343 h 3147814"/>
              <a:gd name="connsiteX6" fmla="*/ 239002 w 3261639"/>
              <a:gd name="connsiteY6" fmla="*/ 128827 h 31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639" h="3147814">
                <a:moveTo>
                  <a:pt x="314807" y="0"/>
                </a:moveTo>
                <a:lnTo>
                  <a:pt x="3261639" y="0"/>
                </a:lnTo>
                <a:lnTo>
                  <a:pt x="3261639" y="2660486"/>
                </a:lnTo>
                <a:lnTo>
                  <a:pt x="3239824" y="2680956"/>
                </a:lnTo>
                <a:cubicBezTo>
                  <a:pt x="2897525" y="2972612"/>
                  <a:pt x="2458690" y="3147814"/>
                  <a:pt x="1980220" y="3147814"/>
                </a:cubicBezTo>
                <a:cubicBezTo>
                  <a:pt x="886575" y="3147814"/>
                  <a:pt x="0" y="2232473"/>
                  <a:pt x="0" y="1103343"/>
                </a:cubicBezTo>
                <a:cubicBezTo>
                  <a:pt x="0" y="750490"/>
                  <a:pt x="86580" y="418515"/>
                  <a:pt x="239002" y="128827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58EE4E-711E-4A22-971A-1F49D0E742CD}"/>
              </a:ext>
            </a:extLst>
          </p:cNvPr>
          <p:cNvGrpSpPr/>
          <p:nvPr userDrawn="1"/>
        </p:nvGrpSpPr>
        <p:grpSpPr>
          <a:xfrm>
            <a:off x="344325" y="4372526"/>
            <a:ext cx="8473571" cy="436624"/>
            <a:chOff x="344325" y="4372526"/>
            <a:chExt cx="8473571" cy="4366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FC33D-EE41-4640-9F34-D397D3363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81" y="4372526"/>
              <a:ext cx="1334915" cy="43662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770BB7-1A3C-407D-AE0A-6BF04D5DD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25" y="4723075"/>
              <a:ext cx="1635224" cy="8607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5A26302-A6CD-4A3D-B9F0-64B77D269C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5294" b="23349"/>
          <a:stretch>
            <a:fillRect/>
          </a:stretch>
        </p:blipFill>
        <p:spPr>
          <a:xfrm rot="16200000">
            <a:off x="5516919" y="-75932"/>
            <a:ext cx="3551149" cy="3703012"/>
          </a:xfrm>
          <a:custGeom>
            <a:avLst/>
            <a:gdLst>
              <a:gd name="connsiteX0" fmla="*/ 3559946 w 3559946"/>
              <a:gd name="connsiteY0" fmla="*/ 0 h 3703012"/>
              <a:gd name="connsiteX1" fmla="*/ 3559946 w 3559946"/>
              <a:gd name="connsiteY1" fmla="*/ 3703012 h 3703012"/>
              <a:gd name="connsiteX2" fmla="*/ 0 w 3559946"/>
              <a:gd name="connsiteY2" fmla="*/ 3703012 h 3703012"/>
              <a:gd name="connsiteX3" fmla="*/ 0 w 3559946"/>
              <a:gd name="connsiteY3" fmla="*/ 0 h 37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946" h="3703012">
                <a:moveTo>
                  <a:pt x="3559946" y="0"/>
                </a:moveTo>
                <a:lnTo>
                  <a:pt x="3559946" y="3703012"/>
                </a:lnTo>
                <a:lnTo>
                  <a:pt x="0" y="37030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1345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1500D-F847-47D9-9599-73471ABF070B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4EAA29-B540-4720-A9C8-05DFCE0E2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655" r:id="rId4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66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34545B-10F6-40E4-ADA5-0D2DAFF0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Présentation générale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D0D51F-D4B1-46D5-BED0-B5891824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339502"/>
            <a:ext cx="8724188" cy="504056"/>
          </a:xfrm>
        </p:spPr>
        <p:txBody>
          <a:bodyPr/>
          <a:lstStyle/>
          <a:p>
            <a:r>
              <a:rPr lang="fr-FR" dirty="0"/>
              <a:t>Système Vidéo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BBC47E-4428-4FE5-AF71-13D15095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54345"/>
            <a:ext cx="3971429" cy="25047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3C0733-1032-4A00-934F-34DBDD2C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2" y="1590163"/>
            <a:ext cx="4479284" cy="2627739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792F01F-22FF-42CF-99FD-2671AF861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</p:spPr>
        <p:txBody>
          <a:bodyPr/>
          <a:lstStyle/>
          <a:p>
            <a:fld id="{DAF489CC-3B7A-4DA5-A8C0-4984788D0EC5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86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34545B-10F6-40E4-ADA5-0D2DAFF0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Présentation générale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D0D51F-D4B1-46D5-BED0-B5891824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339502"/>
            <a:ext cx="8724188" cy="504056"/>
          </a:xfrm>
        </p:spPr>
        <p:txBody>
          <a:bodyPr/>
          <a:lstStyle/>
          <a:p>
            <a:r>
              <a:rPr lang="fr-FR" dirty="0"/>
              <a:t>Système Vidéo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8BB737-5A23-4DBF-A593-1461192B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32014"/>
            <a:ext cx="3516004" cy="32918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630663-F77D-423A-9955-DF78DF08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75" y="894078"/>
            <a:ext cx="4714898" cy="382529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E8A2738-887A-4A86-A10F-7220F97F0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</p:spPr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64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34545B-10F6-40E4-ADA5-0D2DAFF0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Présentation générale</a:t>
            </a:r>
          </a:p>
          <a:p>
            <a:pPr lvl="1">
              <a:buFont typeface="Verdana" panose="020B0604030504040204" pitchFamily="34" charset="0"/>
              <a:buChar char="–"/>
            </a:pPr>
            <a:r>
              <a:rPr lang="fr-FR" dirty="0"/>
              <a:t>Equipement développé à partir d’une base CCV</a:t>
            </a:r>
          </a:p>
          <a:p>
            <a:pPr lvl="1">
              <a:buFont typeface="Verdana" panose="020B0604030504040204" pitchFamily="34" charset="0"/>
              <a:buChar char="–"/>
            </a:pPr>
            <a:r>
              <a:rPr lang="fr-FR" dirty="0"/>
              <a:t>Modifications hardware et/ou logicielles à apporter, notamment:</a:t>
            </a:r>
          </a:p>
          <a:p>
            <a:pPr lvl="2"/>
            <a:r>
              <a:rPr lang="fr-FR" dirty="0"/>
              <a:t>Modification des format vidéo d’entrée</a:t>
            </a:r>
          </a:p>
          <a:p>
            <a:pPr lvl="2"/>
            <a:r>
              <a:rPr lang="fr-FR" dirty="0"/>
              <a:t>Modification de la connectique</a:t>
            </a:r>
          </a:p>
          <a:p>
            <a:pPr lvl="2"/>
            <a:r>
              <a:rPr lang="fr-FR" dirty="0"/>
              <a:t>Ajout d’un lien Ethernet supplémentaire</a:t>
            </a:r>
          </a:p>
          <a:p>
            <a:pPr lvl="2"/>
            <a:r>
              <a:rPr lang="fr-FR" dirty="0"/>
              <a:t>Ajout de fonctions SSI (métadonnées, buffer de temporisation, TPM,…)</a:t>
            </a:r>
          </a:p>
          <a:p>
            <a:pPr lvl="2"/>
            <a:r>
              <a:rPr lang="fr-FR" sz="1600" dirty="0"/>
              <a:t>Le système vidéo et le Convertisseur </a:t>
            </a:r>
            <a:r>
              <a:rPr lang="fr-FR" sz="1600" dirty="0" err="1"/>
              <a:t>Arinc</a:t>
            </a:r>
            <a:r>
              <a:rPr lang="fr-FR" sz="1600" dirty="0"/>
              <a:t> 429/Ethernet disposeront des ressources sécurisées lui permettant de garantir la protection des données sensibles, le cryptage, et la gestion de signatures numériques.</a:t>
            </a:r>
          </a:p>
          <a:p>
            <a:pPr lvl="2"/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D0D51F-D4B1-46D5-BED0-B5891824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00" y="339502"/>
            <a:ext cx="8724188" cy="504056"/>
          </a:xfrm>
        </p:spPr>
        <p:txBody>
          <a:bodyPr/>
          <a:lstStyle/>
          <a:p>
            <a:r>
              <a:rPr lang="fr-FR" dirty="0"/>
              <a:t>Système Vidéo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630B5C2-5C94-403E-81CB-0F99A2F30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</p:spPr>
        <p:txBody>
          <a:bodyPr/>
          <a:lstStyle/>
          <a:p>
            <a:fld id="{DAF489CC-3B7A-4DA5-A8C0-4984788D0EC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713976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4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MAN-template-external.pptx" id="{F037A430-BB9A-4EBD-9DAC-2EDB2D6180A2}" vid="{92B583C4-47FC-44D0-B8B1-5B2B8B7EEC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3DDFEA7CD9A4183CDFDD415ACFF07" ma:contentTypeVersion="10" ma:contentTypeDescription="Create a new document." ma:contentTypeScope="" ma:versionID="222664041fc02eba5f5c4b5f87fa2022">
  <xsd:schema xmlns:xsd="http://www.w3.org/2001/XMLSchema" xmlns:xs="http://www.w3.org/2001/XMLSchema" xmlns:p="http://schemas.microsoft.com/office/2006/metadata/properties" xmlns:ns3="fd15f800-39a8-477c-9d27-434c0b4e48e7" targetNamespace="http://schemas.microsoft.com/office/2006/metadata/properties" ma:root="true" ma:fieldsID="13d6e2f3a87ca3438e556e0c4d8049fa" ns3:_="">
    <xsd:import namespace="fd15f800-39a8-477c-9d27-434c0b4e48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5f800-39a8-477c-9d27-434c0b4e4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4CB6F-F824-438C-8534-5FFC3662C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5f800-39a8-477c-9d27-434c0b4e4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8F4CB-D327-46F4-AE28-1DD604A3D05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d15f800-39a8-477c-9d27-434c0b4e48e7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0C97B6-5F6C-4315-82E9-D04D81E0B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MAN-template-external</Template>
  <TotalTime>3096</TotalTime>
  <Words>94</Words>
  <Application>Microsoft Office PowerPoint</Application>
  <PresentationFormat>Affichage à l'écran (16:9)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Sans Unicode</vt:lpstr>
      <vt:lpstr>Verdana</vt:lpstr>
      <vt:lpstr>Wingdings</vt:lpstr>
      <vt:lpstr>Atos v4.0</vt:lpstr>
      <vt:lpstr>Système Vidéo</vt:lpstr>
      <vt:lpstr>Système Vidéo</vt:lpstr>
      <vt:lpstr>Système Vidéo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the  title of this PPT</dc:title>
  <dc:creator>RAGUIN, FRANCIS</dc:creator>
  <cp:lastModifiedBy>di costanzo, norbert</cp:lastModifiedBy>
  <cp:revision>153</cp:revision>
  <dcterms:created xsi:type="dcterms:W3CDTF">2020-12-12T14:45:48Z</dcterms:created>
  <dcterms:modified xsi:type="dcterms:W3CDTF">2022-07-19T11:29:45Z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</vt:lpwstr>
  </property>
  <property fmtid="{D5CDD505-2E9C-101B-9397-08002B2CF9AE}" pid="8" name="MSIP_Label_112e00b9-34e2-4b26-a577-af1fd0f9f7ee_Enabled">
    <vt:lpwstr>True</vt:lpwstr>
  </property>
  <property fmtid="{D5CDD505-2E9C-101B-9397-08002B2CF9AE}" pid="9" name="MSIP_Label_112e00b9-34e2-4b26-a577-af1fd0f9f7ee_SiteId">
    <vt:lpwstr>33440fc6-b7c7-412c-bb73-0e70b0198d5a</vt:lpwstr>
  </property>
  <property fmtid="{D5CDD505-2E9C-101B-9397-08002B2CF9AE}" pid="10" name="MSIP_Label_112e00b9-34e2-4b26-a577-af1fd0f9f7ee_Owner">
    <vt:lpwstr>ronald.katoen@atos.net</vt:lpwstr>
  </property>
  <property fmtid="{D5CDD505-2E9C-101B-9397-08002B2CF9AE}" pid="11" name="MSIP_Label_112e00b9-34e2-4b26-a577-af1fd0f9f7ee_SetDate">
    <vt:lpwstr>2020-09-08T16:01:58.7598788Z</vt:lpwstr>
  </property>
  <property fmtid="{D5CDD505-2E9C-101B-9397-08002B2CF9AE}" pid="12" name="MSIP_Label_112e00b9-34e2-4b26-a577-af1fd0f9f7ee_Name">
    <vt:lpwstr>Atos For Internal Use</vt:lpwstr>
  </property>
  <property fmtid="{D5CDD505-2E9C-101B-9397-08002B2CF9AE}" pid="13" name="MSIP_Label_112e00b9-34e2-4b26-a577-af1fd0f9f7ee_Application">
    <vt:lpwstr>Microsoft Azure Information Protection</vt:lpwstr>
  </property>
  <property fmtid="{D5CDD505-2E9C-101B-9397-08002B2CF9AE}" pid="14" name="MSIP_Label_112e00b9-34e2-4b26-a577-af1fd0f9f7ee_ActionId">
    <vt:lpwstr>424a2b52-4f02-48d3-8062-821fe1e37dac</vt:lpwstr>
  </property>
  <property fmtid="{D5CDD505-2E9C-101B-9397-08002B2CF9AE}" pid="15" name="MSIP_Label_112e00b9-34e2-4b26-a577-af1fd0f9f7ee_Extended_MSFT_Method">
    <vt:lpwstr>Automatic</vt:lpwstr>
  </property>
  <property fmtid="{D5CDD505-2E9C-101B-9397-08002B2CF9AE}" pid="16" name="MSIP_Label_e463cba9-5f6c-478d-9329-7b2295e4e8ed_Enabled">
    <vt:lpwstr>True</vt:lpwstr>
  </property>
  <property fmtid="{D5CDD505-2E9C-101B-9397-08002B2CF9AE}" pid="17" name="MSIP_Label_e463cba9-5f6c-478d-9329-7b2295e4e8ed_SiteId">
    <vt:lpwstr>33440fc6-b7c7-412c-bb73-0e70b0198d5a</vt:lpwstr>
  </property>
  <property fmtid="{D5CDD505-2E9C-101B-9397-08002B2CF9AE}" pid="18" name="MSIP_Label_e463cba9-5f6c-478d-9329-7b2295e4e8ed_SetDate">
    <vt:lpwstr>2020-09-08T16:01:58.7598788Z</vt:lpwstr>
  </property>
  <property fmtid="{D5CDD505-2E9C-101B-9397-08002B2CF9AE}" pid="19" name="MSIP_Label_e463cba9-5f6c-478d-9329-7b2295e4e8ed_Name">
    <vt:lpwstr>Atos For Internal Use - All Employees</vt:lpwstr>
  </property>
  <property fmtid="{D5CDD505-2E9C-101B-9397-08002B2CF9AE}" pid="20" name="MSIP_Label_e463cba9-5f6c-478d-9329-7b2295e4e8ed_ActionId">
    <vt:lpwstr>424a2b52-4f02-48d3-8062-821fe1e37dac</vt:lpwstr>
  </property>
  <property fmtid="{D5CDD505-2E9C-101B-9397-08002B2CF9AE}" pid="21" name="MSIP_Label_e463cba9-5f6c-478d-9329-7b2295e4e8ed_Extended_MSFT_Method">
    <vt:lpwstr>Automatic</vt:lpwstr>
  </property>
  <property fmtid="{D5CDD505-2E9C-101B-9397-08002B2CF9AE}" pid="22" name="Sensitivity">
    <vt:lpwstr>Atos For Internal Use Atos For Internal Use - All Employees</vt:lpwstr>
  </property>
  <property fmtid="{D5CDD505-2E9C-101B-9397-08002B2CF9AE}" pid="23" name="ContentTypeId">
    <vt:lpwstr>0x01010061E3DDFEA7CD9A4183CDFDD415ACFF07</vt:lpwstr>
  </property>
</Properties>
</file>