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6" r:id="rId2"/>
    <p:sldMasterId id="2147483700" r:id="rId3"/>
  </p:sldMasterIdLst>
  <p:notesMasterIdLst>
    <p:notesMasterId r:id="rId7"/>
  </p:notesMasterIdLst>
  <p:handoutMasterIdLst>
    <p:handoutMasterId r:id="rId8"/>
  </p:handoutMasterIdLst>
  <p:sldIdLst>
    <p:sldId id="585" r:id="rId4"/>
    <p:sldId id="586" r:id="rId5"/>
    <p:sldId id="583" r:id="rId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CADF929-9942-4DE9-8521-3FDF9248A987}">
          <p14:sldIdLst>
            <p14:sldId id="585"/>
            <p14:sldId id="586"/>
            <p14:sldId id="58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L" initials="SL" lastIdx="1" clrIdx="0"/>
  <p:cmAuthor id="1" name="CARRIQUE, PATRICE" initials="CP" lastIdx="2" clrIdx="1">
    <p:extLst>
      <p:ext uri="{19B8F6BF-5375-455C-9EA6-DF929625EA0E}">
        <p15:presenceInfo xmlns:p15="http://schemas.microsoft.com/office/powerpoint/2012/main" userId="S-1-12-1-433154139-1146739925-1263442821-1394608227" providerId="AD"/>
      </p:ext>
    </p:extLst>
  </p:cmAuthor>
  <p:cmAuthor id="2" name="URFFER, NICOLAS" initials="UN" lastIdx="1" clrIdx="2">
    <p:extLst>
      <p:ext uri="{19B8F6BF-5375-455C-9EA6-DF929625EA0E}">
        <p15:presenceInfo xmlns:p15="http://schemas.microsoft.com/office/powerpoint/2012/main" userId="S::nicolas.urffer@atos.net::3ed24dad-d4c5-4198-95af-ab51a7ee45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09"/>
    <a:srgbClr val="0000FF"/>
    <a:srgbClr val="0066A1"/>
    <a:srgbClr val="CCFFFF"/>
    <a:srgbClr val="565A5C"/>
    <a:srgbClr val="E1F4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394" autoAdjust="0"/>
  </p:normalViewPr>
  <p:slideViewPr>
    <p:cSldViewPr>
      <p:cViewPr varScale="1">
        <p:scale>
          <a:sx n="150" d="100"/>
          <a:sy n="150" d="100"/>
        </p:scale>
        <p:origin x="120" y="120"/>
      </p:cViewPr>
      <p:guideLst>
        <p:guide orient="horz" pos="1620"/>
        <p:guide pos="2880"/>
      </p:guideLst>
    </p:cSldViewPr>
  </p:slideViewPr>
  <p:outlineViewPr>
    <p:cViewPr>
      <p:scale>
        <a:sx n="33" d="100"/>
        <a:sy n="33" d="100"/>
      </p:scale>
      <p:origin x="0" y="1806"/>
    </p:cViewPr>
  </p:outlin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468" y="-423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a:spLocks noGrp="1"/>
          </p:cNvSpPr>
          <p:nvPr>
            <p:ph type="sldNum" sz="quarter" idx="3"/>
          </p:nvPr>
        </p:nvSpPr>
        <p:spPr>
          <a:xfrm>
            <a:off x="6006465" y="9262735"/>
            <a:ext cx="618677" cy="403824"/>
          </a:xfrm>
          <a:prstGeom prst="rect">
            <a:avLst/>
          </a:prstGeom>
        </p:spPr>
        <p:txBody>
          <a:bodyPr vert="horz" lIns="91440" tIns="45720" rIns="91440" bIns="45720" rtlCol="0" anchor="b"/>
          <a:lstStyle>
            <a:lvl1pPr algn="r">
              <a:defRPr sz="1200"/>
            </a:lvl1pPr>
          </a:lstStyle>
          <a:p>
            <a:fld id="{AD910B12-E528-4D59-95AD-82AFC587F8BD}" type="slidenum">
              <a:rPr lang="nl-NL" sz="1000" smtClean="0">
                <a:latin typeface="Verdana" pitchFamily="34" charset="0"/>
                <a:ea typeface="Verdana" pitchFamily="34" charset="0"/>
                <a:cs typeface="Verdana" pitchFamily="34" charset="0"/>
              </a:rPr>
              <a:pPr/>
              <a:t>‹N°›</a:t>
            </a:fld>
            <a:endParaRPr lang="nl-NL" sz="1000" dirty="0">
              <a:latin typeface="Verdana" pitchFamily="34" charset="0"/>
              <a:ea typeface="Verdana" pitchFamily="34" charset="0"/>
              <a:cs typeface="Verdana" pitchFamily="34" charset="0"/>
            </a:endParaRPr>
          </a:p>
        </p:txBody>
      </p:sp>
      <p:sp>
        <p:nvSpPr>
          <p:cNvPr id="7" name="AddNotifier#2"/>
          <p:cNvSpPr txBox="1">
            <a:spLocks noChangeArrowheads="1"/>
          </p:cNvSpPr>
          <p:nvPr/>
        </p:nvSpPr>
        <p:spPr bwMode="auto">
          <a:xfrm>
            <a:off x="226885" y="9275703"/>
            <a:ext cx="5861516" cy="4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500" dirty="0">
                <a:latin typeface="Verdana" pitchFamily="34" charset="0"/>
                <a:ea typeface="Verdana" pitchFamily="34" charset="0"/>
                <a:cs typeface="Verdana" pitchFamily="34" charset="0"/>
              </a:rPr>
              <a:t>Atos, the Atos logo, Atos Codex, Atos Consulting, Atos </a:t>
            </a:r>
            <a:r>
              <a:rPr lang="en-US" sz="500" dirty="0" err="1">
                <a:latin typeface="Verdana" pitchFamily="34" charset="0"/>
                <a:ea typeface="Verdana" pitchFamily="34" charset="0"/>
                <a:cs typeface="Verdana" pitchFamily="34" charset="0"/>
              </a:rPr>
              <a:t>Worldgrid</a:t>
            </a:r>
            <a:r>
              <a:rPr lang="en-US" sz="500" dirty="0">
                <a:latin typeface="Verdana" pitchFamily="34" charset="0"/>
                <a:ea typeface="Verdana" pitchFamily="34" charset="0"/>
                <a:cs typeface="Verdana" pitchFamily="34" charset="0"/>
              </a:rPr>
              <a:t>, </a:t>
            </a:r>
            <a:r>
              <a:rPr lang="en-US" sz="500" dirty="0" err="1">
                <a:latin typeface="Verdana" pitchFamily="34" charset="0"/>
                <a:ea typeface="Verdana" pitchFamily="34" charset="0"/>
                <a:cs typeface="Verdana" pitchFamily="34" charset="0"/>
              </a:rPr>
              <a:t>Worldline</a:t>
            </a:r>
            <a:r>
              <a:rPr lang="en-US" sz="500" dirty="0">
                <a:latin typeface="Verdana" pitchFamily="34" charset="0"/>
                <a:ea typeface="Verdana" pitchFamily="34" charset="0"/>
                <a:cs typeface="Verdana" pitchFamily="34" charset="0"/>
              </a:rPr>
              <a:t>, </a:t>
            </a:r>
            <a:r>
              <a:rPr lang="en-US" sz="500" dirty="0" err="1">
                <a:latin typeface="Verdana" pitchFamily="34" charset="0"/>
                <a:ea typeface="Verdana" pitchFamily="34" charset="0"/>
                <a:cs typeface="Verdana" pitchFamily="34" charset="0"/>
              </a:rPr>
              <a:t>BlueKiwi</a:t>
            </a:r>
            <a:r>
              <a:rPr lang="en-US" sz="500" dirty="0">
                <a:latin typeface="Verdana" pitchFamily="34" charset="0"/>
                <a:ea typeface="Verdana" pitchFamily="34" charset="0"/>
                <a:cs typeface="Verdana" pitchFamily="34" charset="0"/>
              </a:rPr>
              <a:t>, Bull, Canopy the Open Cloud Company, Unify, </a:t>
            </a:r>
            <a:r>
              <a:rPr lang="en-US" sz="500" dirty="0" err="1">
                <a:latin typeface="Verdana" pitchFamily="34" charset="0"/>
                <a:ea typeface="Verdana" pitchFamily="34" charset="0"/>
                <a:cs typeface="Verdana" pitchFamily="34" charset="0"/>
              </a:rPr>
              <a:t>Yunano</a:t>
            </a:r>
            <a:r>
              <a:rPr lang="en-US" sz="500" dirty="0">
                <a:latin typeface="Verdana" pitchFamily="34" charset="0"/>
                <a:ea typeface="Verdana" pitchFamily="34" charset="0"/>
                <a:cs typeface="Verdana" pitchFamily="34" charset="0"/>
              </a:rPr>
              <a:t>, Zero Email, Zero Email Certified and The Zero Email Company are registered trademarks of the Atos group. March 2016. © 2016 Atos. Confidential information owned by Atos, to be used by the recipient only. This document, or any part of it, may not be reproduced, copied, circulated and/or distributed nor quoted without prior written approval from Atos.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861" t="29660" r="25486" b="21647"/>
          <a:stretch/>
        </p:blipFill>
        <p:spPr>
          <a:xfrm>
            <a:off x="5825573" y="109844"/>
            <a:ext cx="867998" cy="525186"/>
          </a:xfrm>
          <a:prstGeom prst="rect">
            <a:avLst/>
          </a:prstGeom>
        </p:spPr>
      </p:pic>
    </p:spTree>
    <p:extLst>
      <p:ext uri="{BB962C8B-B14F-4D97-AF65-F5344CB8AC3E}">
        <p14:creationId xmlns:p14="http://schemas.microsoft.com/office/powerpoint/2010/main" val="3035691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7" y="697566"/>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8" name="Slide Number Placeholder 4"/>
          <p:cNvSpPr>
            <a:spLocks noGrp="1"/>
          </p:cNvSpPr>
          <p:nvPr>
            <p:ph type="sldNum" sz="quarter" idx="5"/>
          </p:nvPr>
        </p:nvSpPr>
        <p:spPr>
          <a:xfrm>
            <a:off x="6006465" y="9262735"/>
            <a:ext cx="618677" cy="403824"/>
          </a:xfrm>
          <a:prstGeom prst="rect">
            <a:avLst/>
          </a:prstGeom>
        </p:spPr>
        <p:txBody>
          <a:bodyPr vert="horz" lIns="91440" tIns="45720" rIns="91440" bIns="45720" rtlCol="0" anchor="b"/>
          <a:lstStyle>
            <a:lvl1pPr algn="r">
              <a:defRPr sz="1200"/>
            </a:lvl1pPr>
          </a:lstStyle>
          <a:p>
            <a:fld id="{AD910B12-E528-4D59-95AD-82AFC587F8BD}" type="slidenum">
              <a:rPr lang="fr-FR" sz="1000" smtClean="0">
                <a:latin typeface="Verdana" pitchFamily="34" charset="0"/>
                <a:ea typeface="Verdana" pitchFamily="34" charset="0"/>
                <a:cs typeface="Verdana" pitchFamily="34" charset="0"/>
              </a:rPr>
              <a:pPr/>
              <a:t>‹N°›</a:t>
            </a:fld>
            <a:endParaRPr lang="fr-FR" sz="1000" dirty="0">
              <a:latin typeface="Verdana" pitchFamily="34" charset="0"/>
              <a:ea typeface="Verdana" pitchFamily="34" charset="0"/>
              <a:cs typeface="Verdana" pitchFamily="34" charset="0"/>
            </a:endParaRPr>
          </a:p>
        </p:txBody>
      </p:sp>
      <p:sp>
        <p:nvSpPr>
          <p:cNvPr id="9" name="AddNotifier#3"/>
          <p:cNvSpPr txBox="1">
            <a:spLocks noChangeArrowheads="1"/>
          </p:cNvSpPr>
          <p:nvPr/>
        </p:nvSpPr>
        <p:spPr bwMode="auto">
          <a:xfrm>
            <a:off x="226885" y="9275703"/>
            <a:ext cx="5861516" cy="4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fr-FR" sz="500" dirty="0">
                <a:latin typeface="Verdana" pitchFamily="34" charset="0"/>
                <a:ea typeface="Verdana" pitchFamily="34" charset="0"/>
                <a:cs typeface="Verdana" pitchFamily="34" charset="0"/>
              </a:rPr>
              <a:t>Atos, the Atos logo, Atos Codex, Atos Consulting, Atos </a:t>
            </a:r>
            <a:r>
              <a:rPr lang="fr-FR" sz="500" dirty="0" err="1">
                <a:latin typeface="Verdana" pitchFamily="34" charset="0"/>
                <a:ea typeface="Verdana" pitchFamily="34" charset="0"/>
                <a:cs typeface="Verdana" pitchFamily="34" charset="0"/>
              </a:rPr>
              <a:t>Worldgrid</a:t>
            </a:r>
            <a:r>
              <a:rPr lang="fr-FR" sz="500" dirty="0">
                <a:latin typeface="Verdana" pitchFamily="34" charset="0"/>
                <a:ea typeface="Verdana" pitchFamily="34" charset="0"/>
                <a:cs typeface="Verdana" pitchFamily="34" charset="0"/>
              </a:rPr>
              <a:t>, Worldline, </a:t>
            </a:r>
            <a:r>
              <a:rPr lang="fr-FR" sz="500" dirty="0" err="1">
                <a:latin typeface="Verdana" pitchFamily="34" charset="0"/>
                <a:ea typeface="Verdana" pitchFamily="34" charset="0"/>
                <a:cs typeface="Verdana" pitchFamily="34" charset="0"/>
              </a:rPr>
              <a:t>BlueKiwi</a:t>
            </a:r>
            <a:r>
              <a:rPr lang="fr-FR" sz="500" dirty="0">
                <a:latin typeface="Verdana" pitchFamily="34" charset="0"/>
                <a:ea typeface="Verdana" pitchFamily="34" charset="0"/>
                <a:cs typeface="Verdana" pitchFamily="34" charset="0"/>
              </a:rPr>
              <a:t>, Bull, </a:t>
            </a:r>
            <a:r>
              <a:rPr lang="fr-FR" sz="500" dirty="0" err="1">
                <a:latin typeface="Verdana" pitchFamily="34" charset="0"/>
                <a:ea typeface="Verdana" pitchFamily="34" charset="0"/>
                <a:cs typeface="Verdana" pitchFamily="34" charset="0"/>
              </a:rPr>
              <a:t>Canopy</a:t>
            </a:r>
            <a:r>
              <a:rPr lang="fr-FR" sz="500" dirty="0">
                <a:latin typeface="Verdana" pitchFamily="34" charset="0"/>
                <a:ea typeface="Verdana" pitchFamily="34" charset="0"/>
                <a:cs typeface="Verdana" pitchFamily="34" charset="0"/>
              </a:rPr>
              <a:t> the Open Cloud </a:t>
            </a:r>
            <a:r>
              <a:rPr lang="fr-FR" sz="500" dirty="0" err="1">
                <a:latin typeface="Verdana" pitchFamily="34" charset="0"/>
                <a:ea typeface="Verdana" pitchFamily="34" charset="0"/>
                <a:cs typeface="Verdana" pitchFamily="34" charset="0"/>
              </a:rPr>
              <a:t>Company</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Unify</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Yunano</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Zero</a:t>
            </a:r>
            <a:r>
              <a:rPr lang="fr-FR" sz="500" dirty="0">
                <a:latin typeface="Verdana" pitchFamily="34" charset="0"/>
                <a:ea typeface="Verdana" pitchFamily="34" charset="0"/>
                <a:cs typeface="Verdana" pitchFamily="34" charset="0"/>
              </a:rPr>
              <a:t> Email, </a:t>
            </a:r>
            <a:r>
              <a:rPr lang="fr-FR" sz="500" dirty="0" err="1">
                <a:latin typeface="Verdana" pitchFamily="34" charset="0"/>
                <a:ea typeface="Verdana" pitchFamily="34" charset="0"/>
                <a:cs typeface="Verdana" pitchFamily="34" charset="0"/>
              </a:rPr>
              <a:t>Zero</a:t>
            </a:r>
            <a:r>
              <a:rPr lang="fr-FR" sz="500" dirty="0">
                <a:latin typeface="Verdana" pitchFamily="34" charset="0"/>
                <a:ea typeface="Verdana" pitchFamily="34" charset="0"/>
                <a:cs typeface="Verdana" pitchFamily="34" charset="0"/>
              </a:rPr>
              <a:t> Email </a:t>
            </a:r>
            <a:r>
              <a:rPr lang="fr-FR" sz="500" dirty="0" err="1">
                <a:latin typeface="Verdana" pitchFamily="34" charset="0"/>
                <a:ea typeface="Verdana" pitchFamily="34" charset="0"/>
                <a:cs typeface="Verdana" pitchFamily="34" charset="0"/>
              </a:rPr>
              <a:t>Certified</a:t>
            </a:r>
            <a:r>
              <a:rPr lang="fr-FR" sz="500" dirty="0">
                <a:latin typeface="Verdana" pitchFamily="34" charset="0"/>
                <a:ea typeface="Verdana" pitchFamily="34" charset="0"/>
                <a:cs typeface="Verdana" pitchFamily="34" charset="0"/>
              </a:rPr>
              <a:t> and The </a:t>
            </a:r>
            <a:r>
              <a:rPr lang="fr-FR" sz="500" dirty="0" err="1">
                <a:latin typeface="Verdana" pitchFamily="34" charset="0"/>
                <a:ea typeface="Verdana" pitchFamily="34" charset="0"/>
                <a:cs typeface="Verdana" pitchFamily="34" charset="0"/>
              </a:rPr>
              <a:t>Zero</a:t>
            </a:r>
            <a:r>
              <a:rPr lang="fr-FR" sz="500" dirty="0">
                <a:latin typeface="Verdana" pitchFamily="34" charset="0"/>
                <a:ea typeface="Verdana" pitchFamily="34" charset="0"/>
                <a:cs typeface="Verdana" pitchFamily="34" charset="0"/>
              </a:rPr>
              <a:t> Email </a:t>
            </a:r>
            <a:r>
              <a:rPr lang="fr-FR" sz="500" dirty="0" err="1">
                <a:latin typeface="Verdana" pitchFamily="34" charset="0"/>
                <a:ea typeface="Verdana" pitchFamily="34" charset="0"/>
                <a:cs typeface="Verdana" pitchFamily="34" charset="0"/>
              </a:rPr>
              <a:t>Company</a:t>
            </a:r>
            <a:r>
              <a:rPr lang="fr-FR" sz="500" dirty="0">
                <a:latin typeface="Verdana" pitchFamily="34" charset="0"/>
                <a:ea typeface="Verdana" pitchFamily="34" charset="0"/>
                <a:cs typeface="Verdana" pitchFamily="34" charset="0"/>
              </a:rPr>
              <a:t> are </a:t>
            </a:r>
            <a:r>
              <a:rPr lang="fr-FR" sz="500" dirty="0" err="1">
                <a:latin typeface="Verdana" pitchFamily="34" charset="0"/>
                <a:ea typeface="Verdana" pitchFamily="34" charset="0"/>
                <a:cs typeface="Verdana" pitchFamily="34" charset="0"/>
              </a:rPr>
              <a:t>registered</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trademarks</a:t>
            </a:r>
            <a:r>
              <a:rPr lang="fr-FR" sz="500" dirty="0">
                <a:latin typeface="Verdana" pitchFamily="34" charset="0"/>
                <a:ea typeface="Verdana" pitchFamily="34" charset="0"/>
                <a:cs typeface="Verdana" pitchFamily="34" charset="0"/>
              </a:rPr>
              <a:t> of the Atos group. March 2016. © 2016 Atos. </a:t>
            </a:r>
            <a:r>
              <a:rPr lang="fr-FR" sz="500" dirty="0" err="1">
                <a:latin typeface="Verdana" pitchFamily="34" charset="0"/>
                <a:ea typeface="Verdana" pitchFamily="34" charset="0"/>
                <a:cs typeface="Verdana" pitchFamily="34" charset="0"/>
              </a:rPr>
              <a:t>Confidential</a:t>
            </a:r>
            <a:r>
              <a:rPr lang="fr-FR" sz="500" dirty="0">
                <a:latin typeface="Verdana" pitchFamily="34" charset="0"/>
                <a:ea typeface="Verdana" pitchFamily="34" charset="0"/>
                <a:cs typeface="Verdana" pitchFamily="34" charset="0"/>
              </a:rPr>
              <a:t> information </a:t>
            </a:r>
            <a:r>
              <a:rPr lang="fr-FR" sz="500" dirty="0" err="1">
                <a:latin typeface="Verdana" pitchFamily="34" charset="0"/>
                <a:ea typeface="Verdana" pitchFamily="34" charset="0"/>
                <a:cs typeface="Verdana" pitchFamily="34" charset="0"/>
              </a:rPr>
              <a:t>owned</a:t>
            </a:r>
            <a:r>
              <a:rPr lang="fr-FR" sz="500" dirty="0">
                <a:latin typeface="Verdana" pitchFamily="34" charset="0"/>
                <a:ea typeface="Verdana" pitchFamily="34" charset="0"/>
                <a:cs typeface="Verdana" pitchFamily="34" charset="0"/>
              </a:rPr>
              <a:t> by Atos, to </a:t>
            </a:r>
            <a:r>
              <a:rPr lang="fr-FR" sz="500" dirty="0" err="1">
                <a:latin typeface="Verdana" pitchFamily="34" charset="0"/>
                <a:ea typeface="Verdana" pitchFamily="34" charset="0"/>
                <a:cs typeface="Verdana" pitchFamily="34" charset="0"/>
              </a:rPr>
              <a:t>be</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used</a:t>
            </a:r>
            <a:r>
              <a:rPr lang="fr-FR" sz="500" dirty="0">
                <a:latin typeface="Verdana" pitchFamily="34" charset="0"/>
                <a:ea typeface="Verdana" pitchFamily="34" charset="0"/>
                <a:cs typeface="Verdana" pitchFamily="34" charset="0"/>
              </a:rPr>
              <a:t> by the </a:t>
            </a:r>
            <a:r>
              <a:rPr lang="fr-FR" sz="500" dirty="0" err="1">
                <a:latin typeface="Verdana" pitchFamily="34" charset="0"/>
                <a:ea typeface="Verdana" pitchFamily="34" charset="0"/>
                <a:cs typeface="Verdana" pitchFamily="34" charset="0"/>
              </a:rPr>
              <a:t>recipient</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only</a:t>
            </a:r>
            <a:r>
              <a:rPr lang="fr-FR" sz="500" dirty="0">
                <a:latin typeface="Verdana" pitchFamily="34" charset="0"/>
                <a:ea typeface="Verdana" pitchFamily="34" charset="0"/>
                <a:cs typeface="Verdana" pitchFamily="34" charset="0"/>
              </a:rPr>
              <a:t>. This document, or </a:t>
            </a:r>
            <a:r>
              <a:rPr lang="fr-FR" sz="500" dirty="0" err="1">
                <a:latin typeface="Verdana" pitchFamily="34" charset="0"/>
                <a:ea typeface="Verdana" pitchFamily="34" charset="0"/>
                <a:cs typeface="Verdana" pitchFamily="34" charset="0"/>
              </a:rPr>
              <a:t>any</a:t>
            </a:r>
            <a:r>
              <a:rPr lang="fr-FR" sz="500" dirty="0">
                <a:latin typeface="Verdana" pitchFamily="34" charset="0"/>
                <a:ea typeface="Verdana" pitchFamily="34" charset="0"/>
                <a:cs typeface="Verdana" pitchFamily="34" charset="0"/>
              </a:rPr>
              <a:t> part of </a:t>
            </a:r>
            <a:r>
              <a:rPr lang="fr-FR" sz="500" dirty="0" err="1">
                <a:latin typeface="Verdana" pitchFamily="34" charset="0"/>
                <a:ea typeface="Verdana" pitchFamily="34" charset="0"/>
                <a:cs typeface="Verdana" pitchFamily="34" charset="0"/>
              </a:rPr>
              <a:t>it</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may</a:t>
            </a:r>
            <a:r>
              <a:rPr lang="fr-FR" sz="500" dirty="0">
                <a:latin typeface="Verdana" pitchFamily="34" charset="0"/>
                <a:ea typeface="Verdana" pitchFamily="34" charset="0"/>
                <a:cs typeface="Verdana" pitchFamily="34" charset="0"/>
              </a:rPr>
              <a:t> not </a:t>
            </a:r>
            <a:r>
              <a:rPr lang="fr-FR" sz="500" dirty="0" err="1">
                <a:latin typeface="Verdana" pitchFamily="34" charset="0"/>
                <a:ea typeface="Verdana" pitchFamily="34" charset="0"/>
                <a:cs typeface="Verdana" pitchFamily="34" charset="0"/>
              </a:rPr>
              <a:t>be</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reproduced</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copied</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circulated</a:t>
            </a:r>
            <a:r>
              <a:rPr lang="fr-FR" sz="500" dirty="0">
                <a:latin typeface="Verdana" pitchFamily="34" charset="0"/>
                <a:ea typeface="Verdana" pitchFamily="34" charset="0"/>
                <a:cs typeface="Verdana" pitchFamily="34" charset="0"/>
              </a:rPr>
              <a:t> and/or </a:t>
            </a:r>
            <a:r>
              <a:rPr lang="fr-FR" sz="500" dirty="0" err="1">
                <a:latin typeface="Verdana" pitchFamily="34" charset="0"/>
                <a:ea typeface="Verdana" pitchFamily="34" charset="0"/>
                <a:cs typeface="Verdana" pitchFamily="34" charset="0"/>
              </a:rPr>
              <a:t>distributed</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nor</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quoted</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without</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prior</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written</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approval</a:t>
            </a:r>
            <a:r>
              <a:rPr lang="fr-FR" sz="500" dirty="0">
                <a:latin typeface="Verdana" pitchFamily="34" charset="0"/>
                <a:ea typeface="Verdana" pitchFamily="34" charset="0"/>
                <a:cs typeface="Verdana" pitchFamily="34" charset="0"/>
              </a:rPr>
              <a:t> </a:t>
            </a:r>
            <a:r>
              <a:rPr lang="fr-FR" sz="500" dirty="0" err="1">
                <a:latin typeface="Verdana" pitchFamily="34" charset="0"/>
                <a:ea typeface="Verdana" pitchFamily="34" charset="0"/>
                <a:cs typeface="Verdana" pitchFamily="34" charset="0"/>
              </a:rPr>
              <a:t>from</a:t>
            </a:r>
            <a:r>
              <a:rPr lang="fr-FR" sz="500" dirty="0">
                <a:latin typeface="Verdana" pitchFamily="34" charset="0"/>
                <a:ea typeface="Verdana" pitchFamily="34" charset="0"/>
                <a:cs typeface="Verdana" pitchFamily="34" charset="0"/>
              </a:rPr>
              <a:t> Atos.</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861" t="29660" r="25486" b="21647"/>
          <a:stretch/>
        </p:blipFill>
        <p:spPr>
          <a:xfrm>
            <a:off x="5825573" y="109844"/>
            <a:ext cx="867998" cy="525186"/>
          </a:xfrm>
          <a:prstGeom prst="rect">
            <a:avLst/>
          </a:prstGeom>
        </p:spPr>
      </p:pic>
    </p:spTree>
    <p:extLst>
      <p:ext uri="{BB962C8B-B14F-4D97-AF65-F5344CB8AC3E}">
        <p14:creationId xmlns:p14="http://schemas.microsoft.com/office/powerpoint/2010/main" val="424252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solidFill>
          <a:srgbClr val="565A5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17612" y="3723878"/>
            <a:ext cx="1107996" cy="276999"/>
          </a:xfrm>
          <a:prstGeom prst="rect">
            <a:avLst/>
          </a:prstGeom>
          <a:noFill/>
        </p:spPr>
        <p:txBody>
          <a:bodyPr wrap="none" rtlCol="0">
            <a:spAutoFit/>
          </a:bodyPr>
          <a:lstStyle/>
          <a:p>
            <a:r>
              <a:rPr lang="nl-NL" sz="1200" b="0" dirty="0">
                <a:solidFill>
                  <a:schemeClr val="bg1"/>
                </a:solidFill>
                <a:latin typeface="Verdana" pitchFamily="34" charset="0"/>
                <a:ea typeface="Verdana" pitchFamily="34" charset="0"/>
                <a:cs typeface="Verdana" pitchFamily="34" charset="0"/>
              </a:rPr>
              <a:t>07/07/2020</a:t>
            </a:r>
          </a:p>
        </p:txBody>
      </p:sp>
      <p:sp>
        <p:nvSpPr>
          <p:cNvPr id="10" name="AddClassification"/>
          <p:cNvSpPr txBox="1">
            <a:spLocks noChangeArrowheads="1"/>
          </p:cNvSpPr>
          <p:nvPr userDrawn="1"/>
        </p:nvSpPr>
        <p:spPr bwMode="auto">
          <a:xfrm>
            <a:off x="3929036" y="4646845"/>
            <a:ext cx="12859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Confidential</a:t>
            </a:r>
            <a:endParaRPr lang="en-US" sz="800" b="0" dirty="0">
              <a:solidFill>
                <a:schemeClr val="bg1"/>
              </a:solidFill>
              <a:latin typeface="Verdana" pitchFamily="34" charset="0"/>
              <a:ea typeface="Verdana" pitchFamily="34" charset="0"/>
              <a:cs typeface="Verdana" pitchFamily="34" charset="0"/>
            </a:endParaRPr>
          </a:p>
        </p:txBody>
      </p:sp>
      <p:pic>
        <p:nvPicPr>
          <p:cNvPr id="6"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1566" t="44209" r="19350" b="41261"/>
          <a:stretch/>
        </p:blipFill>
        <p:spPr>
          <a:xfrm>
            <a:off x="6156176" y="4515966"/>
            <a:ext cx="2880320" cy="398791"/>
          </a:xfrm>
          <a:prstGeom prst="rect">
            <a:avLst/>
          </a:prstGeom>
        </p:spPr>
      </p:pic>
    </p:spTree>
    <p:extLst>
      <p:ext uri="{BB962C8B-B14F-4D97-AF65-F5344CB8AC3E}">
        <p14:creationId xmlns:p14="http://schemas.microsoft.com/office/powerpoint/2010/main" val="374200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29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4143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1317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31317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8062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565A5C"/>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565A5C"/>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50724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355976" y="1995686"/>
            <a:ext cx="468052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1779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solidFill>
          <a:srgbClr val="565A5C"/>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779" y="1203598"/>
            <a:ext cx="4950000"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6" y="4240618"/>
            <a:ext cx="4914048"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00" kern="1200" dirty="0">
                <a:solidFill>
                  <a:schemeClr val="bg1"/>
                </a:solidFill>
                <a:latin typeface="Verdana" pitchFamily="34" charset="0"/>
                <a:ea typeface="Verdana" pitchFamily="34" charset="0"/>
                <a:cs typeface="Verdana" pitchFamily="34" charset="0"/>
              </a:rPr>
              <a:t>17-07-19</a:t>
            </a:r>
            <a:endParaRPr lang="en-US" sz="70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2920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solidFill>
          <a:srgbClr val="565A5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17612" y="3723878"/>
            <a:ext cx="1107996" cy="276999"/>
          </a:xfrm>
          <a:prstGeom prst="rect">
            <a:avLst/>
          </a:prstGeom>
          <a:noFill/>
        </p:spPr>
        <p:txBody>
          <a:bodyPr wrap="none" rtlCol="0">
            <a:spAutoFit/>
          </a:bodyPr>
          <a:lstStyle/>
          <a:p>
            <a:r>
              <a:rPr lang="nl-NL" sz="1200" dirty="0">
                <a:solidFill>
                  <a:prstClr val="white"/>
                </a:solidFill>
                <a:ea typeface="Verdana" pitchFamily="34" charset="0"/>
                <a:cs typeface="Verdana" pitchFamily="34" charset="0"/>
              </a:rPr>
              <a:t>30/04/2020</a:t>
            </a:r>
          </a:p>
        </p:txBody>
      </p:sp>
      <p:sp>
        <p:nvSpPr>
          <p:cNvPr id="10" name="AddClassification"/>
          <p:cNvSpPr txBox="1">
            <a:spLocks noChangeArrowheads="1"/>
          </p:cNvSpPr>
          <p:nvPr userDrawn="1"/>
        </p:nvSpPr>
        <p:spPr bwMode="auto">
          <a:xfrm>
            <a:off x="3929036" y="4646845"/>
            <a:ext cx="12859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prstClr val="white"/>
                </a:solidFill>
                <a:latin typeface="Verdana" pitchFamily="34" charset="0"/>
                <a:ea typeface="Verdana" pitchFamily="34" charset="0"/>
                <a:cs typeface="Verdana" pitchFamily="34" charset="0"/>
              </a:rPr>
              <a:t>© Atos - Confidential</a:t>
            </a:r>
            <a:endParaRPr lang="en-US" sz="800" b="0" dirty="0">
              <a:solidFill>
                <a:prstClr val="white"/>
              </a:solidFill>
              <a:latin typeface="Verdana" pitchFamily="34" charset="0"/>
              <a:ea typeface="Verdana" pitchFamily="34" charset="0"/>
              <a:cs typeface="Verdana" pitchFamily="34" charset="0"/>
            </a:endParaRPr>
          </a:p>
        </p:txBody>
      </p:sp>
      <p:pic>
        <p:nvPicPr>
          <p:cNvPr id="6"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1566" t="44209" r="19350" b="41261"/>
          <a:stretch/>
        </p:blipFill>
        <p:spPr>
          <a:xfrm>
            <a:off x="6156176" y="4515966"/>
            <a:ext cx="2880320" cy="398791"/>
          </a:xfrm>
          <a:prstGeom prst="rect">
            <a:avLst/>
          </a:prstGeom>
        </p:spPr>
      </p:pic>
    </p:spTree>
    <p:extLst>
      <p:ext uri="{BB962C8B-B14F-4D97-AF65-F5344CB8AC3E}">
        <p14:creationId xmlns:p14="http://schemas.microsoft.com/office/powerpoint/2010/main" val="1301604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565A5C"/>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07579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90800"/>
            <a:ext cx="8748000" cy="3474900"/>
          </a:xfrm>
          <a:prstGeom prst="rect">
            <a:avLst/>
          </a:prstGeom>
        </p:spPr>
        <p:txBody>
          <a:bodyPr/>
          <a:lstStyle>
            <a:lvl1pPr>
              <a:buClr>
                <a:srgbClr val="565A5C"/>
              </a:buClr>
              <a:defRPr/>
            </a:lvl1pPr>
            <a:lvl2pPr>
              <a:buClr>
                <a:srgbClr val="565A5C"/>
              </a:buClr>
              <a:defRPr/>
            </a:lvl2pPr>
            <a:lvl3pPr>
              <a:buClr>
                <a:srgbClr val="565A5C"/>
              </a:buClr>
              <a:defRPr/>
            </a:lvl3pPr>
            <a:lvl4pPr>
              <a:buClr>
                <a:srgbClr val="565A5C"/>
              </a:buClr>
              <a:defRPr/>
            </a:lvl4pPr>
            <a:lvl5pPr>
              <a:buClr>
                <a:srgbClr val="565A5C"/>
              </a:buClr>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solidFill>
                  <a:prstClr val="black"/>
                </a:solidFill>
              </a:rPr>
              <a:pPr/>
              <a:t>‹N°›</a:t>
            </a:fld>
            <a:endParaRPr lang="nl-NL" dirty="0">
              <a:solidFill>
                <a:prstClr val="black"/>
              </a:solidFill>
            </a:endParaRPr>
          </a:p>
        </p:txBody>
      </p:sp>
      <p:sp>
        <p:nvSpPr>
          <p:cNvPr id="6" name="Title 5"/>
          <p:cNvSpPr>
            <a:spLocks noGrp="1"/>
          </p:cNvSpPr>
          <p:nvPr>
            <p:ph type="title" hasCustomPrompt="1"/>
          </p:nvPr>
        </p:nvSpPr>
        <p:spPr>
          <a:xfrm>
            <a:off x="216488" y="123478"/>
            <a:ext cx="8748000" cy="720080"/>
          </a:xfrm>
        </p:spPr>
        <p:txBody>
          <a:bodyPr anchor="ctr"/>
          <a:lstStyle>
            <a:lvl1pPr>
              <a:defRPr/>
            </a:lvl1pPr>
          </a:lstStyle>
          <a:p>
            <a:r>
              <a:rPr lang="en-US" dirty="0"/>
              <a:t>Click to edit the header</a:t>
            </a:r>
          </a:p>
        </p:txBody>
      </p:sp>
      <p:cxnSp>
        <p:nvCxnSpPr>
          <p:cNvPr id="4" name="Connecteur droit 3"/>
          <p:cNvCxnSpPr/>
          <p:nvPr userDrawn="1"/>
        </p:nvCxnSpPr>
        <p:spPr>
          <a:xfrm>
            <a:off x="0" y="946046"/>
            <a:ext cx="9144000" cy="0"/>
          </a:xfrm>
          <a:prstGeom prst="line">
            <a:avLst/>
          </a:prstGeom>
          <a:ln w="15875">
            <a:solidFill>
              <a:srgbClr val="565A5C"/>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1588" y="4621882"/>
            <a:ext cx="9144000" cy="0"/>
          </a:xfrm>
          <a:prstGeom prst="line">
            <a:avLst/>
          </a:prstGeom>
          <a:ln w="15875">
            <a:solidFill>
              <a:srgbClr val="565A5C"/>
            </a:solidFill>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7596336" y="4652362"/>
            <a:ext cx="1512168" cy="397199"/>
            <a:chOff x="7596336" y="4652362"/>
            <a:chExt cx="1512168" cy="397199"/>
          </a:xfrm>
        </p:grpSpPr>
        <p:sp>
          <p:nvSpPr>
            <p:cNvPr id="5" name="Rectangle 4"/>
            <p:cNvSpPr/>
            <p:nvPr userDrawn="1"/>
          </p:nvSpPr>
          <p:spPr>
            <a:xfrm>
              <a:off x="7596336" y="4652362"/>
              <a:ext cx="1512168" cy="39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Content Placeholder 4"/>
            <p:cNvPicPr/>
            <p:nvPr userDrawn="1"/>
          </p:nvPicPr>
          <p:blipFill rotWithShape="1">
            <a:blip r:embed="rId3" cstate="print">
              <a:extLst>
                <a:ext uri="{28A0092B-C50C-407E-A947-70E740481C1C}">
                  <a14:useLocalDpi xmlns:a14="http://schemas.microsoft.com/office/drawing/2010/main" val="0"/>
                </a:ext>
              </a:extLst>
            </a:blip>
            <a:srcRect l="21263" t="41669" r="21369" b="41887"/>
            <a:stretch/>
          </p:blipFill>
          <p:spPr>
            <a:xfrm>
              <a:off x="7666385" y="4750658"/>
              <a:ext cx="1341160" cy="268423"/>
            </a:xfrm>
            <a:prstGeom prst="rect">
              <a:avLst/>
            </a:prstGeom>
          </p:spPr>
        </p:pic>
      </p:grpSp>
    </p:spTree>
    <p:extLst>
      <p:ext uri="{BB962C8B-B14F-4D97-AF65-F5344CB8AC3E}">
        <p14:creationId xmlns:p14="http://schemas.microsoft.com/office/powerpoint/2010/main" val="362562992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565A5C"/>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291715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024141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67629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90800"/>
            <a:ext cx="8748000" cy="3474900"/>
          </a:xfrm>
          <a:prstGeom prst="rect">
            <a:avLst/>
          </a:prstGeom>
        </p:spPr>
        <p:txBody>
          <a:bodyPr/>
          <a:lstStyle>
            <a:lvl1pPr>
              <a:buClr>
                <a:srgbClr val="565A5C"/>
              </a:buClr>
              <a:defRPr/>
            </a:lvl1pPr>
            <a:lvl2pPr>
              <a:buClr>
                <a:srgbClr val="565A5C"/>
              </a:buClr>
              <a:defRPr/>
            </a:lvl2pPr>
            <a:lvl3pPr>
              <a:buClr>
                <a:srgbClr val="565A5C"/>
              </a:buClr>
              <a:defRPr/>
            </a:lvl3pPr>
            <a:lvl4pPr>
              <a:buClr>
                <a:srgbClr val="565A5C"/>
              </a:buClr>
              <a:defRPr/>
            </a:lvl4pPr>
            <a:lvl5pPr>
              <a:buClr>
                <a:srgbClr val="565A5C"/>
              </a:buClr>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6" name="Title 5"/>
          <p:cNvSpPr>
            <a:spLocks noGrp="1"/>
          </p:cNvSpPr>
          <p:nvPr>
            <p:ph type="title" hasCustomPrompt="1"/>
          </p:nvPr>
        </p:nvSpPr>
        <p:spPr>
          <a:xfrm>
            <a:off x="216488" y="123478"/>
            <a:ext cx="8748000" cy="720080"/>
          </a:xfrm>
        </p:spPr>
        <p:txBody>
          <a:bodyPr anchor="ctr"/>
          <a:lstStyle>
            <a:lvl1pPr>
              <a:defRPr/>
            </a:lvl1pPr>
          </a:lstStyle>
          <a:p>
            <a:r>
              <a:rPr lang="en-US" dirty="0"/>
              <a:t>Click to edit the header</a:t>
            </a:r>
          </a:p>
        </p:txBody>
      </p:sp>
      <p:cxnSp>
        <p:nvCxnSpPr>
          <p:cNvPr id="4" name="Connecteur droit 3"/>
          <p:cNvCxnSpPr/>
          <p:nvPr userDrawn="1"/>
        </p:nvCxnSpPr>
        <p:spPr>
          <a:xfrm>
            <a:off x="0" y="946046"/>
            <a:ext cx="9144000" cy="0"/>
          </a:xfrm>
          <a:prstGeom prst="line">
            <a:avLst/>
          </a:prstGeom>
          <a:ln w="15875">
            <a:solidFill>
              <a:srgbClr val="565A5C"/>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1588" y="4621882"/>
            <a:ext cx="9144000" cy="0"/>
          </a:xfrm>
          <a:prstGeom prst="line">
            <a:avLst/>
          </a:prstGeom>
          <a:ln w="15875">
            <a:solidFill>
              <a:srgbClr val="565A5C"/>
            </a:solidFill>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7596336" y="4652362"/>
            <a:ext cx="1512168" cy="397199"/>
            <a:chOff x="7596336" y="4652362"/>
            <a:chExt cx="1512168" cy="397199"/>
          </a:xfrm>
        </p:grpSpPr>
        <p:sp>
          <p:nvSpPr>
            <p:cNvPr id="5" name="Rectangle 4"/>
            <p:cNvSpPr/>
            <p:nvPr userDrawn="1"/>
          </p:nvSpPr>
          <p:spPr>
            <a:xfrm>
              <a:off x="7596336" y="4652362"/>
              <a:ext cx="1512168" cy="39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p:nvPr userDrawn="1"/>
          </p:nvPicPr>
          <p:blipFill rotWithShape="1">
            <a:blip r:embed="rId3" cstate="print">
              <a:extLst>
                <a:ext uri="{28A0092B-C50C-407E-A947-70E740481C1C}">
                  <a14:useLocalDpi xmlns:a14="http://schemas.microsoft.com/office/drawing/2010/main" val="0"/>
                </a:ext>
              </a:extLst>
            </a:blip>
            <a:srcRect l="21263" t="41669" r="21369" b="41887"/>
            <a:stretch/>
          </p:blipFill>
          <p:spPr>
            <a:xfrm>
              <a:off x="7666385" y="4750658"/>
              <a:ext cx="1341160" cy="268423"/>
            </a:xfrm>
            <a:prstGeom prst="rect">
              <a:avLst/>
            </a:prstGeom>
          </p:spPr>
        </p:pic>
      </p:grpSp>
    </p:spTree>
    <p:extLst>
      <p:ext uri="{BB962C8B-B14F-4D97-AF65-F5344CB8AC3E}">
        <p14:creationId xmlns:p14="http://schemas.microsoft.com/office/powerpoint/2010/main" val="158607829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666533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3852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9942"/>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930281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29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565263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906792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519855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287657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698524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769814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6746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565A5C"/>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447012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565A5C"/>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67247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59048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538589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61872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4182548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355976" y="1995686"/>
            <a:ext cx="468052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712583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solidFill>
          <a:srgbClr val="565A5C"/>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779" y="1203598"/>
            <a:ext cx="4950000"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
        <p:nvSpPr>
          <p:cNvPr id="7" name="AddNotifier#1"/>
          <p:cNvSpPr txBox="1">
            <a:spLocks noChangeArrowheads="1"/>
          </p:cNvSpPr>
          <p:nvPr userDrawn="1"/>
        </p:nvSpPr>
        <p:spPr bwMode="auto">
          <a:xfrm>
            <a:off x="234016" y="4240618"/>
            <a:ext cx="4914048" cy="6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sz="700" dirty="0">
                <a:solidFill>
                  <a:prstClr val="white"/>
                </a:solidFill>
                <a:latin typeface="Verdana" pitchFamily="34" charset="0"/>
                <a:ea typeface="Verdana" pitchFamily="34" charset="0"/>
                <a:cs typeface="Verdana" pitchFamily="34" charset="0"/>
              </a:rPr>
              <a:t>17-07-19</a:t>
            </a:r>
          </a:p>
        </p:txBody>
      </p:sp>
    </p:spTree>
    <p:extLst>
      <p:ext uri="{BB962C8B-B14F-4D97-AF65-F5344CB8AC3E}">
        <p14:creationId xmlns:p14="http://schemas.microsoft.com/office/powerpoint/2010/main" val="4129589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solidFill>
          <a:srgbClr val="565A5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779" y="1203598"/>
            <a:ext cx="8309346"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endParaRPr lang="nl-NL" dirty="0"/>
          </a:p>
        </p:txBody>
      </p:sp>
      <p:sp>
        <p:nvSpPr>
          <p:cNvPr id="3" name="Subtitle 2"/>
          <p:cNvSpPr>
            <a:spLocks noGrp="1"/>
          </p:cNvSpPr>
          <p:nvPr>
            <p:ph type="subTitle" idx="1" hasCustomPrompt="1"/>
          </p:nvPr>
        </p:nvSpPr>
        <p:spPr>
          <a:xfrm>
            <a:off x="212931" y="2320746"/>
            <a:ext cx="8312194" cy="1115100"/>
          </a:xfrm>
          <a:prstGeom prst="rect">
            <a:avLst/>
          </a:prstGeom>
        </p:spPr>
        <p:txBody>
          <a:bodyPr>
            <a:noAutofit/>
          </a:bodyPr>
          <a:lstStyle>
            <a:lvl1pPr marL="0" indent="0" algn="l">
              <a:buNone/>
              <a:defRPr sz="2800" b="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edit the sub title</a:t>
            </a:r>
          </a:p>
        </p:txBody>
      </p:sp>
      <p:sp>
        <p:nvSpPr>
          <p:cNvPr id="8" name="AddCustomDate#1"/>
          <p:cNvSpPr txBox="1"/>
          <p:nvPr userDrawn="1"/>
        </p:nvSpPr>
        <p:spPr>
          <a:xfrm>
            <a:off x="217612" y="3723878"/>
            <a:ext cx="1107996" cy="276999"/>
          </a:xfrm>
          <a:prstGeom prst="rect">
            <a:avLst/>
          </a:prstGeom>
          <a:noFill/>
        </p:spPr>
        <p:txBody>
          <a:bodyPr wrap="none" rtlCol="0">
            <a:spAutoFit/>
          </a:bodyPr>
          <a:lstStyle/>
          <a:p>
            <a:r>
              <a:rPr lang="nl-NL" sz="1200" b="0">
                <a:solidFill>
                  <a:schemeClr val="bg1"/>
                </a:solidFill>
                <a:latin typeface="Verdana" pitchFamily="34" charset="0"/>
                <a:ea typeface="Verdana" pitchFamily="34" charset="0"/>
                <a:cs typeface="Verdana" pitchFamily="34" charset="0"/>
              </a:rPr>
              <a:t>06/02/2020</a:t>
            </a:r>
            <a:endParaRPr lang="nl-NL" sz="1200" b="0" dirty="0">
              <a:solidFill>
                <a:schemeClr val="bg1"/>
              </a:solidFill>
              <a:latin typeface="Verdana" pitchFamily="34" charset="0"/>
              <a:ea typeface="Verdana" pitchFamily="34" charset="0"/>
              <a:cs typeface="Verdana" pitchFamily="34" charset="0"/>
            </a:endParaRPr>
          </a:p>
        </p:txBody>
      </p:sp>
      <p:sp>
        <p:nvSpPr>
          <p:cNvPr id="10" name="AddClassification"/>
          <p:cNvSpPr txBox="1">
            <a:spLocks noChangeArrowheads="1"/>
          </p:cNvSpPr>
          <p:nvPr userDrawn="1"/>
        </p:nvSpPr>
        <p:spPr bwMode="auto">
          <a:xfrm>
            <a:off x="3929036" y="4646845"/>
            <a:ext cx="12859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n-US" sz="800" b="0">
                <a:solidFill>
                  <a:schemeClr val="bg1"/>
                </a:solidFill>
                <a:latin typeface="Verdana" pitchFamily="34" charset="0"/>
                <a:ea typeface="Verdana" pitchFamily="34" charset="0"/>
                <a:cs typeface="Verdana" pitchFamily="34" charset="0"/>
              </a:rPr>
              <a:t>© Atos - Confidential</a:t>
            </a:r>
            <a:endParaRPr lang="en-US" sz="800" b="0" dirty="0">
              <a:solidFill>
                <a:schemeClr val="bg1"/>
              </a:solidFill>
              <a:latin typeface="Verdana" pitchFamily="34" charset="0"/>
              <a:ea typeface="Verdana" pitchFamily="34" charset="0"/>
              <a:cs typeface="Verdana" pitchFamily="34" charset="0"/>
            </a:endParaRPr>
          </a:p>
        </p:txBody>
      </p:sp>
      <p:pic>
        <p:nvPicPr>
          <p:cNvPr id="6"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1566" t="44209" r="19350" b="41261"/>
          <a:stretch/>
        </p:blipFill>
        <p:spPr>
          <a:xfrm>
            <a:off x="6156176" y="4515966"/>
            <a:ext cx="2880320" cy="398791"/>
          </a:xfrm>
          <a:prstGeom prst="rect">
            <a:avLst/>
          </a:prstGeom>
        </p:spPr>
      </p:pic>
    </p:spTree>
    <p:extLst>
      <p:ext uri="{BB962C8B-B14F-4D97-AF65-F5344CB8AC3E}">
        <p14:creationId xmlns:p14="http://schemas.microsoft.com/office/powerpoint/2010/main" val="1132149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umber slide #1">
    <p:bg>
      <p:bgPr>
        <a:solidFill>
          <a:srgbClr val="565A5C"/>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964981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asi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6488" y="1090800"/>
            <a:ext cx="8748000" cy="3474900"/>
          </a:xfrm>
          <a:prstGeom prst="rect">
            <a:avLst/>
          </a:prstGeom>
        </p:spPr>
        <p:txBody>
          <a:bodyPr/>
          <a:lstStyle>
            <a:lvl1pPr>
              <a:buClr>
                <a:srgbClr val="565A5C"/>
              </a:buClr>
              <a:defRPr/>
            </a:lvl1pPr>
            <a:lvl2pPr>
              <a:buClr>
                <a:srgbClr val="565A5C"/>
              </a:buClr>
              <a:defRPr/>
            </a:lvl2pPr>
            <a:lvl3pPr>
              <a:buClr>
                <a:srgbClr val="565A5C"/>
              </a:buClr>
              <a:defRPr/>
            </a:lvl3pPr>
            <a:lvl4pPr>
              <a:buClr>
                <a:srgbClr val="565A5C"/>
              </a:buClr>
              <a:defRPr/>
            </a:lvl4pPr>
            <a:lvl5pPr>
              <a:buClr>
                <a:srgbClr val="565A5C"/>
              </a:buClr>
              <a:defRPr/>
            </a:lvl5p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6" name="Title 5"/>
          <p:cNvSpPr>
            <a:spLocks noGrp="1"/>
          </p:cNvSpPr>
          <p:nvPr>
            <p:ph type="title" hasCustomPrompt="1"/>
          </p:nvPr>
        </p:nvSpPr>
        <p:spPr>
          <a:xfrm>
            <a:off x="216488" y="123478"/>
            <a:ext cx="8748000" cy="720080"/>
          </a:xfrm>
        </p:spPr>
        <p:txBody>
          <a:bodyPr anchor="ctr"/>
          <a:lstStyle>
            <a:lvl1pPr>
              <a:defRPr/>
            </a:lvl1pPr>
          </a:lstStyle>
          <a:p>
            <a:r>
              <a:rPr lang="en-US" dirty="0"/>
              <a:t>Click to edit the header</a:t>
            </a:r>
          </a:p>
        </p:txBody>
      </p:sp>
      <p:cxnSp>
        <p:nvCxnSpPr>
          <p:cNvPr id="4" name="Connecteur droit 3"/>
          <p:cNvCxnSpPr/>
          <p:nvPr userDrawn="1"/>
        </p:nvCxnSpPr>
        <p:spPr>
          <a:xfrm>
            <a:off x="0" y="946046"/>
            <a:ext cx="9144000" cy="0"/>
          </a:xfrm>
          <a:prstGeom prst="line">
            <a:avLst/>
          </a:prstGeom>
          <a:ln w="15875">
            <a:solidFill>
              <a:srgbClr val="565A5C"/>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userDrawn="1"/>
        </p:nvCxnSpPr>
        <p:spPr>
          <a:xfrm>
            <a:off x="1588" y="4621882"/>
            <a:ext cx="9144000" cy="0"/>
          </a:xfrm>
          <a:prstGeom prst="line">
            <a:avLst/>
          </a:prstGeom>
          <a:ln w="15875">
            <a:solidFill>
              <a:srgbClr val="565A5C"/>
            </a:solidFill>
          </a:ln>
        </p:spPr>
        <p:style>
          <a:lnRef idx="1">
            <a:schemeClr val="accent1"/>
          </a:lnRef>
          <a:fillRef idx="0">
            <a:schemeClr val="accent1"/>
          </a:fillRef>
          <a:effectRef idx="0">
            <a:schemeClr val="accent1"/>
          </a:effectRef>
          <a:fontRef idx="minor">
            <a:schemeClr val="tx1"/>
          </a:fontRef>
        </p:style>
      </p:cxnSp>
      <p:grpSp>
        <p:nvGrpSpPr>
          <p:cNvPr id="9" name="Groupe 8"/>
          <p:cNvGrpSpPr/>
          <p:nvPr userDrawn="1"/>
        </p:nvGrpSpPr>
        <p:grpSpPr>
          <a:xfrm>
            <a:off x="7596336" y="4652362"/>
            <a:ext cx="1512168" cy="397199"/>
            <a:chOff x="7596336" y="4652362"/>
            <a:chExt cx="1512168" cy="397199"/>
          </a:xfrm>
        </p:grpSpPr>
        <p:sp>
          <p:nvSpPr>
            <p:cNvPr id="5" name="Rectangle 4"/>
            <p:cNvSpPr/>
            <p:nvPr userDrawn="1"/>
          </p:nvSpPr>
          <p:spPr>
            <a:xfrm>
              <a:off x="7596336" y="4652362"/>
              <a:ext cx="1512168" cy="39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p:cNvPicPr/>
            <p:nvPr userDrawn="1"/>
          </p:nvPicPr>
          <p:blipFill rotWithShape="1">
            <a:blip r:embed="rId3" cstate="print">
              <a:extLst>
                <a:ext uri="{28A0092B-C50C-407E-A947-70E740481C1C}">
                  <a14:useLocalDpi xmlns:a14="http://schemas.microsoft.com/office/drawing/2010/main" val="0"/>
                </a:ext>
              </a:extLst>
            </a:blip>
            <a:srcRect l="21263" t="41669" r="21369" b="41887"/>
            <a:stretch/>
          </p:blipFill>
          <p:spPr>
            <a:xfrm>
              <a:off x="7666385" y="4750658"/>
              <a:ext cx="1341160" cy="268423"/>
            </a:xfrm>
            <a:prstGeom prst="rect">
              <a:avLst/>
            </a:prstGeom>
          </p:spPr>
        </p:pic>
      </p:grpSp>
    </p:spTree>
    <p:extLst>
      <p:ext uri="{BB962C8B-B14F-4D97-AF65-F5344CB8AC3E}">
        <p14:creationId xmlns:p14="http://schemas.microsoft.com/office/powerpoint/2010/main" val="109223895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55026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umber slide #2">
    <p:bg>
      <p:bgPr>
        <a:solidFill>
          <a:srgbClr val="565A5C"/>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604606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Number slide #3">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52266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140323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211270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200173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9942"/>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878946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umber slide #8">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29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276409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umber slide #9">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4073690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Number slide #10">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955649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Number slide #11">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9039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mber slide #4">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872602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umber slide #12">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187425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umber slide #13">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985552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umber slide #14">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081857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Number slide #15">
    <p:bg>
      <p:bgPr>
        <a:solidFill>
          <a:srgbClr val="565A5C"/>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411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Number slide #16">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725097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Number slide #17">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6005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Number slide #18">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132724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Number slide #19">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067944" y="1995686"/>
            <a:ext cx="4968552"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3131360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Number slide #20">
    <p:bg>
      <p:bgPr>
        <a:solidFill>
          <a:srgbClr val="565A5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51470"/>
            <a:ext cx="9141291" cy="5143500"/>
          </a:xfrm>
          <a:prstGeom prst="rect">
            <a:avLst/>
          </a:prstGeom>
        </p:spPr>
      </p:pic>
      <p:sp>
        <p:nvSpPr>
          <p:cNvPr id="2" name="Title 1"/>
          <p:cNvSpPr>
            <a:spLocks noGrp="1"/>
          </p:cNvSpPr>
          <p:nvPr>
            <p:ph type="title" hasCustomPrompt="1"/>
          </p:nvPr>
        </p:nvSpPr>
        <p:spPr>
          <a:xfrm>
            <a:off x="4355976" y="1995686"/>
            <a:ext cx="4680520"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9980084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solidFill>
          <a:srgbClr val="565A5C"/>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15779" y="1203598"/>
            <a:ext cx="4950000" cy="1102519"/>
          </a:xfrm>
          <a:prstGeom prst="rect">
            <a:avLst/>
          </a:prstGeom>
        </p:spPr>
        <p:txBody>
          <a:bodyPr anchor="b" anchorCtr="0">
            <a:noAutofit/>
          </a:bodyPr>
          <a:lstStyle>
            <a:lvl1pPr>
              <a:defRPr sz="3000" b="1" baseline="0">
                <a:solidFill>
                  <a:schemeClr val="bg1"/>
                </a:solidFill>
                <a:latin typeface="Verdana" pitchFamily="34" charset="0"/>
                <a:ea typeface="Verdana" pitchFamily="34" charset="0"/>
                <a:cs typeface="Verdana" pitchFamily="34" charset="0"/>
              </a:defRPr>
            </a:lvl1pPr>
          </a:lstStyle>
          <a:p>
            <a:r>
              <a:rPr lang="nl-NL" dirty="0"/>
              <a:t>Click to edit the title</a:t>
            </a:r>
          </a:p>
        </p:txBody>
      </p:sp>
    </p:spTree>
    <p:extLst>
      <p:ext uri="{BB962C8B-B14F-4D97-AF65-F5344CB8AC3E}">
        <p14:creationId xmlns:p14="http://schemas.microsoft.com/office/powerpoint/2010/main" val="252787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mber slide #5">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272748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umber slide #6">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20538"/>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53463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mber slide #7">
    <p:bg>
      <p:bgPr>
        <a:solidFill>
          <a:srgbClr val="565A5C"/>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 y="9942"/>
            <a:ext cx="9141291" cy="5143500"/>
          </a:xfrm>
          <a:prstGeom prst="rect">
            <a:avLst/>
          </a:prstGeom>
        </p:spPr>
      </p:pic>
      <p:sp>
        <p:nvSpPr>
          <p:cNvPr id="2" name="Title 1"/>
          <p:cNvSpPr>
            <a:spLocks noGrp="1"/>
          </p:cNvSpPr>
          <p:nvPr>
            <p:ph type="title" hasCustomPrompt="1"/>
          </p:nvPr>
        </p:nvSpPr>
        <p:spPr>
          <a:xfrm>
            <a:off x="3203848" y="1995686"/>
            <a:ext cx="5472608" cy="1080120"/>
          </a:xfrm>
        </p:spPr>
        <p:txBody>
          <a:bodyPr anchor="t"/>
          <a:lstStyle>
            <a:lvl1pPr>
              <a:defRPr sz="3000" b="0">
                <a:solidFill>
                  <a:schemeClr val="bg1"/>
                </a:solidFill>
              </a:defRPr>
            </a:lvl1pPr>
          </a:lstStyle>
          <a:p>
            <a:r>
              <a:rPr lang="en-US" dirty="0"/>
              <a:t>Click to add chapter title </a:t>
            </a:r>
          </a:p>
        </p:txBody>
      </p:sp>
    </p:spTree>
    <p:extLst>
      <p:ext uri="{BB962C8B-B14F-4D97-AF65-F5344CB8AC3E}">
        <p14:creationId xmlns:p14="http://schemas.microsoft.com/office/powerpoint/2010/main" val="158317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10" name="AddCustomFooter#1"/>
          <p:cNvSpPr txBox="1"/>
          <p:nvPr/>
        </p:nvSpPr>
        <p:spPr>
          <a:xfrm>
            <a:off x="236700" y="4729862"/>
            <a:ext cx="3365024" cy="400110"/>
          </a:xfrm>
          <a:prstGeom prst="rect">
            <a:avLst/>
          </a:prstGeom>
          <a:noFill/>
        </p:spPr>
        <p:txBody>
          <a:bodyPr wrap="none" rtlCol="0">
            <a:spAutoFit/>
          </a:bodyPr>
          <a:lstStyle/>
          <a:p>
            <a:r>
              <a:rPr lang="en-US" sz="1000" baseline="0" dirty="0">
                <a:latin typeface="Verdana" pitchFamily="34" charset="0"/>
                <a:ea typeface="Verdana" pitchFamily="34" charset="0"/>
                <a:cs typeface="Verdana" pitchFamily="34" charset="0"/>
              </a:rPr>
              <a:t>       | 07/07/2020 | NUR | © Atos - Confidential </a:t>
            </a:r>
          </a:p>
          <a:p>
            <a:r>
              <a:rPr lang="en-US" sz="1000" baseline="0" dirty="0">
                <a:latin typeface="Verdana" pitchFamily="34" charset="0"/>
                <a:ea typeface="Verdana" pitchFamily="34" charset="0"/>
                <a:cs typeface="Verdana" pitchFamily="34" charset="0"/>
              </a:rPr>
              <a:t>BDS | MCS | </a:t>
            </a:r>
            <a:r>
              <a:rPr lang="en-US" sz="1000" baseline="0" dirty="0" err="1">
                <a:latin typeface="Verdana" pitchFamily="34" charset="0"/>
                <a:ea typeface="Verdana" pitchFamily="34" charset="0"/>
                <a:cs typeface="Verdana" pitchFamily="34" charset="0"/>
              </a:rPr>
              <a:t>ALSe</a:t>
            </a:r>
            <a:r>
              <a:rPr lang="en-US" sz="1000" baseline="0" dirty="0">
                <a:latin typeface="Verdana" pitchFamily="34" charset="0"/>
                <a:ea typeface="Verdana" pitchFamily="34" charset="0"/>
                <a:cs typeface="Verdana" pitchFamily="34" charset="0"/>
              </a:rPr>
              <a:t>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1998182218"/>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3"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55" r:id="rId23"/>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solidFill>
                  <a:prstClr val="black"/>
                </a:solidFill>
              </a:rPr>
              <a:pPr/>
              <a:t>‹N°›</a:t>
            </a:fld>
            <a:endParaRPr lang="nl-NL" dirty="0">
              <a:solidFill>
                <a:prstClr val="black"/>
              </a:solidFill>
            </a:endParaRPr>
          </a:p>
        </p:txBody>
      </p:sp>
      <p:sp>
        <p:nvSpPr>
          <p:cNvPr id="10" name="AddCustomFooter#1"/>
          <p:cNvSpPr txBox="1"/>
          <p:nvPr/>
        </p:nvSpPr>
        <p:spPr>
          <a:xfrm>
            <a:off x="236700" y="4729862"/>
            <a:ext cx="3365024" cy="400110"/>
          </a:xfrm>
          <a:prstGeom prst="rect">
            <a:avLst/>
          </a:prstGeom>
          <a:noFill/>
        </p:spPr>
        <p:txBody>
          <a:bodyPr wrap="none" rtlCol="0">
            <a:spAutoFit/>
          </a:bodyPr>
          <a:lstStyle/>
          <a:p>
            <a:r>
              <a:rPr lang="en-US" sz="1000" dirty="0">
                <a:solidFill>
                  <a:prstClr val="black"/>
                </a:solidFill>
                <a:ea typeface="Verdana" pitchFamily="34" charset="0"/>
                <a:cs typeface="Verdana" pitchFamily="34" charset="0"/>
              </a:rPr>
              <a:t>       | 30/04/2020 | NUR | © Atos - Confidential </a:t>
            </a:r>
          </a:p>
          <a:p>
            <a:r>
              <a:rPr lang="en-US" sz="1000" dirty="0">
                <a:solidFill>
                  <a:prstClr val="black"/>
                </a:solidFill>
                <a:ea typeface="Verdana" pitchFamily="34" charset="0"/>
                <a:cs typeface="Verdana" pitchFamily="34" charset="0"/>
              </a:rPr>
              <a:t>BDS | MCS | </a:t>
            </a:r>
            <a:r>
              <a:rPr lang="en-US" sz="1000" dirty="0" err="1">
                <a:solidFill>
                  <a:prstClr val="black"/>
                </a:solidFill>
                <a:ea typeface="Verdana" pitchFamily="34" charset="0"/>
                <a:cs typeface="Verdana" pitchFamily="34" charset="0"/>
              </a:rPr>
              <a:t>ALSe</a:t>
            </a:r>
            <a:r>
              <a:rPr lang="en-US" sz="1000" dirty="0">
                <a:solidFill>
                  <a:prstClr val="black"/>
                </a:solidFill>
                <a:ea typeface="Verdana" pitchFamily="34" charset="0"/>
                <a:cs typeface="Verdana" pitchFamily="34" charset="0"/>
              </a:rPr>
              <a:t> </a:t>
            </a:r>
            <a:endParaRPr lang="nl-NL" sz="1000" dirty="0">
              <a:solidFill>
                <a:prstClr val="black"/>
              </a:solidFill>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1613580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240300" y="4731989"/>
            <a:ext cx="443268" cy="216025"/>
          </a:xfrm>
          <a:prstGeom prst="rect">
            <a:avLst/>
          </a:prstGeom>
        </p:spPr>
        <p:txBody>
          <a:bodyPr vert="horz" lIns="91440" tIns="45720" rIns="91440" bIns="45720" rtlCol="0" anchor="ctr"/>
          <a:lstStyle>
            <a:lvl1pPr algn="l">
              <a:defRPr sz="900">
                <a:solidFill>
                  <a:schemeClr val="tx1"/>
                </a:solidFill>
                <a:latin typeface="Verdana" pitchFamily="34" charset="0"/>
                <a:ea typeface="Verdana" pitchFamily="34" charset="0"/>
                <a:cs typeface="Verdana" pitchFamily="34" charset="0"/>
              </a:defRPr>
            </a:lvl1pPr>
          </a:lstStyle>
          <a:p>
            <a:fld id="{DAF489CC-3B7A-4DA5-A8C0-4984788D0EC5}" type="slidenum">
              <a:rPr lang="nl-NL" smtClean="0"/>
              <a:pPr/>
              <a:t>‹N°›</a:t>
            </a:fld>
            <a:endParaRPr lang="nl-NL" dirty="0"/>
          </a:p>
        </p:txBody>
      </p:sp>
      <p:sp>
        <p:nvSpPr>
          <p:cNvPr id="10" name="AddCustomFooter#1"/>
          <p:cNvSpPr txBox="1"/>
          <p:nvPr/>
        </p:nvSpPr>
        <p:spPr>
          <a:xfrm>
            <a:off x="236700" y="4729862"/>
            <a:ext cx="3365024" cy="400110"/>
          </a:xfrm>
          <a:prstGeom prst="rect">
            <a:avLst/>
          </a:prstGeom>
          <a:noFill/>
        </p:spPr>
        <p:txBody>
          <a:bodyPr wrap="none" rtlCol="0">
            <a:spAutoFit/>
          </a:bodyPr>
          <a:lstStyle/>
          <a:p>
            <a:r>
              <a:rPr lang="en-US" sz="1000" baseline="0">
                <a:latin typeface="Verdana" pitchFamily="34" charset="0"/>
                <a:ea typeface="Verdana" pitchFamily="34" charset="0"/>
                <a:cs typeface="Verdana" pitchFamily="34" charset="0"/>
              </a:rPr>
              <a:t>       | 06/02/2020 | NUR | © Atos - Confidential </a:t>
            </a:r>
          </a:p>
          <a:p>
            <a:r>
              <a:rPr lang="en-US" sz="1000" baseline="0">
                <a:latin typeface="Verdana" pitchFamily="34" charset="0"/>
                <a:ea typeface="Verdana" pitchFamily="34" charset="0"/>
                <a:cs typeface="Verdana" pitchFamily="34" charset="0"/>
              </a:rPr>
              <a:t>BDS | MCS | ALSe </a:t>
            </a:r>
            <a:endParaRPr lang="nl-NL" sz="1000" dirty="0">
              <a:latin typeface="Verdana" pitchFamily="34" charset="0"/>
              <a:ea typeface="Verdana" pitchFamily="34" charset="0"/>
              <a:cs typeface="Verdana" pitchFamily="34" charset="0"/>
            </a:endParaRPr>
          </a:p>
        </p:txBody>
      </p:sp>
      <p:sp>
        <p:nvSpPr>
          <p:cNvPr id="14" name="Text Placeholder 2"/>
          <p:cNvSpPr>
            <a:spLocks noGrp="1"/>
          </p:cNvSpPr>
          <p:nvPr>
            <p:ph type="body" idx="1"/>
          </p:nvPr>
        </p:nvSpPr>
        <p:spPr>
          <a:xfrm>
            <a:off x="216488" y="1090800"/>
            <a:ext cx="8748000" cy="3474900"/>
          </a:xfrm>
          <a:prstGeom prst="rect">
            <a:avLst/>
          </a:prstGeom>
        </p:spPr>
        <p:txBody>
          <a:bodyPr vert="horz" lIns="91440" tIns="45720" rIns="91440" bIns="45720" rtlCol="0">
            <a:noAutofit/>
          </a:bodyPr>
          <a:lstStyle/>
          <a:p>
            <a:pPr lvl="0"/>
            <a:r>
              <a:rPr lang="nl-NL" dirty="0"/>
              <a:t>First level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6" name="Title Placeholder 1"/>
          <p:cNvSpPr>
            <a:spLocks noGrp="1"/>
          </p:cNvSpPr>
          <p:nvPr>
            <p:ph type="title"/>
          </p:nvPr>
        </p:nvSpPr>
        <p:spPr>
          <a:xfrm>
            <a:off x="216488" y="123478"/>
            <a:ext cx="8748000" cy="567000"/>
          </a:xfrm>
          <a:prstGeom prst="rect">
            <a:avLst/>
          </a:prstGeom>
        </p:spPr>
        <p:txBody>
          <a:bodyPr vert="horz" lIns="91440" tIns="45720" rIns="91440" bIns="45720" rtlCol="0" anchor="t" anchorCtr="0">
            <a:noAutofit/>
          </a:bodyPr>
          <a:lstStyle/>
          <a:p>
            <a:r>
              <a:rPr lang="nl-NL" dirty="0"/>
              <a:t>Click to edit the header</a:t>
            </a:r>
          </a:p>
        </p:txBody>
      </p:sp>
    </p:spTree>
    <p:extLst>
      <p:ext uri="{BB962C8B-B14F-4D97-AF65-F5344CB8AC3E}">
        <p14:creationId xmlns:p14="http://schemas.microsoft.com/office/powerpoint/2010/main" val="36322693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Lst>
  <p:hf hdr="0" ftr="0" dt="0"/>
  <p:txStyles>
    <p:title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p:titleStyle>
    <p:bodyStyle>
      <a:lvl1pPr marL="270000" indent="-270000" algn="l" defTabSz="914400" rtl="0" eaLnBrk="1" latinLnBrk="0" hangingPunct="1">
        <a:spcBef>
          <a:spcPct val="20000"/>
        </a:spcBef>
        <a:buClr>
          <a:schemeClr val="tx2"/>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chemeClr val="tx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chemeClr val="tx2"/>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701CAF1-DC04-46FC-B3FD-F1B669217FC6}"/>
              </a:ext>
            </a:extLst>
          </p:cNvPr>
          <p:cNvSpPr>
            <a:spLocks noGrp="1"/>
          </p:cNvSpPr>
          <p:nvPr>
            <p:ph type="sldNum" sz="quarter" idx="4"/>
          </p:nvPr>
        </p:nvSpPr>
        <p:spPr/>
        <p:txBody>
          <a:bodyPr/>
          <a:lstStyle/>
          <a:p>
            <a:fld id="{DAF489CC-3B7A-4DA5-A8C0-4984788D0EC5}" type="slidenum">
              <a:rPr lang="nl-NL" smtClean="0"/>
              <a:pPr/>
              <a:t>1</a:t>
            </a:fld>
            <a:endParaRPr lang="nl-NL" dirty="0"/>
          </a:p>
        </p:txBody>
      </p:sp>
      <p:sp>
        <p:nvSpPr>
          <p:cNvPr id="7" name="Titre 1">
            <a:extLst>
              <a:ext uri="{FF2B5EF4-FFF2-40B4-BE49-F238E27FC236}">
                <a16:creationId xmlns:a16="http://schemas.microsoft.com/office/drawing/2014/main" id="{A41301F0-EC67-4E2C-B581-707F44887DA1}"/>
              </a:ext>
            </a:extLst>
          </p:cNvPr>
          <p:cNvSpPr txBox="1">
            <a:spLocks/>
          </p:cNvSpPr>
          <p:nvPr/>
        </p:nvSpPr>
        <p:spPr>
          <a:xfrm>
            <a:off x="1257300" y="282179"/>
            <a:ext cx="6843092" cy="57030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fr-FR" dirty="0"/>
              <a:t>Comité de pilotage N°3 eSNA</a:t>
            </a:r>
          </a:p>
          <a:p>
            <a:r>
              <a:rPr lang="fr-FR" sz="1500" dirty="0"/>
              <a:t>Etat d’avancement de la conception</a:t>
            </a:r>
          </a:p>
        </p:txBody>
      </p:sp>
      <p:sp>
        <p:nvSpPr>
          <p:cNvPr id="6" name="Rectangle 5">
            <a:extLst>
              <a:ext uri="{FF2B5EF4-FFF2-40B4-BE49-F238E27FC236}">
                <a16:creationId xmlns:a16="http://schemas.microsoft.com/office/drawing/2014/main" id="{3E422B6B-07FB-4C41-BBA3-2046264F6BE1}"/>
              </a:ext>
            </a:extLst>
          </p:cNvPr>
          <p:cNvSpPr>
            <a:spLocks noChangeArrowheads="1"/>
          </p:cNvSpPr>
          <p:nvPr/>
        </p:nvSpPr>
        <p:spPr bwMode="auto">
          <a:xfrm>
            <a:off x="3851920" y="4744246"/>
            <a:ext cx="3002915" cy="2341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ctr" anchorCtr="0" upright="1">
            <a:noAutofit/>
          </a:bodyPr>
          <a:lstStyle/>
          <a:p>
            <a:pPr algn="ctr">
              <a:spcBef>
                <a:spcPts val="600"/>
              </a:spcBef>
              <a:spcAft>
                <a:spcPts val="600"/>
              </a:spcAft>
            </a:pPr>
            <a:r>
              <a:rPr lang="fr-FR" sz="1000" dirty="0">
                <a:solidFill>
                  <a:srgbClr val="FF0000"/>
                </a:solidFill>
                <a:effectLst/>
                <a:latin typeface="Arial" panose="020B0604020202020204" pitchFamily="34" charset="0"/>
                <a:ea typeface="Times New Roman" panose="02020603050405020304" pitchFamily="18" charset="0"/>
              </a:rPr>
              <a:t>DIFFUSION RESTREINTE – SPECIAL FRANCE </a:t>
            </a:r>
            <a:endParaRPr lang="fr-FR" sz="1000" dirty="0">
              <a:effectLst/>
              <a:latin typeface="Times New Roman" panose="02020603050405020304" pitchFamily="18" charset="0"/>
              <a:ea typeface="Times New Roman" panose="02020603050405020304" pitchFamily="18" charset="0"/>
            </a:endParaRPr>
          </a:p>
        </p:txBody>
      </p:sp>
      <p:sp>
        <p:nvSpPr>
          <p:cNvPr id="9" name="Espace réservé du contenu 2">
            <a:extLst>
              <a:ext uri="{FF2B5EF4-FFF2-40B4-BE49-F238E27FC236}">
                <a16:creationId xmlns:a16="http://schemas.microsoft.com/office/drawing/2014/main" id="{295F3ABB-A1B5-4240-A3ED-0FD3BAA365AF}"/>
              </a:ext>
            </a:extLst>
          </p:cNvPr>
          <p:cNvSpPr>
            <a:spLocks noGrp="1"/>
          </p:cNvSpPr>
          <p:nvPr>
            <p:ph idx="1"/>
          </p:nvPr>
        </p:nvSpPr>
        <p:spPr>
          <a:xfrm>
            <a:off x="683568" y="987574"/>
            <a:ext cx="7170052" cy="360040"/>
          </a:xfrm>
        </p:spPr>
        <p:txBody>
          <a:bodyPr/>
          <a:lstStyle/>
          <a:p>
            <a:pPr marL="257175" lvl="1" indent="-257175">
              <a:spcBef>
                <a:spcPts val="450"/>
              </a:spcBef>
              <a:spcAft>
                <a:spcPts val="450"/>
              </a:spcAft>
              <a:buNone/>
            </a:pPr>
            <a:r>
              <a:rPr lang="fr-FR" sz="1000" b="1" dirty="0">
                <a:solidFill>
                  <a:srgbClr val="0070C0"/>
                </a:solidFill>
              </a:rPr>
              <a:t>Maquette installation avion:</a:t>
            </a:r>
            <a:endParaRPr lang="fr-FR" sz="1000" dirty="0">
              <a:ea typeface="MS PGothic" pitchFamily="34" charset="-128"/>
            </a:endParaRPr>
          </a:p>
          <a:p>
            <a:pPr marL="270000" lvl="2" indent="0">
              <a:spcBef>
                <a:spcPts val="450"/>
              </a:spcBef>
              <a:spcAft>
                <a:spcPts val="450"/>
              </a:spcAft>
              <a:buNone/>
            </a:pPr>
            <a:endParaRPr lang="fr-FR" sz="1000" dirty="0">
              <a:highlight>
                <a:srgbClr val="FFFF00"/>
              </a:highlight>
              <a:ea typeface="MS PGothic" pitchFamily="34" charset="-128"/>
            </a:endParaRPr>
          </a:p>
          <a:p>
            <a:pPr marL="257175" lvl="1" indent="-257175">
              <a:spcBef>
                <a:spcPts val="450"/>
              </a:spcBef>
              <a:spcAft>
                <a:spcPts val="450"/>
              </a:spcAft>
              <a:buFont typeface="Wingdings" panose="05000000000000000000" pitchFamily="2" charset="2"/>
              <a:buChar char="Ø"/>
            </a:pPr>
            <a:endParaRPr lang="fr-FR" sz="1000" dirty="0">
              <a:ea typeface="MS PGothic" pitchFamily="34" charset="-128"/>
            </a:endParaRPr>
          </a:p>
        </p:txBody>
      </p:sp>
      <p:sp>
        <p:nvSpPr>
          <p:cNvPr id="8" name="Espace réservé du contenu 2">
            <a:extLst>
              <a:ext uri="{FF2B5EF4-FFF2-40B4-BE49-F238E27FC236}">
                <a16:creationId xmlns:a16="http://schemas.microsoft.com/office/drawing/2014/main" id="{AA21137C-5F91-4B08-AB52-CBD03987199D}"/>
              </a:ext>
            </a:extLst>
          </p:cNvPr>
          <p:cNvSpPr txBox="1">
            <a:spLocks/>
          </p:cNvSpPr>
          <p:nvPr/>
        </p:nvSpPr>
        <p:spPr>
          <a:xfrm>
            <a:off x="668116" y="1275606"/>
            <a:ext cx="7792316" cy="1224136"/>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rgbClr val="565A5C"/>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rgbClr val="565A5C"/>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rgbClr val="565A5C"/>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rgbClr val="565A5C"/>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rgbClr val="565A5C"/>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a:spcBef>
                <a:spcPts val="450"/>
              </a:spcBef>
              <a:spcAft>
                <a:spcPts val="450"/>
              </a:spcAft>
              <a:buFont typeface="Wingdings" panose="05000000000000000000" pitchFamily="2" charset="2"/>
              <a:buChar char="à"/>
            </a:pPr>
            <a:r>
              <a:rPr lang="fr-FR" sz="900" dirty="0">
                <a:sym typeface="Wingdings" panose="05000000000000000000" pitchFamily="2" charset="2"/>
              </a:rPr>
              <a:t>Conception finalisée, Modèle 3D diffusé à DASSAULT Aviation, dossier industriel bouclé.</a:t>
            </a:r>
          </a:p>
          <a:p>
            <a:pPr marL="257175" lvl="1" indent="-257175">
              <a:spcBef>
                <a:spcPts val="450"/>
              </a:spcBef>
              <a:spcAft>
                <a:spcPts val="450"/>
              </a:spcAft>
              <a:buFont typeface="Wingdings" panose="05000000000000000000" pitchFamily="2" charset="2"/>
              <a:buChar char="à"/>
            </a:pPr>
            <a:r>
              <a:rPr lang="fr-FR" sz="900" dirty="0">
                <a:sym typeface="Wingdings" panose="05000000000000000000" pitchFamily="2" charset="2"/>
              </a:rPr>
              <a:t>Besoin suspendu par D.A. à travers l’ECM014.</a:t>
            </a:r>
          </a:p>
          <a:p>
            <a:pPr marL="257175" lvl="1" indent="-257175">
              <a:spcBef>
                <a:spcPts val="450"/>
              </a:spcBef>
              <a:spcAft>
                <a:spcPts val="450"/>
              </a:spcAft>
              <a:buFont typeface="Wingdings" panose="05000000000000000000" pitchFamily="2" charset="2"/>
              <a:buChar char="Ø"/>
            </a:pPr>
            <a:endParaRPr lang="fr-FR" sz="900" dirty="0">
              <a:ea typeface="MS PGothic" pitchFamily="34" charset="-128"/>
            </a:endParaRPr>
          </a:p>
          <a:p>
            <a:pPr marL="270000" lvl="2" indent="0">
              <a:spcBef>
                <a:spcPts val="450"/>
              </a:spcBef>
              <a:spcAft>
                <a:spcPts val="450"/>
              </a:spcAft>
              <a:buFont typeface="Arial" pitchFamily="34" charset="0"/>
              <a:buNone/>
            </a:pPr>
            <a:endParaRPr lang="fr-FR" sz="900" dirty="0">
              <a:highlight>
                <a:srgbClr val="FFFF00"/>
              </a:highlight>
              <a:ea typeface="MS PGothic" pitchFamily="34" charset="-128"/>
            </a:endParaRPr>
          </a:p>
          <a:p>
            <a:pPr marL="257175" lvl="1" indent="-257175">
              <a:spcBef>
                <a:spcPts val="450"/>
              </a:spcBef>
              <a:spcAft>
                <a:spcPts val="450"/>
              </a:spcAft>
              <a:buFont typeface="Wingdings" panose="05000000000000000000" pitchFamily="2" charset="2"/>
              <a:buChar char="Ø"/>
            </a:pPr>
            <a:endParaRPr lang="fr-FR" sz="900" dirty="0">
              <a:ea typeface="MS PGothic" pitchFamily="34" charset="-128"/>
            </a:endParaRPr>
          </a:p>
        </p:txBody>
      </p:sp>
      <p:pic>
        <p:nvPicPr>
          <p:cNvPr id="2" name="Image 1">
            <a:extLst>
              <a:ext uri="{FF2B5EF4-FFF2-40B4-BE49-F238E27FC236}">
                <a16:creationId xmlns:a16="http://schemas.microsoft.com/office/drawing/2014/main" id="{0565BE7C-BF73-4541-97E3-FCD7274DC2F9}"/>
              </a:ext>
            </a:extLst>
          </p:cNvPr>
          <p:cNvPicPr>
            <a:picLocks noChangeAspect="1"/>
          </p:cNvPicPr>
          <p:nvPr/>
        </p:nvPicPr>
        <p:blipFill>
          <a:blip r:embed="rId2"/>
          <a:stretch>
            <a:fillRect/>
          </a:stretch>
        </p:blipFill>
        <p:spPr>
          <a:xfrm>
            <a:off x="1141323" y="2211710"/>
            <a:ext cx="2736304" cy="2049753"/>
          </a:xfrm>
          <a:prstGeom prst="rect">
            <a:avLst/>
          </a:prstGeom>
        </p:spPr>
      </p:pic>
      <p:pic>
        <p:nvPicPr>
          <p:cNvPr id="4" name="Image 3">
            <a:extLst>
              <a:ext uri="{FF2B5EF4-FFF2-40B4-BE49-F238E27FC236}">
                <a16:creationId xmlns:a16="http://schemas.microsoft.com/office/drawing/2014/main" id="{13374AF8-315E-47A3-ABEE-CF6B2E89CE18}"/>
              </a:ext>
            </a:extLst>
          </p:cNvPr>
          <p:cNvPicPr>
            <a:picLocks noChangeAspect="1"/>
          </p:cNvPicPr>
          <p:nvPr/>
        </p:nvPicPr>
        <p:blipFill>
          <a:blip r:embed="rId3"/>
          <a:stretch>
            <a:fillRect/>
          </a:stretch>
        </p:blipFill>
        <p:spPr>
          <a:xfrm>
            <a:off x="4743388" y="2211710"/>
            <a:ext cx="2851283" cy="2148632"/>
          </a:xfrm>
          <a:prstGeom prst="rect">
            <a:avLst/>
          </a:prstGeom>
        </p:spPr>
      </p:pic>
    </p:spTree>
    <p:extLst>
      <p:ext uri="{BB962C8B-B14F-4D97-AF65-F5344CB8AC3E}">
        <p14:creationId xmlns:p14="http://schemas.microsoft.com/office/powerpoint/2010/main" val="227975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701CAF1-DC04-46FC-B3FD-F1B669217FC6}"/>
              </a:ext>
            </a:extLst>
          </p:cNvPr>
          <p:cNvSpPr>
            <a:spLocks noGrp="1"/>
          </p:cNvSpPr>
          <p:nvPr>
            <p:ph type="sldNum" sz="quarter" idx="4"/>
          </p:nvPr>
        </p:nvSpPr>
        <p:spPr/>
        <p:txBody>
          <a:bodyPr/>
          <a:lstStyle/>
          <a:p>
            <a:fld id="{DAF489CC-3B7A-4DA5-A8C0-4984788D0EC5}" type="slidenum">
              <a:rPr lang="nl-NL" smtClean="0"/>
              <a:pPr/>
              <a:t>2</a:t>
            </a:fld>
            <a:endParaRPr lang="nl-NL" dirty="0"/>
          </a:p>
        </p:txBody>
      </p:sp>
      <p:sp>
        <p:nvSpPr>
          <p:cNvPr id="7" name="Titre 1">
            <a:extLst>
              <a:ext uri="{FF2B5EF4-FFF2-40B4-BE49-F238E27FC236}">
                <a16:creationId xmlns:a16="http://schemas.microsoft.com/office/drawing/2014/main" id="{A41301F0-EC67-4E2C-B581-707F44887DA1}"/>
              </a:ext>
            </a:extLst>
          </p:cNvPr>
          <p:cNvSpPr txBox="1">
            <a:spLocks/>
          </p:cNvSpPr>
          <p:nvPr/>
        </p:nvSpPr>
        <p:spPr>
          <a:xfrm>
            <a:off x="1257300" y="282179"/>
            <a:ext cx="6843092" cy="57030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fr-FR" dirty="0"/>
              <a:t>Comité de pilotage N°3 eSNA</a:t>
            </a:r>
          </a:p>
          <a:p>
            <a:r>
              <a:rPr lang="fr-FR" sz="1500" dirty="0"/>
              <a:t>Etat d’avancement de la conception</a:t>
            </a:r>
          </a:p>
        </p:txBody>
      </p:sp>
      <p:sp>
        <p:nvSpPr>
          <p:cNvPr id="6" name="Rectangle 5">
            <a:extLst>
              <a:ext uri="{FF2B5EF4-FFF2-40B4-BE49-F238E27FC236}">
                <a16:creationId xmlns:a16="http://schemas.microsoft.com/office/drawing/2014/main" id="{3E422B6B-07FB-4C41-BBA3-2046264F6BE1}"/>
              </a:ext>
            </a:extLst>
          </p:cNvPr>
          <p:cNvSpPr>
            <a:spLocks noChangeArrowheads="1"/>
          </p:cNvSpPr>
          <p:nvPr/>
        </p:nvSpPr>
        <p:spPr bwMode="auto">
          <a:xfrm>
            <a:off x="3851920" y="4744246"/>
            <a:ext cx="3002915" cy="2341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ctr" anchorCtr="0" upright="1">
            <a:noAutofit/>
          </a:bodyPr>
          <a:lstStyle/>
          <a:p>
            <a:pPr algn="ctr">
              <a:spcBef>
                <a:spcPts val="600"/>
              </a:spcBef>
              <a:spcAft>
                <a:spcPts val="600"/>
              </a:spcAft>
            </a:pPr>
            <a:r>
              <a:rPr lang="fr-FR" sz="1000" dirty="0">
                <a:solidFill>
                  <a:srgbClr val="FF0000"/>
                </a:solidFill>
                <a:effectLst/>
                <a:latin typeface="Arial" panose="020B0604020202020204" pitchFamily="34" charset="0"/>
                <a:ea typeface="Times New Roman" panose="02020603050405020304" pitchFamily="18" charset="0"/>
              </a:rPr>
              <a:t>DIFFUSION RESTREINTE – SPECIAL FRANCE </a:t>
            </a:r>
            <a:endParaRPr lang="fr-FR" sz="1000" dirty="0">
              <a:effectLst/>
              <a:latin typeface="Times New Roman" panose="02020603050405020304" pitchFamily="18" charset="0"/>
              <a:ea typeface="Times New Roman" panose="02020603050405020304" pitchFamily="18" charset="0"/>
            </a:endParaRPr>
          </a:p>
        </p:txBody>
      </p:sp>
      <p:sp>
        <p:nvSpPr>
          <p:cNvPr id="12" name="Espace réservé du contenu 2">
            <a:extLst>
              <a:ext uri="{FF2B5EF4-FFF2-40B4-BE49-F238E27FC236}">
                <a16:creationId xmlns:a16="http://schemas.microsoft.com/office/drawing/2014/main" id="{15F96D7F-51EF-4D98-BA58-0BDE2722BF54}"/>
              </a:ext>
            </a:extLst>
          </p:cNvPr>
          <p:cNvSpPr>
            <a:spLocks noGrp="1"/>
          </p:cNvSpPr>
          <p:nvPr>
            <p:ph idx="1"/>
          </p:nvPr>
        </p:nvSpPr>
        <p:spPr>
          <a:xfrm>
            <a:off x="683568" y="987574"/>
            <a:ext cx="7170052" cy="360040"/>
          </a:xfrm>
        </p:spPr>
        <p:txBody>
          <a:bodyPr/>
          <a:lstStyle/>
          <a:p>
            <a:pPr marL="257175" lvl="1" indent="-257175">
              <a:spcBef>
                <a:spcPts val="450"/>
              </a:spcBef>
              <a:spcAft>
                <a:spcPts val="450"/>
              </a:spcAft>
              <a:buNone/>
            </a:pPr>
            <a:r>
              <a:rPr lang="fr-FR" sz="1000" b="1" dirty="0">
                <a:solidFill>
                  <a:srgbClr val="0070C0"/>
                </a:solidFill>
              </a:rPr>
              <a:t>Chaise équipement:</a:t>
            </a:r>
            <a:endParaRPr lang="fr-FR" sz="1000" dirty="0">
              <a:ea typeface="MS PGothic" pitchFamily="34" charset="-128"/>
            </a:endParaRPr>
          </a:p>
          <a:p>
            <a:pPr marL="270000" lvl="2" indent="0">
              <a:spcBef>
                <a:spcPts val="450"/>
              </a:spcBef>
              <a:spcAft>
                <a:spcPts val="450"/>
              </a:spcAft>
              <a:buNone/>
            </a:pPr>
            <a:endParaRPr lang="fr-FR" sz="1000" dirty="0">
              <a:highlight>
                <a:srgbClr val="FFFF00"/>
              </a:highlight>
              <a:ea typeface="MS PGothic" pitchFamily="34" charset="-128"/>
            </a:endParaRPr>
          </a:p>
          <a:p>
            <a:pPr marL="257175" lvl="1" indent="-257175">
              <a:spcBef>
                <a:spcPts val="450"/>
              </a:spcBef>
              <a:spcAft>
                <a:spcPts val="450"/>
              </a:spcAft>
              <a:buFont typeface="Wingdings" panose="05000000000000000000" pitchFamily="2" charset="2"/>
              <a:buChar char="Ø"/>
            </a:pPr>
            <a:endParaRPr lang="fr-FR" sz="1000" dirty="0">
              <a:ea typeface="MS PGothic" pitchFamily="34" charset="-128"/>
            </a:endParaRPr>
          </a:p>
        </p:txBody>
      </p:sp>
      <p:sp>
        <p:nvSpPr>
          <p:cNvPr id="13" name="Espace réservé du contenu 2">
            <a:extLst>
              <a:ext uri="{FF2B5EF4-FFF2-40B4-BE49-F238E27FC236}">
                <a16:creationId xmlns:a16="http://schemas.microsoft.com/office/drawing/2014/main" id="{DFEA8333-9601-43C6-89D3-B76414A35B90}"/>
              </a:ext>
            </a:extLst>
          </p:cNvPr>
          <p:cNvSpPr txBox="1">
            <a:spLocks/>
          </p:cNvSpPr>
          <p:nvPr/>
        </p:nvSpPr>
        <p:spPr>
          <a:xfrm>
            <a:off x="668116" y="1203598"/>
            <a:ext cx="7648300" cy="288032"/>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rgbClr val="565A5C"/>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rgbClr val="565A5C"/>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rgbClr val="565A5C"/>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rgbClr val="565A5C"/>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rgbClr val="565A5C"/>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a:spcBef>
                <a:spcPts val="450"/>
              </a:spcBef>
              <a:spcAft>
                <a:spcPts val="450"/>
              </a:spcAft>
              <a:buFont typeface="Wingdings" panose="05000000000000000000" pitchFamily="2" charset="2"/>
              <a:buChar char="à"/>
            </a:pPr>
            <a:r>
              <a:rPr lang="fr-FR" sz="900" dirty="0">
                <a:sym typeface="Wingdings" panose="05000000000000000000" pitchFamily="2" charset="2"/>
              </a:rPr>
              <a:t>Conception finalisée, Modèle 3D diffusé à DASSAULT Aviation et réunion de convergence réalisée.</a:t>
            </a:r>
          </a:p>
          <a:p>
            <a:pPr marL="257175" lvl="1" indent="-257175">
              <a:spcBef>
                <a:spcPts val="450"/>
              </a:spcBef>
              <a:spcAft>
                <a:spcPts val="450"/>
              </a:spcAft>
              <a:buFont typeface="Wingdings" panose="05000000000000000000" pitchFamily="2" charset="2"/>
              <a:buChar char="à"/>
            </a:pPr>
            <a:r>
              <a:rPr lang="fr-FR" sz="900" dirty="0">
                <a:sym typeface="Wingdings" panose="05000000000000000000" pitchFamily="2" charset="2"/>
              </a:rPr>
              <a:t>La position des fixations au banc de test D.A. a été communiquée.</a:t>
            </a:r>
          </a:p>
          <a:p>
            <a:pPr marL="257175" lvl="1" indent="-257175">
              <a:spcBef>
                <a:spcPts val="450"/>
              </a:spcBef>
              <a:spcAft>
                <a:spcPts val="450"/>
              </a:spcAft>
              <a:buFont typeface="Wingdings" panose="05000000000000000000" pitchFamily="2" charset="2"/>
              <a:buChar char="à"/>
            </a:pPr>
            <a:r>
              <a:rPr lang="fr-FR" sz="900" dirty="0">
                <a:sym typeface="Wingdings" panose="05000000000000000000" pitchFamily="2" charset="2"/>
              </a:rPr>
              <a:t>Validée par D.A.</a:t>
            </a:r>
          </a:p>
          <a:p>
            <a:pPr marL="257175" lvl="1" indent="-257175">
              <a:spcBef>
                <a:spcPts val="450"/>
              </a:spcBef>
              <a:spcAft>
                <a:spcPts val="450"/>
              </a:spcAft>
              <a:buFont typeface="Wingdings" panose="05000000000000000000" pitchFamily="2" charset="2"/>
              <a:buChar char="Ø"/>
            </a:pPr>
            <a:endParaRPr lang="fr-FR" sz="900" dirty="0">
              <a:ea typeface="MS PGothic" pitchFamily="34" charset="-128"/>
            </a:endParaRPr>
          </a:p>
          <a:p>
            <a:pPr marL="270000" lvl="2" indent="0">
              <a:spcBef>
                <a:spcPts val="450"/>
              </a:spcBef>
              <a:spcAft>
                <a:spcPts val="450"/>
              </a:spcAft>
              <a:buFont typeface="Arial" pitchFamily="34" charset="0"/>
              <a:buNone/>
            </a:pPr>
            <a:endParaRPr lang="fr-FR" sz="900" dirty="0">
              <a:highlight>
                <a:srgbClr val="FFFF00"/>
              </a:highlight>
              <a:ea typeface="MS PGothic" pitchFamily="34" charset="-128"/>
            </a:endParaRPr>
          </a:p>
          <a:p>
            <a:pPr marL="257175" lvl="1" indent="-257175">
              <a:spcBef>
                <a:spcPts val="450"/>
              </a:spcBef>
              <a:spcAft>
                <a:spcPts val="450"/>
              </a:spcAft>
              <a:buFont typeface="Wingdings" panose="05000000000000000000" pitchFamily="2" charset="2"/>
              <a:buChar char="Ø"/>
            </a:pPr>
            <a:endParaRPr lang="fr-FR" sz="900" dirty="0">
              <a:ea typeface="MS PGothic" pitchFamily="34" charset="-128"/>
            </a:endParaRPr>
          </a:p>
        </p:txBody>
      </p:sp>
      <p:pic>
        <p:nvPicPr>
          <p:cNvPr id="14" name="Image 13">
            <a:extLst>
              <a:ext uri="{FF2B5EF4-FFF2-40B4-BE49-F238E27FC236}">
                <a16:creationId xmlns:a16="http://schemas.microsoft.com/office/drawing/2014/main" id="{41D869F1-69EF-43F6-8BB5-809C535C5EEE}"/>
              </a:ext>
            </a:extLst>
          </p:cNvPr>
          <p:cNvPicPr>
            <a:picLocks noChangeAspect="1"/>
          </p:cNvPicPr>
          <p:nvPr/>
        </p:nvPicPr>
        <p:blipFill>
          <a:blip r:embed="rId2"/>
          <a:stretch>
            <a:fillRect/>
          </a:stretch>
        </p:blipFill>
        <p:spPr>
          <a:xfrm>
            <a:off x="240300" y="2157470"/>
            <a:ext cx="3131954" cy="2430504"/>
          </a:xfrm>
          <a:prstGeom prst="rect">
            <a:avLst/>
          </a:prstGeom>
        </p:spPr>
      </p:pic>
      <p:pic>
        <p:nvPicPr>
          <p:cNvPr id="15" name="Image 14">
            <a:extLst>
              <a:ext uri="{FF2B5EF4-FFF2-40B4-BE49-F238E27FC236}">
                <a16:creationId xmlns:a16="http://schemas.microsoft.com/office/drawing/2014/main" id="{A5C09337-8C39-45E5-8DC4-03BBE7A178BA}"/>
              </a:ext>
            </a:extLst>
          </p:cNvPr>
          <p:cNvPicPr>
            <a:picLocks noChangeAspect="1"/>
          </p:cNvPicPr>
          <p:nvPr/>
        </p:nvPicPr>
        <p:blipFill>
          <a:blip r:embed="rId3"/>
          <a:stretch>
            <a:fillRect/>
          </a:stretch>
        </p:blipFill>
        <p:spPr>
          <a:xfrm>
            <a:off x="3232126" y="2032765"/>
            <a:ext cx="2753717" cy="2411193"/>
          </a:xfrm>
          <a:prstGeom prst="rect">
            <a:avLst/>
          </a:prstGeom>
        </p:spPr>
      </p:pic>
      <p:pic>
        <p:nvPicPr>
          <p:cNvPr id="16" name="Image 15">
            <a:extLst>
              <a:ext uri="{FF2B5EF4-FFF2-40B4-BE49-F238E27FC236}">
                <a16:creationId xmlns:a16="http://schemas.microsoft.com/office/drawing/2014/main" id="{BFF7EC01-9D4D-44EE-B955-3410222E1305}"/>
              </a:ext>
            </a:extLst>
          </p:cNvPr>
          <p:cNvPicPr>
            <a:picLocks noChangeAspect="1"/>
          </p:cNvPicPr>
          <p:nvPr/>
        </p:nvPicPr>
        <p:blipFill>
          <a:blip r:embed="rId4"/>
          <a:stretch>
            <a:fillRect/>
          </a:stretch>
        </p:blipFill>
        <p:spPr>
          <a:xfrm>
            <a:off x="5868144" y="2028288"/>
            <a:ext cx="2970268" cy="2271654"/>
          </a:xfrm>
          <a:prstGeom prst="rect">
            <a:avLst/>
          </a:prstGeom>
        </p:spPr>
      </p:pic>
    </p:spTree>
    <p:extLst>
      <p:ext uri="{BB962C8B-B14F-4D97-AF65-F5344CB8AC3E}">
        <p14:creationId xmlns:p14="http://schemas.microsoft.com/office/powerpoint/2010/main" val="376601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701CAF1-DC04-46FC-B3FD-F1B669217FC6}"/>
              </a:ext>
            </a:extLst>
          </p:cNvPr>
          <p:cNvSpPr>
            <a:spLocks noGrp="1"/>
          </p:cNvSpPr>
          <p:nvPr>
            <p:ph type="sldNum" sz="quarter" idx="4"/>
          </p:nvPr>
        </p:nvSpPr>
        <p:spPr/>
        <p:txBody>
          <a:bodyPr/>
          <a:lstStyle/>
          <a:p>
            <a:fld id="{DAF489CC-3B7A-4DA5-A8C0-4984788D0EC5}" type="slidenum">
              <a:rPr lang="nl-NL" smtClean="0"/>
              <a:pPr/>
              <a:t>3</a:t>
            </a:fld>
            <a:endParaRPr lang="nl-NL" dirty="0"/>
          </a:p>
        </p:txBody>
      </p:sp>
      <p:sp>
        <p:nvSpPr>
          <p:cNvPr id="7" name="Titre 1">
            <a:extLst>
              <a:ext uri="{FF2B5EF4-FFF2-40B4-BE49-F238E27FC236}">
                <a16:creationId xmlns:a16="http://schemas.microsoft.com/office/drawing/2014/main" id="{A41301F0-EC67-4E2C-B581-707F44887DA1}"/>
              </a:ext>
            </a:extLst>
          </p:cNvPr>
          <p:cNvSpPr txBox="1">
            <a:spLocks/>
          </p:cNvSpPr>
          <p:nvPr/>
        </p:nvSpPr>
        <p:spPr>
          <a:xfrm>
            <a:off x="1257300" y="282179"/>
            <a:ext cx="6843092" cy="57030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b="1" kern="1200" baseline="0">
                <a:solidFill>
                  <a:schemeClr val="tx1"/>
                </a:solidFill>
                <a:latin typeface="Verdana" pitchFamily="34" charset="0"/>
                <a:ea typeface="Verdana" pitchFamily="34" charset="0"/>
                <a:cs typeface="Verdana" pitchFamily="34" charset="0"/>
              </a:defRPr>
            </a:lvl1pPr>
          </a:lstStyle>
          <a:p>
            <a:r>
              <a:rPr lang="fr-FR" dirty="0"/>
              <a:t>Comité de pilotage N°3 eSNA</a:t>
            </a:r>
          </a:p>
          <a:p>
            <a:r>
              <a:rPr lang="fr-FR" sz="1500" dirty="0"/>
              <a:t>Etat d’avancement de la conception</a:t>
            </a:r>
          </a:p>
        </p:txBody>
      </p:sp>
      <p:sp>
        <p:nvSpPr>
          <p:cNvPr id="6" name="Rectangle 5">
            <a:extLst>
              <a:ext uri="{FF2B5EF4-FFF2-40B4-BE49-F238E27FC236}">
                <a16:creationId xmlns:a16="http://schemas.microsoft.com/office/drawing/2014/main" id="{3E422B6B-07FB-4C41-BBA3-2046264F6BE1}"/>
              </a:ext>
            </a:extLst>
          </p:cNvPr>
          <p:cNvSpPr>
            <a:spLocks noChangeArrowheads="1"/>
          </p:cNvSpPr>
          <p:nvPr/>
        </p:nvSpPr>
        <p:spPr bwMode="auto">
          <a:xfrm>
            <a:off x="3851920" y="4744246"/>
            <a:ext cx="3002915" cy="2341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ctr" anchorCtr="0" upright="1">
            <a:noAutofit/>
          </a:bodyPr>
          <a:lstStyle/>
          <a:p>
            <a:pPr algn="ctr">
              <a:spcBef>
                <a:spcPts val="600"/>
              </a:spcBef>
              <a:spcAft>
                <a:spcPts val="600"/>
              </a:spcAft>
            </a:pPr>
            <a:r>
              <a:rPr lang="fr-FR" sz="1000" dirty="0">
                <a:solidFill>
                  <a:srgbClr val="FF0000"/>
                </a:solidFill>
                <a:effectLst/>
                <a:latin typeface="Arial" panose="020B0604020202020204" pitchFamily="34" charset="0"/>
                <a:ea typeface="Times New Roman" panose="02020603050405020304" pitchFamily="18" charset="0"/>
              </a:rPr>
              <a:t>DIFFUSION RESTREINTE – SPECIAL FRANCE </a:t>
            </a:r>
            <a:endParaRPr lang="fr-FR" sz="1000" dirty="0">
              <a:effectLst/>
              <a:latin typeface="Times New Roman" panose="02020603050405020304" pitchFamily="18" charset="0"/>
              <a:ea typeface="Times New Roman" panose="02020603050405020304" pitchFamily="18" charset="0"/>
            </a:endParaRPr>
          </a:p>
        </p:txBody>
      </p:sp>
      <p:sp>
        <p:nvSpPr>
          <p:cNvPr id="9" name="Espace réservé du contenu 2">
            <a:extLst>
              <a:ext uri="{FF2B5EF4-FFF2-40B4-BE49-F238E27FC236}">
                <a16:creationId xmlns:a16="http://schemas.microsoft.com/office/drawing/2014/main" id="{295F3ABB-A1B5-4240-A3ED-0FD3BAA365AF}"/>
              </a:ext>
            </a:extLst>
          </p:cNvPr>
          <p:cNvSpPr>
            <a:spLocks noGrp="1"/>
          </p:cNvSpPr>
          <p:nvPr>
            <p:ph idx="1"/>
          </p:nvPr>
        </p:nvSpPr>
        <p:spPr>
          <a:xfrm>
            <a:off x="683568" y="931850"/>
            <a:ext cx="7170052" cy="360040"/>
          </a:xfrm>
        </p:spPr>
        <p:txBody>
          <a:bodyPr/>
          <a:lstStyle/>
          <a:p>
            <a:pPr marL="257175" lvl="1" indent="-257175">
              <a:spcBef>
                <a:spcPts val="450"/>
              </a:spcBef>
              <a:spcAft>
                <a:spcPts val="450"/>
              </a:spcAft>
              <a:buNone/>
            </a:pPr>
            <a:r>
              <a:rPr lang="fr-FR" sz="1000" b="1" dirty="0">
                <a:solidFill>
                  <a:srgbClr val="0070C0"/>
                </a:solidFill>
              </a:rPr>
              <a:t>Maquette fonctionnelle </a:t>
            </a:r>
            <a:r>
              <a:rPr lang="fr-FR" sz="1000" b="1" dirty="0" err="1">
                <a:solidFill>
                  <a:srgbClr val="0070C0"/>
                </a:solidFill>
              </a:rPr>
              <a:t>vA</a:t>
            </a:r>
            <a:r>
              <a:rPr lang="fr-FR" sz="1000" b="1" dirty="0">
                <a:solidFill>
                  <a:srgbClr val="0070C0"/>
                </a:solidFill>
              </a:rPr>
              <a:t>:</a:t>
            </a:r>
            <a:endParaRPr lang="fr-FR" sz="1000" dirty="0">
              <a:ea typeface="MS PGothic" pitchFamily="34" charset="-128"/>
            </a:endParaRPr>
          </a:p>
          <a:p>
            <a:pPr marL="270000" lvl="2" indent="0">
              <a:spcBef>
                <a:spcPts val="450"/>
              </a:spcBef>
              <a:spcAft>
                <a:spcPts val="450"/>
              </a:spcAft>
              <a:buNone/>
            </a:pPr>
            <a:endParaRPr lang="fr-FR" sz="1000" dirty="0">
              <a:highlight>
                <a:srgbClr val="FFFF00"/>
              </a:highlight>
              <a:ea typeface="MS PGothic" pitchFamily="34" charset="-128"/>
            </a:endParaRPr>
          </a:p>
          <a:p>
            <a:pPr marL="257175" lvl="1" indent="-257175">
              <a:spcBef>
                <a:spcPts val="450"/>
              </a:spcBef>
              <a:spcAft>
                <a:spcPts val="450"/>
              </a:spcAft>
              <a:buFont typeface="Wingdings" panose="05000000000000000000" pitchFamily="2" charset="2"/>
              <a:buChar char="Ø"/>
            </a:pPr>
            <a:endParaRPr lang="fr-FR" sz="1000" dirty="0">
              <a:ea typeface="MS PGothic" pitchFamily="34" charset="-128"/>
            </a:endParaRPr>
          </a:p>
        </p:txBody>
      </p:sp>
      <p:sp>
        <p:nvSpPr>
          <p:cNvPr id="18" name="Espace réservé du contenu 2">
            <a:extLst>
              <a:ext uri="{FF2B5EF4-FFF2-40B4-BE49-F238E27FC236}">
                <a16:creationId xmlns:a16="http://schemas.microsoft.com/office/drawing/2014/main" id="{AE48413D-D41B-4CF9-8275-B4FB9733ABC6}"/>
              </a:ext>
            </a:extLst>
          </p:cNvPr>
          <p:cNvSpPr txBox="1">
            <a:spLocks/>
          </p:cNvSpPr>
          <p:nvPr/>
        </p:nvSpPr>
        <p:spPr>
          <a:xfrm>
            <a:off x="312338" y="1263787"/>
            <a:ext cx="3410744" cy="3139912"/>
          </a:xfrm>
          <a:prstGeom prst="rect">
            <a:avLst/>
          </a:prstGeom>
        </p:spPr>
        <p:txBody>
          <a:bodyPr vert="horz" lIns="91440" tIns="45720" rIns="91440" bIns="45720" rtlCol="0">
            <a:noAutofit/>
          </a:bodyPr>
          <a:lstStyle>
            <a:lvl1pPr marL="270000" indent="-270000" algn="l" defTabSz="914400" rtl="0" eaLnBrk="1" latinLnBrk="0" hangingPunct="1">
              <a:spcBef>
                <a:spcPct val="20000"/>
              </a:spcBef>
              <a:buClr>
                <a:srgbClr val="565A5C"/>
              </a:buClr>
              <a:buFont typeface="Lucida Sans Unicode" pitchFamily="34" charset="0"/>
              <a:buChar char="▶"/>
              <a:defRPr sz="1600" kern="1200" baseline="0">
                <a:solidFill>
                  <a:schemeClr val="tx1"/>
                </a:solidFill>
                <a:latin typeface="Verdana" pitchFamily="34" charset="0"/>
                <a:ea typeface="Verdana" pitchFamily="34" charset="0"/>
                <a:cs typeface="Verdana" pitchFamily="34" charset="0"/>
              </a:defRPr>
            </a:lvl1pPr>
            <a:lvl2pPr marL="540000" indent="-270000" algn="l" defTabSz="914400" rtl="0" eaLnBrk="1" latinLnBrk="0" hangingPunct="1">
              <a:spcBef>
                <a:spcPts val="384"/>
              </a:spcBef>
              <a:buClr>
                <a:srgbClr val="565A5C"/>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2pPr>
            <a:lvl3pPr marL="810000" indent="-270000" algn="l" defTabSz="914400" rtl="0" eaLnBrk="1" latinLnBrk="0" hangingPunct="1">
              <a:spcBef>
                <a:spcPct val="20000"/>
              </a:spcBef>
              <a:buClr>
                <a:srgbClr val="565A5C"/>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080000" indent="-270000" algn="l" defTabSz="914400" rtl="0" eaLnBrk="1" latinLnBrk="0" hangingPunct="1">
              <a:spcBef>
                <a:spcPct val="20000"/>
              </a:spcBef>
              <a:buClr>
                <a:srgbClr val="565A5C"/>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4pPr>
            <a:lvl5pPr marL="1350000" indent="-270000" algn="l" defTabSz="914400" rtl="0" eaLnBrk="1" latinLnBrk="0" hangingPunct="1">
              <a:spcBef>
                <a:spcPct val="20000"/>
              </a:spcBef>
              <a:buClr>
                <a:srgbClr val="565A5C"/>
              </a:buClr>
              <a:buFont typeface="Arial" pitchFamily="34" charset="0"/>
              <a:buChar char="»"/>
              <a:defRPr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a:spcBef>
                <a:spcPts val="450"/>
              </a:spcBef>
              <a:spcAft>
                <a:spcPts val="450"/>
              </a:spcAft>
              <a:buFont typeface="Wingdings" panose="05000000000000000000" pitchFamily="2" charset="2"/>
              <a:buChar char="à"/>
            </a:pPr>
            <a:r>
              <a:rPr lang="fr-FR" sz="1000" dirty="0">
                <a:sym typeface="Wingdings" panose="05000000000000000000" pitchFamily="2" charset="2"/>
              </a:rPr>
              <a:t>2 maquettes assemblées et configurées</a:t>
            </a:r>
          </a:p>
          <a:p>
            <a:pPr marL="257175" lvl="1" indent="-257175">
              <a:spcBef>
                <a:spcPts val="450"/>
              </a:spcBef>
              <a:spcAft>
                <a:spcPts val="450"/>
              </a:spcAft>
              <a:buFont typeface="Wingdings" panose="05000000000000000000" pitchFamily="2" charset="2"/>
              <a:buChar char="à"/>
            </a:pPr>
            <a:r>
              <a:rPr lang="fr-FR" sz="1000" dirty="0">
                <a:sym typeface="Wingdings" panose="05000000000000000000" pitchFamily="2" charset="2"/>
              </a:rPr>
              <a:t>BSP </a:t>
            </a:r>
            <a:r>
              <a:rPr lang="fr-FR" sz="1000" dirty="0" err="1">
                <a:sym typeface="Wingdings" panose="05000000000000000000" pitchFamily="2" charset="2"/>
              </a:rPr>
              <a:t>Sysgo</a:t>
            </a:r>
            <a:r>
              <a:rPr lang="fr-FR" sz="1000" dirty="0">
                <a:sym typeface="Wingdings" panose="05000000000000000000" pitchFamily="2" charset="2"/>
              </a:rPr>
              <a:t> réceptionné et validé unitairement par AVANTIX (hormis driver </a:t>
            </a:r>
            <a:r>
              <a:rPr lang="fr-FR" sz="1000" dirty="0" err="1">
                <a:sym typeface="Wingdings" panose="05000000000000000000" pitchFamily="2" charset="2"/>
              </a:rPr>
              <a:t>Enetc</a:t>
            </a:r>
            <a:r>
              <a:rPr lang="fr-FR" sz="1000" dirty="0">
                <a:sym typeface="Wingdings" panose="05000000000000000000" pitchFamily="2" charset="2"/>
              </a:rPr>
              <a:t>)</a:t>
            </a:r>
          </a:p>
          <a:p>
            <a:pPr marL="257175" lvl="1" indent="-257175">
              <a:spcBef>
                <a:spcPts val="450"/>
              </a:spcBef>
              <a:spcAft>
                <a:spcPts val="450"/>
              </a:spcAft>
              <a:buFont typeface="Wingdings" panose="05000000000000000000" pitchFamily="2" charset="2"/>
              <a:buChar char="à"/>
            </a:pPr>
            <a:r>
              <a:rPr lang="fr-FR" sz="1000" dirty="0">
                <a:sym typeface="Wingdings" panose="05000000000000000000" pitchFamily="2" charset="2"/>
              </a:rPr>
              <a:t>Bootloader développé et validé unitairement</a:t>
            </a:r>
          </a:p>
          <a:p>
            <a:pPr marL="257175" lvl="1" indent="-257175">
              <a:spcBef>
                <a:spcPts val="450"/>
              </a:spcBef>
              <a:spcAft>
                <a:spcPts val="450"/>
              </a:spcAft>
              <a:buFont typeface="Wingdings" panose="05000000000000000000" pitchFamily="2" charset="2"/>
              <a:buChar char="à"/>
            </a:pPr>
            <a:r>
              <a:rPr lang="fr-FR" sz="1000" dirty="0">
                <a:sym typeface="Wingdings" panose="05000000000000000000" pitchFamily="2" charset="2"/>
              </a:rPr>
              <a:t>Test de validation des maquettes en cours suivant procédure partagée avec D.A. Le but est de valider le hardware avec un Linux.</a:t>
            </a:r>
          </a:p>
          <a:p>
            <a:pPr marL="257175" lvl="1" indent="-257175">
              <a:spcBef>
                <a:spcPts val="450"/>
              </a:spcBef>
              <a:spcAft>
                <a:spcPts val="450"/>
              </a:spcAft>
              <a:buFont typeface="Wingdings" panose="05000000000000000000" pitchFamily="2" charset="2"/>
              <a:buChar char="à"/>
            </a:pPr>
            <a:r>
              <a:rPr lang="fr-FR" sz="1000" dirty="0">
                <a:sym typeface="Wingdings" panose="05000000000000000000" pitchFamily="2" charset="2"/>
              </a:rPr>
              <a:t>Demande de D.A. le 23/06/20 de compléter les test réalisé sur les BSP car la couverture des tests actuels n’est pas suffisante pour couvrir l’ensemble des cas d’usage. Cette demande engendre de nouvelles activités pour Avantix qui n’étaient pas planifiées. </a:t>
            </a:r>
          </a:p>
          <a:p>
            <a:pPr marL="257175" lvl="1" indent="-257175">
              <a:spcBef>
                <a:spcPts val="450"/>
              </a:spcBef>
              <a:spcAft>
                <a:spcPts val="450"/>
              </a:spcAft>
              <a:buFont typeface="Wingdings" panose="05000000000000000000" pitchFamily="2" charset="2"/>
              <a:buChar char="à"/>
            </a:pPr>
            <a:r>
              <a:rPr lang="fr-FR" sz="1000" dirty="0">
                <a:ea typeface="MS PGothic" pitchFamily="34" charset="-128"/>
                <a:sym typeface="Wingdings" panose="05000000000000000000" pitchFamily="2" charset="2"/>
              </a:rPr>
              <a:t>Recette avec D.A. planifié le 15 ou 16 Juillet (en attente de confirmation)</a:t>
            </a:r>
            <a:endParaRPr lang="fr-FR" sz="1000" dirty="0">
              <a:ea typeface="MS PGothic" pitchFamily="34" charset="-128"/>
            </a:endParaRPr>
          </a:p>
          <a:p>
            <a:pPr marL="270000" lvl="2" indent="0">
              <a:spcBef>
                <a:spcPts val="450"/>
              </a:spcBef>
              <a:spcAft>
                <a:spcPts val="450"/>
              </a:spcAft>
              <a:buFont typeface="Arial" pitchFamily="34" charset="0"/>
              <a:buNone/>
            </a:pPr>
            <a:endParaRPr lang="fr-FR" sz="1000" dirty="0">
              <a:highlight>
                <a:srgbClr val="FFFF00"/>
              </a:highlight>
              <a:ea typeface="MS PGothic" pitchFamily="34" charset="-128"/>
            </a:endParaRPr>
          </a:p>
          <a:p>
            <a:pPr marL="257175" lvl="1" indent="-257175">
              <a:spcBef>
                <a:spcPts val="450"/>
              </a:spcBef>
              <a:spcAft>
                <a:spcPts val="450"/>
              </a:spcAft>
              <a:buFont typeface="Wingdings" panose="05000000000000000000" pitchFamily="2" charset="2"/>
              <a:buChar char="Ø"/>
            </a:pPr>
            <a:endParaRPr lang="fr-FR" sz="1000" dirty="0">
              <a:ea typeface="MS PGothic" pitchFamily="34" charset="-128"/>
            </a:endParaRPr>
          </a:p>
        </p:txBody>
      </p:sp>
      <p:pic>
        <p:nvPicPr>
          <p:cNvPr id="4" name="Image 3" descr="Une image contenant équipement électronique, circuit, ordinateur&#10;&#10;Description générée automatiquement">
            <a:extLst>
              <a:ext uri="{FF2B5EF4-FFF2-40B4-BE49-F238E27FC236}">
                <a16:creationId xmlns:a16="http://schemas.microsoft.com/office/drawing/2014/main" id="{B367DD96-D983-4B2E-90BC-904F256B9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111870"/>
            <a:ext cx="2469754" cy="3291830"/>
          </a:xfrm>
          <a:prstGeom prst="rect">
            <a:avLst/>
          </a:prstGeom>
        </p:spPr>
      </p:pic>
      <p:pic>
        <p:nvPicPr>
          <p:cNvPr id="10" name="Image 9" descr="Une image contenant équipement électronique, circuit&#10;&#10;Description générée automatiquement">
            <a:extLst>
              <a:ext uri="{FF2B5EF4-FFF2-40B4-BE49-F238E27FC236}">
                <a16:creationId xmlns:a16="http://schemas.microsoft.com/office/drawing/2014/main" id="{2B120FA3-3F49-413B-8E35-B53B03C1A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806" y="1111870"/>
            <a:ext cx="2469754" cy="3291829"/>
          </a:xfrm>
          <a:prstGeom prst="rect">
            <a:avLst/>
          </a:prstGeom>
        </p:spPr>
      </p:pic>
    </p:spTree>
    <p:extLst>
      <p:ext uri="{BB962C8B-B14F-4D97-AF65-F5344CB8AC3E}">
        <p14:creationId xmlns:p14="http://schemas.microsoft.com/office/powerpoint/2010/main" val="874124762"/>
      </p:ext>
    </p:extLst>
  </p:cSld>
  <p:clrMapOvr>
    <a:masterClrMapping/>
  </p:clrMapOvr>
</p:sld>
</file>

<file path=ppt/theme/theme1.xml><?xml version="1.0" encoding="utf-8"?>
<a:theme xmlns:a="http://schemas.openxmlformats.org/drawingml/2006/main" name="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tos v4.0">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239</Words>
  <Application>Microsoft Office PowerPoint</Application>
  <PresentationFormat>Affichage à l'écran (16:9)</PresentationFormat>
  <Paragraphs>28</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vt:i4>
      </vt:variant>
    </vt:vector>
  </HeadingPairs>
  <TitlesOfParts>
    <vt:vector size="12" baseType="lpstr">
      <vt:lpstr>Arial</vt:lpstr>
      <vt:lpstr>Calibri</vt:lpstr>
      <vt:lpstr>Lucida Sans Unicode</vt:lpstr>
      <vt:lpstr>Times New Roman</vt:lpstr>
      <vt:lpstr>Verdana</vt:lpstr>
      <vt:lpstr>Wingdings</vt:lpstr>
      <vt:lpstr>Atos v4.0</vt:lpstr>
      <vt:lpstr>1_Atos v4.0</vt:lpstr>
      <vt:lpstr>2_Atos v4.0</vt:lpstr>
      <vt:lpstr>Présentation PowerPoint</vt:lpstr>
      <vt:lpstr>Présentation PowerPoint</vt:lpstr>
      <vt:lpstr>Présentation PowerPoint</vt:lpstr>
    </vt:vector>
  </TitlesOfParts>
  <Company>Atos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Boitier Extension SNA</dc:title>
  <dc:creator>Katoen, Ronald</dc:creator>
  <cp:lastModifiedBy>di costanzo, norbert</cp:lastModifiedBy>
  <cp:revision>1993</cp:revision>
  <cp:lastPrinted>2018-11-21T14:03:08Z</cp:lastPrinted>
  <dcterms:created xsi:type="dcterms:W3CDTF">2016-04-04T15:49:24Z</dcterms:created>
  <dcterms:modified xsi:type="dcterms:W3CDTF">2021-03-10T14:08:30Z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06/02/2020</vt:lpwstr>
  </property>
  <property fmtid="{D5CDD505-2E9C-101B-9397-08002B2CF9AE}" pid="3" name="Author">
    <vt:lpwstr>NUR</vt:lpwstr>
  </property>
  <property fmtid="{D5CDD505-2E9C-101B-9397-08002B2CF9AE}" pid="4" name="GBU">
    <vt:lpwstr>BDS</vt:lpwstr>
  </property>
  <property fmtid="{D5CDD505-2E9C-101B-9397-08002B2CF9AE}" pid="5" name="Division">
    <vt:lpwstr>MCS</vt:lpwstr>
  </property>
  <property fmtid="{D5CDD505-2E9C-101B-9397-08002B2CF9AE}" pid="6" name="Department">
    <vt:lpwstr>ALSe</vt:lpwstr>
  </property>
  <property fmtid="{D5CDD505-2E9C-101B-9397-08002B2CF9AE}" pid="7" name="Classification">
    <vt:lpwstr>© Atos - Confidential</vt:lpwstr>
  </property>
  <property fmtid="{D5CDD505-2E9C-101B-9397-08002B2CF9AE}" pid="8" name="_NewReviewCycle">
    <vt:lpwstr/>
  </property>
  <property fmtid="{D5CDD505-2E9C-101B-9397-08002B2CF9AE}" pid="9" name="MSIP_Label_5ae51613-0857-4737-a1b1-3f4dc2d8c862_Enabled">
    <vt:lpwstr>true</vt:lpwstr>
  </property>
  <property fmtid="{D5CDD505-2E9C-101B-9397-08002B2CF9AE}" pid="10" name="MSIP_Label_5ae51613-0857-4737-a1b1-3f4dc2d8c862_SetDate">
    <vt:lpwstr>2021-03-10T14:05:58Z</vt:lpwstr>
  </property>
  <property fmtid="{D5CDD505-2E9C-101B-9397-08002B2CF9AE}" pid="11" name="MSIP_Label_5ae51613-0857-4737-a1b1-3f4dc2d8c862_Method">
    <vt:lpwstr>Privileged</vt:lpwstr>
  </property>
  <property fmtid="{D5CDD505-2E9C-101B-9397-08002B2CF9AE}" pid="12" name="MSIP_Label_5ae51613-0857-4737-a1b1-3f4dc2d8c862_Name">
    <vt:lpwstr>Authorised diffusion to 3rd parties</vt:lpwstr>
  </property>
  <property fmtid="{D5CDD505-2E9C-101B-9397-08002B2CF9AE}" pid="13" name="MSIP_Label_5ae51613-0857-4737-a1b1-3f4dc2d8c862_SiteId">
    <vt:lpwstr>33440fc6-b7c7-412c-bb73-0e70b0198d5a</vt:lpwstr>
  </property>
  <property fmtid="{D5CDD505-2E9C-101B-9397-08002B2CF9AE}" pid="14" name="MSIP_Label_5ae51613-0857-4737-a1b1-3f4dc2d8c862_ActionId">
    <vt:lpwstr>24592e71-bcf4-43a3-92e4-850a92ae8a44</vt:lpwstr>
  </property>
  <property fmtid="{D5CDD505-2E9C-101B-9397-08002B2CF9AE}" pid="15" name="MSIP_Label_5ae51613-0857-4737-a1b1-3f4dc2d8c862_ContentBits">
    <vt:lpwstr>0</vt:lpwstr>
  </property>
</Properties>
</file>