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2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76" r:id="rId2"/>
    <p:sldMasterId id="2147483700" r:id="rId3"/>
  </p:sldMasterIdLst>
  <p:notesMasterIdLst>
    <p:notesMasterId r:id="rId7"/>
  </p:notesMasterIdLst>
  <p:handoutMasterIdLst>
    <p:handoutMasterId r:id="rId8"/>
  </p:handoutMasterIdLst>
  <p:sldIdLst>
    <p:sldId id="519" r:id="rId4"/>
    <p:sldId id="507" r:id="rId5"/>
    <p:sldId id="515" r:id="rId6"/>
  </p:sldIdLst>
  <p:sldSz cx="9144000" cy="5143500" type="screen16x9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5CADF929-9942-4DE9-8521-3FDF9248A987}">
          <p14:sldIdLst>
            <p14:sldId id="519"/>
            <p14:sldId id="507"/>
            <p14:sldId id="5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L" initials="SL" lastIdx="1" clrIdx="0"/>
  <p:cmAuthor id="1" name="CARRIQUE, PATRICE" initials="CP" lastIdx="2" clrIdx="1">
    <p:extLst>
      <p:ext uri="{19B8F6BF-5375-455C-9EA6-DF929625EA0E}">
        <p15:presenceInfo xmlns:p15="http://schemas.microsoft.com/office/powerpoint/2012/main" userId="S-1-12-1-433154139-1146739925-1263442821-13946082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5A5C"/>
    <a:srgbClr val="0000FF"/>
    <a:srgbClr val="FFC409"/>
    <a:srgbClr val="0066A1"/>
    <a:srgbClr val="E1F4FF"/>
    <a:srgbClr val="CCE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394" autoAdjust="0"/>
  </p:normalViewPr>
  <p:slideViewPr>
    <p:cSldViewPr>
      <p:cViewPr varScale="1">
        <p:scale>
          <a:sx n="113" d="100"/>
          <a:sy n="113" d="100"/>
        </p:scale>
        <p:origin x="614" y="91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0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200" d="100"/>
          <a:sy n="200" d="100"/>
        </p:scale>
        <p:origin x="1428" y="-355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006465" y="9262735"/>
            <a:ext cx="618677" cy="4038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10B12-E528-4D59-95AD-82AFC587F8BD}" type="slidenum">
              <a:rPr lang="nl-NL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‹N°›</a:t>
            </a:fld>
            <a:endParaRPr lang="nl-NL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AddNotifier#2"/>
          <p:cNvSpPr txBox="1">
            <a:spLocks noChangeArrowheads="1"/>
          </p:cNvSpPr>
          <p:nvPr/>
        </p:nvSpPr>
        <p:spPr bwMode="auto">
          <a:xfrm>
            <a:off x="226885" y="9275703"/>
            <a:ext cx="5861516" cy="434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Atos, the Atos logo, Atos Codex, Atos Consulting, Atos </a:t>
            </a:r>
            <a:r>
              <a:rPr lang="en-US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Worldgrid</a:t>
            </a:r>
            <a:r>
              <a:rPr lang="en-US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Worldline</a:t>
            </a:r>
            <a:r>
              <a:rPr lang="en-US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BlueKiwi</a:t>
            </a:r>
            <a:r>
              <a:rPr lang="en-US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Bull, Canopy the Open Cloud Company, Unify, </a:t>
            </a:r>
            <a:r>
              <a:rPr lang="en-US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Yunano</a:t>
            </a:r>
            <a:r>
              <a:rPr lang="en-US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Zero Email, Zero Email Certified and The Zero Email Company are registered trademarks of the Atos group. March 2016. © 2016 Atos. Confidential information owned by Atos, to be used by the recipient only. This document, or any part of it, may not be reproduced, copied, circulated and/or distributed nor quoted without prior written approval from Atos.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61" t="29660" r="25486" b="21647"/>
          <a:stretch/>
        </p:blipFill>
        <p:spPr>
          <a:xfrm>
            <a:off x="5825573" y="109844"/>
            <a:ext cx="867998" cy="525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6912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5"/>
          </p:nvPr>
        </p:nvSpPr>
        <p:spPr>
          <a:xfrm>
            <a:off x="6006465" y="9262735"/>
            <a:ext cx="618677" cy="4038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10B12-E528-4D59-95AD-82AFC587F8BD}" type="slidenum">
              <a:rPr lang="nl-NL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‹N°›</a:t>
            </a:fld>
            <a:endParaRPr lang="nl-NL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AddNotifier#3"/>
          <p:cNvSpPr txBox="1">
            <a:spLocks noChangeArrowheads="1"/>
          </p:cNvSpPr>
          <p:nvPr/>
        </p:nvSpPr>
        <p:spPr bwMode="auto">
          <a:xfrm>
            <a:off x="226885" y="9275703"/>
            <a:ext cx="5861516" cy="434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Atos, the Atos logo, Atos Codex, Atos Consulting, Atos </a:t>
            </a:r>
            <a:r>
              <a:rPr lang="en-US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Worldgrid</a:t>
            </a:r>
            <a:r>
              <a:rPr lang="en-US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Worldline</a:t>
            </a:r>
            <a:r>
              <a:rPr lang="en-US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BlueKiwi</a:t>
            </a:r>
            <a:r>
              <a:rPr lang="en-US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Bull, Canopy the Open Cloud Company, Unify, </a:t>
            </a:r>
            <a:r>
              <a:rPr lang="en-US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Yunano</a:t>
            </a:r>
            <a:r>
              <a:rPr lang="en-US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Zero Email, Zero Email Certified and The Zero Email Company are registered trademarks of the Atos group. March 2016. © 2016 Atos. Confidential information owned by Atos, to be used by the recipient only. This document, or any part of it, may not be reproduced, copied, circulated and/or distributed nor quoted without prior written approval from Atos.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61" t="29660" r="25486" b="21647"/>
          <a:stretch/>
        </p:blipFill>
        <p:spPr>
          <a:xfrm>
            <a:off x="5825573" y="109844"/>
            <a:ext cx="867998" cy="525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528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text only">
    <p:bg bwMode="gray"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779" y="1203598"/>
            <a:ext cx="8309346" cy="1102519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3000" b="1" baseline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12931" y="2320746"/>
            <a:ext cx="8312194" cy="11151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800" b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Click to edit the sub title</a:t>
            </a:r>
          </a:p>
        </p:txBody>
      </p:sp>
      <p:sp>
        <p:nvSpPr>
          <p:cNvPr id="8" name="AddCustomDate#1"/>
          <p:cNvSpPr txBox="1"/>
          <p:nvPr userDrawn="1"/>
        </p:nvSpPr>
        <p:spPr>
          <a:xfrm>
            <a:off x="217612" y="3723878"/>
            <a:ext cx="1107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b="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03-09-2019</a:t>
            </a:r>
          </a:p>
        </p:txBody>
      </p:sp>
      <p:sp>
        <p:nvSpPr>
          <p:cNvPr id="10" name="AddClassification"/>
          <p:cNvSpPr txBox="1">
            <a:spLocks noChangeArrowheads="1"/>
          </p:cNvSpPr>
          <p:nvPr userDrawn="1"/>
        </p:nvSpPr>
        <p:spPr bwMode="auto">
          <a:xfrm>
            <a:off x="3739885" y="4646845"/>
            <a:ext cx="166423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800" b="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© Avantix – For internal use</a:t>
            </a:r>
          </a:p>
        </p:txBody>
      </p:sp>
      <p:pic>
        <p:nvPicPr>
          <p:cNvPr id="6" name="Content Placeholder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6" t="44209" r="19350" b="41261"/>
          <a:stretch/>
        </p:blipFill>
        <p:spPr>
          <a:xfrm>
            <a:off x="6156176" y="4515966"/>
            <a:ext cx="2880320" cy="39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003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8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29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341435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9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2313170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0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2313170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1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27806259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2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917790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3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9177908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4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9177908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5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9177908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6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9177908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7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917790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35072469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8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9177908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9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9177908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20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55976" y="1995686"/>
            <a:ext cx="4680520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9177908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 bwMode="gray"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215779" y="1203598"/>
            <a:ext cx="4950000" cy="1102519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3000" b="1" baseline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 dirty="0"/>
              <a:t>Click to edit the title</a:t>
            </a:r>
          </a:p>
        </p:txBody>
      </p:sp>
      <p:sp>
        <p:nvSpPr>
          <p:cNvPr id="7" name="AddNotifier#1"/>
          <p:cNvSpPr txBox="1">
            <a:spLocks noChangeArrowheads="1"/>
          </p:cNvSpPr>
          <p:nvPr userDrawn="1"/>
        </p:nvSpPr>
        <p:spPr bwMode="auto">
          <a:xfrm>
            <a:off x="234016" y="4240618"/>
            <a:ext cx="4914048" cy="63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700" kern="1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17-07-19</a:t>
            </a:r>
            <a:endParaRPr lang="en-US" sz="7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2013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text only">
    <p:bg bwMode="gray"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779" y="1203598"/>
            <a:ext cx="8309346" cy="1102519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3000" b="1" baseline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12931" y="2320746"/>
            <a:ext cx="8312194" cy="11151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800" b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Click to edit the sub title</a:t>
            </a:r>
          </a:p>
        </p:txBody>
      </p:sp>
      <p:sp>
        <p:nvSpPr>
          <p:cNvPr id="8" name="AddCustomDate#1"/>
          <p:cNvSpPr txBox="1"/>
          <p:nvPr userDrawn="1"/>
        </p:nvSpPr>
        <p:spPr>
          <a:xfrm>
            <a:off x="217612" y="3723878"/>
            <a:ext cx="1107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>
                <a:solidFill>
                  <a:prstClr val="white"/>
                </a:solidFill>
                <a:ea typeface="Verdana" pitchFamily="34" charset="0"/>
                <a:cs typeface="Verdana" pitchFamily="34" charset="0"/>
              </a:rPr>
              <a:t>16-01-2018</a:t>
            </a:r>
          </a:p>
        </p:txBody>
      </p:sp>
      <p:sp>
        <p:nvSpPr>
          <p:cNvPr id="10" name="AddClassification"/>
          <p:cNvSpPr txBox="1">
            <a:spLocks noChangeArrowheads="1"/>
          </p:cNvSpPr>
          <p:nvPr userDrawn="1"/>
        </p:nvSpPr>
        <p:spPr bwMode="auto">
          <a:xfrm>
            <a:off x="4215973" y="4646845"/>
            <a:ext cx="71205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800" dirty="0">
                <a:solidFill>
                  <a:prstClr val="whit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© Avantix</a:t>
            </a:r>
          </a:p>
        </p:txBody>
      </p:sp>
      <p:pic>
        <p:nvPicPr>
          <p:cNvPr id="6" name="Content Placeholder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6" t="44209" r="19350" b="41261"/>
          <a:stretch/>
        </p:blipFill>
        <p:spPr>
          <a:xfrm>
            <a:off x="6156176" y="4515966"/>
            <a:ext cx="2880320" cy="39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6041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3075798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Basic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16488" y="1090800"/>
            <a:ext cx="8748000" cy="3474900"/>
          </a:xfrm>
          <a:prstGeom prst="rect">
            <a:avLst/>
          </a:prstGeom>
        </p:spPr>
        <p:txBody>
          <a:bodyPr/>
          <a:lstStyle>
            <a:lvl1pPr>
              <a:buClr>
                <a:srgbClr val="565A5C"/>
              </a:buClr>
              <a:defRPr/>
            </a:lvl1pPr>
            <a:lvl2pPr>
              <a:buClr>
                <a:srgbClr val="565A5C"/>
              </a:buClr>
              <a:defRPr/>
            </a:lvl2pPr>
            <a:lvl3pPr>
              <a:buClr>
                <a:srgbClr val="565A5C"/>
              </a:buClr>
              <a:defRPr/>
            </a:lvl3pPr>
            <a:lvl4pPr>
              <a:buClr>
                <a:srgbClr val="565A5C"/>
              </a:buClr>
              <a:defRPr/>
            </a:lvl4pPr>
            <a:lvl5pPr>
              <a:buClr>
                <a:srgbClr val="565A5C"/>
              </a:buClr>
              <a:defRPr/>
            </a:lvl5pPr>
          </a:lstStyle>
          <a:p>
            <a:pPr lvl="0"/>
            <a:r>
              <a:rPr lang="nl-NL" dirty="0"/>
              <a:t>First level</a:t>
            </a:r>
          </a:p>
          <a:p>
            <a:pPr lvl="1"/>
            <a:r>
              <a:rPr lang="nl-NL" dirty="0"/>
              <a:t>Second level</a:t>
            </a:r>
          </a:p>
          <a:p>
            <a:pPr lvl="2"/>
            <a:r>
              <a:rPr lang="nl-NL" dirty="0" err="1"/>
              <a:t>Third</a:t>
            </a:r>
            <a:r>
              <a:rPr lang="nl-NL" dirty="0"/>
              <a:t> level</a:t>
            </a:r>
          </a:p>
          <a:p>
            <a:pPr lvl="3"/>
            <a:r>
              <a:rPr lang="nl-NL" dirty="0" err="1"/>
              <a:t>Fourth</a:t>
            </a:r>
            <a:r>
              <a:rPr lang="nl-NL" dirty="0"/>
              <a:t> level</a:t>
            </a:r>
          </a:p>
          <a:p>
            <a:pPr lvl="4"/>
            <a:r>
              <a:rPr lang="nl-NL" dirty="0" err="1"/>
              <a:t>Fifth</a:t>
            </a:r>
            <a:r>
              <a:rPr lang="nl-NL" dirty="0"/>
              <a:t> level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0300" y="4731989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DAF489CC-3B7A-4DA5-A8C0-4984788D0EC5}" type="slidenum">
              <a:rPr lang="nl-NL" smtClean="0">
                <a:solidFill>
                  <a:prstClr val="black"/>
                </a:solidFill>
              </a:rPr>
              <a:pPr/>
              <a:t>‹N°›</a:t>
            </a:fld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216488" y="123478"/>
            <a:ext cx="8748000" cy="72008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dirty="0"/>
              <a:t>Click to edit the header</a:t>
            </a:r>
          </a:p>
        </p:txBody>
      </p:sp>
      <p:cxnSp>
        <p:nvCxnSpPr>
          <p:cNvPr id="4" name="Connecteur droit 3"/>
          <p:cNvCxnSpPr/>
          <p:nvPr userDrawn="1"/>
        </p:nvCxnSpPr>
        <p:spPr>
          <a:xfrm>
            <a:off x="0" y="946046"/>
            <a:ext cx="9144000" cy="0"/>
          </a:xfrm>
          <a:prstGeom prst="line">
            <a:avLst/>
          </a:prstGeom>
          <a:ln w="15875">
            <a:solidFill>
              <a:srgbClr val="565A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 userDrawn="1"/>
        </p:nvCxnSpPr>
        <p:spPr>
          <a:xfrm>
            <a:off x="1588" y="4621882"/>
            <a:ext cx="9144000" cy="0"/>
          </a:xfrm>
          <a:prstGeom prst="line">
            <a:avLst/>
          </a:prstGeom>
          <a:ln w="15875">
            <a:solidFill>
              <a:srgbClr val="565A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e 8"/>
          <p:cNvGrpSpPr/>
          <p:nvPr userDrawn="1"/>
        </p:nvGrpSpPr>
        <p:grpSpPr>
          <a:xfrm>
            <a:off x="7596336" y="4652362"/>
            <a:ext cx="1512168" cy="397199"/>
            <a:chOff x="7596336" y="4652362"/>
            <a:chExt cx="1512168" cy="397199"/>
          </a:xfrm>
        </p:grpSpPr>
        <p:sp>
          <p:nvSpPr>
            <p:cNvPr id="5" name="Rectangle 4"/>
            <p:cNvSpPr/>
            <p:nvPr userDrawn="1"/>
          </p:nvSpPr>
          <p:spPr>
            <a:xfrm>
              <a:off x="7596336" y="4652362"/>
              <a:ext cx="1512168" cy="3971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pic>
          <p:nvPicPr>
            <p:cNvPr id="8" name="Content Placeholder 4"/>
            <p:cNvPicPr/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263" t="41669" r="21369" b="41887"/>
            <a:stretch/>
          </p:blipFill>
          <p:spPr>
            <a:xfrm>
              <a:off x="7666385" y="4750658"/>
              <a:ext cx="1341160" cy="26842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25629923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2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32917157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3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76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10241416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4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167629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Basic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16488" y="1090800"/>
            <a:ext cx="8748000" cy="3474900"/>
          </a:xfrm>
          <a:prstGeom prst="rect">
            <a:avLst/>
          </a:prstGeom>
        </p:spPr>
        <p:txBody>
          <a:bodyPr/>
          <a:lstStyle>
            <a:lvl1pPr>
              <a:buClr>
                <a:srgbClr val="565A5C"/>
              </a:buClr>
              <a:defRPr/>
            </a:lvl1pPr>
            <a:lvl2pPr>
              <a:buClr>
                <a:srgbClr val="565A5C"/>
              </a:buClr>
              <a:defRPr/>
            </a:lvl2pPr>
            <a:lvl3pPr>
              <a:buClr>
                <a:srgbClr val="565A5C"/>
              </a:buClr>
              <a:defRPr/>
            </a:lvl3pPr>
            <a:lvl4pPr>
              <a:buClr>
                <a:srgbClr val="565A5C"/>
              </a:buClr>
              <a:defRPr/>
            </a:lvl4pPr>
            <a:lvl5pPr>
              <a:buClr>
                <a:srgbClr val="565A5C"/>
              </a:buClr>
              <a:defRPr/>
            </a:lvl5pPr>
          </a:lstStyle>
          <a:p>
            <a:pPr lvl="0"/>
            <a:r>
              <a:rPr lang="nl-NL" dirty="0"/>
              <a:t>First level</a:t>
            </a:r>
          </a:p>
          <a:p>
            <a:pPr lvl="1"/>
            <a:r>
              <a:rPr lang="nl-NL" dirty="0"/>
              <a:t>Second level</a:t>
            </a:r>
          </a:p>
          <a:p>
            <a:pPr lvl="2"/>
            <a:r>
              <a:rPr lang="nl-NL" dirty="0" err="1"/>
              <a:t>Third</a:t>
            </a:r>
            <a:r>
              <a:rPr lang="nl-NL" dirty="0"/>
              <a:t> level</a:t>
            </a:r>
          </a:p>
          <a:p>
            <a:pPr lvl="3"/>
            <a:r>
              <a:rPr lang="nl-NL" dirty="0" err="1"/>
              <a:t>Fourth</a:t>
            </a:r>
            <a:r>
              <a:rPr lang="nl-NL" dirty="0"/>
              <a:t> level</a:t>
            </a:r>
          </a:p>
          <a:p>
            <a:pPr lvl="4"/>
            <a:r>
              <a:rPr lang="nl-NL" dirty="0" err="1"/>
              <a:t>Fifth</a:t>
            </a:r>
            <a:r>
              <a:rPr lang="nl-NL" dirty="0"/>
              <a:t> level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0300" y="4731989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216488" y="123478"/>
            <a:ext cx="8748000" cy="72008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dirty="0"/>
              <a:t>Click to edit the header</a:t>
            </a:r>
          </a:p>
        </p:txBody>
      </p:sp>
      <p:cxnSp>
        <p:nvCxnSpPr>
          <p:cNvPr id="4" name="Connecteur droit 3"/>
          <p:cNvCxnSpPr/>
          <p:nvPr userDrawn="1"/>
        </p:nvCxnSpPr>
        <p:spPr>
          <a:xfrm>
            <a:off x="0" y="946046"/>
            <a:ext cx="9144000" cy="0"/>
          </a:xfrm>
          <a:prstGeom prst="line">
            <a:avLst/>
          </a:prstGeom>
          <a:ln w="15875">
            <a:solidFill>
              <a:srgbClr val="565A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 userDrawn="1"/>
        </p:nvCxnSpPr>
        <p:spPr>
          <a:xfrm>
            <a:off x="1588" y="4621882"/>
            <a:ext cx="9144000" cy="0"/>
          </a:xfrm>
          <a:prstGeom prst="line">
            <a:avLst/>
          </a:prstGeom>
          <a:ln w="15875">
            <a:solidFill>
              <a:srgbClr val="565A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e 8"/>
          <p:cNvGrpSpPr/>
          <p:nvPr userDrawn="1"/>
        </p:nvGrpSpPr>
        <p:grpSpPr>
          <a:xfrm>
            <a:off x="7596336" y="4652362"/>
            <a:ext cx="1512168" cy="397199"/>
            <a:chOff x="7596336" y="4652362"/>
            <a:chExt cx="1512168" cy="397199"/>
          </a:xfrm>
        </p:grpSpPr>
        <p:sp>
          <p:nvSpPr>
            <p:cNvPr id="5" name="Rectangle 4"/>
            <p:cNvSpPr/>
            <p:nvPr userDrawn="1"/>
          </p:nvSpPr>
          <p:spPr>
            <a:xfrm>
              <a:off x="7596336" y="4652362"/>
              <a:ext cx="1512168" cy="3971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Content Placeholder 4"/>
            <p:cNvPicPr/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263" t="41669" r="21369" b="41887"/>
            <a:stretch/>
          </p:blipFill>
          <p:spPr>
            <a:xfrm>
              <a:off x="7666385" y="4750658"/>
              <a:ext cx="1341160" cy="268423"/>
            </a:xfrm>
            <a:prstGeom prst="rect">
              <a:avLst/>
            </a:prstGeom>
          </p:spPr>
        </p:pic>
      </p:grpSp>
      <p:sp>
        <p:nvSpPr>
          <p:cNvPr id="11" name="ZoneTexte 10">
            <a:extLst>
              <a:ext uri="{FF2B5EF4-FFF2-40B4-BE49-F238E27FC236}">
                <a16:creationId xmlns:a16="http://schemas.microsoft.com/office/drawing/2014/main" id="{16DD581B-87D5-4CA1-8518-6A8811FC7ABB}"/>
              </a:ext>
            </a:extLst>
          </p:cNvPr>
          <p:cNvSpPr txBox="1"/>
          <p:nvPr userDrawn="1"/>
        </p:nvSpPr>
        <p:spPr>
          <a:xfrm>
            <a:off x="4266451" y="4752272"/>
            <a:ext cx="648073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DR-SF</a:t>
            </a:r>
          </a:p>
        </p:txBody>
      </p:sp>
    </p:spTree>
    <p:extLst>
      <p:ext uri="{BB962C8B-B14F-4D97-AF65-F5344CB8AC3E}">
        <p14:creationId xmlns:p14="http://schemas.microsoft.com/office/powerpoint/2010/main" val="1586078290"/>
      </p:ext>
    </p:extLst>
  </p:cSld>
  <p:clrMapOvr>
    <a:masterClrMapping/>
  </p:clrMapOvr>
  <p:hf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5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6665334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6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18385233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7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9942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29302813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8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29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56526382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9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290679287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0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251985504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1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228765782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2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369852406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3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7698141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4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1567469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2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34470125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5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186724711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6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25904810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7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53858910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8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61872559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9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418254840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20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55976" y="1995686"/>
            <a:ext cx="4680520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371258347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 bwMode="gray"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215779" y="1203598"/>
            <a:ext cx="4950000" cy="1102519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3000" b="1" baseline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 dirty="0"/>
              <a:t>Click to edit the title</a:t>
            </a:r>
          </a:p>
        </p:txBody>
      </p:sp>
      <p:sp>
        <p:nvSpPr>
          <p:cNvPr id="7" name="AddNotifier#1"/>
          <p:cNvSpPr txBox="1">
            <a:spLocks noChangeArrowheads="1"/>
          </p:cNvSpPr>
          <p:nvPr userDrawn="1"/>
        </p:nvSpPr>
        <p:spPr bwMode="auto">
          <a:xfrm>
            <a:off x="234016" y="4240618"/>
            <a:ext cx="4914048" cy="63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700" dirty="0">
                <a:solidFill>
                  <a:prstClr val="whit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26-08-19</a:t>
            </a:r>
          </a:p>
        </p:txBody>
      </p:sp>
    </p:spTree>
    <p:extLst>
      <p:ext uri="{BB962C8B-B14F-4D97-AF65-F5344CB8AC3E}">
        <p14:creationId xmlns:p14="http://schemas.microsoft.com/office/powerpoint/2010/main" val="412958911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text only">
    <p:bg bwMode="gray"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779" y="1203598"/>
            <a:ext cx="8309346" cy="1102519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3000" b="1" baseline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12931" y="2320746"/>
            <a:ext cx="8312194" cy="11151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800" b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Click to edit the sub title</a:t>
            </a:r>
          </a:p>
        </p:txBody>
      </p:sp>
      <p:sp>
        <p:nvSpPr>
          <p:cNvPr id="8" name="AddCustomDate#1"/>
          <p:cNvSpPr txBox="1"/>
          <p:nvPr userDrawn="1"/>
        </p:nvSpPr>
        <p:spPr>
          <a:xfrm>
            <a:off x="217612" y="3723878"/>
            <a:ext cx="1107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b="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10-01-2019</a:t>
            </a:r>
          </a:p>
        </p:txBody>
      </p:sp>
      <p:sp>
        <p:nvSpPr>
          <p:cNvPr id="10" name="AddClassification"/>
          <p:cNvSpPr txBox="1">
            <a:spLocks noChangeArrowheads="1"/>
          </p:cNvSpPr>
          <p:nvPr userDrawn="1"/>
        </p:nvSpPr>
        <p:spPr bwMode="auto">
          <a:xfrm>
            <a:off x="4215973" y="4646845"/>
            <a:ext cx="71205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800" b="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© Avantix</a:t>
            </a:r>
          </a:p>
        </p:txBody>
      </p:sp>
      <p:pic>
        <p:nvPicPr>
          <p:cNvPr id="6" name="Content Placeholder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6" t="44209" r="19350" b="41261"/>
          <a:stretch/>
        </p:blipFill>
        <p:spPr>
          <a:xfrm>
            <a:off x="6156176" y="4515966"/>
            <a:ext cx="2880320" cy="39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14947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296498128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Basic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16488" y="1090800"/>
            <a:ext cx="8748000" cy="3474900"/>
          </a:xfrm>
          <a:prstGeom prst="rect">
            <a:avLst/>
          </a:prstGeom>
        </p:spPr>
        <p:txBody>
          <a:bodyPr/>
          <a:lstStyle>
            <a:lvl1pPr>
              <a:buClr>
                <a:srgbClr val="565A5C"/>
              </a:buClr>
              <a:defRPr/>
            </a:lvl1pPr>
            <a:lvl2pPr>
              <a:buClr>
                <a:srgbClr val="565A5C"/>
              </a:buClr>
              <a:defRPr/>
            </a:lvl2pPr>
            <a:lvl3pPr>
              <a:buClr>
                <a:srgbClr val="565A5C"/>
              </a:buClr>
              <a:defRPr/>
            </a:lvl3pPr>
            <a:lvl4pPr>
              <a:buClr>
                <a:srgbClr val="565A5C"/>
              </a:buClr>
              <a:defRPr/>
            </a:lvl4pPr>
            <a:lvl5pPr>
              <a:buClr>
                <a:srgbClr val="565A5C"/>
              </a:buClr>
              <a:defRPr/>
            </a:lvl5pPr>
          </a:lstStyle>
          <a:p>
            <a:pPr lvl="0"/>
            <a:r>
              <a:rPr lang="nl-NL" dirty="0"/>
              <a:t>First level</a:t>
            </a:r>
          </a:p>
          <a:p>
            <a:pPr lvl="1"/>
            <a:r>
              <a:rPr lang="nl-NL" dirty="0"/>
              <a:t>Second level</a:t>
            </a:r>
          </a:p>
          <a:p>
            <a:pPr lvl="2"/>
            <a:r>
              <a:rPr lang="nl-NL" dirty="0" err="1"/>
              <a:t>Third</a:t>
            </a:r>
            <a:r>
              <a:rPr lang="nl-NL" dirty="0"/>
              <a:t> level</a:t>
            </a:r>
          </a:p>
          <a:p>
            <a:pPr lvl="3"/>
            <a:r>
              <a:rPr lang="nl-NL" dirty="0" err="1"/>
              <a:t>Fourth</a:t>
            </a:r>
            <a:r>
              <a:rPr lang="nl-NL" dirty="0"/>
              <a:t> level</a:t>
            </a:r>
          </a:p>
          <a:p>
            <a:pPr lvl="4"/>
            <a:r>
              <a:rPr lang="nl-NL" dirty="0" err="1"/>
              <a:t>Fifth</a:t>
            </a:r>
            <a:r>
              <a:rPr lang="nl-NL" dirty="0"/>
              <a:t> level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0300" y="4731989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216488" y="123478"/>
            <a:ext cx="8748000" cy="72008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dirty="0"/>
              <a:t>Click to edit the header</a:t>
            </a:r>
          </a:p>
        </p:txBody>
      </p:sp>
      <p:cxnSp>
        <p:nvCxnSpPr>
          <p:cNvPr id="4" name="Connecteur droit 3"/>
          <p:cNvCxnSpPr/>
          <p:nvPr userDrawn="1"/>
        </p:nvCxnSpPr>
        <p:spPr>
          <a:xfrm>
            <a:off x="0" y="946046"/>
            <a:ext cx="9144000" cy="0"/>
          </a:xfrm>
          <a:prstGeom prst="line">
            <a:avLst/>
          </a:prstGeom>
          <a:ln w="15875">
            <a:solidFill>
              <a:srgbClr val="565A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 userDrawn="1"/>
        </p:nvCxnSpPr>
        <p:spPr>
          <a:xfrm>
            <a:off x="1588" y="4621882"/>
            <a:ext cx="9144000" cy="0"/>
          </a:xfrm>
          <a:prstGeom prst="line">
            <a:avLst/>
          </a:prstGeom>
          <a:ln w="15875">
            <a:solidFill>
              <a:srgbClr val="565A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e 8"/>
          <p:cNvGrpSpPr/>
          <p:nvPr userDrawn="1"/>
        </p:nvGrpSpPr>
        <p:grpSpPr>
          <a:xfrm>
            <a:off x="7596336" y="4652362"/>
            <a:ext cx="1512168" cy="397199"/>
            <a:chOff x="7596336" y="4652362"/>
            <a:chExt cx="1512168" cy="397199"/>
          </a:xfrm>
        </p:grpSpPr>
        <p:sp>
          <p:nvSpPr>
            <p:cNvPr id="5" name="Rectangle 4"/>
            <p:cNvSpPr/>
            <p:nvPr userDrawn="1"/>
          </p:nvSpPr>
          <p:spPr>
            <a:xfrm>
              <a:off x="7596336" y="4652362"/>
              <a:ext cx="1512168" cy="3971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Content Placeholder 4"/>
            <p:cNvPicPr/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263" t="41669" r="21369" b="41887"/>
            <a:stretch/>
          </p:blipFill>
          <p:spPr>
            <a:xfrm>
              <a:off x="7666385" y="4750658"/>
              <a:ext cx="1341160" cy="26842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92238957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3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76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1855026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2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260460692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3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76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5226675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4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114032354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5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221127094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6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120017369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7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9942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87894691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8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29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227640902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9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407369021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0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195564904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1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903990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4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187260287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2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218742519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3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398555297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4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208185712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5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411080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6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172509740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7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15600570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8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313272466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9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313136099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20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55976" y="1995686"/>
            <a:ext cx="4680520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199800848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 bwMode="gray"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215779" y="1203598"/>
            <a:ext cx="4950000" cy="1102519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3000" b="1" baseline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 dirty="0"/>
              <a:t>Click to edit the title</a:t>
            </a:r>
          </a:p>
        </p:txBody>
      </p:sp>
    </p:spTree>
    <p:extLst>
      <p:ext uri="{BB962C8B-B14F-4D97-AF65-F5344CB8AC3E}">
        <p14:creationId xmlns:p14="http://schemas.microsoft.com/office/powerpoint/2010/main" val="2527874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5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2727481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6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53463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7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9942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1583176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1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44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1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25.xml"/><Relationship Id="rId16" Type="http://schemas.openxmlformats.org/officeDocument/2006/relationships/slideLayout" Target="../slideLayouts/slideLayout39.xml"/><Relationship Id="rId2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24" Type="http://schemas.openxmlformats.org/officeDocument/2006/relationships/theme" Target="../theme/theme2.xml"/><Relationship Id="rId5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8.xml"/><Relationship Id="rId23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33.xml"/><Relationship Id="rId19" Type="http://schemas.openxmlformats.org/officeDocument/2006/relationships/slideLayout" Target="../slideLayouts/slideLayout42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Relationship Id="rId22" Type="http://schemas.openxmlformats.org/officeDocument/2006/relationships/slideLayout" Target="../slideLayouts/slideLayout4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slideLayout" Target="../slideLayouts/slideLayout59.xml"/><Relationship Id="rId1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49.xml"/><Relationship Id="rId21" Type="http://schemas.openxmlformats.org/officeDocument/2006/relationships/slideLayout" Target="../slideLayouts/slideLayout67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1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48.xml"/><Relationship Id="rId16" Type="http://schemas.openxmlformats.org/officeDocument/2006/relationships/slideLayout" Target="../slideLayouts/slideLayout62.xml"/><Relationship Id="rId20" Type="http://schemas.openxmlformats.org/officeDocument/2006/relationships/slideLayout" Target="../slideLayouts/slideLayout66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24" Type="http://schemas.openxmlformats.org/officeDocument/2006/relationships/theme" Target="../theme/theme3.xml"/><Relationship Id="rId5" Type="http://schemas.openxmlformats.org/officeDocument/2006/relationships/slideLayout" Target="../slideLayouts/slideLayout51.xml"/><Relationship Id="rId15" Type="http://schemas.openxmlformats.org/officeDocument/2006/relationships/slideLayout" Target="../slideLayouts/slideLayout61.xml"/><Relationship Id="rId23" Type="http://schemas.openxmlformats.org/officeDocument/2006/relationships/slideLayout" Target="../slideLayouts/slideLayout69.xml"/><Relationship Id="rId10" Type="http://schemas.openxmlformats.org/officeDocument/2006/relationships/slideLayout" Target="../slideLayouts/slideLayout56.xml"/><Relationship Id="rId19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slideLayout" Target="../slideLayouts/slideLayout60.xml"/><Relationship Id="rId22" Type="http://schemas.openxmlformats.org/officeDocument/2006/relationships/slideLayout" Target="../slideLayouts/slideLayout6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0300" y="4731989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  <p:sp>
        <p:nvSpPr>
          <p:cNvPr id="10" name="AddCustomFooter#1"/>
          <p:cNvSpPr txBox="1"/>
          <p:nvPr/>
        </p:nvSpPr>
        <p:spPr>
          <a:xfrm>
            <a:off x="236700" y="4729862"/>
            <a:ext cx="2255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      | 17-07-19 | NDI | © Atos </a:t>
            </a:r>
          </a:p>
          <a:p>
            <a:r>
              <a:rPr lang="en-US" sz="100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BDS | MCS  </a:t>
            </a:r>
            <a:endParaRPr lang="nl-NL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>
          <a:xfrm>
            <a:off x="216488" y="1090800"/>
            <a:ext cx="8748000" cy="3474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nl-NL" dirty="0"/>
              <a:t>First level</a:t>
            </a:r>
          </a:p>
          <a:p>
            <a:pPr lvl="1"/>
            <a:r>
              <a:rPr lang="nl-NL" dirty="0"/>
              <a:t>Second level</a:t>
            </a:r>
          </a:p>
          <a:p>
            <a:pPr lvl="2"/>
            <a:r>
              <a:rPr lang="nl-NL" dirty="0" err="1"/>
              <a:t>Third</a:t>
            </a:r>
            <a:r>
              <a:rPr lang="nl-NL" dirty="0"/>
              <a:t> level</a:t>
            </a:r>
          </a:p>
          <a:p>
            <a:pPr lvl="3"/>
            <a:r>
              <a:rPr lang="nl-NL" dirty="0" err="1"/>
              <a:t>Fourth</a:t>
            </a:r>
            <a:r>
              <a:rPr lang="nl-NL" dirty="0"/>
              <a:t> level</a:t>
            </a:r>
          </a:p>
          <a:p>
            <a:pPr lvl="4"/>
            <a:r>
              <a:rPr lang="nl-NL" dirty="0" err="1"/>
              <a:t>Fifth</a:t>
            </a:r>
            <a:r>
              <a:rPr lang="nl-NL" dirty="0"/>
              <a:t> level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216488" y="123478"/>
            <a:ext cx="8748000" cy="567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nl-NL" dirty="0"/>
              <a:t>Click to edit the header</a:t>
            </a:r>
          </a:p>
        </p:txBody>
      </p:sp>
    </p:spTree>
    <p:extLst>
      <p:ext uri="{BB962C8B-B14F-4D97-AF65-F5344CB8AC3E}">
        <p14:creationId xmlns:p14="http://schemas.microsoft.com/office/powerpoint/2010/main" val="1998182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6" r:id="rId2"/>
    <p:sldLayoutId id="2147483653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55" r:id="rId2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b="1" kern="1200" baseline="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270000" indent="-270000" algn="l" defTabSz="914400" rtl="0" eaLnBrk="1" latinLnBrk="0" hangingPunct="1">
        <a:spcBef>
          <a:spcPct val="20000"/>
        </a:spcBef>
        <a:buClr>
          <a:schemeClr val="tx2"/>
        </a:buClr>
        <a:buFont typeface="Lucida Sans Unicode" pitchFamily="34" charset="0"/>
        <a:buChar char="▶"/>
        <a:defRPr sz="1600" kern="1200" baseline="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540000" indent="-270000" algn="l" defTabSz="914400" rtl="0" eaLnBrk="1" latinLnBrk="0" hangingPunct="1">
        <a:spcBef>
          <a:spcPts val="384"/>
        </a:spcBef>
        <a:buClr>
          <a:schemeClr val="tx2"/>
        </a:buClr>
        <a:buFont typeface="Arial" pitchFamily="34" charset="0"/>
        <a:buChar char="–"/>
        <a:defRPr sz="1600" kern="1200" baseline="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810000" indent="-2700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080000" indent="-2700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–"/>
        <a:defRPr sz="1600" kern="1200" baseline="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1350000" indent="-2700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»"/>
        <a:defRPr sz="1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0300" y="4731989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DAF489CC-3B7A-4DA5-A8C0-4984788D0EC5}" type="slidenum">
              <a:rPr lang="nl-NL" smtClean="0">
                <a:solidFill>
                  <a:prstClr val="black"/>
                </a:solidFill>
              </a:rPr>
              <a:pPr/>
              <a:t>‹N°›</a:t>
            </a:fld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10" name="AddCustomFooter#1"/>
          <p:cNvSpPr txBox="1"/>
          <p:nvPr/>
        </p:nvSpPr>
        <p:spPr>
          <a:xfrm>
            <a:off x="236700" y="4729862"/>
            <a:ext cx="2236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       | </a:t>
            </a:r>
            <a:r>
              <a:rPr lang="en-US" sz="1000" baseline="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04-04-19</a:t>
            </a:r>
            <a:r>
              <a:rPr lang="en-US" sz="1000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| GBS | © Atos </a:t>
            </a:r>
          </a:p>
          <a:p>
            <a:r>
              <a:rPr lang="en-US" sz="1000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BDS | MCS  </a:t>
            </a:r>
            <a:endParaRPr lang="nl-NL" sz="1000" dirty="0">
              <a:solidFill>
                <a:prstClr val="black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>
          <a:xfrm>
            <a:off x="216488" y="1090800"/>
            <a:ext cx="8748000" cy="3474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nl-NL" dirty="0"/>
              <a:t>First level</a:t>
            </a:r>
          </a:p>
          <a:p>
            <a:pPr lvl="1"/>
            <a:r>
              <a:rPr lang="nl-NL" dirty="0"/>
              <a:t>Second level</a:t>
            </a:r>
          </a:p>
          <a:p>
            <a:pPr lvl="2"/>
            <a:r>
              <a:rPr lang="nl-NL" dirty="0" err="1"/>
              <a:t>Third</a:t>
            </a:r>
            <a:r>
              <a:rPr lang="nl-NL" dirty="0"/>
              <a:t> level</a:t>
            </a:r>
          </a:p>
          <a:p>
            <a:pPr lvl="3"/>
            <a:r>
              <a:rPr lang="nl-NL" dirty="0" err="1"/>
              <a:t>Fourth</a:t>
            </a:r>
            <a:r>
              <a:rPr lang="nl-NL" dirty="0"/>
              <a:t> level</a:t>
            </a:r>
          </a:p>
          <a:p>
            <a:pPr lvl="4"/>
            <a:r>
              <a:rPr lang="nl-NL" dirty="0" err="1"/>
              <a:t>Fifth</a:t>
            </a:r>
            <a:r>
              <a:rPr lang="nl-NL" dirty="0"/>
              <a:t> level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216488" y="123478"/>
            <a:ext cx="8748000" cy="567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nl-NL" dirty="0"/>
              <a:t>Click to edit the header</a:t>
            </a:r>
          </a:p>
        </p:txBody>
      </p:sp>
    </p:spTree>
    <p:extLst>
      <p:ext uri="{BB962C8B-B14F-4D97-AF65-F5344CB8AC3E}">
        <p14:creationId xmlns:p14="http://schemas.microsoft.com/office/powerpoint/2010/main" val="1613580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b="1" kern="1200" baseline="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270000" indent="-270000" algn="l" defTabSz="914400" rtl="0" eaLnBrk="1" latinLnBrk="0" hangingPunct="1">
        <a:spcBef>
          <a:spcPct val="20000"/>
        </a:spcBef>
        <a:buClr>
          <a:schemeClr val="tx2"/>
        </a:buClr>
        <a:buFont typeface="Lucida Sans Unicode" pitchFamily="34" charset="0"/>
        <a:buChar char="▶"/>
        <a:defRPr sz="1600" kern="1200" baseline="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540000" indent="-270000" algn="l" defTabSz="914400" rtl="0" eaLnBrk="1" latinLnBrk="0" hangingPunct="1">
        <a:spcBef>
          <a:spcPts val="384"/>
        </a:spcBef>
        <a:buClr>
          <a:schemeClr val="tx2"/>
        </a:buClr>
        <a:buFont typeface="Arial" pitchFamily="34" charset="0"/>
        <a:buChar char="–"/>
        <a:defRPr sz="1600" kern="1200" baseline="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810000" indent="-2700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080000" indent="-2700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–"/>
        <a:defRPr sz="1600" kern="1200" baseline="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1350000" indent="-2700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»"/>
        <a:defRPr sz="1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0300" y="4731989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  <p:sp>
        <p:nvSpPr>
          <p:cNvPr id="10" name="AddCustomFooter#1"/>
          <p:cNvSpPr txBox="1"/>
          <p:nvPr/>
        </p:nvSpPr>
        <p:spPr>
          <a:xfrm>
            <a:off x="236700" y="4729862"/>
            <a:ext cx="22813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      | 04-04-19 | GBS | © Atos </a:t>
            </a:r>
          </a:p>
          <a:p>
            <a:r>
              <a:rPr lang="en-US" sz="100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BDS | MCS  </a:t>
            </a:r>
            <a:endParaRPr lang="nl-NL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>
          <a:xfrm>
            <a:off x="216488" y="1090800"/>
            <a:ext cx="8748000" cy="3474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nl-NL" dirty="0"/>
              <a:t>First level</a:t>
            </a:r>
          </a:p>
          <a:p>
            <a:pPr lvl="1"/>
            <a:r>
              <a:rPr lang="nl-NL" dirty="0"/>
              <a:t>Second level</a:t>
            </a:r>
          </a:p>
          <a:p>
            <a:pPr lvl="2"/>
            <a:r>
              <a:rPr lang="nl-NL" dirty="0" err="1"/>
              <a:t>Third</a:t>
            </a:r>
            <a:r>
              <a:rPr lang="nl-NL" dirty="0"/>
              <a:t> level</a:t>
            </a:r>
          </a:p>
          <a:p>
            <a:pPr lvl="3"/>
            <a:r>
              <a:rPr lang="nl-NL" dirty="0" err="1"/>
              <a:t>Fourth</a:t>
            </a:r>
            <a:r>
              <a:rPr lang="nl-NL" dirty="0"/>
              <a:t> level</a:t>
            </a:r>
          </a:p>
          <a:p>
            <a:pPr lvl="4"/>
            <a:r>
              <a:rPr lang="nl-NL" dirty="0" err="1"/>
              <a:t>Fifth</a:t>
            </a:r>
            <a:r>
              <a:rPr lang="nl-NL" dirty="0"/>
              <a:t> level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216488" y="123478"/>
            <a:ext cx="8748000" cy="567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nl-NL" dirty="0"/>
              <a:t>Click to edit the header</a:t>
            </a:r>
          </a:p>
        </p:txBody>
      </p:sp>
    </p:spTree>
    <p:extLst>
      <p:ext uri="{BB962C8B-B14F-4D97-AF65-F5344CB8AC3E}">
        <p14:creationId xmlns:p14="http://schemas.microsoft.com/office/powerpoint/2010/main" val="3632269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  <p:sldLayoutId id="2147483718" r:id="rId18"/>
    <p:sldLayoutId id="2147483719" r:id="rId19"/>
    <p:sldLayoutId id="2147483720" r:id="rId20"/>
    <p:sldLayoutId id="2147483721" r:id="rId21"/>
    <p:sldLayoutId id="2147483722" r:id="rId22"/>
    <p:sldLayoutId id="2147483723" r:id="rId2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b="1" kern="1200" baseline="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270000" indent="-270000" algn="l" defTabSz="914400" rtl="0" eaLnBrk="1" latinLnBrk="0" hangingPunct="1">
        <a:spcBef>
          <a:spcPct val="20000"/>
        </a:spcBef>
        <a:buClr>
          <a:schemeClr val="tx2"/>
        </a:buClr>
        <a:buFont typeface="Lucida Sans Unicode" pitchFamily="34" charset="0"/>
        <a:buChar char="▶"/>
        <a:defRPr sz="1600" kern="1200" baseline="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540000" indent="-270000" algn="l" defTabSz="914400" rtl="0" eaLnBrk="1" latinLnBrk="0" hangingPunct="1">
        <a:spcBef>
          <a:spcPts val="384"/>
        </a:spcBef>
        <a:buClr>
          <a:schemeClr val="tx2"/>
        </a:buClr>
        <a:buFont typeface="Arial" pitchFamily="34" charset="0"/>
        <a:buChar char="–"/>
        <a:defRPr sz="1600" kern="1200" baseline="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810000" indent="-2700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080000" indent="-2700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–"/>
        <a:defRPr sz="1600" kern="1200" baseline="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1350000" indent="-2700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»"/>
        <a:defRPr sz="1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6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4F78C91-8D90-4F06-AC93-54E32ACCF0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1</a:t>
            </a:fld>
            <a:endParaRPr lang="nl-NL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5A5D67-3BAF-4ADD-9FAE-5AFDAF2E17D4}"/>
              </a:ext>
            </a:extLst>
          </p:cNvPr>
          <p:cNvSpPr/>
          <p:nvPr/>
        </p:nvSpPr>
        <p:spPr>
          <a:xfrm>
            <a:off x="827584" y="987574"/>
            <a:ext cx="77768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u="sng" dirty="0">
                <a:solidFill>
                  <a:srgbClr val="0070C0"/>
                </a:solidFill>
              </a:rPr>
              <a:t>Cartes:</a:t>
            </a:r>
          </a:p>
          <a:p>
            <a:endParaRPr lang="fr-FR" sz="1200" dirty="0"/>
          </a:p>
          <a:p>
            <a:r>
              <a:rPr lang="fr-FR" sz="1200" dirty="0"/>
              <a:t>La structure eSNA disposera de 6 slots pour 6 cartes électroniques extractibles (URA - NTI2) au format 3U :</a:t>
            </a:r>
          </a:p>
          <a:p>
            <a:endParaRPr lang="fr-FR" sz="12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200" dirty="0"/>
              <a:t>Slot 1 : carte Alimentation eSNA,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200" dirty="0"/>
              <a:t>Slot 2 : carte CPU A,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200" dirty="0"/>
              <a:t>Slot 3 : carte CPU B,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200" dirty="0"/>
              <a:t>Slot 4 : carte CPU C,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200" dirty="0"/>
              <a:t>Slot 5 : carte CPU D,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200" dirty="0"/>
              <a:t>Slot 6 : slot « </a:t>
            </a:r>
            <a:r>
              <a:rPr lang="fr-FR" sz="1200" dirty="0" err="1"/>
              <a:t>spare</a:t>
            </a:r>
            <a:r>
              <a:rPr lang="fr-FR" sz="1200" dirty="0"/>
              <a:t> ».</a:t>
            </a:r>
          </a:p>
          <a:p>
            <a:endParaRPr lang="fr-FR" sz="1200" b="1" i="1" dirty="0"/>
          </a:p>
          <a:p>
            <a:endParaRPr lang="fr-FR" sz="1200" dirty="0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D4645B02-78EA-443D-BDDC-D214688CFC98}"/>
              </a:ext>
            </a:extLst>
          </p:cNvPr>
          <p:cNvSpPr txBox="1">
            <a:spLocks/>
          </p:cNvSpPr>
          <p:nvPr/>
        </p:nvSpPr>
        <p:spPr>
          <a:xfrm>
            <a:off x="1257300" y="282179"/>
            <a:ext cx="6843092" cy="57030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baseline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ROA eSNA</a:t>
            </a:r>
            <a:br>
              <a:rPr lang="fr-FR" dirty="0"/>
            </a:br>
            <a:r>
              <a:rPr lang="fr-FR" sz="1500" dirty="0"/>
              <a:t>Présentation de la solution</a:t>
            </a:r>
            <a:endParaRPr lang="en-US" sz="1500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0F73EA7D-632F-4971-A50B-40B467A75C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896" y="1563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8" name="Objet 7">
            <a:extLst>
              <a:ext uri="{FF2B5EF4-FFF2-40B4-BE49-F238E27FC236}">
                <a16:creationId xmlns:a16="http://schemas.microsoft.com/office/drawing/2014/main" id="{AF60984B-0119-4352-9898-7B9B234BC1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8703665"/>
              </p:ext>
            </p:extLst>
          </p:nvPr>
        </p:nvGraphicFramePr>
        <p:xfrm>
          <a:off x="3635896" y="1491630"/>
          <a:ext cx="5426075" cy="311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Visio" r:id="rId3" imgW="6718300" imgH="3850640" progId="Visio.Drawing.11">
                  <p:embed/>
                </p:oleObj>
              </mc:Choice>
              <mc:Fallback>
                <p:oleObj name="Visio" r:id="rId3" imgW="6718300" imgH="3850640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1491630"/>
                        <a:ext cx="5426075" cy="311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2348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D4ACBB4-ABC7-4878-9873-4B80AC676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2</a:t>
            </a:fld>
            <a:endParaRPr lang="nl-NL" dirty="0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24E4D086-FF5C-4324-9151-245DBE3AFD8E}"/>
              </a:ext>
            </a:extLst>
          </p:cNvPr>
          <p:cNvSpPr txBox="1">
            <a:spLocks/>
          </p:cNvSpPr>
          <p:nvPr/>
        </p:nvSpPr>
        <p:spPr>
          <a:xfrm>
            <a:off x="1257300" y="282179"/>
            <a:ext cx="6843092" cy="57030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baseline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ROA eSNA</a:t>
            </a:r>
            <a:br>
              <a:rPr lang="fr-FR" dirty="0"/>
            </a:br>
            <a:r>
              <a:rPr lang="fr-FR" sz="1500" dirty="0"/>
              <a:t>Présentation de la solution</a:t>
            </a:r>
            <a:endParaRPr lang="en-US" sz="1500" dirty="0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E8113A31-35E7-4979-B456-7EA1E28EBB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0052" y="1042060"/>
            <a:ext cx="4620230" cy="3473858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CAAF66A-1E94-4616-9BED-2ADD6072215D}"/>
              </a:ext>
            </a:extLst>
          </p:cNvPr>
          <p:cNvSpPr txBox="1"/>
          <p:nvPr/>
        </p:nvSpPr>
        <p:spPr>
          <a:xfrm>
            <a:off x="611560" y="1059582"/>
            <a:ext cx="33730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455453"/>
                </a:solidFill>
                <a:latin typeface="+mj-lt"/>
                <a:cs typeface="Arial"/>
              </a:rPr>
              <a:t>Installation dans la bajoue droite (Zone 7C):</a:t>
            </a: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64D70B22-A377-427D-B93D-062A3FBF374B}"/>
              </a:ext>
            </a:extLst>
          </p:cNvPr>
          <p:cNvSpPr/>
          <p:nvPr/>
        </p:nvSpPr>
        <p:spPr>
          <a:xfrm>
            <a:off x="3275856" y="2427734"/>
            <a:ext cx="432048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9031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D4ACBB4-ABC7-4878-9873-4B80AC676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3</a:t>
            </a:fld>
            <a:endParaRPr lang="nl-NL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40373827-2817-449B-B910-8EDE3D14C5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743" y="1831934"/>
            <a:ext cx="2700646" cy="2559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CAAF66A-1E94-4616-9BED-2ADD6072215D}"/>
              </a:ext>
            </a:extLst>
          </p:cNvPr>
          <p:cNvSpPr txBox="1"/>
          <p:nvPr/>
        </p:nvSpPr>
        <p:spPr>
          <a:xfrm>
            <a:off x="611560" y="915566"/>
            <a:ext cx="628890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455453"/>
                </a:solidFill>
                <a:latin typeface="+mj-lt"/>
                <a:cs typeface="Arial"/>
              </a:rPr>
              <a:t>Coffret rackable au format AER300 4MCU et équipé de connectique EN4165 (24 modules)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455453"/>
                </a:solidFill>
                <a:latin typeface="+mj-lt"/>
                <a:cs typeface="Arial"/>
              </a:rPr>
              <a:t>Fixations AER300 (évolution de l’AER1 du BIP)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455453"/>
                </a:solidFill>
                <a:latin typeface="+mj-lt"/>
                <a:cs typeface="Arial"/>
              </a:rPr>
              <a:t>Ventilation avec air forcé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455453"/>
                </a:solidFill>
                <a:latin typeface="+mj-lt"/>
                <a:cs typeface="Arial"/>
              </a:rPr>
              <a:t>2 types de montage : rigide ou amorti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455453"/>
                </a:solidFill>
                <a:latin typeface="+mj-lt"/>
                <a:cs typeface="Arial"/>
              </a:rPr>
              <a:t>2 types d’aménagements possibles : 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6BC7E3B7-D290-4414-9204-2BA932F2E0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5" y="1831934"/>
            <a:ext cx="3820208" cy="2556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4EC1AABF-DD03-4CC3-BAD3-E87F0E6B03FF}"/>
              </a:ext>
            </a:extLst>
          </p:cNvPr>
          <p:cNvSpPr txBox="1"/>
          <p:nvPr/>
        </p:nvSpPr>
        <p:spPr>
          <a:xfrm>
            <a:off x="1628156" y="4382983"/>
            <a:ext cx="135966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>
                <a:latin typeface="+mj-lt"/>
              </a:rPr>
              <a:t>Montage vertical</a:t>
            </a: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24E4D086-FF5C-4324-9151-245DBE3AFD8E}"/>
              </a:ext>
            </a:extLst>
          </p:cNvPr>
          <p:cNvSpPr txBox="1">
            <a:spLocks/>
          </p:cNvSpPr>
          <p:nvPr/>
        </p:nvSpPr>
        <p:spPr>
          <a:xfrm>
            <a:off x="1257300" y="282179"/>
            <a:ext cx="6843092" cy="57030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baseline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ROA eSNA</a:t>
            </a:r>
            <a:br>
              <a:rPr lang="fr-FR" dirty="0"/>
            </a:br>
            <a:r>
              <a:rPr lang="fr-FR" sz="1500" dirty="0"/>
              <a:t>Présentation de la solution</a:t>
            </a:r>
            <a:endParaRPr lang="en-US" sz="15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657B96-40D8-4E96-9FCA-18A42763C360}"/>
              </a:ext>
            </a:extLst>
          </p:cNvPr>
          <p:cNvSpPr/>
          <p:nvPr/>
        </p:nvSpPr>
        <p:spPr>
          <a:xfrm>
            <a:off x="5796136" y="4382983"/>
            <a:ext cx="15023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50" i="1" dirty="0"/>
              <a:t>Montage</a:t>
            </a:r>
            <a:r>
              <a:rPr lang="fr-FR" sz="1200" i="1" dirty="0"/>
              <a:t> </a:t>
            </a:r>
            <a:r>
              <a:rPr lang="fr-FR" sz="1000" i="1" dirty="0"/>
              <a:t>horizontal </a:t>
            </a: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3749102579"/>
      </p:ext>
    </p:extLst>
  </p:cSld>
  <p:clrMapOvr>
    <a:masterClrMapping/>
  </p:clrMapOvr>
</p:sld>
</file>

<file path=ppt/theme/theme1.xml><?xml version="1.0" encoding="utf-8"?>
<a:theme xmlns:a="http://schemas.openxmlformats.org/drawingml/2006/main" name="Atos v4.0">
  <a:themeElements>
    <a:clrScheme name="Atos Theme">
      <a:dk1>
        <a:sysClr val="windowText" lastClr="000000"/>
      </a:dk1>
      <a:lt1>
        <a:sysClr val="window" lastClr="FFFFFF"/>
      </a:lt1>
      <a:dk2>
        <a:srgbClr val="0066A1"/>
      </a:dk2>
      <a:lt2>
        <a:srgbClr val="829DC7"/>
      </a:lt2>
      <a:accent1>
        <a:srgbClr val="0066A1"/>
      </a:accent1>
      <a:accent2>
        <a:srgbClr val="829DC7"/>
      </a:accent2>
      <a:accent3>
        <a:srgbClr val="000000"/>
      </a:accent3>
      <a:accent4>
        <a:srgbClr val="808080"/>
      </a:accent4>
      <a:accent5>
        <a:srgbClr val="FFFFFF"/>
      </a:accent5>
      <a:accent6>
        <a:srgbClr val="BFBFBF"/>
      </a:accent6>
      <a:hlink>
        <a:srgbClr val="0066A1"/>
      </a:hlink>
      <a:folHlink>
        <a:srgbClr val="829DC7"/>
      </a:folHlink>
    </a:clrScheme>
    <a:fontScheme name="Atos Font PP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tos v4.0">
  <a:themeElements>
    <a:clrScheme name="Atos Theme">
      <a:dk1>
        <a:sysClr val="windowText" lastClr="000000"/>
      </a:dk1>
      <a:lt1>
        <a:sysClr val="window" lastClr="FFFFFF"/>
      </a:lt1>
      <a:dk2>
        <a:srgbClr val="0066A1"/>
      </a:dk2>
      <a:lt2>
        <a:srgbClr val="829DC7"/>
      </a:lt2>
      <a:accent1>
        <a:srgbClr val="0066A1"/>
      </a:accent1>
      <a:accent2>
        <a:srgbClr val="829DC7"/>
      </a:accent2>
      <a:accent3>
        <a:srgbClr val="000000"/>
      </a:accent3>
      <a:accent4>
        <a:srgbClr val="808080"/>
      </a:accent4>
      <a:accent5>
        <a:srgbClr val="FFFFFF"/>
      </a:accent5>
      <a:accent6>
        <a:srgbClr val="BFBFBF"/>
      </a:accent6>
      <a:hlink>
        <a:srgbClr val="0066A1"/>
      </a:hlink>
      <a:folHlink>
        <a:srgbClr val="829DC7"/>
      </a:folHlink>
    </a:clrScheme>
    <a:fontScheme name="Atos Font PP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Atos v4.0">
  <a:themeElements>
    <a:clrScheme name="Atos Theme">
      <a:dk1>
        <a:sysClr val="windowText" lastClr="000000"/>
      </a:dk1>
      <a:lt1>
        <a:sysClr val="window" lastClr="FFFFFF"/>
      </a:lt1>
      <a:dk2>
        <a:srgbClr val="0066A1"/>
      </a:dk2>
      <a:lt2>
        <a:srgbClr val="829DC7"/>
      </a:lt2>
      <a:accent1>
        <a:srgbClr val="0066A1"/>
      </a:accent1>
      <a:accent2>
        <a:srgbClr val="829DC7"/>
      </a:accent2>
      <a:accent3>
        <a:srgbClr val="000000"/>
      </a:accent3>
      <a:accent4>
        <a:srgbClr val="808080"/>
      </a:accent4>
      <a:accent5>
        <a:srgbClr val="FFFFFF"/>
      </a:accent5>
      <a:accent6>
        <a:srgbClr val="BFBFBF"/>
      </a:accent6>
      <a:hlink>
        <a:srgbClr val="0066A1"/>
      </a:hlink>
      <a:folHlink>
        <a:srgbClr val="829DC7"/>
      </a:folHlink>
    </a:clrScheme>
    <a:fontScheme name="Atos Font PP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143</Words>
  <Application>Microsoft Office PowerPoint</Application>
  <PresentationFormat>Affichage à l'écran (16:9)</PresentationFormat>
  <Paragraphs>29</Paragraphs>
  <Slides>3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3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1" baseType="lpstr">
      <vt:lpstr>Arial</vt:lpstr>
      <vt:lpstr>Calibri</vt:lpstr>
      <vt:lpstr>Lucida Sans Unicode</vt:lpstr>
      <vt:lpstr>Verdana</vt:lpstr>
      <vt:lpstr>Atos v4.0</vt:lpstr>
      <vt:lpstr>1_Atos v4.0</vt:lpstr>
      <vt:lpstr>2_Atos v4.0</vt:lpstr>
      <vt:lpstr>Visio</vt:lpstr>
      <vt:lpstr>Présentation PowerPoint</vt:lpstr>
      <vt:lpstr>Présentation PowerPoint</vt:lpstr>
      <vt:lpstr>Présentation PowerPoint</vt:lpstr>
    </vt:vector>
  </TitlesOfParts>
  <Company>Atos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Katoen, Ronald</dc:creator>
  <cp:lastModifiedBy>di costanzo, norbert</cp:lastModifiedBy>
  <cp:revision>1593</cp:revision>
  <cp:lastPrinted>2018-11-21T14:03:08Z</cp:lastPrinted>
  <dcterms:created xsi:type="dcterms:W3CDTF">2016-04-04T15:49:24Z</dcterms:created>
  <dcterms:modified xsi:type="dcterms:W3CDTF">2021-03-10T14:31:47Z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atum">
    <vt:lpwstr>dd-mm-yyyy</vt:lpwstr>
  </property>
  <property fmtid="{D5CDD505-2E9C-101B-9397-08002B2CF9AE}" pid="3" name="Author">
    <vt:lpwstr>Author</vt:lpwstr>
  </property>
  <property fmtid="{D5CDD505-2E9C-101B-9397-08002B2CF9AE}" pid="4" name="GBU">
    <vt:lpwstr>GBU</vt:lpwstr>
  </property>
  <property fmtid="{D5CDD505-2E9C-101B-9397-08002B2CF9AE}" pid="5" name="Division">
    <vt:lpwstr>Division</vt:lpwstr>
  </property>
  <property fmtid="{D5CDD505-2E9C-101B-9397-08002B2CF9AE}" pid="6" name="Department">
    <vt:lpwstr>Department</vt:lpwstr>
  </property>
  <property fmtid="{D5CDD505-2E9C-101B-9397-08002B2CF9AE}" pid="7" name="Classification">
    <vt:lpwstr>© Atos - For internal use</vt:lpwstr>
  </property>
  <property fmtid="{D5CDD505-2E9C-101B-9397-08002B2CF9AE}" pid="8" name="_NewReviewCycle">
    <vt:lpwstr/>
  </property>
  <property fmtid="{D5CDD505-2E9C-101B-9397-08002B2CF9AE}" pid="9" name="_AdHocReviewCycleID">
    <vt:i4>-598476835</vt:i4>
  </property>
  <property fmtid="{D5CDD505-2E9C-101B-9397-08002B2CF9AE}" pid="10" name="_EmailSubject">
    <vt:lpwstr>prézzz</vt:lpwstr>
  </property>
  <property fmtid="{D5CDD505-2E9C-101B-9397-08002B2CF9AE}" pid="11" name="_AuthorEmail">
    <vt:lpwstr>norbert.dicostanzo@avantix.net</vt:lpwstr>
  </property>
  <property fmtid="{D5CDD505-2E9C-101B-9397-08002B2CF9AE}" pid="12" name="_AuthorEmailDisplayName">
    <vt:lpwstr>di costanzo, norbert</vt:lpwstr>
  </property>
  <property fmtid="{D5CDD505-2E9C-101B-9397-08002B2CF9AE}" pid="13" name="_PreviousAdHocReviewCycleID">
    <vt:i4>-1273484911</vt:i4>
  </property>
  <property fmtid="{D5CDD505-2E9C-101B-9397-08002B2CF9AE}" pid="14" name="MSIP_Label_e463cba9-5f6c-478d-9329-7b2295e4e8ed_Enabled">
    <vt:lpwstr>true</vt:lpwstr>
  </property>
  <property fmtid="{D5CDD505-2E9C-101B-9397-08002B2CF9AE}" pid="15" name="MSIP_Label_e463cba9-5f6c-478d-9329-7b2295e4e8ed_SetDate">
    <vt:lpwstr>2021-03-10T14:26:49Z</vt:lpwstr>
  </property>
  <property fmtid="{D5CDD505-2E9C-101B-9397-08002B2CF9AE}" pid="16" name="MSIP_Label_e463cba9-5f6c-478d-9329-7b2295e4e8ed_Method">
    <vt:lpwstr>Standard</vt:lpwstr>
  </property>
  <property fmtid="{D5CDD505-2E9C-101B-9397-08002B2CF9AE}" pid="17" name="MSIP_Label_e463cba9-5f6c-478d-9329-7b2295e4e8ed_Name">
    <vt:lpwstr>All Employees_2</vt:lpwstr>
  </property>
  <property fmtid="{D5CDD505-2E9C-101B-9397-08002B2CF9AE}" pid="18" name="MSIP_Label_e463cba9-5f6c-478d-9329-7b2295e4e8ed_SiteId">
    <vt:lpwstr>33440fc6-b7c7-412c-bb73-0e70b0198d5a</vt:lpwstr>
  </property>
  <property fmtid="{D5CDD505-2E9C-101B-9397-08002B2CF9AE}" pid="19" name="MSIP_Label_e463cba9-5f6c-478d-9329-7b2295e4e8ed_ActionId">
    <vt:lpwstr/>
  </property>
  <property fmtid="{D5CDD505-2E9C-101B-9397-08002B2CF9AE}" pid="20" name="MSIP_Label_e463cba9-5f6c-478d-9329-7b2295e4e8ed_ContentBits">
    <vt:lpwstr>0</vt:lpwstr>
  </property>
</Properties>
</file>