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5"/>
  </p:notesMasterIdLst>
  <p:handoutMasterIdLst>
    <p:handoutMasterId r:id="rId16"/>
  </p:handoutMasterIdLst>
  <p:sldIdLst>
    <p:sldId id="256" r:id="rId5"/>
    <p:sldId id="263" r:id="rId6"/>
    <p:sldId id="302" r:id="rId7"/>
    <p:sldId id="301" r:id="rId8"/>
    <p:sldId id="305" r:id="rId9"/>
    <p:sldId id="308" r:id="rId10"/>
    <p:sldId id="310" r:id="rId11"/>
    <p:sldId id="309" r:id="rId12"/>
    <p:sldId id="304" r:id="rId13"/>
    <p:sldId id="30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ISGARD, JEAN PHILIPPE" initials="BJP" lastIdx="1" clrIdx="0">
    <p:extLst>
      <p:ext uri="{19B8F6BF-5375-455C-9EA6-DF929625EA0E}">
        <p15:presenceInfo xmlns:p15="http://schemas.microsoft.com/office/powerpoint/2012/main" userId="S::jean-philippe.boisgard@atos.net::30f9a846-cc2c-4607-97c1-441163040a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DCDCD"/>
    <a:srgbClr val="C7C9C7"/>
    <a:srgbClr val="DFDFDF"/>
    <a:srgbClr val="ECECE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6" autoAdjust="0"/>
    <p:restoredTop sz="94660"/>
  </p:normalViewPr>
  <p:slideViewPr>
    <p:cSldViewPr>
      <p:cViewPr varScale="1">
        <p:scale>
          <a:sx n="113" d="100"/>
          <a:sy n="113" d="100"/>
        </p:scale>
        <p:origin x="979" y="91"/>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48" d="100"/>
          <a:sy n="148" d="100"/>
        </p:scale>
        <p:origin x="1662" y="-18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‹N°›</a:t>
            </a:fld>
            <a:endParaRPr lang="nl-NL" sz="1000" dirty="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dirty="0">
                <a:latin typeface="Verdana" pitchFamily="34" charset="0"/>
                <a:ea typeface="Verdana" pitchFamily="34" charset="0"/>
                <a:cs typeface="Verdana" pitchFamily="34" charset="0"/>
              </a:rPr>
              <a:t>Atos, the Atos logo, </a:t>
            </a:r>
            <a:r>
              <a:rPr lang="en-NL" sz="500" dirty="0">
                <a:latin typeface="Verdana" pitchFamily="34" charset="0"/>
                <a:ea typeface="Verdana" pitchFamily="34" charset="0"/>
                <a:cs typeface="Verdana" pitchFamily="34" charset="0"/>
              </a:rPr>
              <a:t>a</a:t>
            </a:r>
            <a:r>
              <a:rPr lang="nl-NL" sz="500" dirty="0">
                <a:latin typeface="Verdana" pitchFamily="34" charset="0"/>
                <a:ea typeface="Verdana" pitchFamily="34" charset="0"/>
                <a:cs typeface="Verdana" pitchFamily="34" charset="0"/>
              </a:rPr>
              <a:t>n</a:t>
            </a:r>
            <a:r>
              <a:rPr lang="en-NL" sz="500" dirty="0">
                <a:latin typeface="Verdana" pitchFamily="34" charset="0"/>
                <a:ea typeface="Verdana" pitchFamily="34" charset="0"/>
                <a:cs typeface="Verdana" pitchFamily="34" charset="0"/>
              </a:rPr>
              <a:t>d </a:t>
            </a:r>
            <a:r>
              <a:rPr lang="en-US" sz="500" dirty="0">
                <a:latin typeface="Verdana" pitchFamily="34" charset="0"/>
                <a:ea typeface="Verdana" pitchFamily="34" charset="0"/>
                <a:cs typeface="Verdana" pitchFamily="34" charset="0"/>
              </a:rPr>
              <a:t>Atos</a:t>
            </a:r>
            <a:r>
              <a:rPr lang="en-NL" sz="500" dirty="0">
                <a:latin typeface="Verdana" pitchFamily="34" charset="0"/>
                <a:ea typeface="Verdana" pitchFamily="34" charset="0"/>
                <a:cs typeface="Verdana" pitchFamily="34" charset="0"/>
              </a:rPr>
              <a:t>|</a:t>
            </a:r>
            <a:r>
              <a:rPr lang="en-US" sz="500" dirty="0">
                <a:latin typeface="Verdana" pitchFamily="34" charset="0"/>
                <a:ea typeface="Verdana" pitchFamily="34" charset="0"/>
                <a:cs typeface="Verdana" pitchFamily="34" charset="0"/>
              </a:rPr>
              <a:t>Syntel are registered trademarks of the Atos group. September 2020. © 2020 Atos. Confidential information owned by Atos, to be used by the recipient only. This document, or any part of it, may not be reproduced, copied, circulated and/or distributed nor quoted without prior written approval from Atos.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9786" y="179512"/>
            <a:ext cx="1354139" cy="442911"/>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5"/>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‹N°›</a:t>
            </a:fld>
            <a:endParaRPr lang="nl-NL" sz="1000" dirty="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8898" y="8544386"/>
            <a:ext cx="5913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dirty="0">
                <a:latin typeface="Verdana" pitchFamily="34" charset="0"/>
                <a:ea typeface="Verdana" pitchFamily="34" charset="0"/>
                <a:cs typeface="Verdana" pitchFamily="34" charset="0"/>
              </a:rPr>
              <a:t>Atos, the Atos logo, </a:t>
            </a:r>
            <a:r>
              <a:rPr lang="en-NL" sz="500" dirty="0">
                <a:latin typeface="Verdana" pitchFamily="34" charset="0"/>
                <a:ea typeface="Verdana" pitchFamily="34" charset="0"/>
                <a:cs typeface="Verdana" pitchFamily="34" charset="0"/>
              </a:rPr>
              <a:t>a</a:t>
            </a:r>
            <a:r>
              <a:rPr lang="nl-NL" sz="500" dirty="0">
                <a:latin typeface="Verdana" pitchFamily="34" charset="0"/>
                <a:ea typeface="Verdana" pitchFamily="34" charset="0"/>
                <a:cs typeface="Verdana" pitchFamily="34" charset="0"/>
              </a:rPr>
              <a:t>n</a:t>
            </a:r>
            <a:r>
              <a:rPr lang="en-NL" sz="500" dirty="0">
                <a:latin typeface="Verdana" pitchFamily="34" charset="0"/>
                <a:ea typeface="Verdana" pitchFamily="34" charset="0"/>
                <a:cs typeface="Verdana" pitchFamily="34" charset="0"/>
              </a:rPr>
              <a:t>d </a:t>
            </a:r>
            <a:r>
              <a:rPr lang="en-US" sz="500" dirty="0">
                <a:latin typeface="Verdana" pitchFamily="34" charset="0"/>
                <a:ea typeface="Verdana" pitchFamily="34" charset="0"/>
                <a:cs typeface="Verdana" pitchFamily="34" charset="0"/>
              </a:rPr>
              <a:t>Atos</a:t>
            </a:r>
            <a:r>
              <a:rPr lang="en-NL" sz="500" dirty="0">
                <a:latin typeface="Verdana" pitchFamily="34" charset="0"/>
                <a:ea typeface="Verdana" pitchFamily="34" charset="0"/>
                <a:cs typeface="Verdana" pitchFamily="34" charset="0"/>
              </a:rPr>
              <a:t>|</a:t>
            </a:r>
            <a:r>
              <a:rPr lang="en-US" sz="500" dirty="0">
                <a:latin typeface="Verdana" pitchFamily="34" charset="0"/>
                <a:ea typeface="Verdana" pitchFamily="34" charset="0"/>
                <a:cs typeface="Verdana" pitchFamily="34" charset="0"/>
              </a:rPr>
              <a:t>Syntel are registered trademarks of the Atos group. September 2020. © 2020 Atos. Confidential information owned by Atos, to be used by the recipient only. This document, or any part of it, may not be reproduced, copied, circulated and/or distributed nor quoted without prior written approval from Atos.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786" y="131882"/>
            <a:ext cx="1354139" cy="442911"/>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69BF997-9B5F-4A82-AF31-6E87F25749BF}" type="slidenum">
              <a:rPr lang="en-US" smtClean="0"/>
              <a:pPr/>
              <a:t>1</a:t>
            </a:fld>
            <a:endParaRPr lang="en-US"/>
          </a:p>
        </p:txBody>
      </p:sp>
    </p:spTree>
    <p:extLst>
      <p:ext uri="{BB962C8B-B14F-4D97-AF65-F5344CB8AC3E}">
        <p14:creationId xmlns:p14="http://schemas.microsoft.com/office/powerpoint/2010/main" val="246563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image" Target="../media/image3.emf"/><Relationship Id="rId16" Type="http://schemas.openxmlformats.org/officeDocument/2006/relationships/image" Target="../media/image39.svg"/><Relationship Id="rId1" Type="http://schemas.openxmlformats.org/officeDocument/2006/relationships/slideMaster" Target="../slideMasters/slideMaster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9.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3" y="1487559"/>
            <a:ext cx="5095836"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07996" cy="276999"/>
          </a:xfrm>
          <a:prstGeom prst="rect">
            <a:avLst/>
          </a:prstGeom>
          <a:noFill/>
        </p:spPr>
        <p:txBody>
          <a:bodyPr wrap="none" rtlCol="0">
            <a:spAutoFit/>
          </a:bodyPr>
          <a:lstStyle/>
          <a:p>
            <a:pPr algn="l"/>
            <a:r>
              <a:rPr lang="nl-NL" sz="1200" b="0" dirty="0">
                <a:solidFill>
                  <a:srgbClr val="0066A1"/>
                </a:solidFill>
                <a:latin typeface="Verdana" pitchFamily="34" charset="0"/>
                <a:ea typeface="Verdana" pitchFamily="34" charset="0"/>
                <a:cs typeface="Verdana" pitchFamily="34" charset="0"/>
              </a:rPr>
              <a:t>16-12-2020</a:t>
            </a:r>
          </a:p>
        </p:txBody>
      </p:sp>
      <p:sp>
        <p:nvSpPr>
          <p:cNvPr id="149" name="Freeform: Shape 148">
            <a:extLst>
              <a:ext uri="{FF2B5EF4-FFF2-40B4-BE49-F238E27FC236}">
                <a16:creationId xmlns:a16="http://schemas.microsoft.com/office/drawing/2014/main" id="{A9BEF42F-A521-4DFA-A311-5DDE7CB938AF}"/>
              </a:ext>
            </a:extLst>
          </p:cNvPr>
          <p:cNvSpPr/>
          <p:nvPr userDrawn="1"/>
        </p:nvSpPr>
        <p:spPr>
          <a:xfrm>
            <a:off x="5904000" y="0"/>
            <a:ext cx="324000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7" name="Group 96">
            <a:extLst>
              <a:ext uri="{FF2B5EF4-FFF2-40B4-BE49-F238E27FC236}">
                <a16:creationId xmlns:a16="http://schemas.microsoft.com/office/drawing/2014/main" id="{7BF606E6-FC07-4103-8919-61E97086F063}"/>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148" name="Graphic 147">
            <a:extLst>
              <a:ext uri="{FF2B5EF4-FFF2-40B4-BE49-F238E27FC236}">
                <a16:creationId xmlns:a16="http://schemas.microsoft.com/office/drawing/2014/main" id="{CCB4843F-A462-48E0-9A60-903220320E4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42240107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5" name="Freeform: Shape 144">
            <a:extLst>
              <a:ext uri="{FF2B5EF4-FFF2-40B4-BE49-F238E27FC236}">
                <a16:creationId xmlns:a16="http://schemas.microsoft.com/office/drawing/2014/main" id="{8F66D3D1-1CCC-4024-AAA0-17F4F431BCCF}"/>
              </a:ext>
            </a:extLst>
          </p:cNvPr>
          <p:cNvSpPr/>
          <p:nvPr userDrawn="1"/>
        </p:nvSpPr>
        <p:spPr>
          <a:xfrm>
            <a:off x="5899150" y="-1"/>
            <a:ext cx="324485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b="5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376661201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select own image)">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51BC074-9CDD-4182-BCD5-F812F827E49B}"/>
              </a:ext>
            </a:extLst>
          </p:cNvPr>
          <p:cNvSpPr>
            <a:spLocks noGrp="1"/>
          </p:cNvSpPr>
          <p:nvPr>
            <p:ph type="pic" sz="quarter" idx="10" hasCustomPrompt="1"/>
          </p:nvPr>
        </p:nvSpPr>
        <p:spPr>
          <a:xfrm>
            <a:off x="5968786" y="0"/>
            <a:ext cx="3178800" cy="3114116"/>
          </a:xfrm>
          <a:custGeom>
            <a:avLst/>
            <a:gdLst>
              <a:gd name="connsiteX0" fmla="*/ 410738 w 3175216"/>
              <a:gd name="connsiteY0" fmla="*/ 0 h 3111734"/>
              <a:gd name="connsiteX1" fmla="*/ 3175216 w 3175216"/>
              <a:gd name="connsiteY1" fmla="*/ 0 h 3111734"/>
              <a:gd name="connsiteX2" fmla="*/ 3172834 w 3175216"/>
              <a:gd name="connsiteY2" fmla="*/ 2644909 h 3111734"/>
              <a:gd name="connsiteX3" fmla="*/ 3014485 w 3175216"/>
              <a:gd name="connsiteY3" fmla="*/ 2770425 h 3111734"/>
              <a:gd name="connsiteX4" fmla="*/ 1924003 w 3175216"/>
              <a:gd name="connsiteY4" fmla="*/ 3111734 h 3111734"/>
              <a:gd name="connsiteX5" fmla="*/ 1234497 w 3175216"/>
              <a:gd name="connsiteY5" fmla="*/ 2990850 h 3111734"/>
              <a:gd name="connsiteX6" fmla="*/ 624896 w 3175216"/>
              <a:gd name="connsiteY6" fmla="*/ 2626520 h 3111734"/>
              <a:gd name="connsiteX7" fmla="*/ 310571 w 3175216"/>
              <a:gd name="connsiteY7" fmla="*/ 2274095 h 3111734"/>
              <a:gd name="connsiteX8" fmla="*/ 177222 w 3175216"/>
              <a:gd name="connsiteY8" fmla="*/ 2045495 h 3111734"/>
              <a:gd name="connsiteX9" fmla="*/ 70065 w 3175216"/>
              <a:gd name="connsiteY9" fmla="*/ 1778793 h 3111734"/>
              <a:gd name="connsiteX10" fmla="*/ 98639 w 3175216"/>
              <a:gd name="connsiteY10" fmla="*/ 1762125 h 3111734"/>
              <a:gd name="connsiteX11" fmla="*/ 0 w 3175216"/>
              <a:gd name="connsiteY11" fmla="*/ 1160609 h 3111734"/>
              <a:gd name="connsiteX12" fmla="*/ 334775 w 3175216"/>
              <a:gd name="connsiteY12" fmla="*/ 100902 h 3111734"/>
              <a:gd name="connsiteX13" fmla="*/ 398297 w 3175216"/>
              <a:gd name="connsiteY13" fmla="*/ 15950 h 3111734"/>
              <a:gd name="connsiteX0" fmla="*/ 410738 w 3175216"/>
              <a:gd name="connsiteY0" fmla="*/ 0 h 3111734"/>
              <a:gd name="connsiteX1" fmla="*/ 3175216 w 3175216"/>
              <a:gd name="connsiteY1" fmla="*/ 0 h 3111734"/>
              <a:gd name="connsiteX2" fmla="*/ 3172834 w 3175216"/>
              <a:gd name="connsiteY2" fmla="*/ 2644909 h 3111734"/>
              <a:gd name="connsiteX3" fmla="*/ 3014485 w 3175216"/>
              <a:gd name="connsiteY3" fmla="*/ 2770425 h 3111734"/>
              <a:gd name="connsiteX4" fmla="*/ 1924003 w 3175216"/>
              <a:gd name="connsiteY4" fmla="*/ 3111734 h 3111734"/>
              <a:gd name="connsiteX5" fmla="*/ 1234497 w 3175216"/>
              <a:gd name="connsiteY5" fmla="*/ 2990850 h 3111734"/>
              <a:gd name="connsiteX6" fmla="*/ 624896 w 3175216"/>
              <a:gd name="connsiteY6" fmla="*/ 2626520 h 3111734"/>
              <a:gd name="connsiteX7" fmla="*/ 310571 w 3175216"/>
              <a:gd name="connsiteY7" fmla="*/ 2274095 h 3111734"/>
              <a:gd name="connsiteX8" fmla="*/ 177222 w 3175216"/>
              <a:gd name="connsiteY8" fmla="*/ 2045495 h 3111734"/>
              <a:gd name="connsiteX9" fmla="*/ 70065 w 3175216"/>
              <a:gd name="connsiteY9" fmla="*/ 1778793 h 3111734"/>
              <a:gd name="connsiteX10" fmla="*/ 98639 w 3175216"/>
              <a:gd name="connsiteY10" fmla="*/ 1762125 h 3111734"/>
              <a:gd name="connsiteX11" fmla="*/ 0 w 3175216"/>
              <a:gd name="connsiteY11" fmla="*/ 1160609 h 3111734"/>
              <a:gd name="connsiteX12" fmla="*/ 334775 w 3175216"/>
              <a:gd name="connsiteY12" fmla="*/ 100902 h 3111734"/>
              <a:gd name="connsiteX13" fmla="*/ 398297 w 3175216"/>
              <a:gd name="connsiteY13" fmla="*/ 15950 h 3111734"/>
              <a:gd name="connsiteX14" fmla="*/ 410738 w 3175216"/>
              <a:gd name="connsiteY14" fmla="*/ 0 h 3111734"/>
              <a:gd name="connsiteX0" fmla="*/ 410738 w 3175216"/>
              <a:gd name="connsiteY0" fmla="*/ 0 h 3111734"/>
              <a:gd name="connsiteX1" fmla="*/ 3175216 w 3175216"/>
              <a:gd name="connsiteY1" fmla="*/ 0 h 3111734"/>
              <a:gd name="connsiteX2" fmla="*/ 3172834 w 3175216"/>
              <a:gd name="connsiteY2" fmla="*/ 2644909 h 3111734"/>
              <a:gd name="connsiteX3" fmla="*/ 3014485 w 3175216"/>
              <a:gd name="connsiteY3" fmla="*/ 2770425 h 3111734"/>
              <a:gd name="connsiteX4" fmla="*/ 1924003 w 3175216"/>
              <a:gd name="connsiteY4" fmla="*/ 3111734 h 3111734"/>
              <a:gd name="connsiteX5" fmla="*/ 1234497 w 3175216"/>
              <a:gd name="connsiteY5" fmla="*/ 2990850 h 3111734"/>
              <a:gd name="connsiteX6" fmla="*/ 624896 w 3175216"/>
              <a:gd name="connsiteY6" fmla="*/ 2626520 h 3111734"/>
              <a:gd name="connsiteX7" fmla="*/ 310571 w 3175216"/>
              <a:gd name="connsiteY7" fmla="*/ 2274095 h 3111734"/>
              <a:gd name="connsiteX8" fmla="*/ 177222 w 3175216"/>
              <a:gd name="connsiteY8" fmla="*/ 2045495 h 3111734"/>
              <a:gd name="connsiteX9" fmla="*/ 70065 w 3175216"/>
              <a:gd name="connsiteY9" fmla="*/ 1778793 h 3111734"/>
              <a:gd name="connsiteX10" fmla="*/ 98639 w 3175216"/>
              <a:gd name="connsiteY10" fmla="*/ 1762125 h 3111734"/>
              <a:gd name="connsiteX11" fmla="*/ 0 w 3175216"/>
              <a:gd name="connsiteY11" fmla="*/ 1160609 h 3111734"/>
              <a:gd name="connsiteX12" fmla="*/ 334775 w 3175216"/>
              <a:gd name="connsiteY12" fmla="*/ 100902 h 3111734"/>
              <a:gd name="connsiteX13" fmla="*/ 398297 w 3175216"/>
              <a:gd name="connsiteY13" fmla="*/ 15950 h 3111734"/>
              <a:gd name="connsiteX14" fmla="*/ 410738 w 3175216"/>
              <a:gd name="connsiteY14" fmla="*/ 0 h 3111734"/>
              <a:gd name="connsiteX0" fmla="*/ 410738 w 3175216"/>
              <a:gd name="connsiteY0" fmla="*/ 0 h 3111734"/>
              <a:gd name="connsiteX1" fmla="*/ 3175216 w 3175216"/>
              <a:gd name="connsiteY1" fmla="*/ 0 h 3111734"/>
              <a:gd name="connsiteX2" fmla="*/ 3172834 w 3175216"/>
              <a:gd name="connsiteY2" fmla="*/ 2644909 h 3111734"/>
              <a:gd name="connsiteX3" fmla="*/ 3014485 w 3175216"/>
              <a:gd name="connsiteY3" fmla="*/ 2770425 h 3111734"/>
              <a:gd name="connsiteX4" fmla="*/ 1924003 w 3175216"/>
              <a:gd name="connsiteY4" fmla="*/ 3111734 h 3111734"/>
              <a:gd name="connsiteX5" fmla="*/ 1234497 w 3175216"/>
              <a:gd name="connsiteY5" fmla="*/ 2990850 h 3111734"/>
              <a:gd name="connsiteX6" fmla="*/ 624896 w 3175216"/>
              <a:gd name="connsiteY6" fmla="*/ 2626520 h 3111734"/>
              <a:gd name="connsiteX7" fmla="*/ 310571 w 3175216"/>
              <a:gd name="connsiteY7" fmla="*/ 2274095 h 3111734"/>
              <a:gd name="connsiteX8" fmla="*/ 177222 w 3175216"/>
              <a:gd name="connsiteY8" fmla="*/ 2045495 h 3111734"/>
              <a:gd name="connsiteX9" fmla="*/ 70065 w 3175216"/>
              <a:gd name="connsiteY9" fmla="*/ 1778793 h 3111734"/>
              <a:gd name="connsiteX10" fmla="*/ 98639 w 3175216"/>
              <a:gd name="connsiteY10" fmla="*/ 1762125 h 3111734"/>
              <a:gd name="connsiteX11" fmla="*/ 0 w 3175216"/>
              <a:gd name="connsiteY11" fmla="*/ 1160609 h 3111734"/>
              <a:gd name="connsiteX12" fmla="*/ 334775 w 3175216"/>
              <a:gd name="connsiteY12" fmla="*/ 100902 h 3111734"/>
              <a:gd name="connsiteX13" fmla="*/ 398297 w 3175216"/>
              <a:gd name="connsiteY13" fmla="*/ 15950 h 3111734"/>
              <a:gd name="connsiteX14" fmla="*/ 410738 w 3175216"/>
              <a:gd name="connsiteY14" fmla="*/ 0 h 3111734"/>
              <a:gd name="connsiteX0" fmla="*/ 410738 w 3175216"/>
              <a:gd name="connsiteY0" fmla="*/ 0 h 3111734"/>
              <a:gd name="connsiteX1" fmla="*/ 3175216 w 3175216"/>
              <a:gd name="connsiteY1" fmla="*/ 0 h 3111734"/>
              <a:gd name="connsiteX2" fmla="*/ 3172834 w 3175216"/>
              <a:gd name="connsiteY2" fmla="*/ 2644909 h 3111734"/>
              <a:gd name="connsiteX3" fmla="*/ 3014485 w 3175216"/>
              <a:gd name="connsiteY3" fmla="*/ 2770425 h 3111734"/>
              <a:gd name="connsiteX4" fmla="*/ 1924003 w 3175216"/>
              <a:gd name="connsiteY4" fmla="*/ 3111734 h 3111734"/>
              <a:gd name="connsiteX5" fmla="*/ 1234497 w 3175216"/>
              <a:gd name="connsiteY5" fmla="*/ 2990850 h 3111734"/>
              <a:gd name="connsiteX6" fmla="*/ 624896 w 3175216"/>
              <a:gd name="connsiteY6" fmla="*/ 2626520 h 3111734"/>
              <a:gd name="connsiteX7" fmla="*/ 310571 w 3175216"/>
              <a:gd name="connsiteY7" fmla="*/ 2274095 h 3111734"/>
              <a:gd name="connsiteX8" fmla="*/ 177222 w 3175216"/>
              <a:gd name="connsiteY8" fmla="*/ 2045495 h 3111734"/>
              <a:gd name="connsiteX9" fmla="*/ 70065 w 3175216"/>
              <a:gd name="connsiteY9" fmla="*/ 1778793 h 3111734"/>
              <a:gd name="connsiteX10" fmla="*/ 98639 w 3175216"/>
              <a:gd name="connsiteY10" fmla="*/ 1762125 h 3111734"/>
              <a:gd name="connsiteX11" fmla="*/ 0 w 3175216"/>
              <a:gd name="connsiteY11" fmla="*/ 1160609 h 3111734"/>
              <a:gd name="connsiteX12" fmla="*/ 334775 w 3175216"/>
              <a:gd name="connsiteY12" fmla="*/ 100902 h 3111734"/>
              <a:gd name="connsiteX13" fmla="*/ 398297 w 3175216"/>
              <a:gd name="connsiteY13" fmla="*/ 15950 h 3111734"/>
              <a:gd name="connsiteX14" fmla="*/ 410738 w 3175216"/>
              <a:gd name="connsiteY14" fmla="*/ 0 h 3111734"/>
              <a:gd name="connsiteX0" fmla="*/ 410738 w 3175216"/>
              <a:gd name="connsiteY0" fmla="*/ 0 h 3111734"/>
              <a:gd name="connsiteX1" fmla="*/ 3175216 w 3175216"/>
              <a:gd name="connsiteY1" fmla="*/ 0 h 3111734"/>
              <a:gd name="connsiteX2" fmla="*/ 3172834 w 3175216"/>
              <a:gd name="connsiteY2" fmla="*/ 2644909 h 3111734"/>
              <a:gd name="connsiteX3" fmla="*/ 3014485 w 3175216"/>
              <a:gd name="connsiteY3" fmla="*/ 2770425 h 3111734"/>
              <a:gd name="connsiteX4" fmla="*/ 1924003 w 3175216"/>
              <a:gd name="connsiteY4" fmla="*/ 3111734 h 3111734"/>
              <a:gd name="connsiteX5" fmla="*/ 1234497 w 3175216"/>
              <a:gd name="connsiteY5" fmla="*/ 2990850 h 3111734"/>
              <a:gd name="connsiteX6" fmla="*/ 624896 w 3175216"/>
              <a:gd name="connsiteY6" fmla="*/ 2626520 h 3111734"/>
              <a:gd name="connsiteX7" fmla="*/ 310571 w 3175216"/>
              <a:gd name="connsiteY7" fmla="*/ 2274095 h 3111734"/>
              <a:gd name="connsiteX8" fmla="*/ 177222 w 3175216"/>
              <a:gd name="connsiteY8" fmla="*/ 2045495 h 3111734"/>
              <a:gd name="connsiteX9" fmla="*/ 70065 w 3175216"/>
              <a:gd name="connsiteY9" fmla="*/ 1778793 h 3111734"/>
              <a:gd name="connsiteX10" fmla="*/ 98639 w 3175216"/>
              <a:gd name="connsiteY10" fmla="*/ 1762125 h 3111734"/>
              <a:gd name="connsiteX11" fmla="*/ 0 w 3175216"/>
              <a:gd name="connsiteY11" fmla="*/ 1160609 h 3111734"/>
              <a:gd name="connsiteX12" fmla="*/ 334775 w 3175216"/>
              <a:gd name="connsiteY12" fmla="*/ 100902 h 3111734"/>
              <a:gd name="connsiteX13" fmla="*/ 398297 w 3175216"/>
              <a:gd name="connsiteY13" fmla="*/ 15950 h 3111734"/>
              <a:gd name="connsiteX14" fmla="*/ 410738 w 3175216"/>
              <a:gd name="connsiteY14" fmla="*/ 0 h 3111734"/>
              <a:gd name="connsiteX0" fmla="*/ 410738 w 3175216"/>
              <a:gd name="connsiteY0" fmla="*/ 0 h 3111734"/>
              <a:gd name="connsiteX1" fmla="*/ 3175216 w 3175216"/>
              <a:gd name="connsiteY1" fmla="*/ 0 h 3111734"/>
              <a:gd name="connsiteX2" fmla="*/ 3172834 w 3175216"/>
              <a:gd name="connsiteY2" fmla="*/ 2644909 h 3111734"/>
              <a:gd name="connsiteX3" fmla="*/ 3014485 w 3175216"/>
              <a:gd name="connsiteY3" fmla="*/ 2770425 h 3111734"/>
              <a:gd name="connsiteX4" fmla="*/ 1924003 w 3175216"/>
              <a:gd name="connsiteY4" fmla="*/ 3111734 h 3111734"/>
              <a:gd name="connsiteX5" fmla="*/ 1234497 w 3175216"/>
              <a:gd name="connsiteY5" fmla="*/ 2990850 h 3111734"/>
              <a:gd name="connsiteX6" fmla="*/ 624896 w 3175216"/>
              <a:gd name="connsiteY6" fmla="*/ 2626520 h 3111734"/>
              <a:gd name="connsiteX7" fmla="*/ 310571 w 3175216"/>
              <a:gd name="connsiteY7" fmla="*/ 2274095 h 3111734"/>
              <a:gd name="connsiteX8" fmla="*/ 177222 w 3175216"/>
              <a:gd name="connsiteY8" fmla="*/ 2045495 h 3111734"/>
              <a:gd name="connsiteX9" fmla="*/ 70065 w 3175216"/>
              <a:gd name="connsiteY9" fmla="*/ 1778793 h 3111734"/>
              <a:gd name="connsiteX10" fmla="*/ 98639 w 3175216"/>
              <a:gd name="connsiteY10" fmla="*/ 1762125 h 3111734"/>
              <a:gd name="connsiteX11" fmla="*/ 0 w 3175216"/>
              <a:gd name="connsiteY11" fmla="*/ 1160609 h 3111734"/>
              <a:gd name="connsiteX12" fmla="*/ 334775 w 3175216"/>
              <a:gd name="connsiteY12" fmla="*/ 100902 h 3111734"/>
              <a:gd name="connsiteX13" fmla="*/ 398297 w 3175216"/>
              <a:gd name="connsiteY13" fmla="*/ 15950 h 3111734"/>
              <a:gd name="connsiteX14" fmla="*/ 410738 w 3175216"/>
              <a:gd name="connsiteY14" fmla="*/ 0 h 3111734"/>
              <a:gd name="connsiteX0" fmla="*/ 410738 w 3175216"/>
              <a:gd name="connsiteY0" fmla="*/ 0 h 3111734"/>
              <a:gd name="connsiteX1" fmla="*/ 3175216 w 3175216"/>
              <a:gd name="connsiteY1" fmla="*/ 0 h 3111734"/>
              <a:gd name="connsiteX2" fmla="*/ 3172834 w 3175216"/>
              <a:gd name="connsiteY2" fmla="*/ 2644909 h 3111734"/>
              <a:gd name="connsiteX3" fmla="*/ 3014485 w 3175216"/>
              <a:gd name="connsiteY3" fmla="*/ 2770425 h 3111734"/>
              <a:gd name="connsiteX4" fmla="*/ 1924003 w 3175216"/>
              <a:gd name="connsiteY4" fmla="*/ 3111734 h 3111734"/>
              <a:gd name="connsiteX5" fmla="*/ 1234497 w 3175216"/>
              <a:gd name="connsiteY5" fmla="*/ 2990850 h 3111734"/>
              <a:gd name="connsiteX6" fmla="*/ 624896 w 3175216"/>
              <a:gd name="connsiteY6" fmla="*/ 2626520 h 3111734"/>
              <a:gd name="connsiteX7" fmla="*/ 310571 w 3175216"/>
              <a:gd name="connsiteY7" fmla="*/ 2274095 h 3111734"/>
              <a:gd name="connsiteX8" fmla="*/ 177222 w 3175216"/>
              <a:gd name="connsiteY8" fmla="*/ 2045495 h 3111734"/>
              <a:gd name="connsiteX9" fmla="*/ 70065 w 3175216"/>
              <a:gd name="connsiteY9" fmla="*/ 1778793 h 3111734"/>
              <a:gd name="connsiteX10" fmla="*/ 98639 w 3175216"/>
              <a:gd name="connsiteY10" fmla="*/ 1762125 h 3111734"/>
              <a:gd name="connsiteX11" fmla="*/ 0 w 3175216"/>
              <a:gd name="connsiteY11" fmla="*/ 1160609 h 3111734"/>
              <a:gd name="connsiteX12" fmla="*/ 334775 w 3175216"/>
              <a:gd name="connsiteY12" fmla="*/ 100902 h 3111734"/>
              <a:gd name="connsiteX13" fmla="*/ 398297 w 3175216"/>
              <a:gd name="connsiteY13" fmla="*/ 15950 h 3111734"/>
              <a:gd name="connsiteX14" fmla="*/ 410738 w 3175216"/>
              <a:gd name="connsiteY14" fmla="*/ 0 h 3111734"/>
              <a:gd name="connsiteX0" fmla="*/ 410738 w 3175216"/>
              <a:gd name="connsiteY0" fmla="*/ 0 h 3114116"/>
              <a:gd name="connsiteX1" fmla="*/ 3175216 w 3175216"/>
              <a:gd name="connsiteY1" fmla="*/ 0 h 3114116"/>
              <a:gd name="connsiteX2" fmla="*/ 3172834 w 3175216"/>
              <a:gd name="connsiteY2" fmla="*/ 2644909 h 3114116"/>
              <a:gd name="connsiteX3" fmla="*/ 3014485 w 3175216"/>
              <a:gd name="connsiteY3" fmla="*/ 2770425 h 3114116"/>
              <a:gd name="connsiteX4" fmla="*/ 1924003 w 3175216"/>
              <a:gd name="connsiteY4" fmla="*/ 3114116 h 3114116"/>
              <a:gd name="connsiteX5" fmla="*/ 1234497 w 3175216"/>
              <a:gd name="connsiteY5" fmla="*/ 2990850 h 3114116"/>
              <a:gd name="connsiteX6" fmla="*/ 624896 w 3175216"/>
              <a:gd name="connsiteY6" fmla="*/ 2626520 h 3114116"/>
              <a:gd name="connsiteX7" fmla="*/ 310571 w 3175216"/>
              <a:gd name="connsiteY7" fmla="*/ 2274095 h 3114116"/>
              <a:gd name="connsiteX8" fmla="*/ 177222 w 3175216"/>
              <a:gd name="connsiteY8" fmla="*/ 2045495 h 3114116"/>
              <a:gd name="connsiteX9" fmla="*/ 70065 w 3175216"/>
              <a:gd name="connsiteY9" fmla="*/ 1778793 h 3114116"/>
              <a:gd name="connsiteX10" fmla="*/ 98639 w 3175216"/>
              <a:gd name="connsiteY10" fmla="*/ 1762125 h 3114116"/>
              <a:gd name="connsiteX11" fmla="*/ 0 w 3175216"/>
              <a:gd name="connsiteY11" fmla="*/ 1160609 h 3114116"/>
              <a:gd name="connsiteX12" fmla="*/ 334775 w 3175216"/>
              <a:gd name="connsiteY12" fmla="*/ 100902 h 3114116"/>
              <a:gd name="connsiteX13" fmla="*/ 398297 w 3175216"/>
              <a:gd name="connsiteY13" fmla="*/ 15950 h 3114116"/>
              <a:gd name="connsiteX14" fmla="*/ 410738 w 3175216"/>
              <a:gd name="connsiteY14" fmla="*/ 0 h 3114116"/>
              <a:gd name="connsiteX0" fmla="*/ 410738 w 3175216"/>
              <a:gd name="connsiteY0" fmla="*/ 0 h 3114116"/>
              <a:gd name="connsiteX1" fmla="*/ 3175216 w 3175216"/>
              <a:gd name="connsiteY1" fmla="*/ 0 h 3114116"/>
              <a:gd name="connsiteX2" fmla="*/ 3172834 w 3175216"/>
              <a:gd name="connsiteY2" fmla="*/ 2644909 h 3114116"/>
              <a:gd name="connsiteX3" fmla="*/ 3014485 w 3175216"/>
              <a:gd name="connsiteY3" fmla="*/ 2770425 h 3114116"/>
              <a:gd name="connsiteX4" fmla="*/ 1924003 w 3175216"/>
              <a:gd name="connsiteY4" fmla="*/ 3114116 h 3114116"/>
              <a:gd name="connsiteX5" fmla="*/ 1234497 w 3175216"/>
              <a:gd name="connsiteY5" fmla="*/ 2990850 h 3114116"/>
              <a:gd name="connsiteX6" fmla="*/ 624896 w 3175216"/>
              <a:gd name="connsiteY6" fmla="*/ 2626520 h 3114116"/>
              <a:gd name="connsiteX7" fmla="*/ 310571 w 3175216"/>
              <a:gd name="connsiteY7" fmla="*/ 2274095 h 3114116"/>
              <a:gd name="connsiteX8" fmla="*/ 177222 w 3175216"/>
              <a:gd name="connsiteY8" fmla="*/ 2045495 h 3114116"/>
              <a:gd name="connsiteX9" fmla="*/ 70065 w 3175216"/>
              <a:gd name="connsiteY9" fmla="*/ 1778793 h 3114116"/>
              <a:gd name="connsiteX10" fmla="*/ 98639 w 3175216"/>
              <a:gd name="connsiteY10" fmla="*/ 1762125 h 3114116"/>
              <a:gd name="connsiteX11" fmla="*/ 0 w 3175216"/>
              <a:gd name="connsiteY11" fmla="*/ 1160609 h 3114116"/>
              <a:gd name="connsiteX12" fmla="*/ 334775 w 3175216"/>
              <a:gd name="connsiteY12" fmla="*/ 100902 h 3114116"/>
              <a:gd name="connsiteX13" fmla="*/ 398297 w 3175216"/>
              <a:gd name="connsiteY13" fmla="*/ 15950 h 3114116"/>
              <a:gd name="connsiteX14" fmla="*/ 410738 w 3175216"/>
              <a:gd name="connsiteY14" fmla="*/ 0 h 3114116"/>
              <a:gd name="connsiteX0" fmla="*/ 410738 w 3175216"/>
              <a:gd name="connsiteY0" fmla="*/ 0 h 3114116"/>
              <a:gd name="connsiteX1" fmla="*/ 3175216 w 3175216"/>
              <a:gd name="connsiteY1" fmla="*/ 0 h 3114116"/>
              <a:gd name="connsiteX2" fmla="*/ 3172834 w 3175216"/>
              <a:gd name="connsiteY2" fmla="*/ 2644909 h 3114116"/>
              <a:gd name="connsiteX3" fmla="*/ 3014485 w 3175216"/>
              <a:gd name="connsiteY3" fmla="*/ 2770425 h 3114116"/>
              <a:gd name="connsiteX4" fmla="*/ 1924003 w 3175216"/>
              <a:gd name="connsiteY4" fmla="*/ 3114116 h 3114116"/>
              <a:gd name="connsiteX5" fmla="*/ 1234497 w 3175216"/>
              <a:gd name="connsiteY5" fmla="*/ 2990850 h 3114116"/>
              <a:gd name="connsiteX6" fmla="*/ 624896 w 3175216"/>
              <a:gd name="connsiteY6" fmla="*/ 2626520 h 3114116"/>
              <a:gd name="connsiteX7" fmla="*/ 310571 w 3175216"/>
              <a:gd name="connsiteY7" fmla="*/ 2274095 h 3114116"/>
              <a:gd name="connsiteX8" fmla="*/ 177222 w 3175216"/>
              <a:gd name="connsiteY8" fmla="*/ 2045495 h 3114116"/>
              <a:gd name="connsiteX9" fmla="*/ 70065 w 3175216"/>
              <a:gd name="connsiteY9" fmla="*/ 1778793 h 3114116"/>
              <a:gd name="connsiteX10" fmla="*/ 98639 w 3175216"/>
              <a:gd name="connsiteY10" fmla="*/ 1762125 h 3114116"/>
              <a:gd name="connsiteX11" fmla="*/ 0 w 3175216"/>
              <a:gd name="connsiteY11" fmla="*/ 1160609 h 3114116"/>
              <a:gd name="connsiteX12" fmla="*/ 334775 w 3175216"/>
              <a:gd name="connsiteY12" fmla="*/ 100902 h 3114116"/>
              <a:gd name="connsiteX13" fmla="*/ 398297 w 3175216"/>
              <a:gd name="connsiteY13" fmla="*/ 15950 h 3114116"/>
              <a:gd name="connsiteX14" fmla="*/ 410738 w 3175216"/>
              <a:gd name="connsiteY14" fmla="*/ 0 h 3114116"/>
              <a:gd name="connsiteX0" fmla="*/ 410738 w 3175216"/>
              <a:gd name="connsiteY0" fmla="*/ 0 h 3114116"/>
              <a:gd name="connsiteX1" fmla="*/ 3175216 w 3175216"/>
              <a:gd name="connsiteY1" fmla="*/ 0 h 3114116"/>
              <a:gd name="connsiteX2" fmla="*/ 3172834 w 3175216"/>
              <a:gd name="connsiteY2" fmla="*/ 2644909 h 3114116"/>
              <a:gd name="connsiteX3" fmla="*/ 3014485 w 3175216"/>
              <a:gd name="connsiteY3" fmla="*/ 2770425 h 3114116"/>
              <a:gd name="connsiteX4" fmla="*/ 1924003 w 3175216"/>
              <a:gd name="connsiteY4" fmla="*/ 3114116 h 3114116"/>
              <a:gd name="connsiteX5" fmla="*/ 1234497 w 3175216"/>
              <a:gd name="connsiteY5" fmla="*/ 2990850 h 3114116"/>
              <a:gd name="connsiteX6" fmla="*/ 624896 w 3175216"/>
              <a:gd name="connsiteY6" fmla="*/ 2626520 h 3114116"/>
              <a:gd name="connsiteX7" fmla="*/ 310571 w 3175216"/>
              <a:gd name="connsiteY7" fmla="*/ 2274095 h 3114116"/>
              <a:gd name="connsiteX8" fmla="*/ 177222 w 3175216"/>
              <a:gd name="connsiteY8" fmla="*/ 2045495 h 3114116"/>
              <a:gd name="connsiteX9" fmla="*/ 70065 w 3175216"/>
              <a:gd name="connsiteY9" fmla="*/ 1778793 h 3114116"/>
              <a:gd name="connsiteX10" fmla="*/ 98639 w 3175216"/>
              <a:gd name="connsiteY10" fmla="*/ 1762125 h 3114116"/>
              <a:gd name="connsiteX11" fmla="*/ 0 w 3175216"/>
              <a:gd name="connsiteY11" fmla="*/ 1160609 h 3114116"/>
              <a:gd name="connsiteX12" fmla="*/ 334775 w 3175216"/>
              <a:gd name="connsiteY12" fmla="*/ 100902 h 3114116"/>
              <a:gd name="connsiteX13" fmla="*/ 398297 w 3175216"/>
              <a:gd name="connsiteY13" fmla="*/ 15950 h 3114116"/>
              <a:gd name="connsiteX14" fmla="*/ 410738 w 3175216"/>
              <a:gd name="connsiteY14" fmla="*/ 0 h 3114116"/>
              <a:gd name="connsiteX0" fmla="*/ 410738 w 3175216"/>
              <a:gd name="connsiteY0" fmla="*/ 0 h 3114116"/>
              <a:gd name="connsiteX1" fmla="*/ 3175216 w 3175216"/>
              <a:gd name="connsiteY1" fmla="*/ 0 h 3114116"/>
              <a:gd name="connsiteX2" fmla="*/ 3172834 w 3175216"/>
              <a:gd name="connsiteY2" fmla="*/ 2644909 h 3114116"/>
              <a:gd name="connsiteX3" fmla="*/ 3014485 w 3175216"/>
              <a:gd name="connsiteY3" fmla="*/ 2770425 h 3114116"/>
              <a:gd name="connsiteX4" fmla="*/ 1924003 w 3175216"/>
              <a:gd name="connsiteY4" fmla="*/ 3114116 h 3114116"/>
              <a:gd name="connsiteX5" fmla="*/ 1234497 w 3175216"/>
              <a:gd name="connsiteY5" fmla="*/ 2990850 h 3114116"/>
              <a:gd name="connsiteX6" fmla="*/ 624896 w 3175216"/>
              <a:gd name="connsiteY6" fmla="*/ 2626520 h 3114116"/>
              <a:gd name="connsiteX7" fmla="*/ 310571 w 3175216"/>
              <a:gd name="connsiteY7" fmla="*/ 2274095 h 3114116"/>
              <a:gd name="connsiteX8" fmla="*/ 177222 w 3175216"/>
              <a:gd name="connsiteY8" fmla="*/ 2045495 h 3114116"/>
              <a:gd name="connsiteX9" fmla="*/ 70065 w 3175216"/>
              <a:gd name="connsiteY9" fmla="*/ 1778793 h 3114116"/>
              <a:gd name="connsiteX10" fmla="*/ 98639 w 3175216"/>
              <a:gd name="connsiteY10" fmla="*/ 1762125 h 3114116"/>
              <a:gd name="connsiteX11" fmla="*/ 0 w 3175216"/>
              <a:gd name="connsiteY11" fmla="*/ 1160609 h 3114116"/>
              <a:gd name="connsiteX12" fmla="*/ 334775 w 3175216"/>
              <a:gd name="connsiteY12" fmla="*/ 100902 h 3114116"/>
              <a:gd name="connsiteX13" fmla="*/ 398297 w 3175216"/>
              <a:gd name="connsiteY13" fmla="*/ 15950 h 3114116"/>
              <a:gd name="connsiteX14" fmla="*/ 410738 w 3175216"/>
              <a:gd name="connsiteY14" fmla="*/ 0 h 311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5216" h="3114116">
                <a:moveTo>
                  <a:pt x="410738" y="0"/>
                </a:moveTo>
                <a:lnTo>
                  <a:pt x="3175216" y="0"/>
                </a:lnTo>
                <a:lnTo>
                  <a:pt x="3172834" y="2644909"/>
                </a:lnTo>
                <a:cubicBezTo>
                  <a:pt x="3124808" y="2691511"/>
                  <a:pt x="3067268" y="2728586"/>
                  <a:pt x="3014485" y="2770425"/>
                </a:cubicBezTo>
                <a:cubicBezTo>
                  <a:pt x="2699802" y="2982903"/>
                  <a:pt x="2327596" y="3102210"/>
                  <a:pt x="1924003" y="3114116"/>
                </a:cubicBezTo>
                <a:cubicBezTo>
                  <a:pt x="1532883" y="3098862"/>
                  <a:pt x="1457365" y="3062591"/>
                  <a:pt x="1234497" y="2990850"/>
                </a:cubicBezTo>
                <a:cubicBezTo>
                  <a:pt x="876039" y="2840526"/>
                  <a:pt x="812618" y="2778126"/>
                  <a:pt x="624896" y="2626520"/>
                </a:cubicBezTo>
                <a:cubicBezTo>
                  <a:pt x="428834" y="2442370"/>
                  <a:pt x="398677" y="2397127"/>
                  <a:pt x="310571" y="2274095"/>
                </a:cubicBezTo>
                <a:cubicBezTo>
                  <a:pt x="241514" y="2155826"/>
                  <a:pt x="224847" y="2137173"/>
                  <a:pt x="177222" y="2045495"/>
                </a:cubicBezTo>
                <a:cubicBezTo>
                  <a:pt x="131580" y="1952228"/>
                  <a:pt x="132543" y="1965168"/>
                  <a:pt x="70065" y="1778793"/>
                </a:cubicBezTo>
                <a:cubicBezTo>
                  <a:pt x="79193" y="1768077"/>
                  <a:pt x="55547" y="1788956"/>
                  <a:pt x="98639" y="1762125"/>
                </a:cubicBezTo>
                <a:cubicBezTo>
                  <a:pt x="67912" y="1687668"/>
                  <a:pt x="5888" y="1440258"/>
                  <a:pt x="0" y="1160609"/>
                </a:cubicBezTo>
                <a:cubicBezTo>
                  <a:pt x="12754" y="758095"/>
                  <a:pt x="117417" y="420174"/>
                  <a:pt x="334775" y="100902"/>
                </a:cubicBezTo>
                <a:cubicBezTo>
                  <a:pt x="343469" y="85111"/>
                  <a:pt x="376453" y="43598"/>
                  <a:pt x="398297" y="15950"/>
                </a:cubicBezTo>
                <a:lnTo>
                  <a:pt x="410738" y="0"/>
                </a:lnTo>
                <a:close/>
              </a:path>
            </a:pathLst>
          </a:custGeom>
        </p:spPr>
        <p:txBody>
          <a:bodyPr wrap="square" anchor="ctr">
            <a:noAutofit/>
          </a:bodyPr>
          <a:lstStyle>
            <a:lvl1pPr marL="0" indent="0" algn="ctr">
              <a:buNone/>
              <a:defRPr/>
            </a:lvl1pPr>
          </a:lstStyle>
          <a:p>
            <a:r>
              <a:rPr lang="en-NL" dirty="0"/>
              <a:t>Insert industry </a:t>
            </a:r>
            <a:br>
              <a:rPr lang="en-NL" dirty="0"/>
            </a:br>
            <a:r>
              <a:rPr lang="en-NL" dirty="0"/>
              <a:t>specific picture</a:t>
            </a:r>
            <a:endParaRPr lang="nl-NL" dirty="0"/>
          </a:p>
        </p:txBody>
      </p:sp>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tx1"/>
                </a:solidFill>
                <a:latin typeface="Verdana" pitchFamily="34" charset="0"/>
                <a:ea typeface="Verdana" pitchFamily="34" charset="0"/>
                <a:cs typeface="Verdana" pitchFamily="34" charset="0"/>
              </a:rPr>
              <a:t>© Atos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pic>
        <p:nvPicPr>
          <p:cNvPr id="2" name="Image 1">
            <a:extLst>
              <a:ext uri="{FF2B5EF4-FFF2-40B4-BE49-F238E27FC236}">
                <a16:creationId xmlns:a16="http://schemas.microsoft.com/office/drawing/2014/main" id="{2FBBA9AC-5D7B-4DDA-A5A4-651CEFF038BE}"/>
              </a:ext>
            </a:extLst>
          </p:cNvPr>
          <p:cNvPicPr>
            <a:picLocks noChangeAspect="1"/>
          </p:cNvPicPr>
          <p:nvPr userDrawn="1"/>
        </p:nvPicPr>
        <p:blipFill>
          <a:blip r:embed="rId6"/>
          <a:stretch>
            <a:fillRect/>
          </a:stretch>
        </p:blipFill>
        <p:spPr>
          <a:xfrm>
            <a:off x="6369942" y="1004608"/>
            <a:ext cx="2376488" cy="1104900"/>
          </a:xfrm>
          <a:prstGeom prst="rect">
            <a:avLst/>
          </a:prstGeom>
        </p:spPr>
      </p:pic>
    </p:spTree>
    <p:extLst>
      <p:ext uri="{BB962C8B-B14F-4D97-AF65-F5344CB8AC3E}">
        <p14:creationId xmlns:p14="http://schemas.microsoft.com/office/powerpoint/2010/main" val="1242052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1-8 Sections">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NL" dirty="0"/>
              <a:t>Agenda / Content overview</a:t>
            </a: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12" name="Text Placeholder 12">
            <a:extLst>
              <a:ext uri="{FF2B5EF4-FFF2-40B4-BE49-F238E27FC236}">
                <a16:creationId xmlns:a16="http://schemas.microsoft.com/office/drawing/2014/main" id="{A3AC4D2E-1D69-46DC-A756-7DCCBBF0BB5F}"/>
              </a:ext>
            </a:extLst>
          </p:cNvPr>
          <p:cNvSpPr>
            <a:spLocks noGrp="1"/>
          </p:cNvSpPr>
          <p:nvPr>
            <p:ph type="body" sz="quarter" idx="10" hasCustomPrompt="1"/>
          </p:nvPr>
        </p:nvSpPr>
        <p:spPr>
          <a:xfrm>
            <a:off x="1258888" y="1113797"/>
            <a:ext cx="3172622" cy="595815"/>
          </a:xfrm>
        </p:spPr>
        <p:txBody>
          <a:bodyPr/>
          <a:lstStyle>
            <a:lvl1pPr marL="0" marR="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a:pPr>
            <a:r>
              <a:rPr lang="en-NL" dirty="0"/>
              <a:t>To remove numbers:</a:t>
            </a:r>
            <a:endParaRPr lang="en-US" dirty="0"/>
          </a:p>
        </p:txBody>
      </p:sp>
      <p:sp>
        <p:nvSpPr>
          <p:cNvPr id="15" name="Text Placeholder 12">
            <a:extLst>
              <a:ext uri="{FF2B5EF4-FFF2-40B4-BE49-F238E27FC236}">
                <a16:creationId xmlns:a16="http://schemas.microsoft.com/office/drawing/2014/main" id="{6F9C60D7-5B79-49DF-AE1C-5EB6CDA9CE5F}"/>
              </a:ext>
            </a:extLst>
          </p:cNvPr>
          <p:cNvSpPr>
            <a:spLocks noGrp="1"/>
          </p:cNvSpPr>
          <p:nvPr>
            <p:ph type="body" sz="quarter" idx="11" hasCustomPrompt="1"/>
          </p:nvPr>
        </p:nvSpPr>
        <p:spPr>
          <a:xfrm>
            <a:off x="1258888" y="2046357"/>
            <a:ext cx="3172622" cy="591026"/>
          </a:xfrm>
        </p:spPr>
        <p:txBody>
          <a:bodyPr/>
          <a:lstStyle>
            <a:lvl1pPr marL="0" marR="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sz="1800">
                <a:sym typeface="Wingdings" panose="05000000000000000000" pitchFamily="2" charset="2"/>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a:pPr>
            <a:r>
              <a:rPr lang="en-NL" dirty="0"/>
              <a:t>Go to View  </a:t>
            </a:r>
            <a:r>
              <a:rPr lang="en-NL" dirty="0" err="1"/>
              <a:t>Slidemaster</a:t>
            </a:r>
            <a:r>
              <a:rPr lang="en-NL" dirty="0"/>
              <a:t> ...</a:t>
            </a:r>
            <a:endParaRPr lang="en-US" dirty="0"/>
          </a:p>
          <a:p>
            <a:pPr lvl="0"/>
            <a:endParaRPr lang="en-US" dirty="0"/>
          </a:p>
        </p:txBody>
      </p:sp>
      <p:sp>
        <p:nvSpPr>
          <p:cNvPr id="18" name="Text Placeholder 12">
            <a:extLst>
              <a:ext uri="{FF2B5EF4-FFF2-40B4-BE49-F238E27FC236}">
                <a16:creationId xmlns:a16="http://schemas.microsoft.com/office/drawing/2014/main" id="{70DC97DC-3C13-4382-BBF2-3FE34BA9C760}"/>
              </a:ext>
            </a:extLst>
          </p:cNvPr>
          <p:cNvSpPr>
            <a:spLocks noGrp="1"/>
          </p:cNvSpPr>
          <p:nvPr>
            <p:ph type="body" sz="quarter" idx="12" hasCustomPrompt="1"/>
          </p:nvPr>
        </p:nvSpPr>
        <p:spPr>
          <a:xfrm>
            <a:off x="1254713" y="2974128"/>
            <a:ext cx="3172622" cy="591026"/>
          </a:xfrm>
        </p:spPr>
        <p:txBody>
          <a:bodyPr/>
          <a:lstStyle>
            <a:lvl1pPr marL="0" marR="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a:pPr>
            <a:r>
              <a:rPr lang="en-NL" dirty="0"/>
              <a:t>select the agenda / content slide ...</a:t>
            </a:r>
            <a:endParaRPr lang="en-US" dirty="0"/>
          </a:p>
          <a:p>
            <a:pPr lvl="0"/>
            <a:endParaRPr lang="en-US" dirty="0"/>
          </a:p>
        </p:txBody>
      </p:sp>
      <p:sp>
        <p:nvSpPr>
          <p:cNvPr id="19" name="Text Placeholder 12">
            <a:extLst>
              <a:ext uri="{FF2B5EF4-FFF2-40B4-BE49-F238E27FC236}">
                <a16:creationId xmlns:a16="http://schemas.microsoft.com/office/drawing/2014/main" id="{DC948FCC-4425-4DE2-B50A-8382FBA1F2A6}"/>
              </a:ext>
            </a:extLst>
          </p:cNvPr>
          <p:cNvSpPr>
            <a:spLocks noGrp="1"/>
          </p:cNvSpPr>
          <p:nvPr>
            <p:ph type="body" sz="quarter" idx="13" hasCustomPrompt="1"/>
          </p:nvPr>
        </p:nvSpPr>
        <p:spPr>
          <a:xfrm>
            <a:off x="1254713" y="3909574"/>
            <a:ext cx="3172622" cy="591024"/>
          </a:xfrm>
        </p:spPr>
        <p:txBody>
          <a:bodyPr/>
          <a:lstStyle>
            <a:lvl1pPr marL="0" marR="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
                <a:schemeClr val="tx2"/>
              </a:buClr>
              <a:buSzTx/>
              <a:buFont typeface="Lucida Sans Unicode" pitchFamily="34" charset="0"/>
              <a:buNone/>
              <a:tabLst/>
              <a:defRPr/>
            </a:pPr>
            <a:r>
              <a:rPr lang="en-NL" dirty="0"/>
              <a:t>and remove the numbers you don’t need</a:t>
            </a:r>
            <a:endParaRPr lang="en-US" dirty="0"/>
          </a:p>
          <a:p>
            <a:pPr lvl="0"/>
            <a:endParaRPr lang="en-US" dirty="0"/>
          </a:p>
        </p:txBody>
      </p:sp>
      <p:sp>
        <p:nvSpPr>
          <p:cNvPr id="14" name="Text Placeholder 12">
            <a:extLst>
              <a:ext uri="{FF2B5EF4-FFF2-40B4-BE49-F238E27FC236}">
                <a16:creationId xmlns:a16="http://schemas.microsoft.com/office/drawing/2014/main" id="{9380701D-25F9-4C8A-9384-0031CCA05FE6}"/>
              </a:ext>
            </a:extLst>
          </p:cNvPr>
          <p:cNvSpPr>
            <a:spLocks noGrp="1"/>
          </p:cNvSpPr>
          <p:nvPr>
            <p:ph type="body" sz="quarter" idx="14" hasCustomPrompt="1"/>
          </p:nvPr>
        </p:nvSpPr>
        <p:spPr>
          <a:xfrm>
            <a:off x="5727653" y="1113797"/>
            <a:ext cx="3169097" cy="595815"/>
          </a:xfrm>
        </p:spPr>
        <p:txBody>
          <a:bodyPr/>
          <a:lstStyle>
            <a:lvl1pPr marL="0" indent="0">
              <a:buNone/>
              <a:defRPr sz="1800"/>
            </a:lvl1pPr>
          </a:lstStyle>
          <a:p>
            <a:pPr lvl="0"/>
            <a:r>
              <a:rPr lang="en-NL" dirty="0"/>
              <a:t>To add slide with numbers 9-16:</a:t>
            </a:r>
          </a:p>
        </p:txBody>
      </p:sp>
      <p:pic>
        <p:nvPicPr>
          <p:cNvPr id="38" name="Graphic 37">
            <a:extLst>
              <a:ext uri="{FF2B5EF4-FFF2-40B4-BE49-F238E27FC236}">
                <a16:creationId xmlns:a16="http://schemas.microsoft.com/office/drawing/2014/main" id="{2D96D7FE-383C-4EB4-8146-CD74652CC1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73" y="1113797"/>
            <a:ext cx="295513" cy="591025"/>
          </a:xfrm>
          <a:prstGeom prst="rect">
            <a:avLst/>
          </a:prstGeom>
        </p:spPr>
      </p:pic>
      <p:pic>
        <p:nvPicPr>
          <p:cNvPr id="39" name="Graphic 38">
            <a:extLst>
              <a:ext uri="{FF2B5EF4-FFF2-40B4-BE49-F238E27FC236}">
                <a16:creationId xmlns:a16="http://schemas.microsoft.com/office/drawing/2014/main" id="{A03669D8-09A2-4B18-A0D1-79D828F937E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85342" y="2997201"/>
            <a:ext cx="386977" cy="580465"/>
          </a:xfrm>
          <a:prstGeom prst="rect">
            <a:avLst/>
          </a:prstGeom>
        </p:spPr>
      </p:pic>
      <p:pic>
        <p:nvPicPr>
          <p:cNvPr id="40" name="Graphic 39">
            <a:extLst>
              <a:ext uri="{FF2B5EF4-FFF2-40B4-BE49-F238E27FC236}">
                <a16:creationId xmlns:a16="http://schemas.microsoft.com/office/drawing/2014/main" id="{C5C264CC-6B76-4C47-8A0D-CB245956A45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781785" y="1137940"/>
            <a:ext cx="443267" cy="591023"/>
          </a:xfrm>
          <a:prstGeom prst="rect">
            <a:avLst/>
          </a:prstGeom>
        </p:spPr>
      </p:pic>
      <p:pic>
        <p:nvPicPr>
          <p:cNvPr id="41" name="Graphic 40">
            <a:extLst>
              <a:ext uri="{FF2B5EF4-FFF2-40B4-BE49-F238E27FC236}">
                <a16:creationId xmlns:a16="http://schemas.microsoft.com/office/drawing/2014/main" id="{D7B61E9D-A57C-419B-9A96-F8E9818B073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57196" y="2069924"/>
            <a:ext cx="443268" cy="591024"/>
          </a:xfrm>
          <a:prstGeom prst="rect">
            <a:avLst/>
          </a:prstGeom>
        </p:spPr>
      </p:pic>
      <p:pic>
        <p:nvPicPr>
          <p:cNvPr id="43" name="Graphic 42">
            <a:extLst>
              <a:ext uri="{FF2B5EF4-FFF2-40B4-BE49-F238E27FC236}">
                <a16:creationId xmlns:a16="http://schemas.microsoft.com/office/drawing/2014/main" id="{9667F0AD-6E7F-4B93-B35F-84EA2253D96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24903" y="3909575"/>
            <a:ext cx="443267" cy="591023"/>
          </a:xfrm>
          <a:prstGeom prst="rect">
            <a:avLst/>
          </a:prstGeom>
        </p:spPr>
      </p:pic>
      <p:sp>
        <p:nvSpPr>
          <p:cNvPr id="25" name="Slide Number Placeholder 5">
            <a:extLst>
              <a:ext uri="{FF2B5EF4-FFF2-40B4-BE49-F238E27FC236}">
                <a16:creationId xmlns:a16="http://schemas.microsoft.com/office/drawing/2014/main" id="{33629CB2-75D5-491E-9C9E-EAC6CE0966E8}"/>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26" name="Text Placeholder 12">
            <a:extLst>
              <a:ext uri="{FF2B5EF4-FFF2-40B4-BE49-F238E27FC236}">
                <a16:creationId xmlns:a16="http://schemas.microsoft.com/office/drawing/2014/main" id="{763D39A3-8270-4F80-9E37-A587B6ECF16C}"/>
              </a:ext>
            </a:extLst>
          </p:cNvPr>
          <p:cNvSpPr>
            <a:spLocks noGrp="1"/>
          </p:cNvSpPr>
          <p:nvPr>
            <p:ph type="body" sz="quarter" idx="15" hasCustomPrompt="1"/>
          </p:nvPr>
        </p:nvSpPr>
        <p:spPr>
          <a:xfrm>
            <a:off x="5727652" y="1975935"/>
            <a:ext cx="3169097" cy="595815"/>
          </a:xfrm>
        </p:spPr>
        <p:txBody>
          <a:bodyPr/>
          <a:lstStyle>
            <a:lvl1pPr marL="0" indent="0">
              <a:buNone/>
              <a:defRPr sz="1800"/>
            </a:lvl1pPr>
          </a:lstStyle>
          <a:p>
            <a:pPr lvl="0"/>
            <a:r>
              <a:rPr lang="en-NL" dirty="0"/>
              <a:t>To add slide with numbers 9-16:</a:t>
            </a:r>
          </a:p>
        </p:txBody>
      </p:sp>
    </p:spTree>
    <p:extLst>
      <p:ext uri="{BB962C8B-B14F-4D97-AF65-F5344CB8AC3E}">
        <p14:creationId xmlns:p14="http://schemas.microsoft.com/office/powerpoint/2010/main" val="2995271084"/>
      </p:ext>
    </p:extLst>
  </p:cSld>
  <p:clrMapOvr>
    <a:masterClrMapping/>
  </p:clrMapOvr>
  <p:hf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9-16 Sections">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28" name="Text Placeholder 12">
            <a:extLst>
              <a:ext uri="{FF2B5EF4-FFF2-40B4-BE49-F238E27FC236}">
                <a16:creationId xmlns:a16="http://schemas.microsoft.com/office/drawing/2014/main" id="{3284404B-3F79-4257-81CB-2B330A929665}"/>
              </a:ext>
            </a:extLst>
          </p:cNvPr>
          <p:cNvSpPr>
            <a:spLocks noGrp="1"/>
          </p:cNvSpPr>
          <p:nvPr>
            <p:ph type="body" sz="quarter" idx="18"/>
          </p:nvPr>
        </p:nvSpPr>
        <p:spPr>
          <a:xfrm>
            <a:off x="1262412" y="1112885"/>
            <a:ext cx="3169097" cy="595815"/>
          </a:xfrm>
        </p:spPr>
        <p:txBody>
          <a:bodyPr/>
          <a:lstStyle>
            <a:lvl1pPr marL="0" indent="0">
              <a:buNone/>
              <a:defRPr sz="1800"/>
            </a:lvl1pPr>
          </a:lstStyle>
          <a:p>
            <a:pPr lvl="0"/>
            <a:r>
              <a:rPr lang="fr-FR"/>
              <a:t>Cliquez pour modifier les styles du texte du masque</a:t>
            </a:r>
          </a:p>
        </p:txBody>
      </p:sp>
      <p:sp>
        <p:nvSpPr>
          <p:cNvPr id="29" name="Text Placeholder 12">
            <a:extLst>
              <a:ext uri="{FF2B5EF4-FFF2-40B4-BE49-F238E27FC236}">
                <a16:creationId xmlns:a16="http://schemas.microsoft.com/office/drawing/2014/main" id="{91D5B5D9-B2F4-4F00-A467-D8610B8A591C}"/>
              </a:ext>
            </a:extLst>
          </p:cNvPr>
          <p:cNvSpPr>
            <a:spLocks noGrp="1"/>
          </p:cNvSpPr>
          <p:nvPr>
            <p:ph type="body" sz="quarter" idx="19"/>
          </p:nvPr>
        </p:nvSpPr>
        <p:spPr>
          <a:xfrm>
            <a:off x="1262412" y="2045445"/>
            <a:ext cx="3169097" cy="591026"/>
          </a:xfrm>
        </p:spPr>
        <p:txBody>
          <a:bodyPr/>
          <a:lstStyle>
            <a:lvl1pPr marL="0" indent="0">
              <a:buNone/>
              <a:defRPr sz="1800"/>
            </a:lvl1pPr>
          </a:lstStyle>
          <a:p>
            <a:pPr lvl="0"/>
            <a:r>
              <a:rPr lang="fr-FR"/>
              <a:t>Cliquez pour modifier les styles du texte du masque</a:t>
            </a:r>
          </a:p>
        </p:txBody>
      </p:sp>
      <p:sp>
        <p:nvSpPr>
          <p:cNvPr id="30" name="Text Placeholder 12">
            <a:extLst>
              <a:ext uri="{FF2B5EF4-FFF2-40B4-BE49-F238E27FC236}">
                <a16:creationId xmlns:a16="http://schemas.microsoft.com/office/drawing/2014/main" id="{D75393F5-F8CD-4C19-85FF-DA0D8CD81504}"/>
              </a:ext>
            </a:extLst>
          </p:cNvPr>
          <p:cNvSpPr>
            <a:spLocks noGrp="1"/>
          </p:cNvSpPr>
          <p:nvPr>
            <p:ph type="body" sz="quarter" idx="20"/>
          </p:nvPr>
        </p:nvSpPr>
        <p:spPr>
          <a:xfrm>
            <a:off x="1258237" y="2973216"/>
            <a:ext cx="3169097" cy="591026"/>
          </a:xfrm>
        </p:spPr>
        <p:txBody>
          <a:bodyPr/>
          <a:lstStyle>
            <a:lvl1pPr marL="0" indent="0">
              <a:buNone/>
              <a:defRPr sz="1800"/>
            </a:lvl1pPr>
          </a:lstStyle>
          <a:p>
            <a:pPr lvl="0"/>
            <a:r>
              <a:rPr lang="fr-FR"/>
              <a:t>Cliquez pour modifier les styles du texte du masque</a:t>
            </a:r>
          </a:p>
        </p:txBody>
      </p:sp>
      <p:sp>
        <p:nvSpPr>
          <p:cNvPr id="31" name="Text Placeholder 12">
            <a:extLst>
              <a:ext uri="{FF2B5EF4-FFF2-40B4-BE49-F238E27FC236}">
                <a16:creationId xmlns:a16="http://schemas.microsoft.com/office/drawing/2014/main" id="{C8341FA6-E507-426D-A738-B6343356F47C}"/>
              </a:ext>
            </a:extLst>
          </p:cNvPr>
          <p:cNvSpPr>
            <a:spLocks noGrp="1"/>
          </p:cNvSpPr>
          <p:nvPr>
            <p:ph type="body" sz="quarter" idx="21"/>
          </p:nvPr>
        </p:nvSpPr>
        <p:spPr>
          <a:xfrm>
            <a:off x="5727653" y="1110488"/>
            <a:ext cx="3169097" cy="595815"/>
          </a:xfrm>
        </p:spPr>
        <p:txBody>
          <a:bodyPr/>
          <a:lstStyle>
            <a:lvl1pPr marL="0" indent="0">
              <a:buNone/>
              <a:defRPr sz="1800"/>
            </a:lvl1pPr>
          </a:lstStyle>
          <a:p>
            <a:pPr lvl="0"/>
            <a:r>
              <a:rPr lang="fr-FR"/>
              <a:t>Cliquez pour modifier les styles du texte du masque</a:t>
            </a:r>
          </a:p>
        </p:txBody>
      </p:sp>
      <p:sp>
        <p:nvSpPr>
          <p:cNvPr id="32" name="Text Placeholder 12">
            <a:extLst>
              <a:ext uri="{FF2B5EF4-FFF2-40B4-BE49-F238E27FC236}">
                <a16:creationId xmlns:a16="http://schemas.microsoft.com/office/drawing/2014/main" id="{15B0DA73-4387-40AC-8352-82A6B495866E}"/>
              </a:ext>
            </a:extLst>
          </p:cNvPr>
          <p:cNvSpPr>
            <a:spLocks noGrp="1"/>
          </p:cNvSpPr>
          <p:nvPr>
            <p:ph type="body" sz="quarter" idx="22"/>
          </p:nvPr>
        </p:nvSpPr>
        <p:spPr>
          <a:xfrm>
            <a:off x="5727652" y="2040656"/>
            <a:ext cx="3169097" cy="595815"/>
          </a:xfrm>
        </p:spPr>
        <p:txBody>
          <a:bodyPr/>
          <a:lstStyle>
            <a:lvl1pPr marL="0" indent="0">
              <a:buNone/>
              <a:defRPr sz="1800"/>
            </a:lvl1pPr>
          </a:lstStyle>
          <a:p>
            <a:pPr lvl="0"/>
            <a:r>
              <a:rPr lang="fr-FR"/>
              <a:t>Cliquez pour modifier les styles du texte du masque</a:t>
            </a:r>
          </a:p>
        </p:txBody>
      </p:sp>
      <p:sp>
        <p:nvSpPr>
          <p:cNvPr id="39" name="Text Placeholder 12">
            <a:extLst>
              <a:ext uri="{FF2B5EF4-FFF2-40B4-BE49-F238E27FC236}">
                <a16:creationId xmlns:a16="http://schemas.microsoft.com/office/drawing/2014/main" id="{880C2CFF-E59C-4EB3-90A3-F659F958534F}"/>
              </a:ext>
            </a:extLst>
          </p:cNvPr>
          <p:cNvSpPr>
            <a:spLocks noGrp="1"/>
          </p:cNvSpPr>
          <p:nvPr>
            <p:ph type="body" sz="quarter" idx="23"/>
          </p:nvPr>
        </p:nvSpPr>
        <p:spPr>
          <a:xfrm>
            <a:off x="5729056" y="2970824"/>
            <a:ext cx="3169097" cy="595815"/>
          </a:xfrm>
        </p:spPr>
        <p:txBody>
          <a:bodyPr/>
          <a:lstStyle>
            <a:lvl1pPr marL="0" indent="0">
              <a:buNone/>
              <a:defRPr sz="1800"/>
            </a:lvl1pPr>
          </a:lstStyle>
          <a:p>
            <a:pPr lvl="0"/>
            <a:r>
              <a:rPr lang="fr-FR"/>
              <a:t>Cliquez pour modifier les styles du texte du masque</a:t>
            </a:r>
          </a:p>
        </p:txBody>
      </p:sp>
      <p:sp>
        <p:nvSpPr>
          <p:cNvPr id="41" name="Text Placeholder 12">
            <a:extLst>
              <a:ext uri="{FF2B5EF4-FFF2-40B4-BE49-F238E27FC236}">
                <a16:creationId xmlns:a16="http://schemas.microsoft.com/office/drawing/2014/main" id="{189F2D7D-37BD-4C80-A430-3E94241810CF}"/>
              </a:ext>
            </a:extLst>
          </p:cNvPr>
          <p:cNvSpPr>
            <a:spLocks noGrp="1"/>
          </p:cNvSpPr>
          <p:nvPr>
            <p:ph type="body" sz="quarter" idx="24"/>
          </p:nvPr>
        </p:nvSpPr>
        <p:spPr>
          <a:xfrm>
            <a:off x="1258237" y="3896927"/>
            <a:ext cx="3169097" cy="595815"/>
          </a:xfrm>
        </p:spPr>
        <p:txBody>
          <a:bodyPr/>
          <a:lstStyle>
            <a:lvl1pPr marL="0" indent="0">
              <a:buNone/>
              <a:defRPr sz="1800"/>
            </a:lvl1pPr>
          </a:lstStyle>
          <a:p>
            <a:pPr lvl="0"/>
            <a:r>
              <a:rPr lang="fr-FR"/>
              <a:t>Cliquez pour modifier les styles du texte du masque</a:t>
            </a:r>
          </a:p>
        </p:txBody>
      </p:sp>
      <p:pic>
        <p:nvPicPr>
          <p:cNvPr id="25" name="Graphic 24">
            <a:extLst>
              <a:ext uri="{FF2B5EF4-FFF2-40B4-BE49-F238E27FC236}">
                <a16:creationId xmlns:a16="http://schemas.microsoft.com/office/drawing/2014/main" id="{02B3DA78-DE38-47A6-844C-ACB6D922999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0398" y="1117365"/>
            <a:ext cx="738779" cy="664901"/>
          </a:xfrm>
          <a:prstGeom prst="rect">
            <a:avLst/>
          </a:prstGeom>
        </p:spPr>
      </p:pic>
      <p:pic>
        <p:nvPicPr>
          <p:cNvPr id="26" name="Graphic 25">
            <a:extLst>
              <a:ext uri="{FF2B5EF4-FFF2-40B4-BE49-F238E27FC236}">
                <a16:creationId xmlns:a16="http://schemas.microsoft.com/office/drawing/2014/main" id="{777290AC-6C6B-417B-9CC8-798C2272CE1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0397" y="2042929"/>
            <a:ext cx="738779" cy="595434"/>
          </a:xfrm>
          <a:prstGeom prst="rect">
            <a:avLst/>
          </a:prstGeom>
        </p:spPr>
      </p:pic>
      <p:pic>
        <p:nvPicPr>
          <p:cNvPr id="34" name="Graphic 33">
            <a:extLst>
              <a:ext uri="{FF2B5EF4-FFF2-40B4-BE49-F238E27FC236}">
                <a16:creationId xmlns:a16="http://schemas.microsoft.com/office/drawing/2014/main" id="{7E924C9E-FAC6-48C2-B566-2604ABAD45F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70429" y="1110488"/>
            <a:ext cx="434911" cy="652367"/>
          </a:xfrm>
          <a:prstGeom prst="rect">
            <a:avLst/>
          </a:prstGeom>
        </p:spPr>
      </p:pic>
      <p:pic>
        <p:nvPicPr>
          <p:cNvPr id="35" name="Graphic 34">
            <a:extLst>
              <a:ext uri="{FF2B5EF4-FFF2-40B4-BE49-F238E27FC236}">
                <a16:creationId xmlns:a16="http://schemas.microsoft.com/office/drawing/2014/main" id="{B9EFF9A0-7DB9-43A0-9F2B-79F2BC29C08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57430" y="2056073"/>
            <a:ext cx="788031" cy="591023"/>
          </a:xfrm>
          <a:prstGeom prst="rect">
            <a:avLst/>
          </a:prstGeom>
        </p:spPr>
      </p:pic>
      <p:pic>
        <p:nvPicPr>
          <p:cNvPr id="36" name="Graphic 35">
            <a:extLst>
              <a:ext uri="{FF2B5EF4-FFF2-40B4-BE49-F238E27FC236}">
                <a16:creationId xmlns:a16="http://schemas.microsoft.com/office/drawing/2014/main" id="{3F465E69-BAE1-4B71-B304-F3784FD1ACA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57430" y="2973219"/>
            <a:ext cx="664901" cy="591023"/>
          </a:xfrm>
          <a:prstGeom prst="rect">
            <a:avLst/>
          </a:prstGeom>
        </p:spPr>
      </p:pic>
      <p:pic>
        <p:nvPicPr>
          <p:cNvPr id="37" name="Graphic 36">
            <a:extLst>
              <a:ext uri="{FF2B5EF4-FFF2-40B4-BE49-F238E27FC236}">
                <a16:creationId xmlns:a16="http://schemas.microsoft.com/office/drawing/2014/main" id="{E731295D-62CE-4538-AF76-6E9D253FF4C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57430" y="3902711"/>
            <a:ext cx="738779" cy="591023"/>
          </a:xfrm>
          <a:prstGeom prst="rect">
            <a:avLst/>
          </a:prstGeom>
        </p:spPr>
      </p:pic>
      <p:pic>
        <p:nvPicPr>
          <p:cNvPr id="38" name="Graphic 37">
            <a:extLst>
              <a:ext uri="{FF2B5EF4-FFF2-40B4-BE49-F238E27FC236}">
                <a16:creationId xmlns:a16="http://schemas.microsoft.com/office/drawing/2014/main" id="{FC973B11-0531-46B4-9715-41939ACCB606}"/>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21918" y="2973219"/>
            <a:ext cx="715735" cy="591023"/>
          </a:xfrm>
          <a:prstGeom prst="rect">
            <a:avLst/>
          </a:prstGeom>
        </p:spPr>
      </p:pic>
      <p:pic>
        <p:nvPicPr>
          <p:cNvPr id="20" name="Graphic 19">
            <a:extLst>
              <a:ext uri="{FF2B5EF4-FFF2-40B4-BE49-F238E27FC236}">
                <a16:creationId xmlns:a16="http://schemas.microsoft.com/office/drawing/2014/main" id="{A34A5644-DDB9-494C-AE6E-DF6081A6208A}"/>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821918" y="3891763"/>
            <a:ext cx="763406" cy="600979"/>
          </a:xfrm>
          <a:prstGeom prst="rect">
            <a:avLst/>
          </a:prstGeom>
        </p:spPr>
      </p:pic>
      <p:sp>
        <p:nvSpPr>
          <p:cNvPr id="21" name="Text Placeholder 12">
            <a:extLst>
              <a:ext uri="{FF2B5EF4-FFF2-40B4-BE49-F238E27FC236}">
                <a16:creationId xmlns:a16="http://schemas.microsoft.com/office/drawing/2014/main" id="{3CBA0135-CDF0-48C9-8FF1-6DDCB15771BE}"/>
              </a:ext>
            </a:extLst>
          </p:cNvPr>
          <p:cNvSpPr>
            <a:spLocks noGrp="1"/>
          </p:cNvSpPr>
          <p:nvPr>
            <p:ph type="body" sz="quarter" idx="25"/>
          </p:nvPr>
        </p:nvSpPr>
        <p:spPr>
          <a:xfrm>
            <a:off x="5727651" y="3896927"/>
            <a:ext cx="3169097" cy="595815"/>
          </a:xfrm>
        </p:spPr>
        <p:txBody>
          <a:bodyPr/>
          <a:lstStyle>
            <a:lvl1pPr marL="0" indent="0">
              <a:buNone/>
              <a:defRPr sz="1800"/>
            </a:lvl1pPr>
          </a:lstStyle>
          <a:p>
            <a:pPr lvl="0"/>
            <a:r>
              <a:rPr lang="fr-FR"/>
              <a:t>Cliquez pour modifier les styles du texte du masque</a:t>
            </a:r>
          </a:p>
        </p:txBody>
      </p:sp>
      <p:sp>
        <p:nvSpPr>
          <p:cNvPr id="23" name="Slide Number Placeholder 5">
            <a:extLst>
              <a:ext uri="{FF2B5EF4-FFF2-40B4-BE49-F238E27FC236}">
                <a16:creationId xmlns:a16="http://schemas.microsoft.com/office/drawing/2014/main" id="{8283574A-9DA1-417F-AC4F-CEFF859CBFAD}"/>
              </a:ext>
            </a:extLst>
          </p:cNvPr>
          <p:cNvSpPr txBox="1">
            <a:spLocks/>
          </p:cNvSpPr>
          <p:nvPr userDrawn="1"/>
        </p:nvSpPr>
        <p:spPr>
          <a:xfrm>
            <a:off x="4350366" y="4782568"/>
            <a:ext cx="443268" cy="2160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7700904"/>
      </p:ext>
    </p:extLst>
  </p:cSld>
  <p:clrMapOvr>
    <a:masterClrMapping/>
  </p:clrMapOvr>
  <p:hf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987574"/>
            <a:ext cx="8748000" cy="3638304"/>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7" name="Slide Number Placeholder 5">
            <a:extLst>
              <a:ext uri="{FF2B5EF4-FFF2-40B4-BE49-F238E27FC236}">
                <a16:creationId xmlns:a16="http://schemas.microsoft.com/office/drawing/2014/main" id="{A62A407F-2169-4875-8781-38A7B064164B}"/>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34342007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987574"/>
            <a:ext cx="4239890" cy="3638304"/>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7" name="Content Placeholder 2">
            <a:extLst>
              <a:ext uri="{FF2B5EF4-FFF2-40B4-BE49-F238E27FC236}">
                <a16:creationId xmlns:a16="http://schemas.microsoft.com/office/drawing/2014/main" id="{A16EED14-0D0C-4A25-868B-368743F11E8A}"/>
              </a:ext>
            </a:extLst>
          </p:cNvPr>
          <p:cNvSpPr>
            <a:spLocks noGrp="1"/>
          </p:cNvSpPr>
          <p:nvPr>
            <p:ph idx="10" hasCustomPrompt="1"/>
          </p:nvPr>
        </p:nvSpPr>
        <p:spPr>
          <a:xfrm>
            <a:off x="4663811" y="987051"/>
            <a:ext cx="4300677" cy="3638304"/>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Slide Number Placeholder 5">
            <a:extLst>
              <a:ext uri="{FF2B5EF4-FFF2-40B4-BE49-F238E27FC236}">
                <a16:creationId xmlns:a16="http://schemas.microsoft.com/office/drawing/2014/main" id="{BDDC86C3-F326-4D25-B7CD-94E36F4B07E8}"/>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10701313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3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987574"/>
            <a:ext cx="2819532" cy="3638304"/>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8" name="Content Placeholder 2">
            <a:extLst>
              <a:ext uri="{FF2B5EF4-FFF2-40B4-BE49-F238E27FC236}">
                <a16:creationId xmlns:a16="http://schemas.microsoft.com/office/drawing/2014/main" id="{4FB9CBDF-DFD2-4DB3-8A4C-EF9ABF34CB04}"/>
              </a:ext>
            </a:extLst>
          </p:cNvPr>
          <p:cNvSpPr>
            <a:spLocks noGrp="1"/>
          </p:cNvSpPr>
          <p:nvPr>
            <p:ph idx="10" hasCustomPrompt="1"/>
          </p:nvPr>
        </p:nvSpPr>
        <p:spPr>
          <a:xfrm>
            <a:off x="3192628" y="987574"/>
            <a:ext cx="2819532" cy="3638304"/>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Content Placeholder 2">
            <a:extLst>
              <a:ext uri="{FF2B5EF4-FFF2-40B4-BE49-F238E27FC236}">
                <a16:creationId xmlns:a16="http://schemas.microsoft.com/office/drawing/2014/main" id="{B9F64145-7039-476B-A5DB-C86F6BD53D8B}"/>
              </a:ext>
            </a:extLst>
          </p:cNvPr>
          <p:cNvSpPr>
            <a:spLocks noGrp="1"/>
          </p:cNvSpPr>
          <p:nvPr>
            <p:ph idx="11" hasCustomPrompt="1"/>
          </p:nvPr>
        </p:nvSpPr>
        <p:spPr>
          <a:xfrm>
            <a:off x="6144956" y="987574"/>
            <a:ext cx="2819532" cy="3638304"/>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1" name="Slide Number Placeholder 5">
            <a:extLst>
              <a:ext uri="{FF2B5EF4-FFF2-40B4-BE49-F238E27FC236}">
                <a16:creationId xmlns:a16="http://schemas.microsoft.com/office/drawing/2014/main" id="{D2302937-F515-409D-8551-09EA51F95BD9}"/>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59432831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2 column (colour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0300" y="987574"/>
            <a:ext cx="3899652" cy="3638304"/>
          </a:xfrm>
          <a:prstGeom prst="rect">
            <a:avLst/>
          </a:prstGeom>
        </p:spPr>
        <p:txBody>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4" name="Freeform: Shape 13">
            <a:extLst>
              <a:ext uri="{FF2B5EF4-FFF2-40B4-BE49-F238E27FC236}">
                <a16:creationId xmlns:a16="http://schemas.microsoft.com/office/drawing/2014/main" id="{109AD642-4DB2-4E8B-91D4-10E75D27F18C}"/>
              </a:ext>
            </a:extLst>
          </p:cNvPr>
          <p:cNvSpPr/>
          <p:nvPr userDrawn="1"/>
        </p:nvSpPr>
        <p:spPr>
          <a:xfrm>
            <a:off x="4572000" y="-20538"/>
            <a:ext cx="4572000" cy="5164038"/>
          </a:xfrm>
          <a:custGeom>
            <a:avLst/>
            <a:gdLst>
              <a:gd name="connsiteX0" fmla="*/ 1212928 w 4572000"/>
              <a:gd name="connsiteY0" fmla="*/ 0 h 5164038"/>
              <a:gd name="connsiteX1" fmla="*/ 4572000 w 4572000"/>
              <a:gd name="connsiteY1" fmla="*/ 0 h 5164038"/>
              <a:gd name="connsiteX2" fmla="*/ 4572000 w 4572000"/>
              <a:gd name="connsiteY2" fmla="*/ 5164038 h 5164038"/>
              <a:gd name="connsiteX3" fmla="*/ 710468 w 4572000"/>
              <a:gd name="connsiteY3" fmla="*/ 5164038 h 5164038"/>
              <a:gd name="connsiteX4" fmla="*/ 688679 w 4572000"/>
              <a:gd name="connsiteY4" fmla="*/ 5134900 h 5164038"/>
              <a:gd name="connsiteX5" fmla="*/ 0 w 4572000"/>
              <a:gd name="connsiteY5" fmla="*/ 2880320 h 5164038"/>
              <a:gd name="connsiteX6" fmla="*/ 1181077 w 4572000"/>
              <a:gd name="connsiteY6" fmla="*/ 28949 h 516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64038">
                <a:moveTo>
                  <a:pt x="1212928" y="0"/>
                </a:moveTo>
                <a:lnTo>
                  <a:pt x="4572000" y="0"/>
                </a:lnTo>
                <a:lnTo>
                  <a:pt x="4572000" y="5164038"/>
                </a:lnTo>
                <a:lnTo>
                  <a:pt x="710468" y="5164038"/>
                </a:lnTo>
                <a:lnTo>
                  <a:pt x="688679" y="5134900"/>
                </a:lnTo>
                <a:cubicBezTo>
                  <a:pt x="253883" y="4491318"/>
                  <a:pt x="0" y="3715468"/>
                  <a:pt x="0" y="2880320"/>
                </a:cubicBezTo>
                <a:cubicBezTo>
                  <a:pt x="0" y="1766790"/>
                  <a:pt x="451347" y="758678"/>
                  <a:pt x="1181077" y="28949"/>
                </a:cubicBezTo>
                <a:close/>
              </a:path>
            </a:pathLst>
          </a:custGeom>
          <a:gradFill>
            <a:gsLst>
              <a:gs pos="20000">
                <a:schemeClr val="accent6"/>
              </a:gs>
              <a:gs pos="8000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sp>
        <p:nvSpPr>
          <p:cNvPr id="8" name="Content Placeholder 2">
            <a:extLst>
              <a:ext uri="{FF2B5EF4-FFF2-40B4-BE49-F238E27FC236}">
                <a16:creationId xmlns:a16="http://schemas.microsoft.com/office/drawing/2014/main" id="{4FB9CBDF-DFD2-4DB3-8A4C-EF9ABF34CB04}"/>
              </a:ext>
            </a:extLst>
          </p:cNvPr>
          <p:cNvSpPr>
            <a:spLocks noGrp="1"/>
          </p:cNvSpPr>
          <p:nvPr>
            <p:ph idx="10" hasCustomPrompt="1"/>
          </p:nvPr>
        </p:nvSpPr>
        <p:spPr>
          <a:xfrm>
            <a:off x="5148064" y="987574"/>
            <a:ext cx="3816424" cy="363830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2"/>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15" name="Picture 12">
            <a:extLst>
              <a:ext uri="{FF2B5EF4-FFF2-40B4-BE49-F238E27FC236}">
                <a16:creationId xmlns:a16="http://schemas.microsoft.com/office/drawing/2014/main" id="{F83609B7-D972-4E10-88CF-DE7A4DB99F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5" cy="204374"/>
          </a:xfrm>
          <a:prstGeom prst="rect">
            <a:avLst/>
          </a:prstGeom>
        </p:spPr>
      </p:pic>
      <p:sp>
        <p:nvSpPr>
          <p:cNvPr id="9" name="Slide Number Placeholder 5">
            <a:extLst>
              <a:ext uri="{FF2B5EF4-FFF2-40B4-BE49-F238E27FC236}">
                <a16:creationId xmlns:a16="http://schemas.microsoft.com/office/drawing/2014/main" id="{3B45868D-3D80-4335-867A-8691AE8C0FED}"/>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32761042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table (coloured)">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75250" y="123478"/>
            <a:ext cx="5589237" cy="720080"/>
          </a:xfrm>
        </p:spPr>
        <p:txBody>
          <a:bodyPr/>
          <a:lstStyle>
            <a:lvl1pPr>
              <a:defRPr>
                <a:solidFill>
                  <a:srgbClr val="0066A1"/>
                </a:solidFill>
              </a:defRPr>
            </a:lvl1pPr>
          </a:lstStyle>
          <a:p>
            <a:r>
              <a:rPr lang="en-US" dirty="0"/>
              <a:t>Click to edit the header</a:t>
            </a:r>
          </a:p>
        </p:txBody>
      </p:sp>
      <p:pic>
        <p:nvPicPr>
          <p:cNvPr id="15" name="Picture 12">
            <a:extLst>
              <a:ext uri="{FF2B5EF4-FFF2-40B4-BE49-F238E27FC236}">
                <a16:creationId xmlns:a16="http://schemas.microsoft.com/office/drawing/2014/main" id="{F83609B7-D972-4E10-88CF-DE7A4DB99F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5" cy="204374"/>
          </a:xfrm>
          <a:prstGeom prst="rect">
            <a:avLst/>
          </a:prstGeom>
        </p:spPr>
      </p:pic>
      <p:sp>
        <p:nvSpPr>
          <p:cNvPr id="23" name="Shape">
            <a:extLst>
              <a:ext uri="{FF2B5EF4-FFF2-40B4-BE49-F238E27FC236}">
                <a16:creationId xmlns:a16="http://schemas.microsoft.com/office/drawing/2014/main" id="{E3441206-C79A-47A5-993B-0121CE96B20E}"/>
              </a:ext>
            </a:extLst>
          </p:cNvPr>
          <p:cNvSpPr/>
          <p:nvPr userDrawn="1"/>
        </p:nvSpPr>
        <p:spPr>
          <a:xfrm>
            <a:off x="0" y="0"/>
            <a:ext cx="3251072" cy="5143500"/>
          </a:xfrm>
          <a:custGeom>
            <a:avLst/>
            <a:gdLst>
              <a:gd name="connsiteX0" fmla="*/ 0 w 2978085"/>
              <a:gd name="connsiteY0" fmla="*/ 0 h 6858000"/>
              <a:gd name="connsiteX1" fmla="*/ 2139755 w 2978085"/>
              <a:gd name="connsiteY1" fmla="*/ 0 h 6858000"/>
              <a:gd name="connsiteX2" fmla="*/ 2152170 w 2978085"/>
              <a:gd name="connsiteY2" fmla="*/ 27460 h 6858000"/>
              <a:gd name="connsiteX3" fmla="*/ 2978085 w 2978085"/>
              <a:gd name="connsiteY3" fmla="*/ 4118363 h 6858000"/>
              <a:gd name="connsiteX4" fmla="*/ 2647207 w 2978085"/>
              <a:gd name="connsiteY4" fmla="*/ 6744936 h 6858000"/>
              <a:gd name="connsiteX5" fmla="*/ 2615101 w 2978085"/>
              <a:gd name="connsiteY5" fmla="*/ 6858000 h 6858000"/>
              <a:gd name="connsiteX6" fmla="*/ 0 w 297808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8085" h="6858000">
                <a:moveTo>
                  <a:pt x="0" y="0"/>
                </a:moveTo>
                <a:lnTo>
                  <a:pt x="2139755" y="0"/>
                </a:lnTo>
                <a:lnTo>
                  <a:pt x="2152170" y="27460"/>
                </a:lnTo>
                <a:cubicBezTo>
                  <a:pt x="2683997" y="1284839"/>
                  <a:pt x="2978085" y="2667257"/>
                  <a:pt x="2978085" y="4118363"/>
                </a:cubicBezTo>
                <a:cubicBezTo>
                  <a:pt x="2978085" y="5025305"/>
                  <a:pt x="2863206" y="5905415"/>
                  <a:pt x="2647207" y="6744936"/>
                </a:cubicBezTo>
                <a:lnTo>
                  <a:pt x="2615101" y="6858000"/>
                </a:lnTo>
                <a:lnTo>
                  <a:pt x="0" y="6858000"/>
                </a:lnTo>
                <a:close/>
              </a:path>
            </a:pathLst>
          </a:custGeom>
          <a:gradFill flip="none" rotWithShape="1">
            <a:gsLst>
              <a:gs pos="20000">
                <a:srgbClr val="0066A1"/>
              </a:gs>
              <a:gs pos="80000">
                <a:srgbClr val="0089C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 Placeholder 8">
            <a:extLst>
              <a:ext uri="{FF2B5EF4-FFF2-40B4-BE49-F238E27FC236}">
                <a16:creationId xmlns:a16="http://schemas.microsoft.com/office/drawing/2014/main" id="{36693935-949D-4540-8726-E071083FEBB9}"/>
              </a:ext>
            </a:extLst>
          </p:cNvPr>
          <p:cNvSpPr>
            <a:spLocks noGrp="1"/>
          </p:cNvSpPr>
          <p:nvPr>
            <p:ph type="body" sz="quarter" idx="10" hasCustomPrompt="1"/>
          </p:nvPr>
        </p:nvSpPr>
        <p:spPr>
          <a:xfrm>
            <a:off x="236055" y="1537913"/>
            <a:ext cx="2607752" cy="720080"/>
          </a:xfrm>
          <a:noFill/>
        </p:spPr>
        <p:txBody>
          <a:bodyPr anchor="ctr"/>
          <a:lstStyle>
            <a:lvl1pPr marL="0" indent="0">
              <a:buNone/>
              <a:defRPr>
                <a:solidFill>
                  <a:schemeClr val="bg1"/>
                </a:solidFill>
              </a:defRPr>
            </a:lvl1pPr>
          </a:lstStyle>
          <a:p>
            <a:pPr lvl="0"/>
            <a:r>
              <a:rPr lang="en-NL" dirty="0"/>
              <a:t>Text</a:t>
            </a:r>
            <a:endParaRPr lang="nl-NL" dirty="0"/>
          </a:p>
        </p:txBody>
      </p:sp>
      <p:sp>
        <p:nvSpPr>
          <p:cNvPr id="24" name="Text Placeholder 8">
            <a:extLst>
              <a:ext uri="{FF2B5EF4-FFF2-40B4-BE49-F238E27FC236}">
                <a16:creationId xmlns:a16="http://schemas.microsoft.com/office/drawing/2014/main" id="{95814487-21AD-43AE-9CF1-C0DCFF88508A}"/>
              </a:ext>
            </a:extLst>
          </p:cNvPr>
          <p:cNvSpPr>
            <a:spLocks noGrp="1"/>
          </p:cNvSpPr>
          <p:nvPr>
            <p:ph type="body" sz="quarter" idx="11" hasCustomPrompt="1"/>
          </p:nvPr>
        </p:nvSpPr>
        <p:spPr>
          <a:xfrm>
            <a:off x="236055" y="2553644"/>
            <a:ext cx="2607752" cy="720080"/>
          </a:xfrm>
          <a:noFill/>
        </p:spPr>
        <p:txBody>
          <a:bodyPr anchor="ctr"/>
          <a:lstStyle>
            <a:lvl1pPr marL="0" indent="0">
              <a:buNone/>
              <a:defRPr>
                <a:solidFill>
                  <a:schemeClr val="bg1"/>
                </a:solidFill>
              </a:defRPr>
            </a:lvl1pPr>
          </a:lstStyle>
          <a:p>
            <a:pPr lvl="0"/>
            <a:r>
              <a:rPr lang="en-NL" dirty="0"/>
              <a:t>Text</a:t>
            </a:r>
            <a:endParaRPr lang="nl-NL" dirty="0"/>
          </a:p>
        </p:txBody>
      </p:sp>
      <p:sp>
        <p:nvSpPr>
          <p:cNvPr id="25" name="Text Placeholder 8">
            <a:extLst>
              <a:ext uri="{FF2B5EF4-FFF2-40B4-BE49-F238E27FC236}">
                <a16:creationId xmlns:a16="http://schemas.microsoft.com/office/drawing/2014/main" id="{BA53A355-A5C9-41D3-B0CE-7D9ACC3F3246}"/>
              </a:ext>
            </a:extLst>
          </p:cNvPr>
          <p:cNvSpPr>
            <a:spLocks noGrp="1"/>
          </p:cNvSpPr>
          <p:nvPr>
            <p:ph type="body" sz="quarter" idx="12" hasCustomPrompt="1"/>
          </p:nvPr>
        </p:nvSpPr>
        <p:spPr>
          <a:xfrm>
            <a:off x="236056" y="3554138"/>
            <a:ext cx="2607751" cy="720080"/>
          </a:xfrm>
          <a:noFill/>
        </p:spPr>
        <p:txBody>
          <a:bodyPr anchor="ctr"/>
          <a:lstStyle>
            <a:lvl1pPr marL="0" indent="0">
              <a:buNone/>
              <a:defRPr>
                <a:solidFill>
                  <a:schemeClr val="bg1"/>
                </a:solidFill>
              </a:defRPr>
            </a:lvl1pPr>
          </a:lstStyle>
          <a:p>
            <a:pPr lvl="0"/>
            <a:r>
              <a:rPr lang="en-NL" dirty="0"/>
              <a:t>Text</a:t>
            </a:r>
            <a:endParaRPr lang="nl-NL" dirty="0"/>
          </a:p>
        </p:txBody>
      </p:sp>
      <p:sp>
        <p:nvSpPr>
          <p:cNvPr id="26" name="Text Placeholder 8">
            <a:extLst>
              <a:ext uri="{FF2B5EF4-FFF2-40B4-BE49-F238E27FC236}">
                <a16:creationId xmlns:a16="http://schemas.microsoft.com/office/drawing/2014/main" id="{1E66D0A1-5745-48CC-82C6-6DFF886A5D54}"/>
              </a:ext>
            </a:extLst>
          </p:cNvPr>
          <p:cNvSpPr>
            <a:spLocks noGrp="1"/>
          </p:cNvSpPr>
          <p:nvPr>
            <p:ph type="body" sz="quarter" idx="13" hasCustomPrompt="1"/>
          </p:nvPr>
        </p:nvSpPr>
        <p:spPr>
          <a:xfrm>
            <a:off x="3375251" y="1537913"/>
            <a:ext cx="2780924" cy="720080"/>
          </a:xfrm>
          <a:noFill/>
        </p:spPr>
        <p:txBody>
          <a:bodyPr anchor="ctr"/>
          <a:lstStyle>
            <a:lvl1pPr marL="0" indent="0">
              <a:buNone/>
              <a:defRPr>
                <a:solidFill>
                  <a:schemeClr val="tx1"/>
                </a:solidFill>
              </a:defRPr>
            </a:lvl1pPr>
          </a:lstStyle>
          <a:p>
            <a:pPr lvl="0"/>
            <a:r>
              <a:rPr lang="en-NL" dirty="0"/>
              <a:t>Text</a:t>
            </a:r>
            <a:endParaRPr lang="nl-NL" dirty="0"/>
          </a:p>
        </p:txBody>
      </p:sp>
      <p:sp>
        <p:nvSpPr>
          <p:cNvPr id="31" name="Text Placeholder 8">
            <a:extLst>
              <a:ext uri="{FF2B5EF4-FFF2-40B4-BE49-F238E27FC236}">
                <a16:creationId xmlns:a16="http://schemas.microsoft.com/office/drawing/2014/main" id="{0439A2E0-0663-4210-84EB-3CAFCF4ED255}"/>
              </a:ext>
            </a:extLst>
          </p:cNvPr>
          <p:cNvSpPr>
            <a:spLocks noGrp="1"/>
          </p:cNvSpPr>
          <p:nvPr>
            <p:ph type="body" sz="quarter" idx="14" hasCustomPrompt="1"/>
          </p:nvPr>
        </p:nvSpPr>
        <p:spPr>
          <a:xfrm>
            <a:off x="3375252" y="2553643"/>
            <a:ext cx="2780924" cy="720080"/>
          </a:xfrm>
          <a:noFill/>
        </p:spPr>
        <p:txBody>
          <a:bodyPr anchor="ctr"/>
          <a:lstStyle>
            <a:lvl1pPr marL="0" indent="0">
              <a:buNone/>
              <a:defRPr>
                <a:solidFill>
                  <a:schemeClr val="tx1"/>
                </a:solidFill>
              </a:defRPr>
            </a:lvl1pPr>
          </a:lstStyle>
          <a:p>
            <a:pPr lvl="0"/>
            <a:r>
              <a:rPr lang="en-NL" dirty="0"/>
              <a:t>Text</a:t>
            </a:r>
            <a:endParaRPr lang="nl-NL" dirty="0"/>
          </a:p>
        </p:txBody>
      </p:sp>
      <p:sp>
        <p:nvSpPr>
          <p:cNvPr id="32" name="Text Placeholder 8">
            <a:extLst>
              <a:ext uri="{FF2B5EF4-FFF2-40B4-BE49-F238E27FC236}">
                <a16:creationId xmlns:a16="http://schemas.microsoft.com/office/drawing/2014/main" id="{DE901584-3CD8-4606-B64D-D394ECB8391D}"/>
              </a:ext>
            </a:extLst>
          </p:cNvPr>
          <p:cNvSpPr>
            <a:spLocks noGrp="1"/>
          </p:cNvSpPr>
          <p:nvPr>
            <p:ph type="body" sz="quarter" idx="15" hasCustomPrompt="1"/>
          </p:nvPr>
        </p:nvSpPr>
        <p:spPr>
          <a:xfrm>
            <a:off x="3375251" y="3579862"/>
            <a:ext cx="2780924" cy="720080"/>
          </a:xfrm>
          <a:noFill/>
        </p:spPr>
        <p:txBody>
          <a:bodyPr anchor="ctr"/>
          <a:lstStyle>
            <a:lvl1pPr marL="0" indent="0">
              <a:buNone/>
              <a:defRPr>
                <a:solidFill>
                  <a:schemeClr val="tx1"/>
                </a:solidFill>
              </a:defRPr>
            </a:lvl1pPr>
          </a:lstStyle>
          <a:p>
            <a:pPr lvl="0"/>
            <a:r>
              <a:rPr lang="en-NL" dirty="0"/>
              <a:t>Text</a:t>
            </a:r>
            <a:endParaRPr lang="nl-NL" dirty="0"/>
          </a:p>
        </p:txBody>
      </p:sp>
      <p:sp>
        <p:nvSpPr>
          <p:cNvPr id="33" name="Text Placeholder 8">
            <a:extLst>
              <a:ext uri="{FF2B5EF4-FFF2-40B4-BE49-F238E27FC236}">
                <a16:creationId xmlns:a16="http://schemas.microsoft.com/office/drawing/2014/main" id="{83E0E2AC-5606-4778-BECB-2F1EA3C0E7F3}"/>
              </a:ext>
            </a:extLst>
          </p:cNvPr>
          <p:cNvSpPr>
            <a:spLocks noGrp="1"/>
          </p:cNvSpPr>
          <p:nvPr>
            <p:ph type="body" sz="quarter" idx="16" hasCustomPrompt="1"/>
          </p:nvPr>
        </p:nvSpPr>
        <p:spPr>
          <a:xfrm>
            <a:off x="6228184" y="1537913"/>
            <a:ext cx="2780924" cy="720080"/>
          </a:xfrm>
          <a:noFill/>
        </p:spPr>
        <p:txBody>
          <a:bodyPr anchor="ctr"/>
          <a:lstStyle>
            <a:lvl1pPr marL="0" indent="0">
              <a:buNone/>
              <a:defRPr>
                <a:solidFill>
                  <a:schemeClr val="tx1"/>
                </a:solidFill>
              </a:defRPr>
            </a:lvl1pPr>
          </a:lstStyle>
          <a:p>
            <a:pPr lvl="0"/>
            <a:r>
              <a:rPr lang="en-NL" dirty="0"/>
              <a:t>Text</a:t>
            </a:r>
            <a:endParaRPr lang="nl-NL" dirty="0"/>
          </a:p>
        </p:txBody>
      </p:sp>
      <p:sp>
        <p:nvSpPr>
          <p:cNvPr id="34" name="Text Placeholder 8">
            <a:extLst>
              <a:ext uri="{FF2B5EF4-FFF2-40B4-BE49-F238E27FC236}">
                <a16:creationId xmlns:a16="http://schemas.microsoft.com/office/drawing/2014/main" id="{F8FDF944-993C-4F70-9645-8785ECD9978E}"/>
              </a:ext>
            </a:extLst>
          </p:cNvPr>
          <p:cNvSpPr>
            <a:spLocks noGrp="1"/>
          </p:cNvSpPr>
          <p:nvPr>
            <p:ph type="body" sz="quarter" idx="17" hasCustomPrompt="1"/>
          </p:nvPr>
        </p:nvSpPr>
        <p:spPr>
          <a:xfrm>
            <a:off x="6228185" y="2553643"/>
            <a:ext cx="2780924" cy="720080"/>
          </a:xfrm>
          <a:noFill/>
        </p:spPr>
        <p:txBody>
          <a:bodyPr anchor="ctr"/>
          <a:lstStyle>
            <a:lvl1pPr marL="0" indent="0">
              <a:buNone/>
              <a:defRPr>
                <a:solidFill>
                  <a:schemeClr val="tx1"/>
                </a:solidFill>
              </a:defRPr>
            </a:lvl1pPr>
          </a:lstStyle>
          <a:p>
            <a:pPr lvl="0"/>
            <a:r>
              <a:rPr lang="en-NL" dirty="0"/>
              <a:t>Text</a:t>
            </a:r>
            <a:endParaRPr lang="nl-NL" dirty="0"/>
          </a:p>
        </p:txBody>
      </p:sp>
      <p:sp>
        <p:nvSpPr>
          <p:cNvPr id="35" name="Text Placeholder 8">
            <a:extLst>
              <a:ext uri="{FF2B5EF4-FFF2-40B4-BE49-F238E27FC236}">
                <a16:creationId xmlns:a16="http://schemas.microsoft.com/office/drawing/2014/main" id="{1385E60E-0629-4181-BD2C-E30CA52C38C8}"/>
              </a:ext>
            </a:extLst>
          </p:cNvPr>
          <p:cNvSpPr>
            <a:spLocks noGrp="1"/>
          </p:cNvSpPr>
          <p:nvPr>
            <p:ph type="body" sz="quarter" idx="18" hasCustomPrompt="1"/>
          </p:nvPr>
        </p:nvSpPr>
        <p:spPr>
          <a:xfrm>
            <a:off x="6228184" y="3579862"/>
            <a:ext cx="2780924" cy="720080"/>
          </a:xfrm>
          <a:noFill/>
        </p:spPr>
        <p:txBody>
          <a:bodyPr anchor="ctr"/>
          <a:lstStyle>
            <a:lvl1pPr marL="0" indent="0">
              <a:buNone/>
              <a:defRPr>
                <a:solidFill>
                  <a:schemeClr val="tx1"/>
                </a:solidFill>
              </a:defRPr>
            </a:lvl1pPr>
          </a:lstStyle>
          <a:p>
            <a:pPr lvl="0"/>
            <a:r>
              <a:rPr lang="en-NL" dirty="0"/>
              <a:t>Text</a:t>
            </a:r>
            <a:endParaRPr lang="nl-NL" dirty="0"/>
          </a:p>
        </p:txBody>
      </p:sp>
      <p:sp>
        <p:nvSpPr>
          <p:cNvPr id="36" name="Text Placeholder 8">
            <a:extLst>
              <a:ext uri="{FF2B5EF4-FFF2-40B4-BE49-F238E27FC236}">
                <a16:creationId xmlns:a16="http://schemas.microsoft.com/office/drawing/2014/main" id="{49CFE10E-0866-46F1-8AE6-43AC14CDA7E2}"/>
              </a:ext>
            </a:extLst>
          </p:cNvPr>
          <p:cNvSpPr>
            <a:spLocks noGrp="1"/>
          </p:cNvSpPr>
          <p:nvPr>
            <p:ph type="body" sz="quarter" idx="19" hasCustomPrompt="1"/>
          </p:nvPr>
        </p:nvSpPr>
        <p:spPr>
          <a:xfrm>
            <a:off x="3375250" y="1024804"/>
            <a:ext cx="2780924" cy="322810"/>
          </a:xfrm>
          <a:gradFill flip="none" rotWithShape="1">
            <a:gsLst>
              <a:gs pos="20000">
                <a:srgbClr val="0066A1"/>
              </a:gs>
              <a:gs pos="80000">
                <a:srgbClr val="0089C4"/>
              </a:gs>
            </a:gsLst>
            <a:lin ang="2700000" scaled="1"/>
            <a:tileRect/>
          </a:gradFill>
        </p:spPr>
        <p:txBody>
          <a:bodyPr anchor="ctr"/>
          <a:lstStyle>
            <a:lvl1pPr marL="0" indent="0">
              <a:buNone/>
              <a:defRPr>
                <a:solidFill>
                  <a:schemeClr val="bg1"/>
                </a:solidFill>
              </a:defRPr>
            </a:lvl1pPr>
          </a:lstStyle>
          <a:p>
            <a:pPr lvl="0"/>
            <a:r>
              <a:rPr lang="en-NL" dirty="0"/>
              <a:t>#A</a:t>
            </a:r>
            <a:endParaRPr lang="nl-NL" dirty="0"/>
          </a:p>
        </p:txBody>
      </p:sp>
      <p:sp>
        <p:nvSpPr>
          <p:cNvPr id="38" name="Text Placeholder 8">
            <a:extLst>
              <a:ext uri="{FF2B5EF4-FFF2-40B4-BE49-F238E27FC236}">
                <a16:creationId xmlns:a16="http://schemas.microsoft.com/office/drawing/2014/main" id="{432979AC-B068-43F5-A250-432C054891CA}"/>
              </a:ext>
            </a:extLst>
          </p:cNvPr>
          <p:cNvSpPr>
            <a:spLocks noGrp="1"/>
          </p:cNvSpPr>
          <p:nvPr>
            <p:ph type="body" sz="quarter" idx="20" hasCustomPrompt="1"/>
          </p:nvPr>
        </p:nvSpPr>
        <p:spPr>
          <a:xfrm>
            <a:off x="6228184" y="1025436"/>
            <a:ext cx="2780924" cy="322810"/>
          </a:xfrm>
          <a:gradFill flip="none" rotWithShape="1">
            <a:gsLst>
              <a:gs pos="20000">
                <a:srgbClr val="0066A1"/>
              </a:gs>
              <a:gs pos="80000">
                <a:srgbClr val="0089C4"/>
              </a:gs>
            </a:gsLst>
            <a:lin ang="2700000" scaled="1"/>
            <a:tileRect/>
          </a:gradFill>
        </p:spPr>
        <p:txBody>
          <a:bodyPr anchor="ctr"/>
          <a:lstStyle>
            <a:lvl1pPr marL="0" indent="0">
              <a:buNone/>
              <a:defRPr>
                <a:solidFill>
                  <a:schemeClr val="bg1"/>
                </a:solidFill>
              </a:defRPr>
            </a:lvl1pPr>
          </a:lstStyle>
          <a:p>
            <a:pPr lvl="0"/>
            <a:r>
              <a:rPr lang="en-NL" dirty="0"/>
              <a:t>#B</a:t>
            </a:r>
            <a:endParaRPr lang="nl-NL" dirty="0"/>
          </a:p>
        </p:txBody>
      </p:sp>
      <p:sp>
        <p:nvSpPr>
          <p:cNvPr id="17" name="Slide Number Placeholder 5">
            <a:extLst>
              <a:ext uri="{FF2B5EF4-FFF2-40B4-BE49-F238E27FC236}">
                <a16:creationId xmlns:a16="http://schemas.microsoft.com/office/drawing/2014/main" id="{A666FF1C-3784-418A-9EAA-4FFC7DAA2AAB}"/>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pic>
        <p:nvPicPr>
          <p:cNvPr id="18" name="Picture 17">
            <a:extLst>
              <a:ext uri="{FF2B5EF4-FFF2-40B4-BE49-F238E27FC236}">
                <a16:creationId xmlns:a16="http://schemas.microsoft.com/office/drawing/2014/main" id="{A63FBDC6-CCBD-4CF6-BF3E-E35BF60593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4325" y="4737600"/>
            <a:ext cx="1635224" cy="86075"/>
          </a:xfrm>
          <a:prstGeom prst="rect">
            <a:avLst/>
          </a:prstGeom>
        </p:spPr>
      </p:pic>
    </p:spTree>
    <p:extLst>
      <p:ext uri="{BB962C8B-B14F-4D97-AF65-F5344CB8AC3E}">
        <p14:creationId xmlns:p14="http://schemas.microsoft.com/office/powerpoint/2010/main" val="13692757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introductio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pic>
        <p:nvPicPr>
          <p:cNvPr id="14" name="Graphic 13">
            <a:extLst>
              <a:ext uri="{FF2B5EF4-FFF2-40B4-BE49-F238E27FC236}">
                <a16:creationId xmlns:a16="http://schemas.microsoft.com/office/drawing/2014/main" id="{216A8707-C801-4CA7-B1F9-C70D227DA2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3568" y="1275606"/>
            <a:ext cx="2800350" cy="2876550"/>
          </a:xfrm>
          <a:prstGeom prst="rect">
            <a:avLst/>
          </a:prstGeom>
        </p:spPr>
      </p:pic>
      <p:sp>
        <p:nvSpPr>
          <p:cNvPr id="28" name="Picture Placeholder 27">
            <a:extLst>
              <a:ext uri="{FF2B5EF4-FFF2-40B4-BE49-F238E27FC236}">
                <a16:creationId xmlns:a16="http://schemas.microsoft.com/office/drawing/2014/main" id="{FC669E8B-5A43-4A59-902A-196806AB450D}"/>
              </a:ext>
            </a:extLst>
          </p:cNvPr>
          <p:cNvSpPr>
            <a:spLocks noGrp="1"/>
          </p:cNvSpPr>
          <p:nvPr>
            <p:ph type="pic" sz="quarter" idx="10" hasCustomPrompt="1"/>
          </p:nvPr>
        </p:nvSpPr>
        <p:spPr>
          <a:xfrm>
            <a:off x="1017852" y="1676835"/>
            <a:ext cx="2160240" cy="2191059"/>
          </a:xfrm>
          <a:prstGeom prst="ellipse">
            <a:avLst/>
          </a:prstGeom>
        </p:spPr>
        <p:txBody>
          <a:bodyPr anchor="ctr"/>
          <a:lstStyle>
            <a:lvl1pPr marL="0" indent="0" algn="ctr">
              <a:buNone/>
              <a:defRPr/>
            </a:lvl1pPr>
          </a:lstStyle>
          <a:p>
            <a:r>
              <a:rPr lang="en-NL" dirty="0"/>
              <a:t>(Profile) picture</a:t>
            </a:r>
            <a:endParaRPr lang="nl-NL" dirty="0"/>
          </a:p>
        </p:txBody>
      </p:sp>
      <p:sp>
        <p:nvSpPr>
          <p:cNvPr id="30" name="Text Placeholder 29">
            <a:extLst>
              <a:ext uri="{FF2B5EF4-FFF2-40B4-BE49-F238E27FC236}">
                <a16:creationId xmlns:a16="http://schemas.microsoft.com/office/drawing/2014/main" id="{8534E393-1980-4118-B44E-F7555D2A492A}"/>
              </a:ext>
            </a:extLst>
          </p:cNvPr>
          <p:cNvSpPr>
            <a:spLocks noGrp="1"/>
          </p:cNvSpPr>
          <p:nvPr>
            <p:ph type="body" sz="quarter" idx="11" hasCustomPrompt="1"/>
          </p:nvPr>
        </p:nvSpPr>
        <p:spPr>
          <a:xfrm>
            <a:off x="4643438" y="1275606"/>
            <a:ext cx="3744912" cy="2877294"/>
          </a:xfrm>
        </p:spPr>
        <p:txBody>
          <a:bodyPr anchor="ctr"/>
          <a:lstStyle>
            <a:lvl1pPr marL="0" indent="0" algn="ctr">
              <a:buNone/>
              <a:defRPr b="0" i="1"/>
            </a:lvl1pPr>
          </a:lstStyle>
          <a:p>
            <a:pPr lvl="0"/>
            <a:r>
              <a:rPr lang="en-NL" dirty="0"/>
              <a:t>“Quote or introduction text”</a:t>
            </a:r>
            <a:endParaRPr lang="nl-NL" dirty="0"/>
          </a:p>
        </p:txBody>
      </p:sp>
      <p:sp>
        <p:nvSpPr>
          <p:cNvPr id="8" name="Slide Number Placeholder 5">
            <a:extLst>
              <a:ext uri="{FF2B5EF4-FFF2-40B4-BE49-F238E27FC236}">
                <a16:creationId xmlns:a16="http://schemas.microsoft.com/office/drawing/2014/main" id="{41BBAEF7-48EB-4085-B329-7E042F9F9EF3}"/>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36915972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3" y="1487559"/>
            <a:ext cx="5095836"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9" name="Freeform: Shape 148">
            <a:extLst>
              <a:ext uri="{FF2B5EF4-FFF2-40B4-BE49-F238E27FC236}">
                <a16:creationId xmlns:a16="http://schemas.microsoft.com/office/drawing/2014/main" id="{A9BEF42F-A521-4DFA-A311-5DDE7CB938AF}"/>
              </a:ext>
            </a:extLst>
          </p:cNvPr>
          <p:cNvSpPr/>
          <p:nvPr userDrawn="1"/>
        </p:nvSpPr>
        <p:spPr>
          <a:xfrm>
            <a:off x="5904000" y="0"/>
            <a:ext cx="324000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up 3">
            <a:extLst>
              <a:ext uri="{FF2B5EF4-FFF2-40B4-BE49-F238E27FC236}">
                <a16:creationId xmlns:a16="http://schemas.microsoft.com/office/drawing/2014/main" id="{3DD620FE-8069-4BD5-847E-74877DCC7218}"/>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148" name="Graphic 147">
            <a:extLst>
              <a:ext uri="{FF2B5EF4-FFF2-40B4-BE49-F238E27FC236}">
                <a16:creationId xmlns:a16="http://schemas.microsoft.com/office/drawing/2014/main" id="{CCB4843F-A462-48E0-9A60-903220320E4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273091649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tions Layou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69239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pic>
        <p:nvPicPr>
          <p:cNvPr id="20" name="Graphic 19" hidden="1">
            <a:extLst>
              <a:ext uri="{FF2B5EF4-FFF2-40B4-BE49-F238E27FC236}">
                <a16:creationId xmlns:a16="http://schemas.microsoft.com/office/drawing/2014/main" id="{C59096D5-C337-4446-87A7-DC46BD19048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11248" b="27193"/>
          <a:stretch>
            <a:fillRect/>
          </a:stretch>
        </p:blipFill>
        <p:spPr>
          <a:xfrm rot="14400000" flipH="1">
            <a:off x="5547044" y="495047"/>
            <a:ext cx="5223990" cy="4402095"/>
          </a:xfrm>
          <a:custGeom>
            <a:avLst/>
            <a:gdLst>
              <a:gd name="connsiteX0" fmla="*/ 0 w 5223990"/>
              <a:gd name="connsiteY0" fmla="*/ 3069128 h 4402095"/>
              <a:gd name="connsiteX1" fmla="*/ 769589 w 5223990"/>
              <a:gd name="connsiteY1" fmla="*/ 4402095 h 4402095"/>
              <a:gd name="connsiteX2" fmla="*/ 5223990 w 5223990"/>
              <a:gd name="connsiteY2" fmla="*/ 1830346 h 4402095"/>
              <a:gd name="connsiteX3" fmla="*/ 4167239 w 5223990"/>
              <a:gd name="connsiteY3" fmla="*/ 0 h 4402095"/>
              <a:gd name="connsiteX4" fmla="*/ 0 w 5223990"/>
              <a:gd name="connsiteY4" fmla="*/ 0 h 4402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990" h="4402095">
                <a:moveTo>
                  <a:pt x="0" y="3069128"/>
                </a:moveTo>
                <a:lnTo>
                  <a:pt x="769589" y="4402095"/>
                </a:lnTo>
                <a:lnTo>
                  <a:pt x="5223990" y="1830346"/>
                </a:lnTo>
                <a:lnTo>
                  <a:pt x="4167239" y="0"/>
                </a:lnTo>
                <a:lnTo>
                  <a:pt x="0" y="0"/>
                </a:lnTo>
                <a:close/>
              </a:path>
            </a:pathLst>
          </a:custGeom>
        </p:spPr>
      </p:pic>
      <p:sp>
        <p:nvSpPr>
          <p:cNvPr id="21" name="Text Placeholder 8">
            <a:extLst>
              <a:ext uri="{FF2B5EF4-FFF2-40B4-BE49-F238E27FC236}">
                <a16:creationId xmlns:a16="http://schemas.microsoft.com/office/drawing/2014/main" id="{C8EC1F9C-E758-413D-8FB0-843125B1E973}"/>
              </a:ext>
            </a:extLst>
          </p:cNvPr>
          <p:cNvSpPr>
            <a:spLocks noGrp="1"/>
          </p:cNvSpPr>
          <p:nvPr>
            <p:ph type="body" sz="quarter" idx="15" hasCustomPrompt="1"/>
          </p:nvPr>
        </p:nvSpPr>
        <p:spPr>
          <a:xfrm>
            <a:off x="240300" y="1273480"/>
            <a:ext cx="5555836" cy="720080"/>
          </a:xfrm>
          <a:noFill/>
        </p:spPr>
        <p:txBody>
          <a:bodyPr anchor="ctr"/>
          <a:lstStyle>
            <a:lvl1pPr marL="0" indent="0">
              <a:buNone/>
              <a:defRPr>
                <a:solidFill>
                  <a:schemeClr val="tx1"/>
                </a:solidFill>
              </a:defRPr>
            </a:lvl1pPr>
          </a:lstStyle>
          <a:p>
            <a:pPr lvl="0"/>
            <a:r>
              <a:rPr lang="en-NL" dirty="0"/>
              <a:t>Text</a:t>
            </a:r>
            <a:endParaRPr lang="nl-NL" dirty="0"/>
          </a:p>
        </p:txBody>
      </p:sp>
      <p:sp>
        <p:nvSpPr>
          <p:cNvPr id="22" name="Text Placeholder 8">
            <a:extLst>
              <a:ext uri="{FF2B5EF4-FFF2-40B4-BE49-F238E27FC236}">
                <a16:creationId xmlns:a16="http://schemas.microsoft.com/office/drawing/2014/main" id="{631E2BE4-720A-429F-A8AE-8612591DCC36}"/>
              </a:ext>
            </a:extLst>
          </p:cNvPr>
          <p:cNvSpPr>
            <a:spLocks noGrp="1"/>
          </p:cNvSpPr>
          <p:nvPr>
            <p:ph type="body" sz="quarter" idx="16" hasCustomPrompt="1"/>
          </p:nvPr>
        </p:nvSpPr>
        <p:spPr>
          <a:xfrm>
            <a:off x="240300" y="2337652"/>
            <a:ext cx="5339812" cy="720080"/>
          </a:xfrm>
          <a:noFill/>
        </p:spPr>
        <p:txBody>
          <a:bodyPr anchor="ctr"/>
          <a:lstStyle>
            <a:lvl1pPr marL="0" indent="0">
              <a:buNone/>
              <a:defRPr>
                <a:solidFill>
                  <a:schemeClr val="tx1"/>
                </a:solidFill>
              </a:defRPr>
            </a:lvl1pPr>
          </a:lstStyle>
          <a:p>
            <a:pPr lvl="0"/>
            <a:r>
              <a:rPr lang="en-NL" dirty="0"/>
              <a:t>Text</a:t>
            </a:r>
            <a:endParaRPr lang="nl-NL" dirty="0"/>
          </a:p>
        </p:txBody>
      </p:sp>
      <p:sp>
        <p:nvSpPr>
          <p:cNvPr id="23" name="Text Placeholder 8">
            <a:extLst>
              <a:ext uri="{FF2B5EF4-FFF2-40B4-BE49-F238E27FC236}">
                <a16:creationId xmlns:a16="http://schemas.microsoft.com/office/drawing/2014/main" id="{3062419C-5F18-437C-99D2-BFD174454D0D}"/>
              </a:ext>
            </a:extLst>
          </p:cNvPr>
          <p:cNvSpPr>
            <a:spLocks noGrp="1"/>
          </p:cNvSpPr>
          <p:nvPr>
            <p:ph type="body" sz="quarter" idx="17" hasCustomPrompt="1"/>
          </p:nvPr>
        </p:nvSpPr>
        <p:spPr>
          <a:xfrm>
            <a:off x="240300" y="3401824"/>
            <a:ext cx="5600232" cy="720080"/>
          </a:xfrm>
          <a:noFill/>
        </p:spPr>
        <p:txBody>
          <a:bodyPr anchor="ctr"/>
          <a:lstStyle>
            <a:lvl1pPr marL="0" indent="0">
              <a:buNone/>
              <a:defRPr>
                <a:solidFill>
                  <a:schemeClr val="tx1"/>
                </a:solidFill>
              </a:defRPr>
            </a:lvl1pPr>
          </a:lstStyle>
          <a:p>
            <a:pPr lvl="0"/>
            <a:r>
              <a:rPr lang="en-NL" dirty="0"/>
              <a:t>Text</a:t>
            </a:r>
            <a:endParaRPr lang="nl-NL" dirty="0"/>
          </a:p>
        </p:txBody>
      </p:sp>
      <p:pic>
        <p:nvPicPr>
          <p:cNvPr id="32" name="Graphic 31">
            <a:extLst>
              <a:ext uri="{FF2B5EF4-FFF2-40B4-BE49-F238E27FC236}">
                <a16:creationId xmlns:a16="http://schemas.microsoft.com/office/drawing/2014/main" id="{C7BAD1B0-AA50-492D-8E57-B754C31BFE4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212"/>
          <a:stretch>
            <a:fillRect/>
          </a:stretch>
        </p:blipFill>
        <p:spPr>
          <a:xfrm rot="11851314">
            <a:off x="6068729" y="766906"/>
            <a:ext cx="3737291" cy="3821819"/>
          </a:xfrm>
          <a:custGeom>
            <a:avLst/>
            <a:gdLst>
              <a:gd name="connsiteX0" fmla="*/ 3737291 w 3737291"/>
              <a:gd name="connsiteY0" fmla="*/ 3821819 h 3821819"/>
              <a:gd name="connsiteX1" fmla="*/ 1206621 w 3737291"/>
              <a:gd name="connsiteY1" fmla="*/ 3821819 h 3821819"/>
              <a:gd name="connsiteX2" fmla="*/ 0 w 3737291"/>
              <a:gd name="connsiteY2" fmla="*/ 0 h 3821819"/>
              <a:gd name="connsiteX3" fmla="*/ 3737291 w 3737291"/>
              <a:gd name="connsiteY3" fmla="*/ 0 h 3821819"/>
            </a:gdLst>
            <a:ahLst/>
            <a:cxnLst>
              <a:cxn ang="0">
                <a:pos x="connsiteX0" y="connsiteY0"/>
              </a:cxn>
              <a:cxn ang="0">
                <a:pos x="connsiteX1" y="connsiteY1"/>
              </a:cxn>
              <a:cxn ang="0">
                <a:pos x="connsiteX2" y="connsiteY2"/>
              </a:cxn>
              <a:cxn ang="0">
                <a:pos x="connsiteX3" y="connsiteY3"/>
              </a:cxn>
            </a:cxnLst>
            <a:rect l="l" t="t" r="r" b="b"/>
            <a:pathLst>
              <a:path w="3737291" h="3821819">
                <a:moveTo>
                  <a:pt x="3737291" y="3821819"/>
                </a:moveTo>
                <a:lnTo>
                  <a:pt x="1206621" y="3821819"/>
                </a:lnTo>
                <a:lnTo>
                  <a:pt x="0" y="0"/>
                </a:lnTo>
                <a:lnTo>
                  <a:pt x="3737291" y="0"/>
                </a:lnTo>
                <a:close/>
              </a:path>
            </a:pathLst>
          </a:custGeom>
        </p:spPr>
      </p:pic>
      <p:sp>
        <p:nvSpPr>
          <p:cNvPr id="17" name="Oval 16">
            <a:extLst>
              <a:ext uri="{FF2B5EF4-FFF2-40B4-BE49-F238E27FC236}">
                <a16:creationId xmlns:a16="http://schemas.microsoft.com/office/drawing/2014/main" id="{2CAC2347-445A-400B-892A-A1196D6315F9}"/>
              </a:ext>
            </a:extLst>
          </p:cNvPr>
          <p:cNvSpPr/>
          <p:nvPr userDrawn="1"/>
        </p:nvSpPr>
        <p:spPr>
          <a:xfrm>
            <a:off x="6228184" y="1368394"/>
            <a:ext cx="530252" cy="530252"/>
          </a:xfrm>
          <a:prstGeom prst="ellipse">
            <a:avLst/>
          </a:prstGeom>
          <a:gradFill>
            <a:gsLst>
              <a:gs pos="0">
                <a:schemeClr val="accent3"/>
              </a:gs>
              <a:gs pos="10000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CF9BA74C-8954-42BE-93D8-988D060348DF}"/>
              </a:ext>
            </a:extLst>
          </p:cNvPr>
          <p:cNvSpPr/>
          <p:nvPr userDrawn="1"/>
        </p:nvSpPr>
        <p:spPr>
          <a:xfrm>
            <a:off x="5963058" y="2419988"/>
            <a:ext cx="530252" cy="530252"/>
          </a:xfrm>
          <a:prstGeom prst="ellipse">
            <a:avLst/>
          </a:prstGeom>
          <a:gradFill>
            <a:gsLst>
              <a:gs pos="0">
                <a:schemeClr val="accent3"/>
              </a:gs>
              <a:gs pos="10000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DC244F36-13CF-4258-B766-CE5A80DBC35E}"/>
              </a:ext>
            </a:extLst>
          </p:cNvPr>
          <p:cNvSpPr/>
          <p:nvPr userDrawn="1"/>
        </p:nvSpPr>
        <p:spPr>
          <a:xfrm>
            <a:off x="6268816" y="3471582"/>
            <a:ext cx="530252" cy="530252"/>
          </a:xfrm>
          <a:prstGeom prst="ellipse">
            <a:avLst/>
          </a:prstGeom>
          <a:gradFill>
            <a:gsLst>
              <a:gs pos="0">
                <a:schemeClr val="accent3"/>
              </a:gs>
              <a:gs pos="100000">
                <a:schemeClr val="accent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Slide Number Placeholder 5">
            <a:extLst>
              <a:ext uri="{FF2B5EF4-FFF2-40B4-BE49-F238E27FC236}">
                <a16:creationId xmlns:a16="http://schemas.microsoft.com/office/drawing/2014/main" id="{36EB0DB5-9871-4D53-8B5F-3BCD64D73E75}"/>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132030169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ghlights with image placeholders">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pic>
        <p:nvPicPr>
          <p:cNvPr id="12" name="Graphic 11">
            <a:extLst>
              <a:ext uri="{FF2B5EF4-FFF2-40B4-BE49-F238E27FC236}">
                <a16:creationId xmlns:a16="http://schemas.microsoft.com/office/drawing/2014/main" id="{2FFB3B51-127F-4FA8-AC33-AED534FA0A7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298350" y="1422075"/>
            <a:ext cx="1321419" cy="1321419"/>
          </a:xfrm>
          <a:prstGeom prst="rect">
            <a:avLst/>
          </a:prstGeom>
        </p:spPr>
      </p:pic>
      <p:sp>
        <p:nvSpPr>
          <p:cNvPr id="13" name="Picture Placeholder 27">
            <a:extLst>
              <a:ext uri="{FF2B5EF4-FFF2-40B4-BE49-F238E27FC236}">
                <a16:creationId xmlns:a16="http://schemas.microsoft.com/office/drawing/2014/main" id="{800CAE10-8230-45EB-B78E-22EC7BAD5A93}"/>
              </a:ext>
            </a:extLst>
          </p:cNvPr>
          <p:cNvSpPr>
            <a:spLocks noGrp="1"/>
          </p:cNvSpPr>
          <p:nvPr>
            <p:ph type="pic" sz="quarter" idx="11" hasCustomPrompt="1"/>
          </p:nvPr>
        </p:nvSpPr>
        <p:spPr>
          <a:xfrm>
            <a:off x="346836" y="1439459"/>
            <a:ext cx="1260000" cy="1260000"/>
          </a:xfrm>
          <a:prstGeom prst="ellipse">
            <a:avLst/>
          </a:prstGeom>
        </p:spPr>
        <p:txBody>
          <a:bodyPr anchor="ctr"/>
          <a:lstStyle>
            <a:lvl1pPr marL="0" indent="0" algn="ctr">
              <a:buNone/>
              <a:defRPr sz="1200"/>
            </a:lvl1pPr>
          </a:lstStyle>
          <a:p>
            <a:r>
              <a:rPr lang="en-NL" dirty="0"/>
              <a:t>(Profile) picture</a:t>
            </a:r>
            <a:endParaRPr lang="nl-NL" dirty="0"/>
          </a:p>
        </p:txBody>
      </p:sp>
      <p:pic>
        <p:nvPicPr>
          <p:cNvPr id="16" name="Graphic 15">
            <a:extLst>
              <a:ext uri="{FF2B5EF4-FFF2-40B4-BE49-F238E27FC236}">
                <a16:creationId xmlns:a16="http://schemas.microsoft.com/office/drawing/2014/main" id="{8FDDF4BE-1C87-4636-93B4-ED8B1EFFDA8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293826" y="3051756"/>
            <a:ext cx="1321419" cy="1321419"/>
          </a:xfrm>
          <a:prstGeom prst="rect">
            <a:avLst/>
          </a:prstGeom>
        </p:spPr>
      </p:pic>
      <p:sp>
        <p:nvSpPr>
          <p:cNvPr id="17" name="Picture Placeholder 27">
            <a:extLst>
              <a:ext uri="{FF2B5EF4-FFF2-40B4-BE49-F238E27FC236}">
                <a16:creationId xmlns:a16="http://schemas.microsoft.com/office/drawing/2014/main" id="{FEC3C9EC-FEA2-44AE-9011-8B8C8F79AC82}"/>
              </a:ext>
            </a:extLst>
          </p:cNvPr>
          <p:cNvSpPr>
            <a:spLocks noGrp="1"/>
          </p:cNvSpPr>
          <p:nvPr>
            <p:ph type="pic" sz="quarter" idx="12" hasCustomPrompt="1"/>
          </p:nvPr>
        </p:nvSpPr>
        <p:spPr>
          <a:xfrm>
            <a:off x="342312" y="3069140"/>
            <a:ext cx="1260000" cy="1260000"/>
          </a:xfrm>
          <a:prstGeom prst="ellipse">
            <a:avLst/>
          </a:prstGeom>
        </p:spPr>
        <p:txBody>
          <a:bodyPr anchor="ctr"/>
          <a:lstStyle>
            <a:lvl1pPr marL="0" indent="0" algn="ctr">
              <a:buNone/>
              <a:defRPr sz="1200"/>
            </a:lvl1pPr>
          </a:lstStyle>
          <a:p>
            <a:r>
              <a:rPr lang="en-NL" dirty="0"/>
              <a:t>(Profile) picture</a:t>
            </a:r>
            <a:endParaRPr lang="nl-NL" dirty="0"/>
          </a:p>
        </p:txBody>
      </p:sp>
      <p:pic>
        <p:nvPicPr>
          <p:cNvPr id="18" name="Graphic 17">
            <a:extLst>
              <a:ext uri="{FF2B5EF4-FFF2-40B4-BE49-F238E27FC236}">
                <a16:creationId xmlns:a16="http://schemas.microsoft.com/office/drawing/2014/main" id="{7D17A4F6-F6D5-451E-965E-50E54FF5D56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3834" y="1422075"/>
            <a:ext cx="1321419" cy="1321419"/>
          </a:xfrm>
          <a:prstGeom prst="rect">
            <a:avLst/>
          </a:prstGeom>
        </p:spPr>
      </p:pic>
      <p:sp>
        <p:nvSpPr>
          <p:cNvPr id="19" name="Picture Placeholder 27">
            <a:extLst>
              <a:ext uri="{FF2B5EF4-FFF2-40B4-BE49-F238E27FC236}">
                <a16:creationId xmlns:a16="http://schemas.microsoft.com/office/drawing/2014/main" id="{30C16A5B-6166-4596-8F85-752DB8C3FDB1}"/>
              </a:ext>
            </a:extLst>
          </p:cNvPr>
          <p:cNvSpPr>
            <a:spLocks noGrp="1"/>
          </p:cNvSpPr>
          <p:nvPr>
            <p:ph type="pic" sz="quarter" idx="13" hasCustomPrompt="1"/>
          </p:nvPr>
        </p:nvSpPr>
        <p:spPr>
          <a:xfrm>
            <a:off x="7421100" y="1470679"/>
            <a:ext cx="1260000" cy="1260000"/>
          </a:xfrm>
          <a:prstGeom prst="ellipse">
            <a:avLst/>
          </a:prstGeom>
        </p:spPr>
        <p:txBody>
          <a:bodyPr anchor="ctr"/>
          <a:lstStyle>
            <a:lvl1pPr marL="0" indent="0" algn="ctr">
              <a:buNone/>
              <a:defRPr sz="1200"/>
            </a:lvl1pPr>
          </a:lstStyle>
          <a:p>
            <a:r>
              <a:rPr lang="en-NL" dirty="0"/>
              <a:t>(Profile) picture</a:t>
            </a:r>
            <a:endParaRPr lang="nl-NL" dirty="0"/>
          </a:p>
        </p:txBody>
      </p:sp>
      <p:pic>
        <p:nvPicPr>
          <p:cNvPr id="20" name="Graphic 19">
            <a:extLst>
              <a:ext uri="{FF2B5EF4-FFF2-40B4-BE49-F238E27FC236}">
                <a16:creationId xmlns:a16="http://schemas.microsoft.com/office/drawing/2014/main" id="{997418CF-1C11-4123-B554-CBFAC99BDF5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3834" y="3108625"/>
            <a:ext cx="1321419" cy="1321419"/>
          </a:xfrm>
          <a:prstGeom prst="rect">
            <a:avLst/>
          </a:prstGeom>
        </p:spPr>
      </p:pic>
      <p:sp>
        <p:nvSpPr>
          <p:cNvPr id="21" name="Picture Placeholder 27">
            <a:extLst>
              <a:ext uri="{FF2B5EF4-FFF2-40B4-BE49-F238E27FC236}">
                <a16:creationId xmlns:a16="http://schemas.microsoft.com/office/drawing/2014/main" id="{86245CFD-5F89-4DA0-B22C-70B99D181DFE}"/>
              </a:ext>
            </a:extLst>
          </p:cNvPr>
          <p:cNvSpPr>
            <a:spLocks noGrp="1"/>
          </p:cNvSpPr>
          <p:nvPr>
            <p:ph type="pic" sz="quarter" idx="14" hasCustomPrompt="1"/>
          </p:nvPr>
        </p:nvSpPr>
        <p:spPr>
          <a:xfrm>
            <a:off x="7421100" y="3152769"/>
            <a:ext cx="1260000" cy="1260000"/>
          </a:xfrm>
          <a:prstGeom prst="ellipse">
            <a:avLst/>
          </a:prstGeom>
        </p:spPr>
        <p:txBody>
          <a:bodyPr anchor="ctr"/>
          <a:lstStyle>
            <a:lvl1pPr marL="0" indent="0" algn="ctr">
              <a:buNone/>
              <a:defRPr sz="1200"/>
            </a:lvl1pPr>
          </a:lstStyle>
          <a:p>
            <a:r>
              <a:rPr lang="en-NL" dirty="0"/>
              <a:t>(Profile) picture</a:t>
            </a:r>
            <a:endParaRPr lang="nl-NL" dirty="0"/>
          </a:p>
        </p:txBody>
      </p:sp>
      <p:sp>
        <p:nvSpPr>
          <p:cNvPr id="22" name="Text Placeholder 8">
            <a:extLst>
              <a:ext uri="{FF2B5EF4-FFF2-40B4-BE49-F238E27FC236}">
                <a16:creationId xmlns:a16="http://schemas.microsoft.com/office/drawing/2014/main" id="{8CDAC0BB-0631-45A0-8618-2E7D8F5CC305}"/>
              </a:ext>
            </a:extLst>
          </p:cNvPr>
          <p:cNvSpPr>
            <a:spLocks noGrp="1"/>
          </p:cNvSpPr>
          <p:nvPr>
            <p:ph type="body" sz="quarter" idx="15" hasCustomPrompt="1"/>
          </p:nvPr>
        </p:nvSpPr>
        <p:spPr>
          <a:xfrm>
            <a:off x="1821470" y="1422075"/>
            <a:ext cx="2534506" cy="1321418"/>
          </a:xfrm>
          <a:noFill/>
        </p:spPr>
        <p:txBody>
          <a:bodyPr anchor="ctr"/>
          <a:lstStyle>
            <a:lvl1pPr marL="0" indent="0">
              <a:buNone/>
              <a:defRPr>
                <a:solidFill>
                  <a:schemeClr val="tx1"/>
                </a:solidFill>
              </a:defRPr>
            </a:lvl1pPr>
          </a:lstStyle>
          <a:p>
            <a:pPr lvl="0"/>
            <a:r>
              <a:rPr lang="en-NL" dirty="0"/>
              <a:t>Text</a:t>
            </a:r>
            <a:endParaRPr lang="nl-NL" dirty="0"/>
          </a:p>
        </p:txBody>
      </p:sp>
      <p:sp>
        <p:nvSpPr>
          <p:cNvPr id="23" name="Text Placeholder 8">
            <a:extLst>
              <a:ext uri="{FF2B5EF4-FFF2-40B4-BE49-F238E27FC236}">
                <a16:creationId xmlns:a16="http://schemas.microsoft.com/office/drawing/2014/main" id="{2D73EE44-94C4-48E1-A529-1D7C2EBBAC34}"/>
              </a:ext>
            </a:extLst>
          </p:cNvPr>
          <p:cNvSpPr>
            <a:spLocks noGrp="1"/>
          </p:cNvSpPr>
          <p:nvPr>
            <p:ph type="body" sz="quarter" idx="16" hasCustomPrompt="1"/>
          </p:nvPr>
        </p:nvSpPr>
        <p:spPr>
          <a:xfrm>
            <a:off x="4670910" y="1425131"/>
            <a:ext cx="2534506" cy="1321418"/>
          </a:xfrm>
          <a:noFill/>
        </p:spPr>
        <p:txBody>
          <a:bodyPr anchor="ctr"/>
          <a:lstStyle>
            <a:lvl1pPr marL="0" indent="0">
              <a:buNone/>
              <a:defRPr>
                <a:solidFill>
                  <a:schemeClr val="tx1"/>
                </a:solidFill>
              </a:defRPr>
            </a:lvl1pPr>
          </a:lstStyle>
          <a:p>
            <a:pPr lvl="0"/>
            <a:r>
              <a:rPr lang="en-NL" dirty="0"/>
              <a:t>Text</a:t>
            </a:r>
            <a:endParaRPr lang="nl-NL" dirty="0"/>
          </a:p>
        </p:txBody>
      </p:sp>
      <p:sp>
        <p:nvSpPr>
          <p:cNvPr id="24" name="Text Placeholder 8">
            <a:extLst>
              <a:ext uri="{FF2B5EF4-FFF2-40B4-BE49-F238E27FC236}">
                <a16:creationId xmlns:a16="http://schemas.microsoft.com/office/drawing/2014/main" id="{05318E5A-EED2-4376-A158-60FB42D6976B}"/>
              </a:ext>
            </a:extLst>
          </p:cNvPr>
          <p:cNvSpPr>
            <a:spLocks noGrp="1"/>
          </p:cNvSpPr>
          <p:nvPr>
            <p:ph type="body" sz="quarter" idx="17" hasCustomPrompt="1"/>
          </p:nvPr>
        </p:nvSpPr>
        <p:spPr>
          <a:xfrm>
            <a:off x="1830370" y="3051756"/>
            <a:ext cx="2534506" cy="1321418"/>
          </a:xfrm>
          <a:noFill/>
        </p:spPr>
        <p:txBody>
          <a:bodyPr anchor="ctr"/>
          <a:lstStyle>
            <a:lvl1pPr marL="0" indent="0">
              <a:buNone/>
              <a:defRPr>
                <a:solidFill>
                  <a:schemeClr val="tx1"/>
                </a:solidFill>
              </a:defRPr>
            </a:lvl1pPr>
          </a:lstStyle>
          <a:p>
            <a:pPr lvl="0"/>
            <a:r>
              <a:rPr lang="en-NL" dirty="0"/>
              <a:t>Text</a:t>
            </a:r>
            <a:endParaRPr lang="nl-NL" dirty="0"/>
          </a:p>
        </p:txBody>
      </p:sp>
      <p:sp>
        <p:nvSpPr>
          <p:cNvPr id="25" name="Text Placeholder 8">
            <a:extLst>
              <a:ext uri="{FF2B5EF4-FFF2-40B4-BE49-F238E27FC236}">
                <a16:creationId xmlns:a16="http://schemas.microsoft.com/office/drawing/2014/main" id="{9E1D310E-B14E-4A84-BA3E-0A97FFE3C3BA}"/>
              </a:ext>
            </a:extLst>
          </p:cNvPr>
          <p:cNvSpPr>
            <a:spLocks noGrp="1"/>
          </p:cNvSpPr>
          <p:nvPr>
            <p:ph type="body" sz="quarter" idx="18" hasCustomPrompt="1"/>
          </p:nvPr>
        </p:nvSpPr>
        <p:spPr>
          <a:xfrm>
            <a:off x="4672355" y="3051756"/>
            <a:ext cx="2534506" cy="1321418"/>
          </a:xfrm>
          <a:noFill/>
        </p:spPr>
        <p:txBody>
          <a:bodyPr anchor="ctr"/>
          <a:lstStyle>
            <a:lvl1pPr marL="0" indent="0">
              <a:buNone/>
              <a:defRPr>
                <a:solidFill>
                  <a:schemeClr val="tx1"/>
                </a:solidFill>
              </a:defRPr>
            </a:lvl1pPr>
          </a:lstStyle>
          <a:p>
            <a:pPr lvl="0"/>
            <a:r>
              <a:rPr lang="en-NL" dirty="0"/>
              <a:t>Text</a:t>
            </a:r>
            <a:endParaRPr lang="nl-NL" dirty="0"/>
          </a:p>
        </p:txBody>
      </p:sp>
      <p:sp>
        <p:nvSpPr>
          <p:cNvPr id="26" name="Slide Number Placeholder 5">
            <a:extLst>
              <a:ext uri="{FF2B5EF4-FFF2-40B4-BE49-F238E27FC236}">
                <a16:creationId xmlns:a16="http://schemas.microsoft.com/office/drawing/2014/main" id="{FF0808CC-B220-4DD1-AE54-FFBBAE0648FD}"/>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69358602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s with image placeholders (extended)">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pic>
        <p:nvPicPr>
          <p:cNvPr id="12" name="Graphic 11">
            <a:extLst>
              <a:ext uri="{FF2B5EF4-FFF2-40B4-BE49-F238E27FC236}">
                <a16:creationId xmlns:a16="http://schemas.microsoft.com/office/drawing/2014/main" id="{2FFB3B51-127F-4FA8-AC33-AED534FA0A7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298350" y="1066131"/>
            <a:ext cx="1321419" cy="1321419"/>
          </a:xfrm>
          <a:prstGeom prst="rect">
            <a:avLst/>
          </a:prstGeom>
        </p:spPr>
      </p:pic>
      <p:sp>
        <p:nvSpPr>
          <p:cNvPr id="13" name="Picture Placeholder 27">
            <a:extLst>
              <a:ext uri="{FF2B5EF4-FFF2-40B4-BE49-F238E27FC236}">
                <a16:creationId xmlns:a16="http://schemas.microsoft.com/office/drawing/2014/main" id="{800CAE10-8230-45EB-B78E-22EC7BAD5A93}"/>
              </a:ext>
            </a:extLst>
          </p:cNvPr>
          <p:cNvSpPr>
            <a:spLocks noGrp="1"/>
          </p:cNvSpPr>
          <p:nvPr>
            <p:ph type="pic" sz="quarter" idx="11" hasCustomPrompt="1"/>
          </p:nvPr>
        </p:nvSpPr>
        <p:spPr>
          <a:xfrm>
            <a:off x="346836" y="1083515"/>
            <a:ext cx="1260000" cy="1260000"/>
          </a:xfrm>
          <a:prstGeom prst="ellipse">
            <a:avLst/>
          </a:prstGeom>
        </p:spPr>
        <p:txBody>
          <a:bodyPr anchor="ctr"/>
          <a:lstStyle>
            <a:lvl1pPr marL="0" indent="0" algn="ctr">
              <a:buNone/>
              <a:defRPr sz="1200"/>
            </a:lvl1pPr>
          </a:lstStyle>
          <a:p>
            <a:r>
              <a:rPr lang="en-NL" dirty="0"/>
              <a:t>(Profile) picture</a:t>
            </a:r>
            <a:endParaRPr lang="nl-NL" dirty="0"/>
          </a:p>
        </p:txBody>
      </p:sp>
      <p:pic>
        <p:nvPicPr>
          <p:cNvPr id="16" name="Graphic 15">
            <a:extLst>
              <a:ext uri="{FF2B5EF4-FFF2-40B4-BE49-F238E27FC236}">
                <a16:creationId xmlns:a16="http://schemas.microsoft.com/office/drawing/2014/main" id="{8FDDF4BE-1C87-4636-93B4-ED8B1EFFDA8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5099578" y="1082689"/>
            <a:ext cx="1321419" cy="1321419"/>
          </a:xfrm>
          <a:prstGeom prst="rect">
            <a:avLst/>
          </a:prstGeom>
        </p:spPr>
      </p:pic>
      <p:sp>
        <p:nvSpPr>
          <p:cNvPr id="17" name="Picture Placeholder 27">
            <a:extLst>
              <a:ext uri="{FF2B5EF4-FFF2-40B4-BE49-F238E27FC236}">
                <a16:creationId xmlns:a16="http://schemas.microsoft.com/office/drawing/2014/main" id="{FEC3C9EC-FEA2-44AE-9011-8B8C8F79AC82}"/>
              </a:ext>
            </a:extLst>
          </p:cNvPr>
          <p:cNvSpPr>
            <a:spLocks noGrp="1"/>
          </p:cNvSpPr>
          <p:nvPr>
            <p:ph type="pic" sz="quarter" idx="12" hasCustomPrompt="1"/>
          </p:nvPr>
        </p:nvSpPr>
        <p:spPr>
          <a:xfrm>
            <a:off x="5148064" y="1100073"/>
            <a:ext cx="1260000" cy="1260000"/>
          </a:xfrm>
          <a:prstGeom prst="ellipse">
            <a:avLst/>
          </a:prstGeom>
        </p:spPr>
        <p:txBody>
          <a:bodyPr anchor="ctr"/>
          <a:lstStyle>
            <a:lvl1pPr marL="0" indent="0" algn="ctr">
              <a:buNone/>
              <a:defRPr sz="1200"/>
            </a:lvl1pPr>
          </a:lstStyle>
          <a:p>
            <a:r>
              <a:rPr lang="en-NL" dirty="0"/>
              <a:t>(Profile) picture</a:t>
            </a:r>
            <a:endParaRPr lang="nl-NL" dirty="0"/>
          </a:p>
        </p:txBody>
      </p:sp>
      <p:pic>
        <p:nvPicPr>
          <p:cNvPr id="18" name="Graphic 17">
            <a:extLst>
              <a:ext uri="{FF2B5EF4-FFF2-40B4-BE49-F238E27FC236}">
                <a16:creationId xmlns:a16="http://schemas.microsoft.com/office/drawing/2014/main" id="{7D17A4F6-F6D5-451E-965E-50E54FF5D56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81698" y="1054241"/>
            <a:ext cx="1321419" cy="1321419"/>
          </a:xfrm>
          <a:prstGeom prst="rect">
            <a:avLst/>
          </a:prstGeom>
        </p:spPr>
      </p:pic>
      <p:sp>
        <p:nvSpPr>
          <p:cNvPr id="19" name="Picture Placeholder 27">
            <a:extLst>
              <a:ext uri="{FF2B5EF4-FFF2-40B4-BE49-F238E27FC236}">
                <a16:creationId xmlns:a16="http://schemas.microsoft.com/office/drawing/2014/main" id="{30C16A5B-6166-4596-8F85-752DB8C3FDB1}"/>
              </a:ext>
            </a:extLst>
          </p:cNvPr>
          <p:cNvSpPr>
            <a:spLocks noGrp="1"/>
          </p:cNvSpPr>
          <p:nvPr>
            <p:ph type="pic" sz="quarter" idx="13" hasCustomPrompt="1"/>
          </p:nvPr>
        </p:nvSpPr>
        <p:spPr>
          <a:xfrm>
            <a:off x="2698964" y="1102845"/>
            <a:ext cx="1260000" cy="1260000"/>
          </a:xfrm>
          <a:prstGeom prst="ellipse">
            <a:avLst/>
          </a:prstGeom>
        </p:spPr>
        <p:txBody>
          <a:bodyPr anchor="ctr"/>
          <a:lstStyle>
            <a:lvl1pPr marL="0" indent="0" algn="ctr">
              <a:buNone/>
              <a:defRPr sz="1200"/>
            </a:lvl1pPr>
          </a:lstStyle>
          <a:p>
            <a:r>
              <a:rPr lang="en-NL" dirty="0"/>
              <a:t>(Profile) picture</a:t>
            </a:r>
            <a:endParaRPr lang="nl-NL" dirty="0"/>
          </a:p>
        </p:txBody>
      </p:sp>
      <p:pic>
        <p:nvPicPr>
          <p:cNvPr id="20" name="Graphic 19">
            <a:extLst>
              <a:ext uri="{FF2B5EF4-FFF2-40B4-BE49-F238E27FC236}">
                <a16:creationId xmlns:a16="http://schemas.microsoft.com/office/drawing/2014/main" id="{997418CF-1C11-4123-B554-CBFAC99BDF5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01068" y="1056716"/>
            <a:ext cx="1321419" cy="1321419"/>
          </a:xfrm>
          <a:prstGeom prst="rect">
            <a:avLst/>
          </a:prstGeom>
        </p:spPr>
      </p:pic>
      <p:sp>
        <p:nvSpPr>
          <p:cNvPr id="21" name="Picture Placeholder 27">
            <a:extLst>
              <a:ext uri="{FF2B5EF4-FFF2-40B4-BE49-F238E27FC236}">
                <a16:creationId xmlns:a16="http://schemas.microsoft.com/office/drawing/2014/main" id="{86245CFD-5F89-4DA0-B22C-70B99D181DFE}"/>
              </a:ext>
            </a:extLst>
          </p:cNvPr>
          <p:cNvSpPr>
            <a:spLocks noGrp="1"/>
          </p:cNvSpPr>
          <p:nvPr>
            <p:ph type="pic" sz="quarter" idx="14" hasCustomPrompt="1"/>
          </p:nvPr>
        </p:nvSpPr>
        <p:spPr>
          <a:xfrm>
            <a:off x="7518334" y="1100860"/>
            <a:ext cx="1260000" cy="1260000"/>
          </a:xfrm>
          <a:prstGeom prst="ellipse">
            <a:avLst/>
          </a:prstGeom>
        </p:spPr>
        <p:txBody>
          <a:bodyPr anchor="ctr"/>
          <a:lstStyle>
            <a:lvl1pPr marL="0" indent="0" algn="ctr">
              <a:buNone/>
              <a:defRPr sz="1200"/>
            </a:lvl1pPr>
          </a:lstStyle>
          <a:p>
            <a:r>
              <a:rPr lang="en-NL" dirty="0"/>
              <a:t>(Profile) picture</a:t>
            </a:r>
            <a:endParaRPr lang="nl-NL" dirty="0"/>
          </a:p>
        </p:txBody>
      </p:sp>
      <p:sp>
        <p:nvSpPr>
          <p:cNvPr id="24" name="Text Placeholder 8">
            <a:extLst>
              <a:ext uri="{FF2B5EF4-FFF2-40B4-BE49-F238E27FC236}">
                <a16:creationId xmlns:a16="http://schemas.microsoft.com/office/drawing/2014/main" id="{05318E5A-EED2-4376-A158-60FB42D6976B}"/>
              </a:ext>
            </a:extLst>
          </p:cNvPr>
          <p:cNvSpPr>
            <a:spLocks noGrp="1"/>
          </p:cNvSpPr>
          <p:nvPr>
            <p:ph type="body" sz="quarter" idx="17" hasCustomPrompt="1"/>
          </p:nvPr>
        </p:nvSpPr>
        <p:spPr>
          <a:xfrm>
            <a:off x="139869" y="3013596"/>
            <a:ext cx="1638380" cy="1637095"/>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28" name="Text Placeholder 8">
            <a:extLst>
              <a:ext uri="{FF2B5EF4-FFF2-40B4-BE49-F238E27FC236}">
                <a16:creationId xmlns:a16="http://schemas.microsoft.com/office/drawing/2014/main" id="{4AC6E8B1-9E19-437D-90E1-210E6D44A32D}"/>
              </a:ext>
            </a:extLst>
          </p:cNvPr>
          <p:cNvSpPr>
            <a:spLocks noGrp="1"/>
          </p:cNvSpPr>
          <p:nvPr>
            <p:ph type="body" sz="quarter" idx="18" hasCustomPrompt="1"/>
          </p:nvPr>
        </p:nvSpPr>
        <p:spPr>
          <a:xfrm>
            <a:off x="2509774" y="3013596"/>
            <a:ext cx="1638380" cy="1641045"/>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29" name="Text Placeholder 8">
            <a:extLst>
              <a:ext uri="{FF2B5EF4-FFF2-40B4-BE49-F238E27FC236}">
                <a16:creationId xmlns:a16="http://schemas.microsoft.com/office/drawing/2014/main" id="{10863563-6020-40E5-9C90-82D2F6850C26}"/>
              </a:ext>
            </a:extLst>
          </p:cNvPr>
          <p:cNvSpPr>
            <a:spLocks noGrp="1"/>
          </p:cNvSpPr>
          <p:nvPr>
            <p:ph type="body" sz="quarter" idx="19" hasCustomPrompt="1"/>
          </p:nvPr>
        </p:nvSpPr>
        <p:spPr>
          <a:xfrm>
            <a:off x="4941097" y="3018937"/>
            <a:ext cx="1638380" cy="1641045"/>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30" name="Text Placeholder 8">
            <a:extLst>
              <a:ext uri="{FF2B5EF4-FFF2-40B4-BE49-F238E27FC236}">
                <a16:creationId xmlns:a16="http://schemas.microsoft.com/office/drawing/2014/main" id="{DF8FA176-ECB2-42E4-92F0-96000A4A353D}"/>
              </a:ext>
            </a:extLst>
          </p:cNvPr>
          <p:cNvSpPr>
            <a:spLocks noGrp="1"/>
          </p:cNvSpPr>
          <p:nvPr>
            <p:ph type="body" sz="quarter" idx="20" hasCustomPrompt="1"/>
          </p:nvPr>
        </p:nvSpPr>
        <p:spPr>
          <a:xfrm>
            <a:off x="7351677" y="3010773"/>
            <a:ext cx="1638380" cy="1641045"/>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31" name="Text Placeholder 8">
            <a:extLst>
              <a:ext uri="{FF2B5EF4-FFF2-40B4-BE49-F238E27FC236}">
                <a16:creationId xmlns:a16="http://schemas.microsoft.com/office/drawing/2014/main" id="{F419EF1E-05FD-4165-93F1-E95735AB2103}"/>
              </a:ext>
            </a:extLst>
          </p:cNvPr>
          <p:cNvSpPr>
            <a:spLocks noGrp="1"/>
          </p:cNvSpPr>
          <p:nvPr>
            <p:ph type="body" sz="quarter" idx="21" hasCustomPrompt="1"/>
          </p:nvPr>
        </p:nvSpPr>
        <p:spPr>
          <a:xfrm>
            <a:off x="272833" y="2529703"/>
            <a:ext cx="1379469"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32" name="Text Placeholder 8">
            <a:extLst>
              <a:ext uri="{FF2B5EF4-FFF2-40B4-BE49-F238E27FC236}">
                <a16:creationId xmlns:a16="http://schemas.microsoft.com/office/drawing/2014/main" id="{B2EB793B-3476-447D-8EB5-C1CD79F0FBB1}"/>
              </a:ext>
            </a:extLst>
          </p:cNvPr>
          <p:cNvSpPr>
            <a:spLocks noGrp="1"/>
          </p:cNvSpPr>
          <p:nvPr>
            <p:ph type="body" sz="quarter" idx="22" hasCustomPrompt="1"/>
          </p:nvPr>
        </p:nvSpPr>
        <p:spPr>
          <a:xfrm>
            <a:off x="2642738" y="2529703"/>
            <a:ext cx="1379469"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33" name="Text Placeholder 8">
            <a:extLst>
              <a:ext uri="{FF2B5EF4-FFF2-40B4-BE49-F238E27FC236}">
                <a16:creationId xmlns:a16="http://schemas.microsoft.com/office/drawing/2014/main" id="{8F0BB183-D912-4230-92B4-AE34BA231283}"/>
              </a:ext>
            </a:extLst>
          </p:cNvPr>
          <p:cNvSpPr>
            <a:spLocks noGrp="1"/>
          </p:cNvSpPr>
          <p:nvPr>
            <p:ph type="body" sz="quarter" idx="23" hasCustomPrompt="1"/>
          </p:nvPr>
        </p:nvSpPr>
        <p:spPr>
          <a:xfrm>
            <a:off x="5074061" y="2535044"/>
            <a:ext cx="1379469"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34" name="Text Placeholder 8">
            <a:extLst>
              <a:ext uri="{FF2B5EF4-FFF2-40B4-BE49-F238E27FC236}">
                <a16:creationId xmlns:a16="http://schemas.microsoft.com/office/drawing/2014/main" id="{889C85F0-8873-43B9-9490-3800E8D8D2AC}"/>
              </a:ext>
            </a:extLst>
          </p:cNvPr>
          <p:cNvSpPr>
            <a:spLocks noGrp="1"/>
          </p:cNvSpPr>
          <p:nvPr>
            <p:ph type="body" sz="quarter" idx="24" hasCustomPrompt="1"/>
          </p:nvPr>
        </p:nvSpPr>
        <p:spPr>
          <a:xfrm>
            <a:off x="7475551" y="2535044"/>
            <a:ext cx="1379469"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22" name="Slide Number Placeholder 5">
            <a:extLst>
              <a:ext uri="{FF2B5EF4-FFF2-40B4-BE49-F238E27FC236}">
                <a16:creationId xmlns:a16="http://schemas.microsoft.com/office/drawing/2014/main" id="{EE0E3506-562C-4FD3-AC9A-902E198049D2}"/>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206424059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step approac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5" name="Arrow: Chevron 4">
            <a:extLst>
              <a:ext uri="{FF2B5EF4-FFF2-40B4-BE49-F238E27FC236}">
                <a16:creationId xmlns:a16="http://schemas.microsoft.com/office/drawing/2014/main" id="{7F25E1A7-5687-474A-8770-B27BD9D8ABB3}"/>
              </a:ext>
            </a:extLst>
          </p:cNvPr>
          <p:cNvSpPr/>
          <p:nvPr userDrawn="1"/>
        </p:nvSpPr>
        <p:spPr>
          <a:xfrm>
            <a:off x="330121" y="1121718"/>
            <a:ext cx="2562534" cy="318820"/>
          </a:xfrm>
          <a:custGeom>
            <a:avLst/>
            <a:gdLst>
              <a:gd name="connsiteX0" fmla="*/ 0 w 1944216"/>
              <a:gd name="connsiteY0" fmla="*/ 0 h 318820"/>
              <a:gd name="connsiteX1" fmla="*/ 1784806 w 1944216"/>
              <a:gd name="connsiteY1" fmla="*/ 0 h 318820"/>
              <a:gd name="connsiteX2" fmla="*/ 1944216 w 1944216"/>
              <a:gd name="connsiteY2" fmla="*/ 159410 h 318820"/>
              <a:gd name="connsiteX3" fmla="*/ 1784806 w 1944216"/>
              <a:gd name="connsiteY3" fmla="*/ 318820 h 318820"/>
              <a:gd name="connsiteX4" fmla="*/ 0 w 1944216"/>
              <a:gd name="connsiteY4" fmla="*/ 318820 h 318820"/>
              <a:gd name="connsiteX5" fmla="*/ 159410 w 1944216"/>
              <a:gd name="connsiteY5" fmla="*/ 159410 h 318820"/>
              <a:gd name="connsiteX6" fmla="*/ 0 w 1944216"/>
              <a:gd name="connsiteY6" fmla="*/ 0 h 318820"/>
              <a:gd name="connsiteX0" fmla="*/ 134 w 1944350"/>
              <a:gd name="connsiteY0" fmla="*/ 0 h 318820"/>
              <a:gd name="connsiteX1" fmla="*/ 1784940 w 1944350"/>
              <a:gd name="connsiteY1" fmla="*/ 0 h 318820"/>
              <a:gd name="connsiteX2" fmla="*/ 1944350 w 1944350"/>
              <a:gd name="connsiteY2" fmla="*/ 159410 h 318820"/>
              <a:gd name="connsiteX3" fmla="*/ 1784940 w 1944350"/>
              <a:gd name="connsiteY3" fmla="*/ 318820 h 318820"/>
              <a:gd name="connsiteX4" fmla="*/ 134 w 1944350"/>
              <a:gd name="connsiteY4" fmla="*/ 318820 h 318820"/>
              <a:gd name="connsiteX5" fmla="*/ 0 w 1944350"/>
              <a:gd name="connsiteY5" fmla="*/ 159410 h 318820"/>
              <a:gd name="connsiteX6" fmla="*/ 134 w 1944350"/>
              <a:gd name="connsiteY6" fmla="*/ 0 h 31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350" h="318820">
                <a:moveTo>
                  <a:pt x="134" y="0"/>
                </a:moveTo>
                <a:lnTo>
                  <a:pt x="1784940" y="0"/>
                </a:lnTo>
                <a:lnTo>
                  <a:pt x="1944350" y="159410"/>
                </a:lnTo>
                <a:lnTo>
                  <a:pt x="1784940" y="318820"/>
                </a:lnTo>
                <a:lnTo>
                  <a:pt x="134" y="318820"/>
                </a:lnTo>
                <a:cubicBezTo>
                  <a:pt x="89" y="265683"/>
                  <a:pt x="45" y="212547"/>
                  <a:pt x="0" y="159410"/>
                </a:cubicBezTo>
                <a:cubicBezTo>
                  <a:pt x="45" y="106273"/>
                  <a:pt x="89" y="53137"/>
                  <a:pt x="134" y="0"/>
                </a:cubicBezTo>
                <a:close/>
              </a:path>
            </a:pathLst>
          </a:cu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Arrow: Chevron 6">
            <a:extLst>
              <a:ext uri="{FF2B5EF4-FFF2-40B4-BE49-F238E27FC236}">
                <a16:creationId xmlns:a16="http://schemas.microsoft.com/office/drawing/2014/main" id="{94360271-E532-428D-9B25-8618125630EA}"/>
              </a:ext>
            </a:extLst>
          </p:cNvPr>
          <p:cNvSpPr/>
          <p:nvPr userDrawn="1"/>
        </p:nvSpPr>
        <p:spPr>
          <a:xfrm>
            <a:off x="3315156" y="1121718"/>
            <a:ext cx="2562534"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6" name="Arrow: Chevron 25">
            <a:extLst>
              <a:ext uri="{FF2B5EF4-FFF2-40B4-BE49-F238E27FC236}">
                <a16:creationId xmlns:a16="http://schemas.microsoft.com/office/drawing/2014/main" id="{04989A16-12EB-416A-9C34-B3BF190320EC}"/>
              </a:ext>
            </a:extLst>
          </p:cNvPr>
          <p:cNvSpPr/>
          <p:nvPr userDrawn="1"/>
        </p:nvSpPr>
        <p:spPr>
          <a:xfrm>
            <a:off x="6300192" y="1121718"/>
            <a:ext cx="2562534"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1" name="Text Placeholder 8">
            <a:extLst>
              <a:ext uri="{FF2B5EF4-FFF2-40B4-BE49-F238E27FC236}">
                <a16:creationId xmlns:a16="http://schemas.microsoft.com/office/drawing/2014/main" id="{F419EF1E-05FD-4165-93F1-E95735AB2103}"/>
              </a:ext>
            </a:extLst>
          </p:cNvPr>
          <p:cNvSpPr>
            <a:spLocks noGrp="1"/>
          </p:cNvSpPr>
          <p:nvPr>
            <p:ph type="body" sz="quarter" idx="21" hasCustomPrompt="1"/>
          </p:nvPr>
        </p:nvSpPr>
        <p:spPr>
          <a:xfrm>
            <a:off x="351389" y="1119407"/>
            <a:ext cx="2364032"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5" name="Text Placeholder 8">
            <a:extLst>
              <a:ext uri="{FF2B5EF4-FFF2-40B4-BE49-F238E27FC236}">
                <a16:creationId xmlns:a16="http://schemas.microsoft.com/office/drawing/2014/main" id="{3ACDE5C7-87E3-483D-AB5E-E479F4CC9DE9}"/>
              </a:ext>
            </a:extLst>
          </p:cNvPr>
          <p:cNvSpPr>
            <a:spLocks noGrp="1"/>
          </p:cNvSpPr>
          <p:nvPr>
            <p:ph type="body" sz="quarter" idx="25" hasCustomPrompt="1"/>
          </p:nvPr>
        </p:nvSpPr>
        <p:spPr>
          <a:xfrm>
            <a:off x="3491880" y="1128258"/>
            <a:ext cx="2232248"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6" name="Text Placeholder 8">
            <a:extLst>
              <a:ext uri="{FF2B5EF4-FFF2-40B4-BE49-F238E27FC236}">
                <a16:creationId xmlns:a16="http://schemas.microsoft.com/office/drawing/2014/main" id="{07F7326B-0646-429D-96C8-EF7B92FD378E}"/>
              </a:ext>
            </a:extLst>
          </p:cNvPr>
          <p:cNvSpPr>
            <a:spLocks noGrp="1"/>
          </p:cNvSpPr>
          <p:nvPr>
            <p:ph type="body" sz="quarter" idx="26" hasCustomPrompt="1"/>
          </p:nvPr>
        </p:nvSpPr>
        <p:spPr>
          <a:xfrm>
            <a:off x="6444208" y="1125513"/>
            <a:ext cx="2232248"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8" name="Text Placeholder 8">
            <a:extLst>
              <a:ext uri="{FF2B5EF4-FFF2-40B4-BE49-F238E27FC236}">
                <a16:creationId xmlns:a16="http://schemas.microsoft.com/office/drawing/2014/main" id="{064E96BF-F7A6-4B28-80DE-B0E127FEC7EA}"/>
              </a:ext>
            </a:extLst>
          </p:cNvPr>
          <p:cNvSpPr>
            <a:spLocks noGrp="1"/>
          </p:cNvSpPr>
          <p:nvPr>
            <p:ph type="body" sz="quarter" idx="28" hasCustomPrompt="1"/>
          </p:nvPr>
        </p:nvSpPr>
        <p:spPr>
          <a:xfrm>
            <a:off x="3315156" y="1700997"/>
            <a:ext cx="2408972"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39" name="Text Placeholder 8">
            <a:extLst>
              <a:ext uri="{FF2B5EF4-FFF2-40B4-BE49-F238E27FC236}">
                <a16:creationId xmlns:a16="http://schemas.microsoft.com/office/drawing/2014/main" id="{484A7BBE-8700-471C-A8E2-8EAE3B5487BF}"/>
              </a:ext>
            </a:extLst>
          </p:cNvPr>
          <p:cNvSpPr>
            <a:spLocks noGrp="1"/>
          </p:cNvSpPr>
          <p:nvPr>
            <p:ph type="body" sz="quarter" idx="29" hasCustomPrompt="1"/>
          </p:nvPr>
        </p:nvSpPr>
        <p:spPr>
          <a:xfrm>
            <a:off x="351389" y="1700997"/>
            <a:ext cx="2364032"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40" name="Text Placeholder 8">
            <a:extLst>
              <a:ext uri="{FF2B5EF4-FFF2-40B4-BE49-F238E27FC236}">
                <a16:creationId xmlns:a16="http://schemas.microsoft.com/office/drawing/2014/main" id="{107C6B67-9918-4228-8DFD-6B20B2F60591}"/>
              </a:ext>
            </a:extLst>
          </p:cNvPr>
          <p:cNvSpPr>
            <a:spLocks noGrp="1"/>
          </p:cNvSpPr>
          <p:nvPr>
            <p:ph type="body" sz="quarter" idx="30" hasCustomPrompt="1"/>
          </p:nvPr>
        </p:nvSpPr>
        <p:spPr>
          <a:xfrm>
            <a:off x="6300192" y="1700997"/>
            <a:ext cx="2376264"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14" name="Slide Number Placeholder 5">
            <a:extLst>
              <a:ext uri="{FF2B5EF4-FFF2-40B4-BE49-F238E27FC236}">
                <a16:creationId xmlns:a16="http://schemas.microsoft.com/office/drawing/2014/main" id="{88C424D4-5659-466D-B720-673DCD7153EE}"/>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631470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step approac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5" name="Arrow: Chevron 4">
            <a:extLst>
              <a:ext uri="{FF2B5EF4-FFF2-40B4-BE49-F238E27FC236}">
                <a16:creationId xmlns:a16="http://schemas.microsoft.com/office/drawing/2014/main" id="{7F25E1A7-5687-474A-8770-B27BD9D8ABB3}"/>
              </a:ext>
            </a:extLst>
          </p:cNvPr>
          <p:cNvSpPr/>
          <p:nvPr userDrawn="1"/>
        </p:nvSpPr>
        <p:spPr>
          <a:xfrm>
            <a:off x="330121" y="1121718"/>
            <a:ext cx="1944350" cy="318820"/>
          </a:xfrm>
          <a:custGeom>
            <a:avLst/>
            <a:gdLst>
              <a:gd name="connsiteX0" fmla="*/ 0 w 1944216"/>
              <a:gd name="connsiteY0" fmla="*/ 0 h 318820"/>
              <a:gd name="connsiteX1" fmla="*/ 1784806 w 1944216"/>
              <a:gd name="connsiteY1" fmla="*/ 0 h 318820"/>
              <a:gd name="connsiteX2" fmla="*/ 1944216 w 1944216"/>
              <a:gd name="connsiteY2" fmla="*/ 159410 h 318820"/>
              <a:gd name="connsiteX3" fmla="*/ 1784806 w 1944216"/>
              <a:gd name="connsiteY3" fmla="*/ 318820 h 318820"/>
              <a:gd name="connsiteX4" fmla="*/ 0 w 1944216"/>
              <a:gd name="connsiteY4" fmla="*/ 318820 h 318820"/>
              <a:gd name="connsiteX5" fmla="*/ 159410 w 1944216"/>
              <a:gd name="connsiteY5" fmla="*/ 159410 h 318820"/>
              <a:gd name="connsiteX6" fmla="*/ 0 w 1944216"/>
              <a:gd name="connsiteY6" fmla="*/ 0 h 318820"/>
              <a:gd name="connsiteX0" fmla="*/ 134 w 1944350"/>
              <a:gd name="connsiteY0" fmla="*/ 0 h 318820"/>
              <a:gd name="connsiteX1" fmla="*/ 1784940 w 1944350"/>
              <a:gd name="connsiteY1" fmla="*/ 0 h 318820"/>
              <a:gd name="connsiteX2" fmla="*/ 1944350 w 1944350"/>
              <a:gd name="connsiteY2" fmla="*/ 159410 h 318820"/>
              <a:gd name="connsiteX3" fmla="*/ 1784940 w 1944350"/>
              <a:gd name="connsiteY3" fmla="*/ 318820 h 318820"/>
              <a:gd name="connsiteX4" fmla="*/ 134 w 1944350"/>
              <a:gd name="connsiteY4" fmla="*/ 318820 h 318820"/>
              <a:gd name="connsiteX5" fmla="*/ 0 w 1944350"/>
              <a:gd name="connsiteY5" fmla="*/ 159410 h 318820"/>
              <a:gd name="connsiteX6" fmla="*/ 134 w 1944350"/>
              <a:gd name="connsiteY6" fmla="*/ 0 h 31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350" h="318820">
                <a:moveTo>
                  <a:pt x="134" y="0"/>
                </a:moveTo>
                <a:lnTo>
                  <a:pt x="1784940" y="0"/>
                </a:lnTo>
                <a:lnTo>
                  <a:pt x="1944350" y="159410"/>
                </a:lnTo>
                <a:lnTo>
                  <a:pt x="1784940" y="318820"/>
                </a:lnTo>
                <a:lnTo>
                  <a:pt x="134" y="318820"/>
                </a:lnTo>
                <a:cubicBezTo>
                  <a:pt x="89" y="265683"/>
                  <a:pt x="45" y="212547"/>
                  <a:pt x="0" y="159410"/>
                </a:cubicBezTo>
                <a:cubicBezTo>
                  <a:pt x="45" y="106273"/>
                  <a:pt x="89" y="53137"/>
                  <a:pt x="134" y="0"/>
                </a:cubicBezTo>
                <a:close/>
              </a:path>
            </a:pathLst>
          </a:cu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Arrow: Chevron 6">
            <a:extLst>
              <a:ext uri="{FF2B5EF4-FFF2-40B4-BE49-F238E27FC236}">
                <a16:creationId xmlns:a16="http://schemas.microsoft.com/office/drawing/2014/main" id="{94360271-E532-428D-9B25-8618125630EA}"/>
              </a:ext>
            </a:extLst>
          </p:cNvPr>
          <p:cNvSpPr/>
          <p:nvPr userDrawn="1"/>
        </p:nvSpPr>
        <p:spPr>
          <a:xfrm>
            <a:off x="2543410" y="1121718"/>
            <a:ext cx="1944350"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6" name="Arrow: Chevron 25">
            <a:extLst>
              <a:ext uri="{FF2B5EF4-FFF2-40B4-BE49-F238E27FC236}">
                <a16:creationId xmlns:a16="http://schemas.microsoft.com/office/drawing/2014/main" id="{04989A16-12EB-416A-9C34-B3BF190320EC}"/>
              </a:ext>
            </a:extLst>
          </p:cNvPr>
          <p:cNvSpPr/>
          <p:nvPr userDrawn="1"/>
        </p:nvSpPr>
        <p:spPr>
          <a:xfrm>
            <a:off x="4745770" y="1121718"/>
            <a:ext cx="1944350"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7" name="Arrow: Chevron 26">
            <a:extLst>
              <a:ext uri="{FF2B5EF4-FFF2-40B4-BE49-F238E27FC236}">
                <a16:creationId xmlns:a16="http://schemas.microsoft.com/office/drawing/2014/main" id="{9DE63500-CD6F-45A0-9B46-A89F7E248263}"/>
              </a:ext>
            </a:extLst>
          </p:cNvPr>
          <p:cNvSpPr/>
          <p:nvPr userDrawn="1"/>
        </p:nvSpPr>
        <p:spPr>
          <a:xfrm>
            <a:off x="6948130" y="1121718"/>
            <a:ext cx="1944350"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1" name="Text Placeholder 8">
            <a:extLst>
              <a:ext uri="{FF2B5EF4-FFF2-40B4-BE49-F238E27FC236}">
                <a16:creationId xmlns:a16="http://schemas.microsoft.com/office/drawing/2014/main" id="{F419EF1E-05FD-4165-93F1-E95735AB2103}"/>
              </a:ext>
            </a:extLst>
          </p:cNvPr>
          <p:cNvSpPr>
            <a:spLocks noGrp="1"/>
          </p:cNvSpPr>
          <p:nvPr>
            <p:ph type="body" sz="quarter" idx="21" hasCustomPrompt="1"/>
          </p:nvPr>
        </p:nvSpPr>
        <p:spPr>
          <a:xfrm>
            <a:off x="351389" y="1128258"/>
            <a:ext cx="1772339"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5" name="Text Placeholder 8">
            <a:extLst>
              <a:ext uri="{FF2B5EF4-FFF2-40B4-BE49-F238E27FC236}">
                <a16:creationId xmlns:a16="http://schemas.microsoft.com/office/drawing/2014/main" id="{3ACDE5C7-87E3-483D-AB5E-E479F4CC9DE9}"/>
              </a:ext>
            </a:extLst>
          </p:cNvPr>
          <p:cNvSpPr>
            <a:spLocks noGrp="1"/>
          </p:cNvSpPr>
          <p:nvPr>
            <p:ph type="body" sz="quarter" idx="25" hasCustomPrompt="1"/>
          </p:nvPr>
        </p:nvSpPr>
        <p:spPr>
          <a:xfrm>
            <a:off x="2715421" y="1128258"/>
            <a:ext cx="1598400"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6" name="Text Placeholder 8">
            <a:extLst>
              <a:ext uri="{FF2B5EF4-FFF2-40B4-BE49-F238E27FC236}">
                <a16:creationId xmlns:a16="http://schemas.microsoft.com/office/drawing/2014/main" id="{07F7326B-0646-429D-96C8-EF7B92FD378E}"/>
              </a:ext>
            </a:extLst>
          </p:cNvPr>
          <p:cNvSpPr>
            <a:spLocks noGrp="1"/>
          </p:cNvSpPr>
          <p:nvPr>
            <p:ph type="body" sz="quarter" idx="26" hasCustomPrompt="1"/>
          </p:nvPr>
        </p:nvSpPr>
        <p:spPr>
          <a:xfrm>
            <a:off x="4917781" y="1125512"/>
            <a:ext cx="1598435" cy="308486"/>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7" name="Text Placeholder 8">
            <a:extLst>
              <a:ext uri="{FF2B5EF4-FFF2-40B4-BE49-F238E27FC236}">
                <a16:creationId xmlns:a16="http://schemas.microsoft.com/office/drawing/2014/main" id="{51457872-90A5-488A-AC4F-26E3B11735B6}"/>
              </a:ext>
            </a:extLst>
          </p:cNvPr>
          <p:cNvSpPr>
            <a:spLocks noGrp="1"/>
          </p:cNvSpPr>
          <p:nvPr>
            <p:ph type="body" sz="quarter" idx="27" hasCustomPrompt="1"/>
          </p:nvPr>
        </p:nvSpPr>
        <p:spPr>
          <a:xfrm>
            <a:off x="7121087" y="1121717"/>
            <a:ext cx="1598435" cy="312281"/>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8" name="Text Placeholder 8">
            <a:extLst>
              <a:ext uri="{FF2B5EF4-FFF2-40B4-BE49-F238E27FC236}">
                <a16:creationId xmlns:a16="http://schemas.microsoft.com/office/drawing/2014/main" id="{064E96BF-F7A6-4B28-80DE-B0E127FEC7EA}"/>
              </a:ext>
            </a:extLst>
          </p:cNvPr>
          <p:cNvSpPr>
            <a:spLocks noGrp="1"/>
          </p:cNvSpPr>
          <p:nvPr>
            <p:ph type="body" sz="quarter" idx="28" hasCustomPrompt="1"/>
          </p:nvPr>
        </p:nvSpPr>
        <p:spPr>
          <a:xfrm>
            <a:off x="2543411" y="1700997"/>
            <a:ext cx="1812565"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39" name="Text Placeholder 8">
            <a:extLst>
              <a:ext uri="{FF2B5EF4-FFF2-40B4-BE49-F238E27FC236}">
                <a16:creationId xmlns:a16="http://schemas.microsoft.com/office/drawing/2014/main" id="{484A7BBE-8700-471C-A8E2-8EAE3B5487BF}"/>
              </a:ext>
            </a:extLst>
          </p:cNvPr>
          <p:cNvSpPr>
            <a:spLocks noGrp="1"/>
          </p:cNvSpPr>
          <p:nvPr>
            <p:ph type="body" sz="quarter" idx="29" hasCustomPrompt="1"/>
          </p:nvPr>
        </p:nvSpPr>
        <p:spPr>
          <a:xfrm>
            <a:off x="351389" y="1700997"/>
            <a:ext cx="1772339"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40" name="Text Placeholder 8">
            <a:extLst>
              <a:ext uri="{FF2B5EF4-FFF2-40B4-BE49-F238E27FC236}">
                <a16:creationId xmlns:a16="http://schemas.microsoft.com/office/drawing/2014/main" id="{107C6B67-9918-4228-8DFD-6B20B2F60591}"/>
              </a:ext>
            </a:extLst>
          </p:cNvPr>
          <p:cNvSpPr>
            <a:spLocks noGrp="1"/>
          </p:cNvSpPr>
          <p:nvPr>
            <p:ph type="body" sz="quarter" idx="30" hasCustomPrompt="1"/>
          </p:nvPr>
        </p:nvSpPr>
        <p:spPr>
          <a:xfrm>
            <a:off x="4745771" y="1700997"/>
            <a:ext cx="1770445"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41" name="Text Placeholder 8">
            <a:extLst>
              <a:ext uri="{FF2B5EF4-FFF2-40B4-BE49-F238E27FC236}">
                <a16:creationId xmlns:a16="http://schemas.microsoft.com/office/drawing/2014/main" id="{84AB07F1-D9C8-4368-B996-FB5E2788FAFE}"/>
              </a:ext>
            </a:extLst>
          </p:cNvPr>
          <p:cNvSpPr>
            <a:spLocks noGrp="1"/>
          </p:cNvSpPr>
          <p:nvPr>
            <p:ph type="body" sz="quarter" idx="31" hasCustomPrompt="1"/>
          </p:nvPr>
        </p:nvSpPr>
        <p:spPr>
          <a:xfrm>
            <a:off x="6948131" y="1700176"/>
            <a:ext cx="1770445"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17" name="Slide Number Placeholder 5">
            <a:extLst>
              <a:ext uri="{FF2B5EF4-FFF2-40B4-BE49-F238E27FC236}">
                <a16:creationId xmlns:a16="http://schemas.microsoft.com/office/drawing/2014/main" id="{32F8D518-5069-4004-96C3-21D31DA7106C}"/>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236490290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step approac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5" name="Arrow: Chevron 4">
            <a:extLst>
              <a:ext uri="{FF2B5EF4-FFF2-40B4-BE49-F238E27FC236}">
                <a16:creationId xmlns:a16="http://schemas.microsoft.com/office/drawing/2014/main" id="{7F25E1A7-5687-474A-8770-B27BD9D8ABB3}"/>
              </a:ext>
            </a:extLst>
          </p:cNvPr>
          <p:cNvSpPr/>
          <p:nvPr userDrawn="1"/>
        </p:nvSpPr>
        <p:spPr>
          <a:xfrm>
            <a:off x="323462" y="1121718"/>
            <a:ext cx="1728326" cy="318820"/>
          </a:xfrm>
          <a:custGeom>
            <a:avLst/>
            <a:gdLst>
              <a:gd name="connsiteX0" fmla="*/ 0 w 1944216"/>
              <a:gd name="connsiteY0" fmla="*/ 0 h 318820"/>
              <a:gd name="connsiteX1" fmla="*/ 1784806 w 1944216"/>
              <a:gd name="connsiteY1" fmla="*/ 0 h 318820"/>
              <a:gd name="connsiteX2" fmla="*/ 1944216 w 1944216"/>
              <a:gd name="connsiteY2" fmla="*/ 159410 h 318820"/>
              <a:gd name="connsiteX3" fmla="*/ 1784806 w 1944216"/>
              <a:gd name="connsiteY3" fmla="*/ 318820 h 318820"/>
              <a:gd name="connsiteX4" fmla="*/ 0 w 1944216"/>
              <a:gd name="connsiteY4" fmla="*/ 318820 h 318820"/>
              <a:gd name="connsiteX5" fmla="*/ 159410 w 1944216"/>
              <a:gd name="connsiteY5" fmla="*/ 159410 h 318820"/>
              <a:gd name="connsiteX6" fmla="*/ 0 w 1944216"/>
              <a:gd name="connsiteY6" fmla="*/ 0 h 318820"/>
              <a:gd name="connsiteX0" fmla="*/ 134 w 1944350"/>
              <a:gd name="connsiteY0" fmla="*/ 0 h 318820"/>
              <a:gd name="connsiteX1" fmla="*/ 1784940 w 1944350"/>
              <a:gd name="connsiteY1" fmla="*/ 0 h 318820"/>
              <a:gd name="connsiteX2" fmla="*/ 1944350 w 1944350"/>
              <a:gd name="connsiteY2" fmla="*/ 159410 h 318820"/>
              <a:gd name="connsiteX3" fmla="*/ 1784940 w 1944350"/>
              <a:gd name="connsiteY3" fmla="*/ 318820 h 318820"/>
              <a:gd name="connsiteX4" fmla="*/ 134 w 1944350"/>
              <a:gd name="connsiteY4" fmla="*/ 318820 h 318820"/>
              <a:gd name="connsiteX5" fmla="*/ 0 w 1944350"/>
              <a:gd name="connsiteY5" fmla="*/ 159410 h 318820"/>
              <a:gd name="connsiteX6" fmla="*/ 134 w 1944350"/>
              <a:gd name="connsiteY6" fmla="*/ 0 h 31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350" h="318820">
                <a:moveTo>
                  <a:pt x="134" y="0"/>
                </a:moveTo>
                <a:lnTo>
                  <a:pt x="1784940" y="0"/>
                </a:lnTo>
                <a:lnTo>
                  <a:pt x="1944350" y="159410"/>
                </a:lnTo>
                <a:lnTo>
                  <a:pt x="1784940" y="318820"/>
                </a:lnTo>
                <a:lnTo>
                  <a:pt x="134" y="318820"/>
                </a:lnTo>
                <a:cubicBezTo>
                  <a:pt x="89" y="265683"/>
                  <a:pt x="45" y="212547"/>
                  <a:pt x="0" y="159410"/>
                </a:cubicBezTo>
                <a:cubicBezTo>
                  <a:pt x="45" y="106273"/>
                  <a:pt x="89" y="53137"/>
                  <a:pt x="134" y="0"/>
                </a:cubicBezTo>
                <a:close/>
              </a:path>
            </a:pathLst>
          </a:cu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Arrow: Chevron 6">
            <a:extLst>
              <a:ext uri="{FF2B5EF4-FFF2-40B4-BE49-F238E27FC236}">
                <a16:creationId xmlns:a16="http://schemas.microsoft.com/office/drawing/2014/main" id="{94360271-E532-428D-9B25-8618125630EA}"/>
              </a:ext>
            </a:extLst>
          </p:cNvPr>
          <p:cNvSpPr/>
          <p:nvPr userDrawn="1"/>
        </p:nvSpPr>
        <p:spPr>
          <a:xfrm>
            <a:off x="2082990" y="1121718"/>
            <a:ext cx="1728326"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6" name="Arrow: Chevron 25">
            <a:extLst>
              <a:ext uri="{FF2B5EF4-FFF2-40B4-BE49-F238E27FC236}">
                <a16:creationId xmlns:a16="http://schemas.microsoft.com/office/drawing/2014/main" id="{04989A16-12EB-416A-9C34-B3BF190320EC}"/>
              </a:ext>
            </a:extLst>
          </p:cNvPr>
          <p:cNvSpPr/>
          <p:nvPr userDrawn="1"/>
        </p:nvSpPr>
        <p:spPr>
          <a:xfrm>
            <a:off x="3842452" y="1112457"/>
            <a:ext cx="1728326"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7" name="Arrow: Chevron 26">
            <a:extLst>
              <a:ext uri="{FF2B5EF4-FFF2-40B4-BE49-F238E27FC236}">
                <a16:creationId xmlns:a16="http://schemas.microsoft.com/office/drawing/2014/main" id="{9DE63500-CD6F-45A0-9B46-A89F7E248263}"/>
              </a:ext>
            </a:extLst>
          </p:cNvPr>
          <p:cNvSpPr/>
          <p:nvPr userDrawn="1"/>
        </p:nvSpPr>
        <p:spPr>
          <a:xfrm>
            <a:off x="5601914" y="1112457"/>
            <a:ext cx="1728326"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Arrow: Chevron 16">
            <a:extLst>
              <a:ext uri="{FF2B5EF4-FFF2-40B4-BE49-F238E27FC236}">
                <a16:creationId xmlns:a16="http://schemas.microsoft.com/office/drawing/2014/main" id="{9DE63500-CD6F-45A0-9B46-A89F7E248263}"/>
              </a:ext>
            </a:extLst>
          </p:cNvPr>
          <p:cNvSpPr/>
          <p:nvPr userDrawn="1"/>
        </p:nvSpPr>
        <p:spPr>
          <a:xfrm>
            <a:off x="7361376" y="1118973"/>
            <a:ext cx="1728326" cy="318820"/>
          </a:xfrm>
          <a:prstGeom prst="chevron">
            <a:avLst/>
          </a:prstGeom>
          <a:gradFill>
            <a:gsLst>
              <a:gs pos="80000">
                <a:srgbClr val="0089C4"/>
              </a:gs>
              <a:gs pos="19000">
                <a:srgbClr val="0066A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solidFill>
            </a:endParaRPr>
          </a:p>
        </p:txBody>
      </p:sp>
      <p:sp>
        <p:nvSpPr>
          <p:cNvPr id="31" name="Text Placeholder 8">
            <a:extLst>
              <a:ext uri="{FF2B5EF4-FFF2-40B4-BE49-F238E27FC236}">
                <a16:creationId xmlns:a16="http://schemas.microsoft.com/office/drawing/2014/main" id="{F419EF1E-05FD-4165-93F1-E95735AB2103}"/>
              </a:ext>
            </a:extLst>
          </p:cNvPr>
          <p:cNvSpPr>
            <a:spLocks noGrp="1"/>
          </p:cNvSpPr>
          <p:nvPr>
            <p:ph type="body" sz="quarter" idx="21" hasCustomPrompt="1"/>
          </p:nvPr>
        </p:nvSpPr>
        <p:spPr>
          <a:xfrm>
            <a:off x="390833" y="1126862"/>
            <a:ext cx="1510538"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5" name="Text Placeholder 8">
            <a:extLst>
              <a:ext uri="{FF2B5EF4-FFF2-40B4-BE49-F238E27FC236}">
                <a16:creationId xmlns:a16="http://schemas.microsoft.com/office/drawing/2014/main" id="{3ACDE5C7-87E3-483D-AB5E-E479F4CC9DE9}"/>
              </a:ext>
            </a:extLst>
          </p:cNvPr>
          <p:cNvSpPr>
            <a:spLocks noGrp="1"/>
          </p:cNvSpPr>
          <p:nvPr>
            <p:ph type="body" sz="quarter" idx="25" hasCustomPrompt="1"/>
          </p:nvPr>
        </p:nvSpPr>
        <p:spPr>
          <a:xfrm>
            <a:off x="2243075" y="1126862"/>
            <a:ext cx="1407600" cy="307136"/>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6" name="Text Placeholder 8">
            <a:extLst>
              <a:ext uri="{FF2B5EF4-FFF2-40B4-BE49-F238E27FC236}">
                <a16:creationId xmlns:a16="http://schemas.microsoft.com/office/drawing/2014/main" id="{07F7326B-0646-429D-96C8-EF7B92FD378E}"/>
              </a:ext>
            </a:extLst>
          </p:cNvPr>
          <p:cNvSpPr>
            <a:spLocks noGrp="1"/>
          </p:cNvSpPr>
          <p:nvPr>
            <p:ph type="body" sz="quarter" idx="26" hasCustomPrompt="1"/>
          </p:nvPr>
        </p:nvSpPr>
        <p:spPr>
          <a:xfrm>
            <a:off x="5752397" y="1118973"/>
            <a:ext cx="1407600"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37" name="Text Placeholder 8">
            <a:extLst>
              <a:ext uri="{FF2B5EF4-FFF2-40B4-BE49-F238E27FC236}">
                <a16:creationId xmlns:a16="http://schemas.microsoft.com/office/drawing/2014/main" id="{51457872-90A5-488A-AC4F-26E3B11735B6}"/>
              </a:ext>
            </a:extLst>
          </p:cNvPr>
          <p:cNvSpPr>
            <a:spLocks noGrp="1"/>
          </p:cNvSpPr>
          <p:nvPr>
            <p:ph type="body" sz="quarter" idx="27" hasCustomPrompt="1"/>
          </p:nvPr>
        </p:nvSpPr>
        <p:spPr>
          <a:xfrm>
            <a:off x="7519396" y="1122796"/>
            <a:ext cx="1407600"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18" name="Text Placeholder 8">
            <a:extLst>
              <a:ext uri="{FF2B5EF4-FFF2-40B4-BE49-F238E27FC236}">
                <a16:creationId xmlns:a16="http://schemas.microsoft.com/office/drawing/2014/main" id="{FCFA60F3-803B-48F5-BDC1-4A71389CAF35}"/>
              </a:ext>
            </a:extLst>
          </p:cNvPr>
          <p:cNvSpPr>
            <a:spLocks noGrp="1"/>
          </p:cNvSpPr>
          <p:nvPr>
            <p:ph type="body" sz="quarter" idx="32" hasCustomPrompt="1"/>
          </p:nvPr>
        </p:nvSpPr>
        <p:spPr>
          <a:xfrm>
            <a:off x="4006318" y="1115717"/>
            <a:ext cx="1406440" cy="305740"/>
          </a:xfrm>
          <a:noFill/>
        </p:spPr>
        <p:txBody>
          <a:bodyPr anchor="t"/>
          <a:lstStyle>
            <a:lvl1pPr marL="0" indent="0" algn="ctr">
              <a:buNone/>
              <a:defRPr sz="1400" b="1">
                <a:solidFill>
                  <a:schemeClr val="bg1"/>
                </a:solidFill>
              </a:defRPr>
            </a:lvl1pPr>
          </a:lstStyle>
          <a:p>
            <a:pPr lvl="0"/>
            <a:r>
              <a:rPr lang="en-NL" dirty="0"/>
              <a:t>Text</a:t>
            </a:r>
            <a:endParaRPr lang="nl-NL" dirty="0"/>
          </a:p>
        </p:txBody>
      </p:sp>
      <p:sp>
        <p:nvSpPr>
          <p:cNvPr id="19" name="Text Placeholder 8">
            <a:extLst>
              <a:ext uri="{FF2B5EF4-FFF2-40B4-BE49-F238E27FC236}">
                <a16:creationId xmlns:a16="http://schemas.microsoft.com/office/drawing/2014/main" id="{5DEEC6AB-D549-4139-9CAA-F6364D201DD4}"/>
              </a:ext>
            </a:extLst>
          </p:cNvPr>
          <p:cNvSpPr>
            <a:spLocks noGrp="1"/>
          </p:cNvSpPr>
          <p:nvPr>
            <p:ph type="body" sz="quarter" idx="33" hasCustomPrompt="1"/>
          </p:nvPr>
        </p:nvSpPr>
        <p:spPr>
          <a:xfrm>
            <a:off x="2082991" y="1718698"/>
            <a:ext cx="1552906"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20" name="Text Placeholder 8">
            <a:extLst>
              <a:ext uri="{FF2B5EF4-FFF2-40B4-BE49-F238E27FC236}">
                <a16:creationId xmlns:a16="http://schemas.microsoft.com/office/drawing/2014/main" id="{A1E4FBB3-9A1A-427D-8A07-00EF319F4218}"/>
              </a:ext>
            </a:extLst>
          </p:cNvPr>
          <p:cNvSpPr>
            <a:spLocks noGrp="1"/>
          </p:cNvSpPr>
          <p:nvPr>
            <p:ph type="body" sz="quarter" idx="34" hasCustomPrompt="1"/>
          </p:nvPr>
        </p:nvSpPr>
        <p:spPr>
          <a:xfrm>
            <a:off x="323463" y="1709212"/>
            <a:ext cx="1571575"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21" name="Text Placeholder 8">
            <a:extLst>
              <a:ext uri="{FF2B5EF4-FFF2-40B4-BE49-F238E27FC236}">
                <a16:creationId xmlns:a16="http://schemas.microsoft.com/office/drawing/2014/main" id="{79FBA538-726F-4551-9F6D-8F26820577CB}"/>
              </a:ext>
            </a:extLst>
          </p:cNvPr>
          <p:cNvSpPr>
            <a:spLocks noGrp="1"/>
          </p:cNvSpPr>
          <p:nvPr>
            <p:ph type="body" sz="quarter" idx="35" hasCustomPrompt="1"/>
          </p:nvPr>
        </p:nvSpPr>
        <p:spPr>
          <a:xfrm>
            <a:off x="3836119" y="1718698"/>
            <a:ext cx="1590376"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22" name="Text Placeholder 8">
            <a:extLst>
              <a:ext uri="{FF2B5EF4-FFF2-40B4-BE49-F238E27FC236}">
                <a16:creationId xmlns:a16="http://schemas.microsoft.com/office/drawing/2014/main" id="{2943EEF1-9AB6-4E68-BEDE-5FA396534523}"/>
              </a:ext>
            </a:extLst>
          </p:cNvPr>
          <p:cNvSpPr>
            <a:spLocks noGrp="1"/>
          </p:cNvSpPr>
          <p:nvPr>
            <p:ph type="body" sz="quarter" idx="36" hasCustomPrompt="1"/>
          </p:nvPr>
        </p:nvSpPr>
        <p:spPr>
          <a:xfrm>
            <a:off x="5595647" y="1725273"/>
            <a:ext cx="1590309"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23" name="Text Placeholder 8">
            <a:extLst>
              <a:ext uri="{FF2B5EF4-FFF2-40B4-BE49-F238E27FC236}">
                <a16:creationId xmlns:a16="http://schemas.microsoft.com/office/drawing/2014/main" id="{95F24F8A-33A6-49E5-AEDF-A3CB79478975}"/>
              </a:ext>
            </a:extLst>
          </p:cNvPr>
          <p:cNvSpPr>
            <a:spLocks noGrp="1"/>
          </p:cNvSpPr>
          <p:nvPr>
            <p:ph type="body" sz="quarter" idx="37" hasCustomPrompt="1"/>
          </p:nvPr>
        </p:nvSpPr>
        <p:spPr>
          <a:xfrm>
            <a:off x="7355109" y="1725273"/>
            <a:ext cx="1609379" cy="2398248"/>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24" name="Slide Number Placeholder 5">
            <a:extLst>
              <a:ext uri="{FF2B5EF4-FFF2-40B4-BE49-F238E27FC236}">
                <a16:creationId xmlns:a16="http://schemas.microsoft.com/office/drawing/2014/main" id="{E9CBF89F-A983-45FF-A8DB-224F59A587F6}"/>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311092429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ourney Layou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grpSp>
        <p:nvGrpSpPr>
          <p:cNvPr id="11" name="Group 10">
            <a:extLst>
              <a:ext uri="{FF2B5EF4-FFF2-40B4-BE49-F238E27FC236}">
                <a16:creationId xmlns:a16="http://schemas.microsoft.com/office/drawing/2014/main" id="{EC0F1EA0-BE57-403D-BF54-7207C9A81069}"/>
              </a:ext>
            </a:extLst>
          </p:cNvPr>
          <p:cNvGrpSpPr/>
          <p:nvPr userDrawn="1"/>
        </p:nvGrpSpPr>
        <p:grpSpPr>
          <a:xfrm>
            <a:off x="0" y="1468240"/>
            <a:ext cx="4932040" cy="2880320"/>
            <a:chOff x="0" y="1468240"/>
            <a:chExt cx="4932040" cy="2880320"/>
          </a:xfrm>
        </p:grpSpPr>
        <p:cxnSp>
          <p:nvCxnSpPr>
            <p:cNvPr id="50" name="Straight Connector 49">
              <a:extLst>
                <a:ext uri="{FF2B5EF4-FFF2-40B4-BE49-F238E27FC236}">
                  <a16:creationId xmlns:a16="http://schemas.microsoft.com/office/drawing/2014/main" id="{DDDFE6A3-5F12-4E2A-9887-00C8348F9767}"/>
                </a:ext>
              </a:extLst>
            </p:cNvPr>
            <p:cNvCxnSpPr>
              <a:cxnSpLocks/>
            </p:cNvCxnSpPr>
            <p:nvPr userDrawn="1"/>
          </p:nvCxnSpPr>
          <p:spPr>
            <a:xfrm>
              <a:off x="2123728" y="2908400"/>
              <a:ext cx="1224136" cy="0"/>
            </a:xfrm>
            <a:prstGeom prst="line">
              <a:avLst/>
            </a:prstGeom>
            <a:ln w="142875">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F1435A-8742-4382-A1EA-CB588A5A4043}"/>
                </a:ext>
              </a:extLst>
            </p:cNvPr>
            <p:cNvCxnSpPr>
              <a:cxnSpLocks/>
            </p:cNvCxnSpPr>
            <p:nvPr userDrawn="1"/>
          </p:nvCxnSpPr>
          <p:spPr>
            <a:xfrm>
              <a:off x="3347864" y="2188320"/>
              <a:ext cx="1224136" cy="0"/>
            </a:xfrm>
            <a:prstGeom prst="line">
              <a:avLst/>
            </a:prstGeom>
            <a:ln w="142875">
              <a:solidFill>
                <a:srgbClr val="0066A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E7F35773-A414-4E93-8691-6CD9C38E73ED}"/>
                </a:ext>
              </a:extLst>
            </p:cNvPr>
            <p:cNvSpPr/>
            <p:nvPr userDrawn="1"/>
          </p:nvSpPr>
          <p:spPr>
            <a:xfrm>
              <a:off x="1763688" y="2908400"/>
              <a:ext cx="720080" cy="720080"/>
            </a:xfrm>
            <a:prstGeom prst="ellipse">
              <a:avLst/>
            </a:prstGeom>
            <a:noFill/>
            <a:ln w="142875">
              <a:solidFill>
                <a:srgbClr val="00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7" name="Oval 46">
              <a:extLst>
                <a:ext uri="{FF2B5EF4-FFF2-40B4-BE49-F238E27FC236}">
                  <a16:creationId xmlns:a16="http://schemas.microsoft.com/office/drawing/2014/main" id="{A0B4D203-6696-42AE-BCC0-29C7E4B7E367}"/>
                </a:ext>
              </a:extLst>
            </p:cNvPr>
            <p:cNvSpPr/>
            <p:nvPr userDrawn="1"/>
          </p:nvSpPr>
          <p:spPr>
            <a:xfrm>
              <a:off x="2987824" y="2188320"/>
              <a:ext cx="720080" cy="720080"/>
            </a:xfrm>
            <a:prstGeom prst="ellipse">
              <a:avLst/>
            </a:prstGeom>
            <a:noFill/>
            <a:ln w="142875">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8" name="Oval 47">
              <a:extLst>
                <a:ext uri="{FF2B5EF4-FFF2-40B4-BE49-F238E27FC236}">
                  <a16:creationId xmlns:a16="http://schemas.microsoft.com/office/drawing/2014/main" id="{79038DA0-B765-4C3F-8CAB-6AE943455330}"/>
                </a:ext>
              </a:extLst>
            </p:cNvPr>
            <p:cNvSpPr/>
            <p:nvPr userDrawn="1"/>
          </p:nvSpPr>
          <p:spPr>
            <a:xfrm>
              <a:off x="4211960" y="1468240"/>
              <a:ext cx="720080" cy="720080"/>
            </a:xfrm>
            <a:prstGeom prst="ellipse">
              <a:avLst/>
            </a:prstGeom>
            <a:noFill/>
            <a:ln w="142875">
              <a:solidFill>
                <a:srgbClr val="00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4" name="Straight Connector 3">
              <a:extLst>
                <a:ext uri="{FF2B5EF4-FFF2-40B4-BE49-F238E27FC236}">
                  <a16:creationId xmlns:a16="http://schemas.microsoft.com/office/drawing/2014/main" id="{91C445AF-7DF9-401C-A26E-4ACC01B16EE3}"/>
                </a:ext>
              </a:extLst>
            </p:cNvPr>
            <p:cNvCxnSpPr>
              <a:cxnSpLocks/>
            </p:cNvCxnSpPr>
            <p:nvPr userDrawn="1"/>
          </p:nvCxnSpPr>
          <p:spPr>
            <a:xfrm>
              <a:off x="0" y="4348560"/>
              <a:ext cx="924739" cy="0"/>
            </a:xfrm>
            <a:prstGeom prst="line">
              <a:avLst/>
            </a:prstGeom>
            <a:ln w="142875">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1C445AF-7DF9-401C-A26E-4ACC01B16EE3}"/>
                </a:ext>
              </a:extLst>
            </p:cNvPr>
            <p:cNvCxnSpPr>
              <a:cxnSpLocks/>
              <a:endCxn id="46" idx="4"/>
            </p:cNvCxnSpPr>
            <p:nvPr userDrawn="1"/>
          </p:nvCxnSpPr>
          <p:spPr>
            <a:xfrm>
              <a:off x="899592" y="3628480"/>
              <a:ext cx="1224136" cy="0"/>
            </a:xfrm>
            <a:prstGeom prst="line">
              <a:avLst/>
            </a:prstGeom>
            <a:ln w="142875">
              <a:solidFill>
                <a:srgbClr val="0066A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3263F4F-97E8-480A-BAB9-76658126C6B4}"/>
                </a:ext>
              </a:extLst>
            </p:cNvPr>
            <p:cNvSpPr/>
            <p:nvPr/>
          </p:nvSpPr>
          <p:spPr>
            <a:xfrm>
              <a:off x="539552" y="3628480"/>
              <a:ext cx="720080" cy="720080"/>
            </a:xfrm>
            <a:prstGeom prst="ellipse">
              <a:avLst/>
            </a:prstGeom>
            <a:noFill/>
            <a:ln w="142875">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52" name="Text Placeholder 8">
            <a:extLst>
              <a:ext uri="{FF2B5EF4-FFF2-40B4-BE49-F238E27FC236}">
                <a16:creationId xmlns:a16="http://schemas.microsoft.com/office/drawing/2014/main" id="{2CD0DCB8-D7E6-4BE3-B378-8A6678B61A2C}"/>
              </a:ext>
            </a:extLst>
          </p:cNvPr>
          <p:cNvSpPr>
            <a:spLocks noGrp="1"/>
          </p:cNvSpPr>
          <p:nvPr>
            <p:ph type="body" sz="quarter" idx="16" hasCustomPrompt="1"/>
          </p:nvPr>
        </p:nvSpPr>
        <p:spPr>
          <a:xfrm>
            <a:off x="5220072" y="1551943"/>
            <a:ext cx="3612887" cy="552674"/>
          </a:xfrm>
          <a:noFill/>
        </p:spPr>
        <p:txBody>
          <a:bodyPr anchor="ctr"/>
          <a:lstStyle>
            <a:lvl1pPr marL="0" indent="0">
              <a:buNone/>
              <a:defRPr sz="1400">
                <a:solidFill>
                  <a:schemeClr val="tx1"/>
                </a:solidFill>
              </a:defRPr>
            </a:lvl1pPr>
          </a:lstStyle>
          <a:p>
            <a:pPr lvl="0"/>
            <a:r>
              <a:rPr lang="en-NL" dirty="0"/>
              <a:t>Text</a:t>
            </a:r>
            <a:endParaRPr lang="nl-NL" dirty="0"/>
          </a:p>
        </p:txBody>
      </p:sp>
      <p:sp>
        <p:nvSpPr>
          <p:cNvPr id="54" name="Text Placeholder 8">
            <a:extLst>
              <a:ext uri="{FF2B5EF4-FFF2-40B4-BE49-F238E27FC236}">
                <a16:creationId xmlns:a16="http://schemas.microsoft.com/office/drawing/2014/main" id="{93280910-E7C1-4705-8C19-A033896EA99F}"/>
              </a:ext>
            </a:extLst>
          </p:cNvPr>
          <p:cNvSpPr>
            <a:spLocks noGrp="1"/>
          </p:cNvSpPr>
          <p:nvPr>
            <p:ph type="body" sz="quarter" idx="17" hasCustomPrompt="1"/>
          </p:nvPr>
        </p:nvSpPr>
        <p:spPr>
          <a:xfrm>
            <a:off x="3959931" y="2276909"/>
            <a:ext cx="4873027" cy="552674"/>
          </a:xfrm>
          <a:noFill/>
        </p:spPr>
        <p:txBody>
          <a:bodyPr anchor="ctr"/>
          <a:lstStyle>
            <a:lvl1pPr marL="0" indent="0">
              <a:buNone/>
              <a:defRPr sz="1400">
                <a:solidFill>
                  <a:schemeClr val="tx1"/>
                </a:solidFill>
              </a:defRPr>
            </a:lvl1pPr>
          </a:lstStyle>
          <a:p>
            <a:pPr lvl="0"/>
            <a:r>
              <a:rPr lang="en-NL" dirty="0"/>
              <a:t>Text</a:t>
            </a:r>
            <a:endParaRPr lang="nl-NL" dirty="0"/>
          </a:p>
        </p:txBody>
      </p:sp>
      <p:sp>
        <p:nvSpPr>
          <p:cNvPr id="55" name="Text Placeholder 8">
            <a:extLst>
              <a:ext uri="{FF2B5EF4-FFF2-40B4-BE49-F238E27FC236}">
                <a16:creationId xmlns:a16="http://schemas.microsoft.com/office/drawing/2014/main" id="{4A96050C-0B2B-4C3C-866D-66DBAD47A024}"/>
              </a:ext>
            </a:extLst>
          </p:cNvPr>
          <p:cNvSpPr>
            <a:spLocks noGrp="1"/>
          </p:cNvSpPr>
          <p:nvPr>
            <p:ph type="body" sz="quarter" idx="18" hasCustomPrompt="1"/>
          </p:nvPr>
        </p:nvSpPr>
        <p:spPr>
          <a:xfrm>
            <a:off x="2735796" y="2992142"/>
            <a:ext cx="6097162" cy="552674"/>
          </a:xfrm>
          <a:noFill/>
        </p:spPr>
        <p:txBody>
          <a:bodyPr anchor="ctr"/>
          <a:lstStyle>
            <a:lvl1pPr marL="0" indent="0">
              <a:buNone/>
              <a:defRPr sz="1400">
                <a:solidFill>
                  <a:schemeClr val="tx1"/>
                </a:solidFill>
              </a:defRPr>
            </a:lvl1pPr>
          </a:lstStyle>
          <a:p>
            <a:pPr lvl="0"/>
            <a:r>
              <a:rPr lang="en-NL" dirty="0"/>
              <a:t>Text</a:t>
            </a:r>
            <a:endParaRPr lang="nl-NL" dirty="0"/>
          </a:p>
        </p:txBody>
      </p:sp>
      <p:sp>
        <p:nvSpPr>
          <p:cNvPr id="56" name="Text Placeholder 8">
            <a:extLst>
              <a:ext uri="{FF2B5EF4-FFF2-40B4-BE49-F238E27FC236}">
                <a16:creationId xmlns:a16="http://schemas.microsoft.com/office/drawing/2014/main" id="{C716C054-078C-48BC-894E-0639451C5A12}"/>
              </a:ext>
            </a:extLst>
          </p:cNvPr>
          <p:cNvSpPr>
            <a:spLocks noGrp="1"/>
          </p:cNvSpPr>
          <p:nvPr>
            <p:ph type="body" sz="quarter" idx="19" hasCustomPrompt="1"/>
          </p:nvPr>
        </p:nvSpPr>
        <p:spPr>
          <a:xfrm>
            <a:off x="1571182" y="3712183"/>
            <a:ext cx="7261776" cy="552674"/>
          </a:xfrm>
          <a:noFill/>
        </p:spPr>
        <p:txBody>
          <a:bodyPr anchor="ctr"/>
          <a:lstStyle>
            <a:lvl1pPr marL="0" indent="0">
              <a:buNone/>
              <a:defRPr sz="1400">
                <a:solidFill>
                  <a:schemeClr val="tx1"/>
                </a:solidFill>
              </a:defRPr>
            </a:lvl1pPr>
          </a:lstStyle>
          <a:p>
            <a:pPr lvl="0"/>
            <a:r>
              <a:rPr lang="en-NL" dirty="0"/>
              <a:t>Text</a:t>
            </a:r>
            <a:endParaRPr lang="nl-NL" dirty="0"/>
          </a:p>
        </p:txBody>
      </p:sp>
      <p:sp>
        <p:nvSpPr>
          <p:cNvPr id="18" name="Slide Number Placeholder 5">
            <a:extLst>
              <a:ext uri="{FF2B5EF4-FFF2-40B4-BE49-F238E27FC236}">
                <a16:creationId xmlns:a16="http://schemas.microsoft.com/office/drawing/2014/main" id="{370CCA07-CA03-4083-8B66-D974337D1B39}"/>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232386440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40300" y="123478"/>
            <a:ext cx="8724188" cy="720080"/>
          </a:xfrm>
        </p:spPr>
        <p:txBody>
          <a:bodyPr/>
          <a:lstStyle>
            <a:lvl1pPr>
              <a:defRPr>
                <a:solidFill>
                  <a:srgbClr val="0066A1"/>
                </a:solidFill>
              </a:defRPr>
            </a:lvl1pPr>
          </a:lstStyle>
          <a:p>
            <a:r>
              <a:rPr lang="en-US" dirty="0"/>
              <a:t>Click to edit the header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19" name="Picture Placeholder 27">
            <a:extLst>
              <a:ext uri="{FF2B5EF4-FFF2-40B4-BE49-F238E27FC236}">
                <a16:creationId xmlns:a16="http://schemas.microsoft.com/office/drawing/2014/main" id="{DD693775-5DD2-4F9F-8BA0-A1116F47A512}"/>
              </a:ext>
            </a:extLst>
          </p:cNvPr>
          <p:cNvSpPr>
            <a:spLocks noGrp="1"/>
          </p:cNvSpPr>
          <p:nvPr>
            <p:ph type="pic" sz="quarter" idx="11" hasCustomPrompt="1"/>
          </p:nvPr>
        </p:nvSpPr>
        <p:spPr>
          <a:xfrm>
            <a:off x="323527" y="2379587"/>
            <a:ext cx="912796" cy="912796"/>
          </a:xfrm>
          <a:prstGeom prst="ellipse">
            <a:avLst/>
          </a:prstGeom>
          <a:ln w="38100">
            <a:solidFill>
              <a:srgbClr val="0066A1"/>
            </a:solidFill>
          </a:ln>
        </p:spPr>
        <p:txBody>
          <a:bodyPr anchor="ctr"/>
          <a:lstStyle>
            <a:lvl1pPr marL="0" indent="0" algn="ctr">
              <a:buNone/>
              <a:defRPr sz="1050"/>
            </a:lvl1pPr>
          </a:lstStyle>
          <a:p>
            <a:r>
              <a:rPr lang="en-NL" dirty="0"/>
              <a:t>Picture</a:t>
            </a:r>
            <a:endParaRPr lang="nl-NL" dirty="0"/>
          </a:p>
        </p:txBody>
      </p:sp>
      <p:sp>
        <p:nvSpPr>
          <p:cNvPr id="20" name="Picture Placeholder 27">
            <a:extLst>
              <a:ext uri="{FF2B5EF4-FFF2-40B4-BE49-F238E27FC236}">
                <a16:creationId xmlns:a16="http://schemas.microsoft.com/office/drawing/2014/main" id="{24C618AE-99E1-4546-82E9-88F352545D0E}"/>
              </a:ext>
            </a:extLst>
          </p:cNvPr>
          <p:cNvSpPr>
            <a:spLocks noGrp="1"/>
          </p:cNvSpPr>
          <p:nvPr>
            <p:ph type="pic" sz="quarter" idx="12" hasCustomPrompt="1"/>
          </p:nvPr>
        </p:nvSpPr>
        <p:spPr>
          <a:xfrm>
            <a:off x="2226653" y="2379587"/>
            <a:ext cx="912796" cy="912796"/>
          </a:xfrm>
          <a:prstGeom prst="ellipse">
            <a:avLst/>
          </a:prstGeom>
          <a:ln w="38100">
            <a:solidFill>
              <a:srgbClr val="0066A1"/>
            </a:solidFill>
          </a:ln>
        </p:spPr>
        <p:txBody>
          <a:bodyPr anchor="ctr"/>
          <a:lstStyle>
            <a:lvl1pPr marL="0" indent="0" algn="ctr">
              <a:buNone/>
              <a:defRPr sz="1050"/>
            </a:lvl1pPr>
          </a:lstStyle>
          <a:p>
            <a:r>
              <a:rPr lang="en-NL" dirty="0"/>
              <a:t>Picture</a:t>
            </a:r>
            <a:endParaRPr lang="nl-NL" dirty="0"/>
          </a:p>
        </p:txBody>
      </p:sp>
      <p:sp>
        <p:nvSpPr>
          <p:cNvPr id="21" name="Picture Placeholder 27">
            <a:extLst>
              <a:ext uri="{FF2B5EF4-FFF2-40B4-BE49-F238E27FC236}">
                <a16:creationId xmlns:a16="http://schemas.microsoft.com/office/drawing/2014/main" id="{D77C7BA8-1C72-4DC6-A3AC-7A379CA07FC8}"/>
              </a:ext>
            </a:extLst>
          </p:cNvPr>
          <p:cNvSpPr>
            <a:spLocks noGrp="1"/>
          </p:cNvSpPr>
          <p:nvPr>
            <p:ph type="pic" sz="quarter" idx="13" hasCustomPrompt="1"/>
          </p:nvPr>
        </p:nvSpPr>
        <p:spPr>
          <a:xfrm>
            <a:off x="4129779" y="2379587"/>
            <a:ext cx="912796" cy="912796"/>
          </a:xfrm>
          <a:prstGeom prst="ellipse">
            <a:avLst/>
          </a:prstGeom>
          <a:ln w="38100">
            <a:solidFill>
              <a:srgbClr val="0066A1"/>
            </a:solidFill>
          </a:ln>
        </p:spPr>
        <p:txBody>
          <a:bodyPr anchor="ctr"/>
          <a:lstStyle>
            <a:lvl1pPr marL="0" indent="0" algn="ctr">
              <a:buNone/>
              <a:defRPr sz="1050"/>
            </a:lvl1pPr>
          </a:lstStyle>
          <a:p>
            <a:r>
              <a:rPr lang="en-NL" dirty="0"/>
              <a:t>Picture</a:t>
            </a:r>
            <a:endParaRPr lang="nl-NL" dirty="0"/>
          </a:p>
        </p:txBody>
      </p:sp>
      <p:sp>
        <p:nvSpPr>
          <p:cNvPr id="22" name="Picture Placeholder 27">
            <a:extLst>
              <a:ext uri="{FF2B5EF4-FFF2-40B4-BE49-F238E27FC236}">
                <a16:creationId xmlns:a16="http://schemas.microsoft.com/office/drawing/2014/main" id="{0A158DA1-9057-4B69-965F-787527905B7E}"/>
              </a:ext>
            </a:extLst>
          </p:cNvPr>
          <p:cNvSpPr>
            <a:spLocks noGrp="1"/>
          </p:cNvSpPr>
          <p:nvPr>
            <p:ph type="pic" sz="quarter" idx="14" hasCustomPrompt="1"/>
          </p:nvPr>
        </p:nvSpPr>
        <p:spPr>
          <a:xfrm>
            <a:off x="6032905" y="2379587"/>
            <a:ext cx="912796" cy="912796"/>
          </a:xfrm>
          <a:prstGeom prst="ellipse">
            <a:avLst/>
          </a:prstGeom>
          <a:ln w="38100">
            <a:solidFill>
              <a:srgbClr val="0066A1"/>
            </a:solidFill>
          </a:ln>
        </p:spPr>
        <p:txBody>
          <a:bodyPr anchor="ctr"/>
          <a:lstStyle>
            <a:lvl1pPr marL="0" indent="0" algn="ctr">
              <a:buNone/>
              <a:defRPr sz="1050"/>
            </a:lvl1pPr>
          </a:lstStyle>
          <a:p>
            <a:r>
              <a:rPr lang="en-NL" dirty="0"/>
              <a:t>Picture</a:t>
            </a:r>
            <a:endParaRPr lang="nl-NL" dirty="0"/>
          </a:p>
        </p:txBody>
      </p:sp>
      <p:sp>
        <p:nvSpPr>
          <p:cNvPr id="23" name="Picture Placeholder 27">
            <a:extLst>
              <a:ext uri="{FF2B5EF4-FFF2-40B4-BE49-F238E27FC236}">
                <a16:creationId xmlns:a16="http://schemas.microsoft.com/office/drawing/2014/main" id="{17E4285E-C0F0-41BB-963D-700F386E3E98}"/>
              </a:ext>
            </a:extLst>
          </p:cNvPr>
          <p:cNvSpPr>
            <a:spLocks noGrp="1"/>
          </p:cNvSpPr>
          <p:nvPr>
            <p:ph type="pic" sz="quarter" idx="15" hasCustomPrompt="1"/>
          </p:nvPr>
        </p:nvSpPr>
        <p:spPr>
          <a:xfrm>
            <a:off x="7936031" y="2379587"/>
            <a:ext cx="912796" cy="912796"/>
          </a:xfrm>
          <a:prstGeom prst="ellipse">
            <a:avLst/>
          </a:prstGeom>
          <a:ln w="38100">
            <a:solidFill>
              <a:srgbClr val="0066A1"/>
            </a:solidFill>
          </a:ln>
        </p:spPr>
        <p:txBody>
          <a:bodyPr anchor="ctr"/>
          <a:lstStyle>
            <a:lvl1pPr marL="0" indent="0" algn="ctr">
              <a:buNone/>
              <a:defRPr sz="1050"/>
            </a:lvl1pPr>
          </a:lstStyle>
          <a:p>
            <a:r>
              <a:rPr lang="en-NL" dirty="0"/>
              <a:t>Picture</a:t>
            </a:r>
            <a:endParaRPr lang="nl-NL" dirty="0"/>
          </a:p>
        </p:txBody>
      </p:sp>
      <p:cxnSp>
        <p:nvCxnSpPr>
          <p:cNvPr id="5" name="Straight Connector 4">
            <a:extLst>
              <a:ext uri="{FF2B5EF4-FFF2-40B4-BE49-F238E27FC236}">
                <a16:creationId xmlns:a16="http://schemas.microsoft.com/office/drawing/2014/main" id="{9B18FFD8-C4F5-4D8A-B362-4D4BCBB4B39D}"/>
              </a:ext>
            </a:extLst>
          </p:cNvPr>
          <p:cNvCxnSpPr>
            <a:stCxn id="19" idx="0"/>
          </p:cNvCxnSpPr>
          <p:nvPr userDrawn="1"/>
        </p:nvCxnSpPr>
        <p:spPr>
          <a:xfrm flipV="1">
            <a:off x="779925" y="2115905"/>
            <a:ext cx="0" cy="263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1573DA6-E356-40F5-A54A-1C96B287F713}"/>
              </a:ext>
            </a:extLst>
          </p:cNvPr>
          <p:cNvSpPr/>
          <p:nvPr userDrawn="1"/>
        </p:nvSpPr>
        <p:spPr>
          <a:xfrm>
            <a:off x="696002" y="2031982"/>
            <a:ext cx="167845" cy="167845"/>
          </a:xfrm>
          <a:prstGeom prst="ellipse">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Straight Connector 26">
            <a:extLst>
              <a:ext uri="{FF2B5EF4-FFF2-40B4-BE49-F238E27FC236}">
                <a16:creationId xmlns:a16="http://schemas.microsoft.com/office/drawing/2014/main" id="{06A14C30-DA77-494C-8A1D-6347BE4BD617}"/>
              </a:ext>
            </a:extLst>
          </p:cNvPr>
          <p:cNvCxnSpPr/>
          <p:nvPr userDrawn="1"/>
        </p:nvCxnSpPr>
        <p:spPr>
          <a:xfrm flipV="1">
            <a:off x="4583914" y="2115905"/>
            <a:ext cx="0" cy="263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0DC656E-43AD-4BD6-B9F5-2EC1521D73C0}"/>
              </a:ext>
            </a:extLst>
          </p:cNvPr>
          <p:cNvSpPr/>
          <p:nvPr userDrawn="1"/>
        </p:nvSpPr>
        <p:spPr>
          <a:xfrm>
            <a:off x="4499991" y="2031982"/>
            <a:ext cx="167845" cy="167845"/>
          </a:xfrm>
          <a:prstGeom prst="ellipse">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9" name="Straight Connector 28">
            <a:extLst>
              <a:ext uri="{FF2B5EF4-FFF2-40B4-BE49-F238E27FC236}">
                <a16:creationId xmlns:a16="http://schemas.microsoft.com/office/drawing/2014/main" id="{594DBB4C-56FA-49D2-839C-653260824E76}"/>
              </a:ext>
            </a:extLst>
          </p:cNvPr>
          <p:cNvCxnSpPr/>
          <p:nvPr userDrawn="1"/>
        </p:nvCxnSpPr>
        <p:spPr>
          <a:xfrm flipV="1">
            <a:off x="8385189" y="2115905"/>
            <a:ext cx="0" cy="263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DA20287-483E-41CD-A918-3229CD2EA37E}"/>
              </a:ext>
            </a:extLst>
          </p:cNvPr>
          <p:cNvSpPr/>
          <p:nvPr userDrawn="1"/>
        </p:nvSpPr>
        <p:spPr>
          <a:xfrm>
            <a:off x="8301266" y="2031982"/>
            <a:ext cx="167845" cy="167845"/>
          </a:xfrm>
          <a:prstGeom prst="ellipse">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2" name="Straight Connector 31">
            <a:extLst>
              <a:ext uri="{FF2B5EF4-FFF2-40B4-BE49-F238E27FC236}">
                <a16:creationId xmlns:a16="http://schemas.microsoft.com/office/drawing/2014/main" id="{71545202-7111-4A85-9A9B-EAC69DF263DC}"/>
              </a:ext>
            </a:extLst>
          </p:cNvPr>
          <p:cNvCxnSpPr>
            <a:cxnSpLocks/>
          </p:cNvCxnSpPr>
          <p:nvPr userDrawn="1"/>
        </p:nvCxnSpPr>
        <p:spPr>
          <a:xfrm flipV="1">
            <a:off x="2681817" y="3292383"/>
            <a:ext cx="0" cy="263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85F13057-C28A-4A30-98A5-C329DE70ED85}"/>
              </a:ext>
            </a:extLst>
          </p:cNvPr>
          <p:cNvSpPr/>
          <p:nvPr userDrawn="1"/>
        </p:nvSpPr>
        <p:spPr>
          <a:xfrm>
            <a:off x="2597894" y="3472142"/>
            <a:ext cx="167845" cy="167845"/>
          </a:xfrm>
          <a:prstGeom prst="ellipse">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Straight Connector 36">
            <a:extLst>
              <a:ext uri="{FF2B5EF4-FFF2-40B4-BE49-F238E27FC236}">
                <a16:creationId xmlns:a16="http://schemas.microsoft.com/office/drawing/2014/main" id="{5E01AA18-E05E-43A0-9AE4-A46A15644B36}"/>
              </a:ext>
            </a:extLst>
          </p:cNvPr>
          <p:cNvCxnSpPr>
            <a:cxnSpLocks/>
          </p:cNvCxnSpPr>
          <p:nvPr userDrawn="1"/>
        </p:nvCxnSpPr>
        <p:spPr>
          <a:xfrm flipV="1">
            <a:off x="6490393" y="3292383"/>
            <a:ext cx="0" cy="263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649CF53D-039C-4542-AC63-68E575BF844E}"/>
              </a:ext>
            </a:extLst>
          </p:cNvPr>
          <p:cNvSpPr/>
          <p:nvPr userDrawn="1"/>
        </p:nvSpPr>
        <p:spPr>
          <a:xfrm>
            <a:off x="6406470" y="3472142"/>
            <a:ext cx="167845" cy="167845"/>
          </a:xfrm>
          <a:prstGeom prst="ellipse">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ext Placeholder 8">
            <a:extLst>
              <a:ext uri="{FF2B5EF4-FFF2-40B4-BE49-F238E27FC236}">
                <a16:creationId xmlns:a16="http://schemas.microsoft.com/office/drawing/2014/main" id="{A1176A13-FE45-41E7-83DC-D2773ABFDD05}"/>
              </a:ext>
            </a:extLst>
          </p:cNvPr>
          <p:cNvSpPr>
            <a:spLocks noGrp="1"/>
          </p:cNvSpPr>
          <p:nvPr>
            <p:ph type="body" sz="quarter" idx="21" hasCustomPrompt="1"/>
          </p:nvPr>
        </p:nvSpPr>
        <p:spPr>
          <a:xfrm>
            <a:off x="90189" y="1603330"/>
            <a:ext cx="1379469"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40" name="Text Placeholder 8">
            <a:extLst>
              <a:ext uri="{FF2B5EF4-FFF2-40B4-BE49-F238E27FC236}">
                <a16:creationId xmlns:a16="http://schemas.microsoft.com/office/drawing/2014/main" id="{4F55AB82-50A8-4AB8-A693-724B372F6109}"/>
              </a:ext>
            </a:extLst>
          </p:cNvPr>
          <p:cNvSpPr>
            <a:spLocks noGrp="1"/>
          </p:cNvSpPr>
          <p:nvPr>
            <p:ph type="body" sz="quarter" idx="22" hasCustomPrompt="1"/>
          </p:nvPr>
        </p:nvSpPr>
        <p:spPr>
          <a:xfrm>
            <a:off x="1992081" y="3762185"/>
            <a:ext cx="1379469"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41" name="Text Placeholder 8">
            <a:extLst>
              <a:ext uri="{FF2B5EF4-FFF2-40B4-BE49-F238E27FC236}">
                <a16:creationId xmlns:a16="http://schemas.microsoft.com/office/drawing/2014/main" id="{50CF6001-A3B5-4CEF-9430-08E73952F3A9}"/>
              </a:ext>
            </a:extLst>
          </p:cNvPr>
          <p:cNvSpPr>
            <a:spLocks noGrp="1"/>
          </p:cNvSpPr>
          <p:nvPr>
            <p:ph type="body" sz="quarter" idx="23" hasCustomPrompt="1"/>
          </p:nvPr>
        </p:nvSpPr>
        <p:spPr>
          <a:xfrm>
            <a:off x="3894178" y="1603330"/>
            <a:ext cx="1379469"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42" name="Text Placeholder 8">
            <a:extLst>
              <a:ext uri="{FF2B5EF4-FFF2-40B4-BE49-F238E27FC236}">
                <a16:creationId xmlns:a16="http://schemas.microsoft.com/office/drawing/2014/main" id="{674A2AD4-7E7D-4A9C-91B5-836BCD95E95F}"/>
              </a:ext>
            </a:extLst>
          </p:cNvPr>
          <p:cNvSpPr>
            <a:spLocks noGrp="1"/>
          </p:cNvSpPr>
          <p:nvPr>
            <p:ph type="body" sz="quarter" idx="24" hasCustomPrompt="1"/>
          </p:nvPr>
        </p:nvSpPr>
        <p:spPr>
          <a:xfrm>
            <a:off x="5799568" y="3762185"/>
            <a:ext cx="1379469"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43" name="Text Placeholder 8">
            <a:extLst>
              <a:ext uri="{FF2B5EF4-FFF2-40B4-BE49-F238E27FC236}">
                <a16:creationId xmlns:a16="http://schemas.microsoft.com/office/drawing/2014/main" id="{671A8F17-68DA-4DF4-A798-FDFF7D8CAC0E}"/>
              </a:ext>
            </a:extLst>
          </p:cNvPr>
          <p:cNvSpPr>
            <a:spLocks noGrp="1"/>
          </p:cNvSpPr>
          <p:nvPr>
            <p:ph type="body" sz="quarter" idx="25" hasCustomPrompt="1"/>
          </p:nvPr>
        </p:nvSpPr>
        <p:spPr>
          <a:xfrm>
            <a:off x="7698168" y="1603330"/>
            <a:ext cx="1266320" cy="318820"/>
          </a:xfrm>
          <a:noFill/>
        </p:spPr>
        <p:txBody>
          <a:bodyPr anchor="t"/>
          <a:lstStyle>
            <a:lvl1pPr marL="0" indent="0" algn="ctr">
              <a:buNone/>
              <a:defRPr sz="1400" b="1">
                <a:solidFill>
                  <a:srgbClr val="0066A1"/>
                </a:solidFill>
              </a:defRPr>
            </a:lvl1pPr>
          </a:lstStyle>
          <a:p>
            <a:pPr lvl="0"/>
            <a:r>
              <a:rPr lang="en-NL" dirty="0"/>
              <a:t>Text</a:t>
            </a:r>
            <a:endParaRPr lang="nl-NL" dirty="0"/>
          </a:p>
        </p:txBody>
      </p:sp>
      <p:sp>
        <p:nvSpPr>
          <p:cNvPr id="59" name="Text Placeholder 8">
            <a:extLst>
              <a:ext uri="{FF2B5EF4-FFF2-40B4-BE49-F238E27FC236}">
                <a16:creationId xmlns:a16="http://schemas.microsoft.com/office/drawing/2014/main" id="{BCE2F239-93B4-4455-B521-F46B504CF10C}"/>
              </a:ext>
            </a:extLst>
          </p:cNvPr>
          <p:cNvSpPr>
            <a:spLocks noGrp="1"/>
          </p:cNvSpPr>
          <p:nvPr>
            <p:ph type="body" sz="quarter" idx="29" hasCustomPrompt="1"/>
          </p:nvPr>
        </p:nvSpPr>
        <p:spPr>
          <a:xfrm>
            <a:off x="7508529" y="3424224"/>
            <a:ext cx="1455960" cy="1053789"/>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60" name="Text Placeholder 8">
            <a:extLst>
              <a:ext uri="{FF2B5EF4-FFF2-40B4-BE49-F238E27FC236}">
                <a16:creationId xmlns:a16="http://schemas.microsoft.com/office/drawing/2014/main" id="{6E30B9E0-5ABA-4C6E-BEA0-C095D191BE03}"/>
              </a:ext>
            </a:extLst>
          </p:cNvPr>
          <p:cNvSpPr>
            <a:spLocks noGrp="1"/>
          </p:cNvSpPr>
          <p:nvPr>
            <p:ph type="body" sz="quarter" idx="30" hasCustomPrompt="1"/>
          </p:nvPr>
        </p:nvSpPr>
        <p:spPr>
          <a:xfrm>
            <a:off x="3839346" y="3424224"/>
            <a:ext cx="1455960" cy="1053790"/>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61" name="Text Placeholder 8">
            <a:extLst>
              <a:ext uri="{FF2B5EF4-FFF2-40B4-BE49-F238E27FC236}">
                <a16:creationId xmlns:a16="http://schemas.microsoft.com/office/drawing/2014/main" id="{097AE234-03CA-4290-9BCF-2631D8D87D31}"/>
              </a:ext>
            </a:extLst>
          </p:cNvPr>
          <p:cNvSpPr>
            <a:spLocks noGrp="1"/>
          </p:cNvSpPr>
          <p:nvPr>
            <p:ph type="body" sz="quarter" idx="31" hasCustomPrompt="1"/>
          </p:nvPr>
        </p:nvSpPr>
        <p:spPr>
          <a:xfrm>
            <a:off x="90188" y="3424222"/>
            <a:ext cx="1415321" cy="1053791"/>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62" name="Text Placeholder 8">
            <a:extLst>
              <a:ext uri="{FF2B5EF4-FFF2-40B4-BE49-F238E27FC236}">
                <a16:creationId xmlns:a16="http://schemas.microsoft.com/office/drawing/2014/main" id="{0FECDA6D-295F-4015-A226-982F04407C77}"/>
              </a:ext>
            </a:extLst>
          </p:cNvPr>
          <p:cNvSpPr>
            <a:spLocks noGrp="1"/>
          </p:cNvSpPr>
          <p:nvPr>
            <p:ph type="body" sz="quarter" idx="32" hasCustomPrompt="1"/>
          </p:nvPr>
        </p:nvSpPr>
        <p:spPr>
          <a:xfrm>
            <a:off x="1913012" y="1203598"/>
            <a:ext cx="1415321" cy="1053791"/>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63" name="Text Placeholder 8">
            <a:extLst>
              <a:ext uri="{FF2B5EF4-FFF2-40B4-BE49-F238E27FC236}">
                <a16:creationId xmlns:a16="http://schemas.microsoft.com/office/drawing/2014/main" id="{9CBDF8BE-35EC-46FD-A6B0-4D8A76A61CB4}"/>
              </a:ext>
            </a:extLst>
          </p:cNvPr>
          <p:cNvSpPr>
            <a:spLocks noGrp="1"/>
          </p:cNvSpPr>
          <p:nvPr>
            <p:ph type="body" sz="quarter" idx="33" hasCustomPrompt="1"/>
          </p:nvPr>
        </p:nvSpPr>
        <p:spPr>
          <a:xfrm>
            <a:off x="5781641" y="1203598"/>
            <a:ext cx="1415321" cy="1053791"/>
          </a:xfrm>
          <a:noFill/>
        </p:spPr>
        <p:txBody>
          <a:bodyPr anchor="t"/>
          <a:lstStyle>
            <a:lvl1pPr marL="0" indent="0">
              <a:buNone/>
              <a:defRPr sz="1200">
                <a:solidFill>
                  <a:schemeClr val="tx1"/>
                </a:solidFill>
              </a:defRPr>
            </a:lvl1pPr>
          </a:lstStyle>
          <a:p>
            <a:pPr lvl="0"/>
            <a:r>
              <a:rPr lang="en-NL" dirty="0"/>
              <a:t>Text</a:t>
            </a:r>
            <a:endParaRPr lang="nl-NL" dirty="0"/>
          </a:p>
        </p:txBody>
      </p:sp>
      <p:sp>
        <p:nvSpPr>
          <p:cNvPr id="30" name="Slide Number Placeholder 5">
            <a:extLst>
              <a:ext uri="{FF2B5EF4-FFF2-40B4-BE49-F238E27FC236}">
                <a16:creationId xmlns:a16="http://schemas.microsoft.com/office/drawing/2014/main" id="{84E4DF81-7A8B-438A-BC3B-358466EC4527}"/>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109926465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5" name="Title 1">
            <a:extLst>
              <a:ext uri="{FF2B5EF4-FFF2-40B4-BE49-F238E27FC236}">
                <a16:creationId xmlns:a16="http://schemas.microsoft.com/office/drawing/2014/main" id="{9ED4C143-82C8-4E8B-B704-B5E94F9ACFF0}"/>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NL" dirty="0"/>
              <a:t>Questions</a:t>
            </a:r>
            <a:endParaRPr lang="en-US" dirty="0"/>
          </a:p>
        </p:txBody>
      </p:sp>
      <p:pic>
        <p:nvPicPr>
          <p:cNvPr id="11" name="Graphic 10">
            <a:extLst>
              <a:ext uri="{FF2B5EF4-FFF2-40B4-BE49-F238E27FC236}">
                <a16:creationId xmlns:a16="http://schemas.microsoft.com/office/drawing/2014/main" id="{DBF36087-8037-4B32-B872-53AAA1375C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084168" y="1"/>
            <a:ext cx="3059832" cy="5143498"/>
          </a:xfrm>
          <a:custGeom>
            <a:avLst/>
            <a:gdLst>
              <a:gd name="connsiteX0" fmla="*/ 0 w 3059832"/>
              <a:gd name="connsiteY0" fmla="*/ 0 h 5143498"/>
              <a:gd name="connsiteX1" fmla="*/ 3059832 w 3059832"/>
              <a:gd name="connsiteY1" fmla="*/ 0 h 5143498"/>
              <a:gd name="connsiteX2" fmla="*/ 3059832 w 3059832"/>
              <a:gd name="connsiteY2" fmla="*/ 5143498 h 5143498"/>
              <a:gd name="connsiteX3" fmla="*/ 0 w 3059832"/>
              <a:gd name="connsiteY3" fmla="*/ 5143498 h 5143498"/>
            </a:gdLst>
            <a:ahLst/>
            <a:cxnLst>
              <a:cxn ang="0">
                <a:pos x="connsiteX0" y="connsiteY0"/>
              </a:cxn>
              <a:cxn ang="0">
                <a:pos x="connsiteX1" y="connsiteY1"/>
              </a:cxn>
              <a:cxn ang="0">
                <a:pos x="connsiteX2" y="connsiteY2"/>
              </a:cxn>
              <a:cxn ang="0">
                <a:pos x="connsiteX3" y="connsiteY3"/>
              </a:cxn>
            </a:cxnLst>
            <a:rect l="l" t="t" r="r" b="b"/>
            <a:pathLst>
              <a:path w="3059832" h="5143498">
                <a:moveTo>
                  <a:pt x="0" y="0"/>
                </a:moveTo>
                <a:lnTo>
                  <a:pt x="3059832" y="0"/>
                </a:lnTo>
                <a:lnTo>
                  <a:pt x="3059832" y="5143498"/>
                </a:lnTo>
                <a:lnTo>
                  <a:pt x="0" y="5143498"/>
                </a:lnTo>
                <a:close/>
              </a:path>
            </a:pathLst>
          </a:custGeom>
        </p:spPr>
      </p:pic>
    </p:spTree>
    <p:extLst>
      <p:ext uri="{BB962C8B-B14F-4D97-AF65-F5344CB8AC3E}">
        <p14:creationId xmlns:p14="http://schemas.microsoft.com/office/powerpoint/2010/main" val="4227776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
        <p:nvSpPr>
          <p:cNvPr id="17" name="Freeform: Shape 16">
            <a:extLst>
              <a:ext uri="{FF2B5EF4-FFF2-40B4-BE49-F238E27FC236}">
                <a16:creationId xmlns:a16="http://schemas.microsoft.com/office/drawing/2014/main" id="{F337161C-61D5-4ECE-84FF-32F2EB25D460}"/>
              </a:ext>
            </a:extLst>
          </p:cNvPr>
          <p:cNvSpPr/>
          <p:nvPr/>
        </p:nvSpPr>
        <p:spPr>
          <a:xfrm>
            <a:off x="6732240" y="0"/>
            <a:ext cx="2411760" cy="5143500"/>
          </a:xfrm>
          <a:custGeom>
            <a:avLst/>
            <a:gdLst>
              <a:gd name="connsiteX0" fmla="*/ 1184984 w 2411760"/>
              <a:gd name="connsiteY0" fmla="*/ 0 h 5152297"/>
              <a:gd name="connsiteX1" fmla="*/ 1982482 w 2411760"/>
              <a:gd name="connsiteY1" fmla="*/ 0 h 5152297"/>
              <a:gd name="connsiteX2" fmla="*/ 1982482 w 2411760"/>
              <a:gd name="connsiteY2" fmla="*/ 4451020 h 5152297"/>
              <a:gd name="connsiteX3" fmla="*/ 2195197 w 2411760"/>
              <a:gd name="connsiteY3" fmla="*/ 4686414 h 5152297"/>
              <a:gd name="connsiteX4" fmla="*/ 2411760 w 2411760"/>
              <a:gd name="connsiteY4" fmla="*/ 4686414 h 5152297"/>
              <a:gd name="connsiteX5" fmla="*/ 2411760 w 2411760"/>
              <a:gd name="connsiteY5" fmla="*/ 5152297 h 5152297"/>
              <a:gd name="connsiteX6" fmla="*/ 0 w 2411760"/>
              <a:gd name="connsiteY6" fmla="*/ 5152297 h 5152297"/>
              <a:gd name="connsiteX7" fmla="*/ 0 w 2411760"/>
              <a:gd name="connsiteY7" fmla="*/ 4686565 h 5152297"/>
              <a:gd name="connsiteX8" fmla="*/ 577223 w 2411760"/>
              <a:gd name="connsiteY8" fmla="*/ 4686565 h 5152297"/>
              <a:gd name="connsiteX9" fmla="*/ 789939 w 2411760"/>
              <a:gd name="connsiteY9" fmla="*/ 4451171 h 5152297"/>
              <a:gd name="connsiteX10" fmla="*/ 789939 w 2411760"/>
              <a:gd name="connsiteY10" fmla="*/ 1108937 h 5152297"/>
              <a:gd name="connsiteX11" fmla="*/ 265783 w 2411760"/>
              <a:gd name="connsiteY11" fmla="*/ 1344483 h 5152297"/>
              <a:gd name="connsiteX12" fmla="*/ 0 w 2411760"/>
              <a:gd name="connsiteY12" fmla="*/ 1344483 h 5152297"/>
              <a:gd name="connsiteX13" fmla="*/ 0 w 2411760"/>
              <a:gd name="connsiteY13" fmla="*/ 714044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760" h="5152297">
                <a:moveTo>
                  <a:pt x="1184984" y="0"/>
                </a:moveTo>
                <a:lnTo>
                  <a:pt x="1982482" y="0"/>
                </a:lnTo>
                <a:lnTo>
                  <a:pt x="1982482" y="4451020"/>
                </a:lnTo>
                <a:cubicBezTo>
                  <a:pt x="1982482" y="4549743"/>
                  <a:pt x="2081204" y="4686414"/>
                  <a:pt x="2195197" y="4686414"/>
                </a:cubicBezTo>
                <a:lnTo>
                  <a:pt x="2411760" y="4686414"/>
                </a:lnTo>
                <a:lnTo>
                  <a:pt x="2411760" y="5152297"/>
                </a:lnTo>
                <a:lnTo>
                  <a:pt x="0" y="5152297"/>
                </a:lnTo>
                <a:lnTo>
                  <a:pt x="0" y="4686565"/>
                </a:lnTo>
                <a:lnTo>
                  <a:pt x="577223" y="4686565"/>
                </a:lnTo>
                <a:cubicBezTo>
                  <a:pt x="683504" y="4686565"/>
                  <a:pt x="789939" y="4549895"/>
                  <a:pt x="789939" y="4451171"/>
                </a:cubicBezTo>
                <a:lnTo>
                  <a:pt x="789939" y="1108937"/>
                </a:lnTo>
                <a:lnTo>
                  <a:pt x="265783" y="1344483"/>
                </a:lnTo>
                <a:lnTo>
                  <a:pt x="0" y="1344483"/>
                </a:lnTo>
                <a:lnTo>
                  <a:pt x="0" y="714044"/>
                </a:lnTo>
                <a:close/>
              </a:path>
            </a:pathLst>
          </a:custGeom>
          <a:solidFill>
            <a:srgbClr val="CDCDCD"/>
          </a:solidFill>
          <a:ln w="14583" cap="flat">
            <a:noFill/>
            <a:prstDash val="solid"/>
            <a:miter/>
          </a:ln>
        </p:spPr>
        <p:txBody>
          <a:bodyPr wrap="square" rtlCol="0" anchor="ctr">
            <a:noAutofit/>
          </a:bodyPr>
          <a:lstStyle/>
          <a:p>
            <a:endParaRPr lang="en-NL"/>
          </a:p>
        </p:txBody>
      </p:sp>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Tree>
    <p:extLst>
      <p:ext uri="{BB962C8B-B14F-4D97-AF65-F5344CB8AC3E}">
        <p14:creationId xmlns:p14="http://schemas.microsoft.com/office/powerpoint/2010/main" val="53790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5" name="Freeform: Shape 144">
            <a:extLst>
              <a:ext uri="{FF2B5EF4-FFF2-40B4-BE49-F238E27FC236}">
                <a16:creationId xmlns:a16="http://schemas.microsoft.com/office/drawing/2014/main" id="{8F66D3D1-1CCC-4024-AAA0-17F4F431BCCF}"/>
              </a:ext>
            </a:extLst>
          </p:cNvPr>
          <p:cNvSpPr/>
          <p:nvPr userDrawn="1"/>
        </p:nvSpPr>
        <p:spPr>
          <a:xfrm>
            <a:off x="5904000" y="1558"/>
            <a:ext cx="324000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b="1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403470536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57312B5D-9AC1-4E53-A817-BF05228EBF7A}"/>
              </a:ext>
            </a:extLst>
          </p:cNvPr>
          <p:cNvSpPr/>
          <p:nvPr/>
        </p:nvSpPr>
        <p:spPr>
          <a:xfrm>
            <a:off x="5652120" y="0"/>
            <a:ext cx="3491880" cy="5143501"/>
          </a:xfrm>
          <a:custGeom>
            <a:avLst/>
            <a:gdLst>
              <a:gd name="connsiteX0" fmla="*/ 713371 w 3491880"/>
              <a:gd name="connsiteY0" fmla="*/ 0 h 5152297"/>
              <a:gd name="connsiteX1" fmla="*/ 2875909 w 3491880"/>
              <a:gd name="connsiteY1" fmla="*/ 0 h 5152297"/>
              <a:gd name="connsiteX2" fmla="*/ 3015848 w 3491880"/>
              <a:gd name="connsiteY2" fmla="*/ 54085 h 5152297"/>
              <a:gd name="connsiteX3" fmla="*/ 3484679 w 3491880"/>
              <a:gd name="connsiteY3" fmla="*/ 407855 h 5152297"/>
              <a:gd name="connsiteX4" fmla="*/ 3491880 w 3491880"/>
              <a:gd name="connsiteY4" fmla="*/ 417343 h 5152297"/>
              <a:gd name="connsiteX5" fmla="*/ 3491880 w 3491880"/>
              <a:gd name="connsiteY5" fmla="*/ 2322598 h 5152297"/>
              <a:gd name="connsiteX6" fmla="*/ 3377139 w 3491880"/>
              <a:gd name="connsiteY6" fmla="*/ 2465770 h 5152297"/>
              <a:gd name="connsiteX7" fmla="*/ 2145959 w 3491880"/>
              <a:gd name="connsiteY7" fmla="*/ 3339278 h 5152297"/>
              <a:gd name="connsiteX8" fmla="*/ 1003188 w 3491880"/>
              <a:gd name="connsiteY8" fmla="*/ 4470493 h 5152297"/>
              <a:gd name="connsiteX9" fmla="*/ 2845578 w 3491880"/>
              <a:gd name="connsiteY9" fmla="*/ 4470493 h 5152297"/>
              <a:gd name="connsiteX10" fmla="*/ 2931211 w 3491880"/>
              <a:gd name="connsiteY10" fmla="*/ 3877604 h 5152297"/>
              <a:gd name="connsiteX11" fmla="*/ 3491880 w 3491880"/>
              <a:gd name="connsiteY11" fmla="*/ 3877604 h 5152297"/>
              <a:gd name="connsiteX12" fmla="*/ 3491880 w 3491880"/>
              <a:gd name="connsiteY12" fmla="*/ 5152297 h 5152297"/>
              <a:gd name="connsiteX13" fmla="*/ 0 w 3491880"/>
              <a:gd name="connsiteY13" fmla="*/ 5152297 h 5152297"/>
              <a:gd name="connsiteX14" fmla="*/ 0 w 3491880"/>
              <a:gd name="connsiteY14" fmla="*/ 4876063 h 5152297"/>
              <a:gd name="connsiteX15" fmla="*/ 1438203 w 3491880"/>
              <a:gd name="connsiteY15" fmla="*/ 2761857 h 5152297"/>
              <a:gd name="connsiteX16" fmla="*/ 2557853 w 3491880"/>
              <a:gd name="connsiteY16" fmla="*/ 1412391 h 5152297"/>
              <a:gd name="connsiteX17" fmla="*/ 1858232 w 3491880"/>
              <a:gd name="connsiteY17" fmla="*/ 639916 h 5152297"/>
              <a:gd name="connsiteX18" fmla="*/ 925263 w 3491880"/>
              <a:gd name="connsiteY18" fmla="*/ 1256005 h 5152297"/>
              <a:gd name="connsiteX19" fmla="*/ 248764 w 3491880"/>
              <a:gd name="connsiteY19" fmla="*/ 1256005 h 5152297"/>
              <a:gd name="connsiteX20" fmla="*/ 248764 w 3491880"/>
              <a:gd name="connsiteY20" fmla="*/ 140688 h 5152297"/>
              <a:gd name="connsiteX21" fmla="*/ 620069 w 3491880"/>
              <a:gd name="connsiteY21" fmla="*/ 21868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1880" h="5152297">
                <a:moveTo>
                  <a:pt x="713371" y="0"/>
                </a:moveTo>
                <a:lnTo>
                  <a:pt x="2875909" y="0"/>
                </a:lnTo>
                <a:lnTo>
                  <a:pt x="3015848" y="54085"/>
                </a:lnTo>
                <a:cubicBezTo>
                  <a:pt x="3203629" y="142718"/>
                  <a:pt x="3361141" y="260173"/>
                  <a:pt x="3484679" y="407855"/>
                </a:cubicBezTo>
                <a:lnTo>
                  <a:pt x="3491880" y="417343"/>
                </a:lnTo>
                <a:lnTo>
                  <a:pt x="3491880" y="2322598"/>
                </a:lnTo>
                <a:lnTo>
                  <a:pt x="3377139" y="2465770"/>
                </a:lnTo>
                <a:cubicBezTo>
                  <a:pt x="3048876" y="2826658"/>
                  <a:pt x="2578994" y="3089153"/>
                  <a:pt x="2145959" y="3339278"/>
                </a:cubicBezTo>
                <a:cubicBezTo>
                  <a:pt x="1562799" y="3674819"/>
                  <a:pt x="1080686" y="4041293"/>
                  <a:pt x="1003188" y="4470493"/>
                </a:cubicBezTo>
                <a:lnTo>
                  <a:pt x="2845578" y="4470493"/>
                </a:lnTo>
                <a:lnTo>
                  <a:pt x="2931211" y="3877604"/>
                </a:lnTo>
                <a:lnTo>
                  <a:pt x="3491880" y="3877604"/>
                </a:lnTo>
                <a:lnTo>
                  <a:pt x="3491880" y="5152297"/>
                </a:lnTo>
                <a:lnTo>
                  <a:pt x="0" y="5152297"/>
                </a:lnTo>
                <a:lnTo>
                  <a:pt x="0" y="4876063"/>
                </a:lnTo>
                <a:cubicBezTo>
                  <a:pt x="0" y="3853974"/>
                  <a:pt x="738583" y="3276982"/>
                  <a:pt x="1438203" y="2761857"/>
                </a:cubicBezTo>
                <a:cubicBezTo>
                  <a:pt x="2005949" y="2340390"/>
                  <a:pt x="2557853" y="1973916"/>
                  <a:pt x="2557853" y="1412391"/>
                </a:cubicBezTo>
                <a:cubicBezTo>
                  <a:pt x="2557853" y="944525"/>
                  <a:pt x="2324503" y="639916"/>
                  <a:pt x="1858232" y="639916"/>
                </a:cubicBezTo>
                <a:cubicBezTo>
                  <a:pt x="1360705" y="639916"/>
                  <a:pt x="1080686" y="912731"/>
                  <a:pt x="925263" y="1256005"/>
                </a:cubicBezTo>
                <a:lnTo>
                  <a:pt x="248764" y="1256005"/>
                </a:lnTo>
                <a:lnTo>
                  <a:pt x="248764" y="140688"/>
                </a:lnTo>
                <a:cubicBezTo>
                  <a:pt x="367365" y="97725"/>
                  <a:pt x="491292" y="57715"/>
                  <a:pt x="620069" y="21868"/>
                </a:cubicBezTo>
                <a:close/>
              </a:path>
            </a:pathLst>
          </a:custGeom>
          <a:solidFill>
            <a:srgbClr val="CDCDCD"/>
          </a:solidFill>
          <a:ln w="39812" cap="flat">
            <a:noFill/>
            <a:prstDash val="solid"/>
            <a:miter/>
          </a:ln>
        </p:spPr>
        <p:txBody>
          <a:bodyPr rtlCol="0" anchor="ctr"/>
          <a:lstStyle/>
          <a:p>
            <a:endParaRPr lang="nl-NL"/>
          </a:p>
        </p:txBody>
      </p:sp>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13" name="Title 1">
            <a:extLst>
              <a:ext uri="{FF2B5EF4-FFF2-40B4-BE49-F238E27FC236}">
                <a16:creationId xmlns:a16="http://schemas.microsoft.com/office/drawing/2014/main" id="{D41DB888-BAC0-4A0E-B191-8389ECDDF7C5}"/>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1778056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AAB8AF6-C153-46C6-9576-9D80FCE5FD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620" r="9931" b="10717"/>
          <a:stretch>
            <a:fillRect/>
          </a:stretch>
        </p:blipFill>
        <p:spPr>
          <a:xfrm>
            <a:off x="5524278" y="0"/>
            <a:ext cx="3619722" cy="5143500"/>
          </a:xfrm>
          <a:custGeom>
            <a:avLst/>
            <a:gdLst>
              <a:gd name="connsiteX0" fmla="*/ 0 w 3619722"/>
              <a:gd name="connsiteY0" fmla="*/ 0 h 5143500"/>
              <a:gd name="connsiteX1" fmla="*/ 3619722 w 3619722"/>
              <a:gd name="connsiteY1" fmla="*/ 0 h 5143500"/>
              <a:gd name="connsiteX2" fmla="*/ 3619722 w 3619722"/>
              <a:gd name="connsiteY2" fmla="*/ 5143500 h 5143500"/>
              <a:gd name="connsiteX3" fmla="*/ 0 w 3619722"/>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619722" h="5143500">
                <a:moveTo>
                  <a:pt x="0" y="0"/>
                </a:moveTo>
                <a:lnTo>
                  <a:pt x="3619722" y="0"/>
                </a:lnTo>
                <a:lnTo>
                  <a:pt x="3619722" y="5143500"/>
                </a:lnTo>
                <a:lnTo>
                  <a:pt x="0" y="5143500"/>
                </a:lnTo>
                <a:close/>
              </a:path>
            </a:pathLst>
          </a:custGeom>
        </p:spPr>
      </p:pic>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10" name="Title 1">
            <a:extLst>
              <a:ext uri="{FF2B5EF4-FFF2-40B4-BE49-F238E27FC236}">
                <a16:creationId xmlns:a16="http://schemas.microsoft.com/office/drawing/2014/main" id="{979E06BF-DA37-4CB2-B317-AA69899CFCA4}"/>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3016558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8A9580-5691-46BC-8EFB-05274DFBBD9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6073" r="2912" b="2912"/>
          <a:stretch>
            <a:fillRect/>
          </a:stretch>
        </p:blipFill>
        <p:spPr>
          <a:xfrm>
            <a:off x="5076056" y="0"/>
            <a:ext cx="4067944" cy="5143500"/>
          </a:xfrm>
          <a:custGeom>
            <a:avLst/>
            <a:gdLst>
              <a:gd name="connsiteX0" fmla="*/ 0 w 4067944"/>
              <a:gd name="connsiteY0" fmla="*/ 0 h 5143500"/>
              <a:gd name="connsiteX1" fmla="*/ 4067944 w 4067944"/>
              <a:gd name="connsiteY1" fmla="*/ 0 h 5143500"/>
              <a:gd name="connsiteX2" fmla="*/ 4067944 w 4067944"/>
              <a:gd name="connsiteY2" fmla="*/ 1563638 h 5143500"/>
              <a:gd name="connsiteX3" fmla="*/ 4067944 w 4067944"/>
              <a:gd name="connsiteY3" fmla="*/ 5143500 h 5143500"/>
              <a:gd name="connsiteX4" fmla="*/ 1368152 w 4067944"/>
              <a:gd name="connsiteY4" fmla="*/ 5143500 h 5143500"/>
              <a:gd name="connsiteX5" fmla="*/ 0 w 4067944"/>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944" h="5143500">
                <a:moveTo>
                  <a:pt x="0" y="0"/>
                </a:moveTo>
                <a:lnTo>
                  <a:pt x="4067944" y="0"/>
                </a:lnTo>
                <a:lnTo>
                  <a:pt x="4067944" y="1563638"/>
                </a:lnTo>
                <a:lnTo>
                  <a:pt x="4067944" y="5143500"/>
                </a:lnTo>
                <a:lnTo>
                  <a:pt x="1368152" y="5143500"/>
                </a:lnTo>
                <a:lnTo>
                  <a:pt x="0" y="5143500"/>
                </a:lnTo>
                <a:close/>
              </a:path>
            </a:pathLst>
          </a:custGeom>
        </p:spPr>
      </p:pic>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12" name="Title 1">
            <a:extLst>
              <a:ext uri="{FF2B5EF4-FFF2-40B4-BE49-F238E27FC236}">
                <a16:creationId xmlns:a16="http://schemas.microsoft.com/office/drawing/2014/main" id="{09CA2755-427E-4107-8A88-2E4002A509B1}"/>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4026996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4294D2EC-B852-4C76-B594-22C14AC691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725" b="10056"/>
          <a:stretch>
            <a:fillRect/>
          </a:stretch>
        </p:blipFill>
        <p:spPr>
          <a:xfrm>
            <a:off x="5508104" y="0"/>
            <a:ext cx="3635896" cy="5143500"/>
          </a:xfrm>
          <a:custGeom>
            <a:avLst/>
            <a:gdLst>
              <a:gd name="connsiteX0" fmla="*/ 0 w 3635896"/>
              <a:gd name="connsiteY0" fmla="*/ 0 h 5143500"/>
              <a:gd name="connsiteX1" fmla="*/ 3635896 w 3635896"/>
              <a:gd name="connsiteY1" fmla="*/ 0 h 5143500"/>
              <a:gd name="connsiteX2" fmla="*/ 3635896 w 3635896"/>
              <a:gd name="connsiteY2" fmla="*/ 5143500 h 5143500"/>
              <a:gd name="connsiteX3" fmla="*/ 0 w 36358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635896" h="5143500">
                <a:moveTo>
                  <a:pt x="0" y="0"/>
                </a:moveTo>
                <a:lnTo>
                  <a:pt x="3635896" y="0"/>
                </a:lnTo>
                <a:lnTo>
                  <a:pt x="3635896" y="5143500"/>
                </a:lnTo>
                <a:lnTo>
                  <a:pt x="0" y="5143500"/>
                </a:lnTo>
                <a:close/>
              </a:path>
            </a:pathLst>
          </a:custGeom>
        </p:spPr>
      </p:pic>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5" name="Title 1">
            <a:extLst>
              <a:ext uri="{FF2B5EF4-FFF2-40B4-BE49-F238E27FC236}">
                <a16:creationId xmlns:a16="http://schemas.microsoft.com/office/drawing/2014/main" id="{2BF20183-58EF-4DBD-A9AC-14890CFB9EE5}"/>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132367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7CB02C6-D625-437F-AEFA-831D5724C5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4878" b="5824"/>
          <a:stretch>
            <a:fillRect/>
          </a:stretch>
        </p:blipFill>
        <p:spPr>
          <a:xfrm>
            <a:off x="5639377" y="-92546"/>
            <a:ext cx="3504623" cy="5236047"/>
          </a:xfrm>
          <a:custGeom>
            <a:avLst/>
            <a:gdLst>
              <a:gd name="connsiteX0" fmla="*/ 0 w 3504623"/>
              <a:gd name="connsiteY0" fmla="*/ 0 h 5236047"/>
              <a:gd name="connsiteX1" fmla="*/ 732823 w 3504623"/>
              <a:gd name="connsiteY1" fmla="*/ 0 h 5236047"/>
              <a:gd name="connsiteX2" fmla="*/ 732823 w 3504623"/>
              <a:gd name="connsiteY2" fmla="*/ 92546 h 5236047"/>
              <a:gd name="connsiteX3" fmla="*/ 3504623 w 3504623"/>
              <a:gd name="connsiteY3" fmla="*/ 92546 h 5236047"/>
              <a:gd name="connsiteX4" fmla="*/ 3504623 w 3504623"/>
              <a:gd name="connsiteY4" fmla="*/ 5236047 h 5236047"/>
              <a:gd name="connsiteX5" fmla="*/ 0 w 3504623"/>
              <a:gd name="connsiteY5" fmla="*/ 5236047 h 52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623" h="5236047">
                <a:moveTo>
                  <a:pt x="0" y="0"/>
                </a:moveTo>
                <a:lnTo>
                  <a:pt x="732823" y="0"/>
                </a:lnTo>
                <a:lnTo>
                  <a:pt x="732823" y="92546"/>
                </a:lnTo>
                <a:lnTo>
                  <a:pt x="3504623" y="92546"/>
                </a:lnTo>
                <a:lnTo>
                  <a:pt x="3504623" y="5236047"/>
                </a:lnTo>
                <a:lnTo>
                  <a:pt x="0" y="5236047"/>
                </a:lnTo>
                <a:close/>
              </a:path>
            </a:pathLst>
          </a:custGeom>
        </p:spPr>
      </p:pic>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5" name="Title 1">
            <a:extLst>
              <a:ext uri="{FF2B5EF4-FFF2-40B4-BE49-F238E27FC236}">
                <a16:creationId xmlns:a16="http://schemas.microsoft.com/office/drawing/2014/main" id="{7275DD8E-E1FB-4906-B885-8EC3F61F21AF}"/>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3892316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pic>
        <p:nvPicPr>
          <p:cNvPr id="6" name="Graphic 5">
            <a:extLst>
              <a:ext uri="{FF2B5EF4-FFF2-40B4-BE49-F238E27FC236}">
                <a16:creationId xmlns:a16="http://schemas.microsoft.com/office/drawing/2014/main" id="{086AA340-49DF-4790-8E71-B5EAF31DC1C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744" r="2791" b="6486"/>
          <a:stretch>
            <a:fillRect/>
          </a:stretch>
        </p:blipFill>
        <p:spPr>
          <a:xfrm>
            <a:off x="5364088" y="-8796"/>
            <a:ext cx="3779912" cy="5152297"/>
          </a:xfrm>
          <a:custGeom>
            <a:avLst/>
            <a:gdLst>
              <a:gd name="connsiteX0" fmla="*/ 0 w 3779912"/>
              <a:gd name="connsiteY0" fmla="*/ 0 h 5152297"/>
              <a:gd name="connsiteX1" fmla="*/ 3779912 w 3779912"/>
              <a:gd name="connsiteY1" fmla="*/ 0 h 5152297"/>
              <a:gd name="connsiteX2" fmla="*/ 3779912 w 3779912"/>
              <a:gd name="connsiteY2" fmla="*/ 4668778 h 5152297"/>
              <a:gd name="connsiteX3" fmla="*/ 3779912 w 3779912"/>
              <a:gd name="connsiteY3" fmla="*/ 5152297 h 5152297"/>
              <a:gd name="connsiteX4" fmla="*/ 0 w 3779912"/>
              <a:gd name="connsiteY4" fmla="*/ 5152297 h 515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912" h="5152297">
                <a:moveTo>
                  <a:pt x="0" y="0"/>
                </a:moveTo>
                <a:lnTo>
                  <a:pt x="3779912" y="0"/>
                </a:lnTo>
                <a:lnTo>
                  <a:pt x="3779912" y="4668778"/>
                </a:lnTo>
                <a:lnTo>
                  <a:pt x="3779912" y="5152297"/>
                </a:lnTo>
                <a:lnTo>
                  <a:pt x="0" y="5152297"/>
                </a:lnTo>
                <a:close/>
              </a:path>
            </a:pathLst>
          </a:custGeom>
        </p:spPr>
      </p:pic>
      <p:sp>
        <p:nvSpPr>
          <p:cNvPr id="8" name="Title 1">
            <a:extLst>
              <a:ext uri="{FF2B5EF4-FFF2-40B4-BE49-F238E27FC236}">
                <a16:creationId xmlns:a16="http://schemas.microsoft.com/office/drawing/2014/main" id="{6838F385-C9D7-410B-A3C3-8A18E4BD7658}"/>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1494167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A41F4C8-A036-4CA3-A691-8DF4CDA4AF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968" r="14199" b="4267"/>
          <a:stretch>
            <a:fillRect/>
          </a:stretch>
        </p:blipFill>
        <p:spPr>
          <a:xfrm>
            <a:off x="5521121" y="0"/>
            <a:ext cx="3622879" cy="5143500"/>
          </a:xfrm>
          <a:custGeom>
            <a:avLst/>
            <a:gdLst>
              <a:gd name="connsiteX0" fmla="*/ 0 w 3622879"/>
              <a:gd name="connsiteY0" fmla="*/ 0 h 5143500"/>
              <a:gd name="connsiteX1" fmla="*/ 3622879 w 3622879"/>
              <a:gd name="connsiteY1" fmla="*/ 0 h 5143500"/>
              <a:gd name="connsiteX2" fmla="*/ 3622879 w 3622879"/>
              <a:gd name="connsiteY2" fmla="*/ 5143500 h 5143500"/>
              <a:gd name="connsiteX3" fmla="*/ 491039 w 3622879"/>
              <a:gd name="connsiteY3" fmla="*/ 5143500 h 5143500"/>
              <a:gd name="connsiteX4" fmla="*/ 0 w 3622879"/>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879" h="5143500">
                <a:moveTo>
                  <a:pt x="0" y="0"/>
                </a:moveTo>
                <a:lnTo>
                  <a:pt x="3622879" y="0"/>
                </a:lnTo>
                <a:lnTo>
                  <a:pt x="3622879" y="5143500"/>
                </a:lnTo>
                <a:lnTo>
                  <a:pt x="491039" y="5143500"/>
                </a:lnTo>
                <a:lnTo>
                  <a:pt x="0" y="5143500"/>
                </a:lnTo>
                <a:close/>
              </a:path>
            </a:pathLst>
          </a:custGeom>
        </p:spPr>
      </p:pic>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8" name="Title 1">
            <a:extLst>
              <a:ext uri="{FF2B5EF4-FFF2-40B4-BE49-F238E27FC236}">
                <a16:creationId xmlns:a16="http://schemas.microsoft.com/office/drawing/2014/main" id="{BEB73E4C-0E69-4B10-8B32-26F47DCB11F6}"/>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2108924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06B4D2B-4882-4AEF-9FB0-B550016C38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367" r="11029" b="4367"/>
          <a:stretch>
            <a:fillRect/>
          </a:stretch>
        </p:blipFill>
        <p:spPr>
          <a:xfrm>
            <a:off x="5364088" y="0"/>
            <a:ext cx="3779912" cy="5143500"/>
          </a:xfrm>
          <a:custGeom>
            <a:avLst/>
            <a:gdLst>
              <a:gd name="connsiteX0" fmla="*/ 0 w 3779912"/>
              <a:gd name="connsiteY0" fmla="*/ 0 h 5143500"/>
              <a:gd name="connsiteX1" fmla="*/ 3779912 w 3779912"/>
              <a:gd name="connsiteY1" fmla="*/ 0 h 5143500"/>
              <a:gd name="connsiteX2" fmla="*/ 3779912 w 3779912"/>
              <a:gd name="connsiteY2" fmla="*/ 5143500 h 5143500"/>
              <a:gd name="connsiteX3" fmla="*/ 0 w 3779912"/>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779912" h="5143500">
                <a:moveTo>
                  <a:pt x="0" y="0"/>
                </a:moveTo>
                <a:lnTo>
                  <a:pt x="3779912" y="0"/>
                </a:lnTo>
                <a:lnTo>
                  <a:pt x="3779912" y="5143500"/>
                </a:lnTo>
                <a:lnTo>
                  <a:pt x="0" y="5143500"/>
                </a:lnTo>
                <a:close/>
              </a:path>
            </a:pathLst>
          </a:custGeom>
        </p:spPr>
      </p:pic>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8" name="Title 1">
            <a:extLst>
              <a:ext uri="{FF2B5EF4-FFF2-40B4-BE49-F238E27FC236}">
                <a16:creationId xmlns:a16="http://schemas.microsoft.com/office/drawing/2014/main" id="{2E5DE3ED-43A9-4D11-95B0-652A70645359}"/>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2739736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EE0AF44-C4A0-47B1-ADD3-E64F0139E6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530" r="6836" b="4323"/>
          <a:stretch>
            <a:fillRect/>
          </a:stretch>
        </p:blipFill>
        <p:spPr>
          <a:xfrm>
            <a:off x="2123728" y="-8796"/>
            <a:ext cx="7020272" cy="5152296"/>
          </a:xfrm>
          <a:custGeom>
            <a:avLst/>
            <a:gdLst>
              <a:gd name="connsiteX0" fmla="*/ 0 w 7020272"/>
              <a:gd name="connsiteY0" fmla="*/ 0 h 5152296"/>
              <a:gd name="connsiteX1" fmla="*/ 7020272 w 7020272"/>
              <a:gd name="connsiteY1" fmla="*/ 0 h 5152296"/>
              <a:gd name="connsiteX2" fmla="*/ 7020272 w 7020272"/>
              <a:gd name="connsiteY2" fmla="*/ 5152296 h 5152296"/>
              <a:gd name="connsiteX3" fmla="*/ 0 w 7020272"/>
              <a:gd name="connsiteY3" fmla="*/ 5152296 h 5152296"/>
            </a:gdLst>
            <a:ahLst/>
            <a:cxnLst>
              <a:cxn ang="0">
                <a:pos x="connsiteX0" y="connsiteY0"/>
              </a:cxn>
              <a:cxn ang="0">
                <a:pos x="connsiteX1" y="connsiteY1"/>
              </a:cxn>
              <a:cxn ang="0">
                <a:pos x="connsiteX2" y="connsiteY2"/>
              </a:cxn>
              <a:cxn ang="0">
                <a:pos x="connsiteX3" y="connsiteY3"/>
              </a:cxn>
            </a:cxnLst>
            <a:rect l="l" t="t" r="r" b="b"/>
            <a:pathLst>
              <a:path w="7020272" h="5152296">
                <a:moveTo>
                  <a:pt x="0" y="0"/>
                </a:moveTo>
                <a:lnTo>
                  <a:pt x="7020272" y="0"/>
                </a:lnTo>
                <a:lnTo>
                  <a:pt x="7020272" y="5152296"/>
                </a:lnTo>
                <a:lnTo>
                  <a:pt x="0" y="5152296"/>
                </a:lnTo>
                <a:close/>
              </a:path>
            </a:pathLst>
          </a:custGeom>
        </p:spPr>
      </p:pic>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5" name="Title 1">
            <a:extLst>
              <a:ext uri="{FF2B5EF4-FFF2-40B4-BE49-F238E27FC236}">
                <a16:creationId xmlns:a16="http://schemas.microsoft.com/office/drawing/2014/main" id="{0C13AE07-F2C1-47AE-9163-78F45399190B}"/>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2602976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B1955B-73B7-409F-814B-2BCB8ACF1DCA}"/>
              </a:ext>
            </a:extLst>
          </p:cNvPr>
          <p:cNvSpPr/>
          <p:nvPr userDrawn="1"/>
        </p:nvSpPr>
        <p:spPr>
          <a:xfrm>
            <a:off x="4139952" y="0"/>
            <a:ext cx="2411760" cy="5143500"/>
          </a:xfrm>
          <a:custGeom>
            <a:avLst/>
            <a:gdLst>
              <a:gd name="connsiteX0" fmla="*/ 1184984 w 2411760"/>
              <a:gd name="connsiteY0" fmla="*/ 0 h 5152297"/>
              <a:gd name="connsiteX1" fmla="*/ 1982482 w 2411760"/>
              <a:gd name="connsiteY1" fmla="*/ 0 h 5152297"/>
              <a:gd name="connsiteX2" fmla="*/ 1982482 w 2411760"/>
              <a:gd name="connsiteY2" fmla="*/ 4451020 h 5152297"/>
              <a:gd name="connsiteX3" fmla="*/ 2195197 w 2411760"/>
              <a:gd name="connsiteY3" fmla="*/ 4686414 h 5152297"/>
              <a:gd name="connsiteX4" fmla="*/ 2411760 w 2411760"/>
              <a:gd name="connsiteY4" fmla="*/ 4686414 h 5152297"/>
              <a:gd name="connsiteX5" fmla="*/ 2411760 w 2411760"/>
              <a:gd name="connsiteY5" fmla="*/ 5152297 h 5152297"/>
              <a:gd name="connsiteX6" fmla="*/ 0 w 2411760"/>
              <a:gd name="connsiteY6" fmla="*/ 5152297 h 5152297"/>
              <a:gd name="connsiteX7" fmla="*/ 0 w 2411760"/>
              <a:gd name="connsiteY7" fmla="*/ 4686565 h 5152297"/>
              <a:gd name="connsiteX8" fmla="*/ 577223 w 2411760"/>
              <a:gd name="connsiteY8" fmla="*/ 4686565 h 5152297"/>
              <a:gd name="connsiteX9" fmla="*/ 789939 w 2411760"/>
              <a:gd name="connsiteY9" fmla="*/ 4451171 h 5152297"/>
              <a:gd name="connsiteX10" fmla="*/ 789939 w 2411760"/>
              <a:gd name="connsiteY10" fmla="*/ 1108937 h 5152297"/>
              <a:gd name="connsiteX11" fmla="*/ 265783 w 2411760"/>
              <a:gd name="connsiteY11" fmla="*/ 1344483 h 5152297"/>
              <a:gd name="connsiteX12" fmla="*/ 0 w 2411760"/>
              <a:gd name="connsiteY12" fmla="*/ 1344483 h 5152297"/>
              <a:gd name="connsiteX13" fmla="*/ 0 w 2411760"/>
              <a:gd name="connsiteY13" fmla="*/ 714044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760" h="5152297">
                <a:moveTo>
                  <a:pt x="1184984" y="0"/>
                </a:moveTo>
                <a:lnTo>
                  <a:pt x="1982482" y="0"/>
                </a:lnTo>
                <a:lnTo>
                  <a:pt x="1982482" y="4451020"/>
                </a:lnTo>
                <a:cubicBezTo>
                  <a:pt x="1982482" y="4549743"/>
                  <a:pt x="2081204" y="4686414"/>
                  <a:pt x="2195197" y="4686414"/>
                </a:cubicBezTo>
                <a:lnTo>
                  <a:pt x="2411760" y="4686414"/>
                </a:lnTo>
                <a:lnTo>
                  <a:pt x="2411760" y="5152297"/>
                </a:lnTo>
                <a:lnTo>
                  <a:pt x="0" y="5152297"/>
                </a:lnTo>
                <a:lnTo>
                  <a:pt x="0" y="4686565"/>
                </a:lnTo>
                <a:lnTo>
                  <a:pt x="577223" y="4686565"/>
                </a:lnTo>
                <a:cubicBezTo>
                  <a:pt x="683504" y="4686565"/>
                  <a:pt x="789939" y="4549895"/>
                  <a:pt x="789939" y="4451171"/>
                </a:cubicBezTo>
                <a:lnTo>
                  <a:pt x="789939" y="1108937"/>
                </a:lnTo>
                <a:lnTo>
                  <a:pt x="265783" y="1344483"/>
                </a:lnTo>
                <a:lnTo>
                  <a:pt x="0" y="1344483"/>
                </a:lnTo>
                <a:lnTo>
                  <a:pt x="0" y="714044"/>
                </a:lnTo>
                <a:close/>
              </a:path>
            </a:pathLst>
          </a:custGeom>
          <a:solidFill>
            <a:srgbClr val="CDCDCD"/>
          </a:solidFill>
          <a:ln w="14583" cap="flat">
            <a:noFill/>
            <a:prstDash val="solid"/>
            <a:miter/>
          </a:ln>
        </p:spPr>
        <p:txBody>
          <a:bodyPr wrap="square" rtlCol="0" anchor="ctr">
            <a:noAutofit/>
          </a:bodyPr>
          <a:lstStyle/>
          <a:p>
            <a:endParaRPr lang="en-NL"/>
          </a:p>
        </p:txBody>
      </p:sp>
      <p:sp>
        <p:nvSpPr>
          <p:cNvPr id="15" name="Freeform: Shape 14">
            <a:extLst>
              <a:ext uri="{FF2B5EF4-FFF2-40B4-BE49-F238E27FC236}">
                <a16:creationId xmlns:a16="http://schemas.microsoft.com/office/drawing/2014/main" id="{C707EE00-9983-4961-B028-D305F18B7EC0}"/>
              </a:ext>
            </a:extLst>
          </p:cNvPr>
          <p:cNvSpPr/>
          <p:nvPr userDrawn="1"/>
        </p:nvSpPr>
        <p:spPr>
          <a:xfrm>
            <a:off x="6732240" y="0"/>
            <a:ext cx="2411760" cy="5143500"/>
          </a:xfrm>
          <a:custGeom>
            <a:avLst/>
            <a:gdLst>
              <a:gd name="connsiteX0" fmla="*/ 1184984 w 2411760"/>
              <a:gd name="connsiteY0" fmla="*/ 0 h 5152297"/>
              <a:gd name="connsiteX1" fmla="*/ 1982482 w 2411760"/>
              <a:gd name="connsiteY1" fmla="*/ 0 h 5152297"/>
              <a:gd name="connsiteX2" fmla="*/ 1982482 w 2411760"/>
              <a:gd name="connsiteY2" fmla="*/ 4451020 h 5152297"/>
              <a:gd name="connsiteX3" fmla="*/ 2195197 w 2411760"/>
              <a:gd name="connsiteY3" fmla="*/ 4686414 h 5152297"/>
              <a:gd name="connsiteX4" fmla="*/ 2411760 w 2411760"/>
              <a:gd name="connsiteY4" fmla="*/ 4686414 h 5152297"/>
              <a:gd name="connsiteX5" fmla="*/ 2411760 w 2411760"/>
              <a:gd name="connsiteY5" fmla="*/ 5152297 h 5152297"/>
              <a:gd name="connsiteX6" fmla="*/ 0 w 2411760"/>
              <a:gd name="connsiteY6" fmla="*/ 5152297 h 5152297"/>
              <a:gd name="connsiteX7" fmla="*/ 0 w 2411760"/>
              <a:gd name="connsiteY7" fmla="*/ 4686565 h 5152297"/>
              <a:gd name="connsiteX8" fmla="*/ 577223 w 2411760"/>
              <a:gd name="connsiteY8" fmla="*/ 4686565 h 5152297"/>
              <a:gd name="connsiteX9" fmla="*/ 789939 w 2411760"/>
              <a:gd name="connsiteY9" fmla="*/ 4451171 h 5152297"/>
              <a:gd name="connsiteX10" fmla="*/ 789939 w 2411760"/>
              <a:gd name="connsiteY10" fmla="*/ 1108937 h 5152297"/>
              <a:gd name="connsiteX11" fmla="*/ 265783 w 2411760"/>
              <a:gd name="connsiteY11" fmla="*/ 1344483 h 5152297"/>
              <a:gd name="connsiteX12" fmla="*/ 0 w 2411760"/>
              <a:gd name="connsiteY12" fmla="*/ 1344483 h 5152297"/>
              <a:gd name="connsiteX13" fmla="*/ 0 w 2411760"/>
              <a:gd name="connsiteY13" fmla="*/ 714044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760" h="5152297">
                <a:moveTo>
                  <a:pt x="1184984" y="0"/>
                </a:moveTo>
                <a:lnTo>
                  <a:pt x="1982482" y="0"/>
                </a:lnTo>
                <a:lnTo>
                  <a:pt x="1982482" y="4451020"/>
                </a:lnTo>
                <a:cubicBezTo>
                  <a:pt x="1982482" y="4549743"/>
                  <a:pt x="2081204" y="4686414"/>
                  <a:pt x="2195197" y="4686414"/>
                </a:cubicBezTo>
                <a:lnTo>
                  <a:pt x="2411760" y="4686414"/>
                </a:lnTo>
                <a:lnTo>
                  <a:pt x="2411760" y="5152297"/>
                </a:lnTo>
                <a:lnTo>
                  <a:pt x="0" y="5152297"/>
                </a:lnTo>
                <a:lnTo>
                  <a:pt x="0" y="4686565"/>
                </a:lnTo>
                <a:lnTo>
                  <a:pt x="577223" y="4686565"/>
                </a:lnTo>
                <a:cubicBezTo>
                  <a:pt x="683504" y="4686565"/>
                  <a:pt x="789939" y="4549895"/>
                  <a:pt x="789939" y="4451171"/>
                </a:cubicBezTo>
                <a:lnTo>
                  <a:pt x="789939" y="1108937"/>
                </a:lnTo>
                <a:lnTo>
                  <a:pt x="265783" y="1344483"/>
                </a:lnTo>
                <a:lnTo>
                  <a:pt x="0" y="1344483"/>
                </a:lnTo>
                <a:lnTo>
                  <a:pt x="0" y="714044"/>
                </a:lnTo>
                <a:close/>
              </a:path>
            </a:pathLst>
          </a:custGeom>
          <a:solidFill>
            <a:srgbClr val="CDCDCD"/>
          </a:solidFill>
          <a:ln w="14583" cap="flat">
            <a:noFill/>
            <a:prstDash val="solid"/>
            <a:miter/>
          </a:ln>
        </p:spPr>
        <p:txBody>
          <a:bodyPr wrap="square" rtlCol="0" anchor="ctr">
            <a:noAutofit/>
          </a:bodyPr>
          <a:lstStyle/>
          <a:p>
            <a:endParaRPr lang="en-NL"/>
          </a:p>
        </p:txBody>
      </p:sp>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6" name="Title 1">
            <a:extLst>
              <a:ext uri="{FF2B5EF4-FFF2-40B4-BE49-F238E27FC236}">
                <a16:creationId xmlns:a16="http://schemas.microsoft.com/office/drawing/2014/main" id="{32EDAFFC-8561-4880-A91E-BE427B908C11}"/>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32010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4">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5" name="Freeform: Shape 144">
            <a:extLst>
              <a:ext uri="{FF2B5EF4-FFF2-40B4-BE49-F238E27FC236}">
                <a16:creationId xmlns:a16="http://schemas.microsoft.com/office/drawing/2014/main" id="{8F66D3D1-1CCC-4024-AAA0-17F4F431BCCF}"/>
              </a:ext>
            </a:extLst>
          </p:cNvPr>
          <p:cNvSpPr/>
          <p:nvPr userDrawn="1"/>
        </p:nvSpPr>
        <p:spPr>
          <a:xfrm>
            <a:off x="5904000" y="0"/>
            <a:ext cx="324000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1"/>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97448745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B1955B-73B7-409F-814B-2BCB8ACF1DCA}"/>
              </a:ext>
            </a:extLst>
          </p:cNvPr>
          <p:cNvSpPr/>
          <p:nvPr userDrawn="1"/>
        </p:nvSpPr>
        <p:spPr>
          <a:xfrm>
            <a:off x="3059832" y="-1"/>
            <a:ext cx="2411760" cy="5143501"/>
          </a:xfrm>
          <a:custGeom>
            <a:avLst/>
            <a:gdLst>
              <a:gd name="connsiteX0" fmla="*/ 1184984 w 2411760"/>
              <a:gd name="connsiteY0" fmla="*/ 0 h 5152297"/>
              <a:gd name="connsiteX1" fmla="*/ 1982482 w 2411760"/>
              <a:gd name="connsiteY1" fmla="*/ 0 h 5152297"/>
              <a:gd name="connsiteX2" fmla="*/ 1982482 w 2411760"/>
              <a:gd name="connsiteY2" fmla="*/ 4451020 h 5152297"/>
              <a:gd name="connsiteX3" fmla="*/ 2195197 w 2411760"/>
              <a:gd name="connsiteY3" fmla="*/ 4686414 h 5152297"/>
              <a:gd name="connsiteX4" fmla="*/ 2411760 w 2411760"/>
              <a:gd name="connsiteY4" fmla="*/ 4686414 h 5152297"/>
              <a:gd name="connsiteX5" fmla="*/ 2411760 w 2411760"/>
              <a:gd name="connsiteY5" fmla="*/ 5152297 h 5152297"/>
              <a:gd name="connsiteX6" fmla="*/ 0 w 2411760"/>
              <a:gd name="connsiteY6" fmla="*/ 5152297 h 5152297"/>
              <a:gd name="connsiteX7" fmla="*/ 0 w 2411760"/>
              <a:gd name="connsiteY7" fmla="*/ 4686565 h 5152297"/>
              <a:gd name="connsiteX8" fmla="*/ 577223 w 2411760"/>
              <a:gd name="connsiteY8" fmla="*/ 4686565 h 5152297"/>
              <a:gd name="connsiteX9" fmla="*/ 789939 w 2411760"/>
              <a:gd name="connsiteY9" fmla="*/ 4451171 h 5152297"/>
              <a:gd name="connsiteX10" fmla="*/ 789939 w 2411760"/>
              <a:gd name="connsiteY10" fmla="*/ 1108937 h 5152297"/>
              <a:gd name="connsiteX11" fmla="*/ 265783 w 2411760"/>
              <a:gd name="connsiteY11" fmla="*/ 1344483 h 5152297"/>
              <a:gd name="connsiteX12" fmla="*/ 0 w 2411760"/>
              <a:gd name="connsiteY12" fmla="*/ 1344483 h 5152297"/>
              <a:gd name="connsiteX13" fmla="*/ 0 w 2411760"/>
              <a:gd name="connsiteY13" fmla="*/ 714044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760" h="5152297">
                <a:moveTo>
                  <a:pt x="1184984" y="0"/>
                </a:moveTo>
                <a:lnTo>
                  <a:pt x="1982482" y="0"/>
                </a:lnTo>
                <a:lnTo>
                  <a:pt x="1982482" y="4451020"/>
                </a:lnTo>
                <a:cubicBezTo>
                  <a:pt x="1982482" y="4549743"/>
                  <a:pt x="2081204" y="4686414"/>
                  <a:pt x="2195197" y="4686414"/>
                </a:cubicBezTo>
                <a:lnTo>
                  <a:pt x="2411760" y="4686414"/>
                </a:lnTo>
                <a:lnTo>
                  <a:pt x="2411760" y="5152297"/>
                </a:lnTo>
                <a:lnTo>
                  <a:pt x="0" y="5152297"/>
                </a:lnTo>
                <a:lnTo>
                  <a:pt x="0" y="4686565"/>
                </a:lnTo>
                <a:lnTo>
                  <a:pt x="577223" y="4686565"/>
                </a:lnTo>
                <a:cubicBezTo>
                  <a:pt x="683504" y="4686565"/>
                  <a:pt x="789939" y="4549895"/>
                  <a:pt x="789939" y="4451171"/>
                </a:cubicBezTo>
                <a:lnTo>
                  <a:pt x="789939" y="1108937"/>
                </a:lnTo>
                <a:lnTo>
                  <a:pt x="265783" y="1344483"/>
                </a:lnTo>
                <a:lnTo>
                  <a:pt x="0" y="1344483"/>
                </a:lnTo>
                <a:lnTo>
                  <a:pt x="0" y="714044"/>
                </a:lnTo>
                <a:close/>
              </a:path>
            </a:pathLst>
          </a:custGeom>
          <a:solidFill>
            <a:srgbClr val="CDCDCD"/>
          </a:solidFill>
          <a:ln w="14583" cap="flat">
            <a:noFill/>
            <a:prstDash val="solid"/>
            <a:miter/>
          </a:ln>
        </p:spPr>
        <p:txBody>
          <a:bodyPr wrap="square" rtlCol="0" anchor="ctr">
            <a:noAutofit/>
          </a:bodyPr>
          <a:lstStyle/>
          <a:p>
            <a:endParaRPr lang="en-NL"/>
          </a:p>
        </p:txBody>
      </p:sp>
      <p:sp>
        <p:nvSpPr>
          <p:cNvPr id="10" name="Freeform: Shape 9">
            <a:extLst>
              <a:ext uri="{FF2B5EF4-FFF2-40B4-BE49-F238E27FC236}">
                <a16:creationId xmlns:a16="http://schemas.microsoft.com/office/drawing/2014/main" id="{6055B0DD-3C1A-4F98-B115-7B509C7AC658}"/>
              </a:ext>
            </a:extLst>
          </p:cNvPr>
          <p:cNvSpPr/>
          <p:nvPr userDrawn="1"/>
        </p:nvSpPr>
        <p:spPr>
          <a:xfrm>
            <a:off x="5652120" y="0"/>
            <a:ext cx="3491880" cy="5143502"/>
          </a:xfrm>
          <a:custGeom>
            <a:avLst/>
            <a:gdLst>
              <a:gd name="connsiteX0" fmla="*/ 713371 w 3491880"/>
              <a:gd name="connsiteY0" fmla="*/ 0 h 5152297"/>
              <a:gd name="connsiteX1" fmla="*/ 2875909 w 3491880"/>
              <a:gd name="connsiteY1" fmla="*/ 0 h 5152297"/>
              <a:gd name="connsiteX2" fmla="*/ 3015848 w 3491880"/>
              <a:gd name="connsiteY2" fmla="*/ 54085 h 5152297"/>
              <a:gd name="connsiteX3" fmla="*/ 3484679 w 3491880"/>
              <a:gd name="connsiteY3" fmla="*/ 407855 h 5152297"/>
              <a:gd name="connsiteX4" fmla="*/ 3491880 w 3491880"/>
              <a:gd name="connsiteY4" fmla="*/ 417343 h 5152297"/>
              <a:gd name="connsiteX5" fmla="*/ 3491880 w 3491880"/>
              <a:gd name="connsiteY5" fmla="*/ 2322598 h 5152297"/>
              <a:gd name="connsiteX6" fmla="*/ 3377139 w 3491880"/>
              <a:gd name="connsiteY6" fmla="*/ 2465770 h 5152297"/>
              <a:gd name="connsiteX7" fmla="*/ 2145959 w 3491880"/>
              <a:gd name="connsiteY7" fmla="*/ 3339278 h 5152297"/>
              <a:gd name="connsiteX8" fmla="*/ 1003188 w 3491880"/>
              <a:gd name="connsiteY8" fmla="*/ 4470493 h 5152297"/>
              <a:gd name="connsiteX9" fmla="*/ 2845578 w 3491880"/>
              <a:gd name="connsiteY9" fmla="*/ 4470493 h 5152297"/>
              <a:gd name="connsiteX10" fmla="*/ 2931211 w 3491880"/>
              <a:gd name="connsiteY10" fmla="*/ 3877604 h 5152297"/>
              <a:gd name="connsiteX11" fmla="*/ 3491880 w 3491880"/>
              <a:gd name="connsiteY11" fmla="*/ 3877604 h 5152297"/>
              <a:gd name="connsiteX12" fmla="*/ 3491880 w 3491880"/>
              <a:gd name="connsiteY12" fmla="*/ 5152297 h 5152297"/>
              <a:gd name="connsiteX13" fmla="*/ 0 w 3491880"/>
              <a:gd name="connsiteY13" fmla="*/ 5152297 h 5152297"/>
              <a:gd name="connsiteX14" fmla="*/ 0 w 3491880"/>
              <a:gd name="connsiteY14" fmla="*/ 4876063 h 5152297"/>
              <a:gd name="connsiteX15" fmla="*/ 1438203 w 3491880"/>
              <a:gd name="connsiteY15" fmla="*/ 2761857 h 5152297"/>
              <a:gd name="connsiteX16" fmla="*/ 2557853 w 3491880"/>
              <a:gd name="connsiteY16" fmla="*/ 1412391 h 5152297"/>
              <a:gd name="connsiteX17" fmla="*/ 1858232 w 3491880"/>
              <a:gd name="connsiteY17" fmla="*/ 639916 h 5152297"/>
              <a:gd name="connsiteX18" fmla="*/ 925263 w 3491880"/>
              <a:gd name="connsiteY18" fmla="*/ 1256005 h 5152297"/>
              <a:gd name="connsiteX19" fmla="*/ 248764 w 3491880"/>
              <a:gd name="connsiteY19" fmla="*/ 1256005 h 5152297"/>
              <a:gd name="connsiteX20" fmla="*/ 248764 w 3491880"/>
              <a:gd name="connsiteY20" fmla="*/ 140688 h 5152297"/>
              <a:gd name="connsiteX21" fmla="*/ 620069 w 3491880"/>
              <a:gd name="connsiteY21" fmla="*/ 21868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1880" h="5152297">
                <a:moveTo>
                  <a:pt x="713371" y="0"/>
                </a:moveTo>
                <a:lnTo>
                  <a:pt x="2875909" y="0"/>
                </a:lnTo>
                <a:lnTo>
                  <a:pt x="3015848" y="54085"/>
                </a:lnTo>
                <a:cubicBezTo>
                  <a:pt x="3203629" y="142718"/>
                  <a:pt x="3361141" y="260173"/>
                  <a:pt x="3484679" y="407855"/>
                </a:cubicBezTo>
                <a:lnTo>
                  <a:pt x="3491880" y="417343"/>
                </a:lnTo>
                <a:lnTo>
                  <a:pt x="3491880" y="2322598"/>
                </a:lnTo>
                <a:lnTo>
                  <a:pt x="3377139" y="2465770"/>
                </a:lnTo>
                <a:cubicBezTo>
                  <a:pt x="3048876" y="2826658"/>
                  <a:pt x="2578994" y="3089153"/>
                  <a:pt x="2145959" y="3339278"/>
                </a:cubicBezTo>
                <a:cubicBezTo>
                  <a:pt x="1562799" y="3674819"/>
                  <a:pt x="1080686" y="4041293"/>
                  <a:pt x="1003188" y="4470493"/>
                </a:cubicBezTo>
                <a:lnTo>
                  <a:pt x="2845578" y="4470493"/>
                </a:lnTo>
                <a:lnTo>
                  <a:pt x="2931211" y="3877604"/>
                </a:lnTo>
                <a:lnTo>
                  <a:pt x="3491880" y="3877604"/>
                </a:lnTo>
                <a:lnTo>
                  <a:pt x="3491880" y="5152297"/>
                </a:lnTo>
                <a:lnTo>
                  <a:pt x="0" y="5152297"/>
                </a:lnTo>
                <a:lnTo>
                  <a:pt x="0" y="4876063"/>
                </a:lnTo>
                <a:cubicBezTo>
                  <a:pt x="0" y="3853974"/>
                  <a:pt x="738583" y="3276982"/>
                  <a:pt x="1438203" y="2761857"/>
                </a:cubicBezTo>
                <a:cubicBezTo>
                  <a:pt x="2005949" y="2340390"/>
                  <a:pt x="2557853" y="1973916"/>
                  <a:pt x="2557853" y="1412391"/>
                </a:cubicBezTo>
                <a:cubicBezTo>
                  <a:pt x="2557853" y="944525"/>
                  <a:pt x="2324503" y="639916"/>
                  <a:pt x="1858232" y="639916"/>
                </a:cubicBezTo>
                <a:cubicBezTo>
                  <a:pt x="1360705" y="639916"/>
                  <a:pt x="1080686" y="912731"/>
                  <a:pt x="925263" y="1256005"/>
                </a:cubicBezTo>
                <a:lnTo>
                  <a:pt x="248764" y="1256005"/>
                </a:lnTo>
                <a:lnTo>
                  <a:pt x="248764" y="140688"/>
                </a:lnTo>
                <a:cubicBezTo>
                  <a:pt x="367365" y="97725"/>
                  <a:pt x="491292" y="57715"/>
                  <a:pt x="620069" y="21868"/>
                </a:cubicBezTo>
                <a:close/>
              </a:path>
            </a:pathLst>
          </a:custGeom>
          <a:solidFill>
            <a:srgbClr val="CDCDCD"/>
          </a:solidFill>
          <a:ln w="39812" cap="flat">
            <a:noFill/>
            <a:prstDash val="solid"/>
            <a:miter/>
          </a:ln>
        </p:spPr>
        <p:txBody>
          <a:bodyPr rtlCol="0" anchor="ctr"/>
          <a:lstStyle/>
          <a:p>
            <a:endParaRPr lang="nl-NL"/>
          </a:p>
        </p:txBody>
      </p:sp>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6" name="Title 1">
            <a:extLst>
              <a:ext uri="{FF2B5EF4-FFF2-40B4-BE49-F238E27FC236}">
                <a16:creationId xmlns:a16="http://schemas.microsoft.com/office/drawing/2014/main" id="{83097774-6ED7-446F-84AE-84A7B7B78379}"/>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3249322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00EC5FC-9B0A-47FA-A211-AD5022FBC21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620" r="9022" b="10717"/>
          <a:stretch>
            <a:fillRect/>
          </a:stretch>
        </p:blipFill>
        <p:spPr>
          <a:xfrm>
            <a:off x="5524278" y="-8796"/>
            <a:ext cx="3619722" cy="5152296"/>
          </a:xfrm>
          <a:custGeom>
            <a:avLst/>
            <a:gdLst>
              <a:gd name="connsiteX0" fmla="*/ 0 w 3619722"/>
              <a:gd name="connsiteY0" fmla="*/ 0 h 5152296"/>
              <a:gd name="connsiteX1" fmla="*/ 3619722 w 3619722"/>
              <a:gd name="connsiteY1" fmla="*/ 0 h 5152296"/>
              <a:gd name="connsiteX2" fmla="*/ 3619722 w 3619722"/>
              <a:gd name="connsiteY2" fmla="*/ 5152296 h 5152296"/>
              <a:gd name="connsiteX3" fmla="*/ 0 w 3619722"/>
              <a:gd name="connsiteY3" fmla="*/ 5152296 h 5152296"/>
            </a:gdLst>
            <a:ahLst/>
            <a:cxnLst>
              <a:cxn ang="0">
                <a:pos x="connsiteX0" y="connsiteY0"/>
              </a:cxn>
              <a:cxn ang="0">
                <a:pos x="connsiteX1" y="connsiteY1"/>
              </a:cxn>
              <a:cxn ang="0">
                <a:pos x="connsiteX2" y="connsiteY2"/>
              </a:cxn>
              <a:cxn ang="0">
                <a:pos x="connsiteX3" y="connsiteY3"/>
              </a:cxn>
            </a:cxnLst>
            <a:rect l="l" t="t" r="r" b="b"/>
            <a:pathLst>
              <a:path w="3619722" h="5152296">
                <a:moveTo>
                  <a:pt x="0" y="0"/>
                </a:moveTo>
                <a:lnTo>
                  <a:pt x="3619722" y="0"/>
                </a:lnTo>
                <a:lnTo>
                  <a:pt x="3619722" y="5152296"/>
                </a:lnTo>
                <a:lnTo>
                  <a:pt x="0" y="5152296"/>
                </a:lnTo>
                <a:close/>
              </a:path>
            </a:pathLst>
          </a:custGeom>
        </p:spPr>
      </p:pic>
      <p:sp>
        <p:nvSpPr>
          <p:cNvPr id="9" name="Freeform: Shape 8">
            <a:extLst>
              <a:ext uri="{FF2B5EF4-FFF2-40B4-BE49-F238E27FC236}">
                <a16:creationId xmlns:a16="http://schemas.microsoft.com/office/drawing/2014/main" id="{A6B1955B-73B7-409F-814B-2BCB8ACF1DCA}"/>
              </a:ext>
            </a:extLst>
          </p:cNvPr>
          <p:cNvSpPr/>
          <p:nvPr userDrawn="1"/>
        </p:nvSpPr>
        <p:spPr>
          <a:xfrm>
            <a:off x="2929533" y="0"/>
            <a:ext cx="2411760" cy="5143500"/>
          </a:xfrm>
          <a:custGeom>
            <a:avLst/>
            <a:gdLst>
              <a:gd name="connsiteX0" fmla="*/ 1184984 w 2411760"/>
              <a:gd name="connsiteY0" fmla="*/ 0 h 5152297"/>
              <a:gd name="connsiteX1" fmla="*/ 1982482 w 2411760"/>
              <a:gd name="connsiteY1" fmla="*/ 0 h 5152297"/>
              <a:gd name="connsiteX2" fmla="*/ 1982482 w 2411760"/>
              <a:gd name="connsiteY2" fmla="*/ 4451020 h 5152297"/>
              <a:gd name="connsiteX3" fmla="*/ 2195197 w 2411760"/>
              <a:gd name="connsiteY3" fmla="*/ 4686414 h 5152297"/>
              <a:gd name="connsiteX4" fmla="*/ 2411760 w 2411760"/>
              <a:gd name="connsiteY4" fmla="*/ 4686414 h 5152297"/>
              <a:gd name="connsiteX5" fmla="*/ 2411760 w 2411760"/>
              <a:gd name="connsiteY5" fmla="*/ 5152297 h 5152297"/>
              <a:gd name="connsiteX6" fmla="*/ 0 w 2411760"/>
              <a:gd name="connsiteY6" fmla="*/ 5152297 h 5152297"/>
              <a:gd name="connsiteX7" fmla="*/ 0 w 2411760"/>
              <a:gd name="connsiteY7" fmla="*/ 4686565 h 5152297"/>
              <a:gd name="connsiteX8" fmla="*/ 577223 w 2411760"/>
              <a:gd name="connsiteY8" fmla="*/ 4686565 h 5152297"/>
              <a:gd name="connsiteX9" fmla="*/ 789939 w 2411760"/>
              <a:gd name="connsiteY9" fmla="*/ 4451171 h 5152297"/>
              <a:gd name="connsiteX10" fmla="*/ 789939 w 2411760"/>
              <a:gd name="connsiteY10" fmla="*/ 1108937 h 5152297"/>
              <a:gd name="connsiteX11" fmla="*/ 265783 w 2411760"/>
              <a:gd name="connsiteY11" fmla="*/ 1344483 h 5152297"/>
              <a:gd name="connsiteX12" fmla="*/ 0 w 2411760"/>
              <a:gd name="connsiteY12" fmla="*/ 1344483 h 5152297"/>
              <a:gd name="connsiteX13" fmla="*/ 0 w 2411760"/>
              <a:gd name="connsiteY13" fmla="*/ 714044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760" h="5152297">
                <a:moveTo>
                  <a:pt x="1184984" y="0"/>
                </a:moveTo>
                <a:lnTo>
                  <a:pt x="1982482" y="0"/>
                </a:lnTo>
                <a:lnTo>
                  <a:pt x="1982482" y="4451020"/>
                </a:lnTo>
                <a:cubicBezTo>
                  <a:pt x="1982482" y="4549743"/>
                  <a:pt x="2081204" y="4686414"/>
                  <a:pt x="2195197" y="4686414"/>
                </a:cubicBezTo>
                <a:lnTo>
                  <a:pt x="2411760" y="4686414"/>
                </a:lnTo>
                <a:lnTo>
                  <a:pt x="2411760" y="5152297"/>
                </a:lnTo>
                <a:lnTo>
                  <a:pt x="0" y="5152297"/>
                </a:lnTo>
                <a:lnTo>
                  <a:pt x="0" y="4686565"/>
                </a:lnTo>
                <a:lnTo>
                  <a:pt x="577223" y="4686565"/>
                </a:lnTo>
                <a:cubicBezTo>
                  <a:pt x="683504" y="4686565"/>
                  <a:pt x="789939" y="4549895"/>
                  <a:pt x="789939" y="4451171"/>
                </a:cubicBezTo>
                <a:lnTo>
                  <a:pt x="789939" y="1108937"/>
                </a:lnTo>
                <a:lnTo>
                  <a:pt x="265783" y="1344483"/>
                </a:lnTo>
                <a:lnTo>
                  <a:pt x="0" y="1344483"/>
                </a:lnTo>
                <a:lnTo>
                  <a:pt x="0" y="714044"/>
                </a:lnTo>
                <a:close/>
              </a:path>
            </a:pathLst>
          </a:custGeom>
          <a:solidFill>
            <a:srgbClr val="CDCDCD"/>
          </a:solidFill>
          <a:ln w="14583" cap="flat">
            <a:noFill/>
            <a:prstDash val="solid"/>
            <a:miter/>
          </a:ln>
        </p:spPr>
        <p:txBody>
          <a:bodyPr wrap="square" rtlCol="0" anchor="ctr">
            <a:noAutofit/>
          </a:bodyPr>
          <a:lstStyle/>
          <a:p>
            <a:endParaRPr lang="en-NL"/>
          </a:p>
        </p:txBody>
      </p:sp>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8" name="Title 1">
            <a:extLst>
              <a:ext uri="{FF2B5EF4-FFF2-40B4-BE49-F238E27FC236}">
                <a16:creationId xmlns:a16="http://schemas.microsoft.com/office/drawing/2014/main" id="{832FA2E9-CEB2-4A11-A2F5-45F8689122EA}"/>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2805369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3E91091-0977-485D-BCCE-1771B0322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6073" r="2912" b="2912"/>
          <a:stretch>
            <a:fillRect/>
          </a:stretch>
        </p:blipFill>
        <p:spPr>
          <a:xfrm>
            <a:off x="5076056" y="0"/>
            <a:ext cx="4067944" cy="5143500"/>
          </a:xfrm>
          <a:custGeom>
            <a:avLst/>
            <a:gdLst>
              <a:gd name="connsiteX0" fmla="*/ 0 w 4067944"/>
              <a:gd name="connsiteY0" fmla="*/ 0 h 5143500"/>
              <a:gd name="connsiteX1" fmla="*/ 4067944 w 4067944"/>
              <a:gd name="connsiteY1" fmla="*/ 0 h 5143500"/>
              <a:gd name="connsiteX2" fmla="*/ 4067944 w 4067944"/>
              <a:gd name="connsiteY2" fmla="*/ 1563638 h 5143500"/>
              <a:gd name="connsiteX3" fmla="*/ 4067944 w 4067944"/>
              <a:gd name="connsiteY3" fmla="*/ 5143500 h 5143500"/>
              <a:gd name="connsiteX4" fmla="*/ 1368152 w 4067944"/>
              <a:gd name="connsiteY4" fmla="*/ 5143500 h 5143500"/>
              <a:gd name="connsiteX5" fmla="*/ 0 w 4067944"/>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944" h="5143500">
                <a:moveTo>
                  <a:pt x="0" y="0"/>
                </a:moveTo>
                <a:lnTo>
                  <a:pt x="4067944" y="0"/>
                </a:lnTo>
                <a:lnTo>
                  <a:pt x="4067944" y="1563638"/>
                </a:lnTo>
                <a:lnTo>
                  <a:pt x="4067944" y="5143500"/>
                </a:lnTo>
                <a:lnTo>
                  <a:pt x="1368152" y="5143500"/>
                </a:lnTo>
                <a:lnTo>
                  <a:pt x="0" y="5143500"/>
                </a:lnTo>
                <a:close/>
              </a:path>
            </a:pathLst>
          </a:custGeom>
        </p:spPr>
      </p:pic>
      <p:sp>
        <p:nvSpPr>
          <p:cNvPr id="9" name="Freeform: Shape 8">
            <a:extLst>
              <a:ext uri="{FF2B5EF4-FFF2-40B4-BE49-F238E27FC236}">
                <a16:creationId xmlns:a16="http://schemas.microsoft.com/office/drawing/2014/main" id="{A6B1955B-73B7-409F-814B-2BCB8ACF1DCA}"/>
              </a:ext>
            </a:extLst>
          </p:cNvPr>
          <p:cNvSpPr/>
          <p:nvPr userDrawn="1"/>
        </p:nvSpPr>
        <p:spPr>
          <a:xfrm>
            <a:off x="2555776" y="0"/>
            <a:ext cx="2411760" cy="5143500"/>
          </a:xfrm>
          <a:custGeom>
            <a:avLst/>
            <a:gdLst>
              <a:gd name="connsiteX0" fmla="*/ 1184984 w 2411760"/>
              <a:gd name="connsiteY0" fmla="*/ 0 h 5152297"/>
              <a:gd name="connsiteX1" fmla="*/ 1982482 w 2411760"/>
              <a:gd name="connsiteY1" fmla="*/ 0 h 5152297"/>
              <a:gd name="connsiteX2" fmla="*/ 1982482 w 2411760"/>
              <a:gd name="connsiteY2" fmla="*/ 4451020 h 5152297"/>
              <a:gd name="connsiteX3" fmla="*/ 2195197 w 2411760"/>
              <a:gd name="connsiteY3" fmla="*/ 4686414 h 5152297"/>
              <a:gd name="connsiteX4" fmla="*/ 2411760 w 2411760"/>
              <a:gd name="connsiteY4" fmla="*/ 4686414 h 5152297"/>
              <a:gd name="connsiteX5" fmla="*/ 2411760 w 2411760"/>
              <a:gd name="connsiteY5" fmla="*/ 5152297 h 5152297"/>
              <a:gd name="connsiteX6" fmla="*/ 0 w 2411760"/>
              <a:gd name="connsiteY6" fmla="*/ 5152297 h 5152297"/>
              <a:gd name="connsiteX7" fmla="*/ 0 w 2411760"/>
              <a:gd name="connsiteY7" fmla="*/ 4686565 h 5152297"/>
              <a:gd name="connsiteX8" fmla="*/ 577223 w 2411760"/>
              <a:gd name="connsiteY8" fmla="*/ 4686565 h 5152297"/>
              <a:gd name="connsiteX9" fmla="*/ 789939 w 2411760"/>
              <a:gd name="connsiteY9" fmla="*/ 4451171 h 5152297"/>
              <a:gd name="connsiteX10" fmla="*/ 789939 w 2411760"/>
              <a:gd name="connsiteY10" fmla="*/ 1108937 h 5152297"/>
              <a:gd name="connsiteX11" fmla="*/ 265783 w 2411760"/>
              <a:gd name="connsiteY11" fmla="*/ 1344483 h 5152297"/>
              <a:gd name="connsiteX12" fmla="*/ 0 w 2411760"/>
              <a:gd name="connsiteY12" fmla="*/ 1344483 h 5152297"/>
              <a:gd name="connsiteX13" fmla="*/ 0 w 2411760"/>
              <a:gd name="connsiteY13" fmla="*/ 714044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760" h="5152297">
                <a:moveTo>
                  <a:pt x="1184984" y="0"/>
                </a:moveTo>
                <a:lnTo>
                  <a:pt x="1982482" y="0"/>
                </a:lnTo>
                <a:lnTo>
                  <a:pt x="1982482" y="4451020"/>
                </a:lnTo>
                <a:cubicBezTo>
                  <a:pt x="1982482" y="4549743"/>
                  <a:pt x="2081204" y="4686414"/>
                  <a:pt x="2195197" y="4686414"/>
                </a:cubicBezTo>
                <a:lnTo>
                  <a:pt x="2411760" y="4686414"/>
                </a:lnTo>
                <a:lnTo>
                  <a:pt x="2411760" y="5152297"/>
                </a:lnTo>
                <a:lnTo>
                  <a:pt x="0" y="5152297"/>
                </a:lnTo>
                <a:lnTo>
                  <a:pt x="0" y="4686565"/>
                </a:lnTo>
                <a:lnTo>
                  <a:pt x="577223" y="4686565"/>
                </a:lnTo>
                <a:cubicBezTo>
                  <a:pt x="683504" y="4686565"/>
                  <a:pt x="789939" y="4549895"/>
                  <a:pt x="789939" y="4451171"/>
                </a:cubicBezTo>
                <a:lnTo>
                  <a:pt x="789939" y="1108937"/>
                </a:lnTo>
                <a:lnTo>
                  <a:pt x="265783" y="1344483"/>
                </a:lnTo>
                <a:lnTo>
                  <a:pt x="0" y="1344483"/>
                </a:lnTo>
                <a:lnTo>
                  <a:pt x="0" y="714044"/>
                </a:lnTo>
                <a:close/>
              </a:path>
            </a:pathLst>
          </a:custGeom>
          <a:solidFill>
            <a:srgbClr val="CDCDCD"/>
          </a:solidFill>
          <a:ln w="14583" cap="flat">
            <a:noFill/>
            <a:prstDash val="solid"/>
            <a:miter/>
          </a:ln>
        </p:spPr>
        <p:txBody>
          <a:bodyPr wrap="square" rtlCol="0" anchor="ctr">
            <a:noAutofit/>
          </a:bodyPr>
          <a:lstStyle/>
          <a:p>
            <a:endParaRPr lang="en-NL"/>
          </a:p>
        </p:txBody>
      </p:sp>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8" name="Title 1">
            <a:extLst>
              <a:ext uri="{FF2B5EF4-FFF2-40B4-BE49-F238E27FC236}">
                <a16:creationId xmlns:a16="http://schemas.microsoft.com/office/drawing/2014/main" id="{10E4B175-4539-48C3-AB8B-659C7FB01153}"/>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3840840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C87028A-A3CA-42E4-AC3E-EE6334F09E6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725" b="10056"/>
          <a:stretch>
            <a:fillRect/>
          </a:stretch>
        </p:blipFill>
        <p:spPr>
          <a:xfrm>
            <a:off x="5508104" y="0"/>
            <a:ext cx="3635896" cy="5143500"/>
          </a:xfrm>
          <a:custGeom>
            <a:avLst/>
            <a:gdLst>
              <a:gd name="connsiteX0" fmla="*/ 0 w 3635896"/>
              <a:gd name="connsiteY0" fmla="*/ 0 h 5143500"/>
              <a:gd name="connsiteX1" fmla="*/ 3635896 w 3635896"/>
              <a:gd name="connsiteY1" fmla="*/ 0 h 5143500"/>
              <a:gd name="connsiteX2" fmla="*/ 3635896 w 3635896"/>
              <a:gd name="connsiteY2" fmla="*/ 5143500 h 5143500"/>
              <a:gd name="connsiteX3" fmla="*/ 0 w 36358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635896" h="5143500">
                <a:moveTo>
                  <a:pt x="0" y="0"/>
                </a:moveTo>
                <a:lnTo>
                  <a:pt x="3635896" y="0"/>
                </a:lnTo>
                <a:lnTo>
                  <a:pt x="3635896" y="5143500"/>
                </a:lnTo>
                <a:lnTo>
                  <a:pt x="0" y="5143500"/>
                </a:lnTo>
                <a:close/>
              </a:path>
            </a:pathLst>
          </a:custGeom>
        </p:spPr>
      </p:pic>
      <p:sp>
        <p:nvSpPr>
          <p:cNvPr id="9" name="Freeform: Shape 8">
            <a:extLst>
              <a:ext uri="{FF2B5EF4-FFF2-40B4-BE49-F238E27FC236}">
                <a16:creationId xmlns:a16="http://schemas.microsoft.com/office/drawing/2014/main" id="{A6B1955B-73B7-409F-814B-2BCB8ACF1DCA}"/>
              </a:ext>
            </a:extLst>
          </p:cNvPr>
          <p:cNvSpPr/>
          <p:nvPr userDrawn="1"/>
        </p:nvSpPr>
        <p:spPr>
          <a:xfrm>
            <a:off x="2915816" y="0"/>
            <a:ext cx="2411760" cy="5143500"/>
          </a:xfrm>
          <a:custGeom>
            <a:avLst/>
            <a:gdLst>
              <a:gd name="connsiteX0" fmla="*/ 1184984 w 2411760"/>
              <a:gd name="connsiteY0" fmla="*/ 0 h 5152297"/>
              <a:gd name="connsiteX1" fmla="*/ 1982482 w 2411760"/>
              <a:gd name="connsiteY1" fmla="*/ 0 h 5152297"/>
              <a:gd name="connsiteX2" fmla="*/ 1982482 w 2411760"/>
              <a:gd name="connsiteY2" fmla="*/ 4451020 h 5152297"/>
              <a:gd name="connsiteX3" fmla="*/ 2195197 w 2411760"/>
              <a:gd name="connsiteY3" fmla="*/ 4686414 h 5152297"/>
              <a:gd name="connsiteX4" fmla="*/ 2411760 w 2411760"/>
              <a:gd name="connsiteY4" fmla="*/ 4686414 h 5152297"/>
              <a:gd name="connsiteX5" fmla="*/ 2411760 w 2411760"/>
              <a:gd name="connsiteY5" fmla="*/ 5152297 h 5152297"/>
              <a:gd name="connsiteX6" fmla="*/ 0 w 2411760"/>
              <a:gd name="connsiteY6" fmla="*/ 5152297 h 5152297"/>
              <a:gd name="connsiteX7" fmla="*/ 0 w 2411760"/>
              <a:gd name="connsiteY7" fmla="*/ 4686565 h 5152297"/>
              <a:gd name="connsiteX8" fmla="*/ 577223 w 2411760"/>
              <a:gd name="connsiteY8" fmla="*/ 4686565 h 5152297"/>
              <a:gd name="connsiteX9" fmla="*/ 789939 w 2411760"/>
              <a:gd name="connsiteY9" fmla="*/ 4451171 h 5152297"/>
              <a:gd name="connsiteX10" fmla="*/ 789939 w 2411760"/>
              <a:gd name="connsiteY10" fmla="*/ 1108937 h 5152297"/>
              <a:gd name="connsiteX11" fmla="*/ 265783 w 2411760"/>
              <a:gd name="connsiteY11" fmla="*/ 1344483 h 5152297"/>
              <a:gd name="connsiteX12" fmla="*/ 0 w 2411760"/>
              <a:gd name="connsiteY12" fmla="*/ 1344483 h 5152297"/>
              <a:gd name="connsiteX13" fmla="*/ 0 w 2411760"/>
              <a:gd name="connsiteY13" fmla="*/ 714044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760" h="5152297">
                <a:moveTo>
                  <a:pt x="1184984" y="0"/>
                </a:moveTo>
                <a:lnTo>
                  <a:pt x="1982482" y="0"/>
                </a:lnTo>
                <a:lnTo>
                  <a:pt x="1982482" y="4451020"/>
                </a:lnTo>
                <a:cubicBezTo>
                  <a:pt x="1982482" y="4549743"/>
                  <a:pt x="2081204" y="4686414"/>
                  <a:pt x="2195197" y="4686414"/>
                </a:cubicBezTo>
                <a:lnTo>
                  <a:pt x="2411760" y="4686414"/>
                </a:lnTo>
                <a:lnTo>
                  <a:pt x="2411760" y="5152297"/>
                </a:lnTo>
                <a:lnTo>
                  <a:pt x="0" y="5152297"/>
                </a:lnTo>
                <a:lnTo>
                  <a:pt x="0" y="4686565"/>
                </a:lnTo>
                <a:lnTo>
                  <a:pt x="577223" y="4686565"/>
                </a:lnTo>
                <a:cubicBezTo>
                  <a:pt x="683504" y="4686565"/>
                  <a:pt x="789939" y="4549895"/>
                  <a:pt x="789939" y="4451171"/>
                </a:cubicBezTo>
                <a:lnTo>
                  <a:pt x="789939" y="1108937"/>
                </a:lnTo>
                <a:lnTo>
                  <a:pt x="265783" y="1344483"/>
                </a:lnTo>
                <a:lnTo>
                  <a:pt x="0" y="1344483"/>
                </a:lnTo>
                <a:lnTo>
                  <a:pt x="0" y="714044"/>
                </a:lnTo>
                <a:close/>
              </a:path>
            </a:pathLst>
          </a:custGeom>
          <a:solidFill>
            <a:srgbClr val="CDCDCD"/>
          </a:solidFill>
          <a:ln w="14583" cap="flat">
            <a:noFill/>
            <a:prstDash val="solid"/>
            <a:miter/>
          </a:ln>
        </p:spPr>
        <p:txBody>
          <a:bodyPr wrap="square" rtlCol="0" anchor="ctr">
            <a:noAutofit/>
          </a:bodyPr>
          <a:lstStyle/>
          <a:p>
            <a:endParaRPr lang="en-NL"/>
          </a:p>
        </p:txBody>
      </p:sp>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6" name="Title 1">
            <a:extLst>
              <a:ext uri="{FF2B5EF4-FFF2-40B4-BE49-F238E27FC236}">
                <a16:creationId xmlns:a16="http://schemas.microsoft.com/office/drawing/2014/main" id="{7BAB78C8-0B07-4B30-A864-99BCEB0B1052}"/>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4107269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053C9F0-AD97-4ACA-825F-4C0F0B9E61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4878" b="5824"/>
          <a:stretch>
            <a:fillRect/>
          </a:stretch>
        </p:blipFill>
        <p:spPr>
          <a:xfrm>
            <a:off x="5639377" y="-92546"/>
            <a:ext cx="3504623" cy="5236047"/>
          </a:xfrm>
          <a:custGeom>
            <a:avLst/>
            <a:gdLst>
              <a:gd name="connsiteX0" fmla="*/ 0 w 3504623"/>
              <a:gd name="connsiteY0" fmla="*/ 0 h 5236047"/>
              <a:gd name="connsiteX1" fmla="*/ 732823 w 3504623"/>
              <a:gd name="connsiteY1" fmla="*/ 0 h 5236047"/>
              <a:gd name="connsiteX2" fmla="*/ 732823 w 3504623"/>
              <a:gd name="connsiteY2" fmla="*/ 92546 h 5236047"/>
              <a:gd name="connsiteX3" fmla="*/ 3504623 w 3504623"/>
              <a:gd name="connsiteY3" fmla="*/ 92546 h 5236047"/>
              <a:gd name="connsiteX4" fmla="*/ 3504623 w 3504623"/>
              <a:gd name="connsiteY4" fmla="*/ 5236047 h 5236047"/>
              <a:gd name="connsiteX5" fmla="*/ 0 w 3504623"/>
              <a:gd name="connsiteY5" fmla="*/ 5236047 h 52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623" h="5236047">
                <a:moveTo>
                  <a:pt x="0" y="0"/>
                </a:moveTo>
                <a:lnTo>
                  <a:pt x="732823" y="0"/>
                </a:lnTo>
                <a:lnTo>
                  <a:pt x="732823" y="92546"/>
                </a:lnTo>
                <a:lnTo>
                  <a:pt x="3504623" y="92546"/>
                </a:lnTo>
                <a:lnTo>
                  <a:pt x="3504623" y="5236047"/>
                </a:lnTo>
                <a:lnTo>
                  <a:pt x="0" y="5236047"/>
                </a:lnTo>
                <a:close/>
              </a:path>
            </a:pathLst>
          </a:custGeom>
        </p:spPr>
      </p:pic>
      <p:sp>
        <p:nvSpPr>
          <p:cNvPr id="9" name="Freeform: Shape 8">
            <a:extLst>
              <a:ext uri="{FF2B5EF4-FFF2-40B4-BE49-F238E27FC236}">
                <a16:creationId xmlns:a16="http://schemas.microsoft.com/office/drawing/2014/main" id="{A6B1955B-73B7-409F-814B-2BCB8ACF1DCA}"/>
              </a:ext>
            </a:extLst>
          </p:cNvPr>
          <p:cNvSpPr/>
          <p:nvPr userDrawn="1"/>
        </p:nvSpPr>
        <p:spPr>
          <a:xfrm>
            <a:off x="3096344" y="0"/>
            <a:ext cx="2411760" cy="5143500"/>
          </a:xfrm>
          <a:custGeom>
            <a:avLst/>
            <a:gdLst>
              <a:gd name="connsiteX0" fmla="*/ 1184984 w 2411760"/>
              <a:gd name="connsiteY0" fmla="*/ 0 h 5152297"/>
              <a:gd name="connsiteX1" fmla="*/ 1982482 w 2411760"/>
              <a:gd name="connsiteY1" fmla="*/ 0 h 5152297"/>
              <a:gd name="connsiteX2" fmla="*/ 1982482 w 2411760"/>
              <a:gd name="connsiteY2" fmla="*/ 4451020 h 5152297"/>
              <a:gd name="connsiteX3" fmla="*/ 2195197 w 2411760"/>
              <a:gd name="connsiteY3" fmla="*/ 4686414 h 5152297"/>
              <a:gd name="connsiteX4" fmla="*/ 2411760 w 2411760"/>
              <a:gd name="connsiteY4" fmla="*/ 4686414 h 5152297"/>
              <a:gd name="connsiteX5" fmla="*/ 2411760 w 2411760"/>
              <a:gd name="connsiteY5" fmla="*/ 5152297 h 5152297"/>
              <a:gd name="connsiteX6" fmla="*/ 0 w 2411760"/>
              <a:gd name="connsiteY6" fmla="*/ 5152297 h 5152297"/>
              <a:gd name="connsiteX7" fmla="*/ 0 w 2411760"/>
              <a:gd name="connsiteY7" fmla="*/ 4686565 h 5152297"/>
              <a:gd name="connsiteX8" fmla="*/ 577223 w 2411760"/>
              <a:gd name="connsiteY8" fmla="*/ 4686565 h 5152297"/>
              <a:gd name="connsiteX9" fmla="*/ 789939 w 2411760"/>
              <a:gd name="connsiteY9" fmla="*/ 4451171 h 5152297"/>
              <a:gd name="connsiteX10" fmla="*/ 789939 w 2411760"/>
              <a:gd name="connsiteY10" fmla="*/ 1108937 h 5152297"/>
              <a:gd name="connsiteX11" fmla="*/ 265783 w 2411760"/>
              <a:gd name="connsiteY11" fmla="*/ 1344483 h 5152297"/>
              <a:gd name="connsiteX12" fmla="*/ 0 w 2411760"/>
              <a:gd name="connsiteY12" fmla="*/ 1344483 h 5152297"/>
              <a:gd name="connsiteX13" fmla="*/ 0 w 2411760"/>
              <a:gd name="connsiteY13" fmla="*/ 714044 h 51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760" h="5152297">
                <a:moveTo>
                  <a:pt x="1184984" y="0"/>
                </a:moveTo>
                <a:lnTo>
                  <a:pt x="1982482" y="0"/>
                </a:lnTo>
                <a:lnTo>
                  <a:pt x="1982482" y="4451020"/>
                </a:lnTo>
                <a:cubicBezTo>
                  <a:pt x="1982482" y="4549743"/>
                  <a:pt x="2081204" y="4686414"/>
                  <a:pt x="2195197" y="4686414"/>
                </a:cubicBezTo>
                <a:lnTo>
                  <a:pt x="2411760" y="4686414"/>
                </a:lnTo>
                <a:lnTo>
                  <a:pt x="2411760" y="5152297"/>
                </a:lnTo>
                <a:lnTo>
                  <a:pt x="0" y="5152297"/>
                </a:lnTo>
                <a:lnTo>
                  <a:pt x="0" y="4686565"/>
                </a:lnTo>
                <a:lnTo>
                  <a:pt x="577223" y="4686565"/>
                </a:lnTo>
                <a:cubicBezTo>
                  <a:pt x="683504" y="4686565"/>
                  <a:pt x="789939" y="4549895"/>
                  <a:pt x="789939" y="4451171"/>
                </a:cubicBezTo>
                <a:lnTo>
                  <a:pt x="789939" y="1108937"/>
                </a:lnTo>
                <a:lnTo>
                  <a:pt x="265783" y="1344483"/>
                </a:lnTo>
                <a:lnTo>
                  <a:pt x="0" y="1344483"/>
                </a:lnTo>
                <a:lnTo>
                  <a:pt x="0" y="714044"/>
                </a:lnTo>
                <a:close/>
              </a:path>
            </a:pathLst>
          </a:custGeom>
          <a:solidFill>
            <a:srgbClr val="CDCDCD"/>
          </a:solidFill>
          <a:ln w="14583" cap="flat">
            <a:noFill/>
            <a:prstDash val="solid"/>
            <a:miter/>
          </a:ln>
        </p:spPr>
        <p:txBody>
          <a:bodyPr wrap="square" rtlCol="0" anchor="ctr">
            <a:noAutofit/>
          </a:bodyPr>
          <a:lstStyle/>
          <a:p>
            <a:endParaRPr lang="en-NL"/>
          </a:p>
        </p:txBody>
      </p:sp>
      <p:pic>
        <p:nvPicPr>
          <p:cNvPr id="7" name="Picture 6">
            <a:extLst>
              <a:ext uri="{FF2B5EF4-FFF2-40B4-BE49-F238E27FC236}">
                <a16:creationId xmlns:a16="http://schemas.microsoft.com/office/drawing/2014/main" id="{887BABAB-B35B-47C3-BDA5-6A352D0A3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8115" y="4794219"/>
            <a:ext cx="624844" cy="204374"/>
          </a:xfrm>
          <a:prstGeom prst="rect">
            <a:avLst/>
          </a:prstGeom>
        </p:spPr>
      </p:pic>
      <p:sp>
        <p:nvSpPr>
          <p:cNvPr id="6" name="Title 1">
            <a:extLst>
              <a:ext uri="{FF2B5EF4-FFF2-40B4-BE49-F238E27FC236}">
                <a16:creationId xmlns:a16="http://schemas.microsoft.com/office/drawing/2014/main" id="{C0ED3476-E122-43EB-B67F-014F11BB09EE}"/>
              </a:ext>
            </a:extLst>
          </p:cNvPr>
          <p:cNvSpPr>
            <a:spLocks noGrp="1"/>
          </p:cNvSpPr>
          <p:nvPr>
            <p:ph type="title" hasCustomPrompt="1"/>
          </p:nvPr>
        </p:nvSpPr>
        <p:spPr>
          <a:xfrm>
            <a:off x="344322" y="2283718"/>
            <a:ext cx="5667838" cy="576064"/>
          </a:xfrm>
        </p:spPr>
        <p:txBody>
          <a:bodyPr anchor="t"/>
          <a:lstStyle>
            <a:lvl1pPr>
              <a:defRPr sz="3000" b="0">
                <a:solidFill>
                  <a:srgbClr val="0066A1"/>
                </a:solidFill>
              </a:defRPr>
            </a:lvl1pPr>
          </a:lstStyle>
          <a:p>
            <a:r>
              <a:rPr lang="en-US" dirty="0"/>
              <a:t>Chapter title</a:t>
            </a:r>
          </a:p>
        </p:txBody>
      </p:sp>
    </p:spTree>
    <p:extLst>
      <p:ext uri="{BB962C8B-B14F-4D97-AF65-F5344CB8AC3E}">
        <p14:creationId xmlns:p14="http://schemas.microsoft.com/office/powerpoint/2010/main" val="215997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197B30B-8CE6-4A95-B42A-6C0051B661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809" t="16888" b="20563"/>
          <a:stretch>
            <a:fillRect/>
          </a:stretch>
        </p:blipFill>
        <p:spPr>
          <a:xfrm>
            <a:off x="1" y="0"/>
            <a:ext cx="7137449" cy="5143500"/>
          </a:xfrm>
          <a:custGeom>
            <a:avLst/>
            <a:gdLst>
              <a:gd name="connsiteX0" fmla="*/ 0 w 7137449"/>
              <a:gd name="connsiteY0" fmla="*/ 0 h 5143500"/>
              <a:gd name="connsiteX1" fmla="*/ 7137449 w 7137449"/>
              <a:gd name="connsiteY1" fmla="*/ 0 h 5143500"/>
              <a:gd name="connsiteX2" fmla="*/ 7137449 w 7137449"/>
              <a:gd name="connsiteY2" fmla="*/ 5143500 h 5143500"/>
              <a:gd name="connsiteX3" fmla="*/ 0 w 713744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137449" h="5143500">
                <a:moveTo>
                  <a:pt x="0" y="0"/>
                </a:moveTo>
                <a:lnTo>
                  <a:pt x="7137449" y="0"/>
                </a:lnTo>
                <a:lnTo>
                  <a:pt x="7137449" y="5143500"/>
                </a:lnTo>
                <a:lnTo>
                  <a:pt x="0" y="5143500"/>
                </a:lnTo>
                <a:close/>
              </a:path>
            </a:pathLst>
          </a:custGeom>
        </p:spPr>
      </p:pic>
      <p:sp>
        <p:nvSpPr>
          <p:cNvPr id="9" name="Title 1"/>
          <p:cNvSpPr>
            <a:spLocks noGrp="1"/>
          </p:cNvSpPr>
          <p:nvPr>
            <p:ph type="ctrTitle" hasCustomPrompt="1"/>
          </p:nvPr>
        </p:nvSpPr>
        <p:spPr>
          <a:xfrm>
            <a:off x="215778" y="1203598"/>
            <a:ext cx="6516462" cy="1102519"/>
          </a:xfrm>
          <a:prstGeom prst="rect">
            <a:avLst/>
          </a:prstGeom>
        </p:spPr>
        <p:txBody>
          <a:bodyPr anchor="b" anchorCtr="0">
            <a:noAutofit/>
          </a:bodyPr>
          <a:lstStyle>
            <a:lvl1pPr>
              <a:defRPr sz="4800" b="0" baseline="0">
                <a:solidFill>
                  <a:srgbClr val="0066A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5" y="4208250"/>
            <a:ext cx="3689913"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dirty="0">
                <a:solidFill>
                  <a:schemeClr val="bg1">
                    <a:lumMod val="50000"/>
                  </a:schemeClr>
                </a:solidFill>
                <a:latin typeface="Verdana" pitchFamily="34" charset="0"/>
                <a:ea typeface="Verdana" pitchFamily="34" charset="0"/>
                <a:cs typeface="Verdana" pitchFamily="34" charset="0"/>
              </a:rPr>
              <a:t>Atos, the Atos logo, </a:t>
            </a:r>
            <a:r>
              <a:rPr lang="en-NL" sz="600" kern="1200" dirty="0">
                <a:solidFill>
                  <a:schemeClr val="bg1">
                    <a:lumMod val="50000"/>
                  </a:schemeClr>
                </a:solidFill>
                <a:latin typeface="Verdana" pitchFamily="34" charset="0"/>
                <a:ea typeface="Verdana" pitchFamily="34" charset="0"/>
                <a:cs typeface="Verdana" pitchFamily="34" charset="0"/>
              </a:rPr>
              <a:t>a</a:t>
            </a:r>
            <a:r>
              <a:rPr lang="nl-NL" sz="600" kern="1200" dirty="0">
                <a:solidFill>
                  <a:schemeClr val="bg1">
                    <a:lumMod val="50000"/>
                  </a:schemeClr>
                </a:solidFill>
                <a:latin typeface="Verdana" pitchFamily="34" charset="0"/>
                <a:ea typeface="Verdana" pitchFamily="34" charset="0"/>
                <a:cs typeface="Verdana" pitchFamily="34" charset="0"/>
              </a:rPr>
              <a:t>n</a:t>
            </a:r>
            <a:r>
              <a:rPr lang="en-NL" sz="600" kern="1200" dirty="0">
                <a:solidFill>
                  <a:schemeClr val="bg1">
                    <a:lumMod val="50000"/>
                  </a:schemeClr>
                </a:solidFill>
                <a:latin typeface="Verdana" pitchFamily="34" charset="0"/>
                <a:ea typeface="Verdana" pitchFamily="34" charset="0"/>
                <a:cs typeface="Verdana" pitchFamily="34" charset="0"/>
              </a:rPr>
              <a:t>d </a:t>
            </a:r>
            <a:r>
              <a:rPr lang="en-US" sz="600" kern="1200" dirty="0">
                <a:solidFill>
                  <a:schemeClr val="bg1">
                    <a:lumMod val="50000"/>
                  </a:schemeClr>
                </a:solidFill>
                <a:latin typeface="Verdana" pitchFamily="34" charset="0"/>
                <a:ea typeface="Verdana" pitchFamily="34" charset="0"/>
                <a:cs typeface="Verdana" pitchFamily="34" charset="0"/>
              </a:rPr>
              <a:t>Atos</a:t>
            </a:r>
            <a:r>
              <a:rPr lang="en-NL" sz="600" kern="1200" dirty="0">
                <a:solidFill>
                  <a:schemeClr val="bg1">
                    <a:lumMod val="50000"/>
                  </a:schemeClr>
                </a:solidFill>
                <a:latin typeface="Verdana" pitchFamily="34" charset="0"/>
                <a:ea typeface="Verdana" pitchFamily="34" charset="0"/>
                <a:cs typeface="Verdana" pitchFamily="34" charset="0"/>
              </a:rPr>
              <a:t>|</a:t>
            </a:r>
            <a:r>
              <a:rPr lang="en-US" sz="600" kern="1200" dirty="0">
                <a:solidFill>
                  <a:schemeClr val="bg1">
                    <a:lumMod val="50000"/>
                  </a:schemeClr>
                </a:solidFill>
                <a:latin typeface="Verdana" pitchFamily="34" charset="0"/>
                <a:ea typeface="Verdana" pitchFamily="34" charset="0"/>
                <a:cs typeface="Verdana" pitchFamily="34" charset="0"/>
              </a:rPr>
              <a:t>Syntel are registered trademarks of the Atos group. </a:t>
            </a:r>
            <a:br>
              <a:rPr lang="en-NL" sz="600" kern="1200" dirty="0">
                <a:solidFill>
                  <a:schemeClr val="bg1">
                    <a:lumMod val="50000"/>
                  </a:schemeClr>
                </a:solidFill>
                <a:latin typeface="Verdana" pitchFamily="34" charset="0"/>
                <a:ea typeface="Verdana" pitchFamily="34" charset="0"/>
                <a:cs typeface="Verdana" pitchFamily="34" charset="0"/>
              </a:rPr>
            </a:br>
            <a:r>
              <a:rPr lang="en-NL" sz="600" kern="1200" dirty="0">
                <a:solidFill>
                  <a:schemeClr val="bg1">
                    <a:lumMod val="50000"/>
                  </a:schemeClr>
                </a:solidFill>
                <a:latin typeface="Verdana" pitchFamily="34" charset="0"/>
                <a:ea typeface="Verdana" pitchFamily="34" charset="0"/>
                <a:cs typeface="Verdana" pitchFamily="34" charset="0"/>
              </a:rPr>
              <a:t>O</a:t>
            </a:r>
            <a:r>
              <a:rPr lang="nl-NL" sz="600" kern="1200" dirty="0">
                <a:solidFill>
                  <a:schemeClr val="bg1">
                    <a:lumMod val="50000"/>
                  </a:schemeClr>
                </a:solidFill>
                <a:latin typeface="Verdana" pitchFamily="34" charset="0"/>
                <a:ea typeface="Verdana" pitchFamily="34" charset="0"/>
                <a:cs typeface="Verdana" pitchFamily="34" charset="0"/>
              </a:rPr>
              <a:t>c</a:t>
            </a:r>
            <a:r>
              <a:rPr lang="en-NL" sz="600" kern="1200" dirty="0">
                <a:solidFill>
                  <a:schemeClr val="bg1">
                    <a:lumMod val="50000"/>
                  </a:schemeClr>
                </a:solidFill>
                <a:latin typeface="Verdana" pitchFamily="34" charset="0"/>
                <a:ea typeface="Verdana" pitchFamily="34" charset="0"/>
                <a:cs typeface="Verdana" pitchFamily="34" charset="0"/>
              </a:rPr>
              <a:t>t</a:t>
            </a:r>
            <a:r>
              <a:rPr lang="nl-NL" sz="600" kern="1200" dirty="0">
                <a:solidFill>
                  <a:schemeClr val="bg1">
                    <a:lumMod val="50000"/>
                  </a:schemeClr>
                </a:solidFill>
                <a:latin typeface="Verdana" pitchFamily="34" charset="0"/>
                <a:ea typeface="Verdana" pitchFamily="34" charset="0"/>
                <a:cs typeface="Verdana" pitchFamily="34" charset="0"/>
              </a:rPr>
              <a:t>o</a:t>
            </a:r>
            <a:r>
              <a:rPr lang="en-NL" sz="600" kern="1200" dirty="0">
                <a:solidFill>
                  <a:schemeClr val="bg1">
                    <a:lumMod val="50000"/>
                  </a:schemeClr>
                </a:solidFill>
                <a:latin typeface="Verdana" pitchFamily="34" charset="0"/>
                <a:ea typeface="Verdana" pitchFamily="34" charset="0"/>
                <a:cs typeface="Verdana" pitchFamily="34" charset="0"/>
              </a:rPr>
              <a:t>b</a:t>
            </a:r>
            <a:r>
              <a:rPr lang="nl-NL" sz="600" kern="1200" dirty="0">
                <a:solidFill>
                  <a:schemeClr val="bg1">
                    <a:lumMod val="50000"/>
                  </a:schemeClr>
                </a:solidFill>
                <a:latin typeface="Verdana" pitchFamily="34" charset="0"/>
                <a:ea typeface="Verdana" pitchFamily="34" charset="0"/>
                <a:cs typeface="Verdana" pitchFamily="34" charset="0"/>
              </a:rPr>
              <a:t>e</a:t>
            </a:r>
            <a:r>
              <a:rPr lang="en-NL" sz="600" kern="1200" dirty="0">
                <a:solidFill>
                  <a:schemeClr val="bg1">
                    <a:lumMod val="50000"/>
                  </a:schemeClr>
                </a:solidFill>
                <a:latin typeface="Verdana" pitchFamily="34" charset="0"/>
                <a:ea typeface="Verdana" pitchFamily="34" charset="0"/>
                <a:cs typeface="Verdana" pitchFamily="34" charset="0"/>
              </a:rPr>
              <a:t>r</a:t>
            </a:r>
            <a:r>
              <a:rPr lang="en-US" sz="600" kern="1200" dirty="0">
                <a:solidFill>
                  <a:schemeClr val="bg1">
                    <a:lumMod val="50000"/>
                  </a:schemeClr>
                </a:solidFill>
                <a:latin typeface="Verdana" pitchFamily="34" charset="0"/>
                <a:ea typeface="Verdana" pitchFamily="34" charset="0"/>
                <a:cs typeface="Verdana" pitchFamily="34" charset="0"/>
              </a:rPr>
              <a:t> 2020. © 2020 Atos. Confidential information owned by Atos, to be used by the recipient only. This document, or any part of it, may not be reproduced, copied, circulated and/or distributed nor quoted without prior written approval from Atos.</a:t>
            </a:r>
            <a:endParaRPr lang="en-US" sz="600" dirty="0">
              <a:solidFill>
                <a:schemeClr val="bg1">
                  <a:lumMod val="50000"/>
                </a:schemeClr>
              </a:solidFill>
              <a:latin typeface="Verdana" pitchFamily="34" charset="0"/>
              <a:ea typeface="Verdana" pitchFamily="34" charset="0"/>
              <a:cs typeface="Verdana" pitchFamily="34" charset="0"/>
            </a:endParaRPr>
          </a:p>
        </p:txBody>
      </p:sp>
      <p:pic>
        <p:nvPicPr>
          <p:cNvPr id="10" name="Picture 9">
            <a:extLst>
              <a:ext uri="{FF2B5EF4-FFF2-40B4-BE49-F238E27FC236}">
                <a16:creationId xmlns:a16="http://schemas.microsoft.com/office/drawing/2014/main" id="{97066E80-C4C6-4BF1-BA1C-704D0F6F80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spTree>
    <p:extLst>
      <p:ext uri="{BB962C8B-B14F-4D97-AF65-F5344CB8AC3E}">
        <p14:creationId xmlns:p14="http://schemas.microsoft.com/office/powerpoint/2010/main" val="262920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5" name="Freeform: Shape 144">
            <a:extLst>
              <a:ext uri="{FF2B5EF4-FFF2-40B4-BE49-F238E27FC236}">
                <a16:creationId xmlns:a16="http://schemas.microsoft.com/office/drawing/2014/main" id="{8F66D3D1-1CCC-4024-AAA0-17F4F431BCCF}"/>
              </a:ext>
            </a:extLst>
          </p:cNvPr>
          <p:cNvSpPr/>
          <p:nvPr userDrawn="1"/>
        </p:nvSpPr>
        <p:spPr>
          <a:xfrm>
            <a:off x="5904000" y="-3429"/>
            <a:ext cx="324000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t="109"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4"/>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4856071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5" name="Freeform: Shape 144">
            <a:extLst>
              <a:ext uri="{FF2B5EF4-FFF2-40B4-BE49-F238E27FC236}">
                <a16:creationId xmlns:a16="http://schemas.microsoft.com/office/drawing/2014/main" id="{8F66D3D1-1CCC-4024-AAA0-17F4F431BCCF}"/>
              </a:ext>
            </a:extLst>
          </p:cNvPr>
          <p:cNvSpPr/>
          <p:nvPr userDrawn="1"/>
        </p:nvSpPr>
        <p:spPr>
          <a:xfrm>
            <a:off x="5904000" y="0"/>
            <a:ext cx="324000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b="2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295818838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5" name="Freeform: Shape 144">
            <a:extLst>
              <a:ext uri="{FF2B5EF4-FFF2-40B4-BE49-F238E27FC236}">
                <a16:creationId xmlns:a16="http://schemas.microsoft.com/office/drawing/2014/main" id="{8F66D3D1-1CCC-4024-AAA0-17F4F431BCCF}"/>
              </a:ext>
            </a:extLst>
          </p:cNvPr>
          <p:cNvSpPr/>
          <p:nvPr userDrawn="1"/>
        </p:nvSpPr>
        <p:spPr>
          <a:xfrm>
            <a:off x="5904000" y="-1"/>
            <a:ext cx="324000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b="2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24629537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5" name="Freeform: Shape 144">
            <a:extLst>
              <a:ext uri="{FF2B5EF4-FFF2-40B4-BE49-F238E27FC236}">
                <a16:creationId xmlns:a16="http://schemas.microsoft.com/office/drawing/2014/main" id="{8F66D3D1-1CCC-4024-AAA0-17F4F431BCCF}"/>
              </a:ext>
            </a:extLst>
          </p:cNvPr>
          <p:cNvSpPr/>
          <p:nvPr userDrawn="1"/>
        </p:nvSpPr>
        <p:spPr>
          <a:xfrm>
            <a:off x="5904000" y="-1"/>
            <a:ext cx="324000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b="7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26998205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bg1"/>
        </a:solidFill>
        <a:effectLst/>
      </p:bgPr>
    </p:bg>
    <p:spTree>
      <p:nvGrpSpPr>
        <p:cNvPr id="1" name=""/>
        <p:cNvGrpSpPr/>
        <p:nvPr/>
      </p:nvGrpSpPr>
      <p:grpSpPr>
        <a:xfrm>
          <a:off x="0" y="0"/>
          <a:ext cx="0" cy="0"/>
          <a:chOff x="0" y="0"/>
          <a:chExt cx="0" cy="0"/>
        </a:xfrm>
      </p:grpSpPr>
      <p:sp>
        <p:nvSpPr>
          <p:cNvPr id="10" name="AddClassification"/>
          <p:cNvSpPr txBox="1">
            <a:spLocks noChangeArrowheads="1"/>
          </p:cNvSpPr>
          <p:nvPr userDrawn="1"/>
        </p:nvSpPr>
        <p:spPr bwMode="auto">
          <a:xfrm>
            <a:off x="4296924" y="4652161"/>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dirty="0">
                <a:solidFill>
                  <a:schemeClr val="tx1"/>
                </a:solidFill>
                <a:latin typeface="Verdana" pitchFamily="34" charset="0"/>
                <a:ea typeface="Verdana" pitchFamily="34" charset="0"/>
                <a:cs typeface="Verdana" pitchFamily="34" charset="0"/>
              </a:rPr>
              <a:t>© </a:t>
            </a:r>
            <a:r>
              <a:rPr lang="en-NL" sz="800" b="0" dirty="0">
                <a:solidFill>
                  <a:schemeClr val="tx1"/>
                </a:solidFill>
                <a:latin typeface="Verdana" pitchFamily="34" charset="0"/>
                <a:ea typeface="Verdana" pitchFamily="34" charset="0"/>
                <a:cs typeface="Verdana" pitchFamily="34" charset="0"/>
              </a:rPr>
              <a:t>A</a:t>
            </a:r>
            <a:r>
              <a:rPr lang="nl-NL" sz="800" b="0" dirty="0">
                <a:solidFill>
                  <a:schemeClr val="tx1"/>
                </a:solidFill>
                <a:latin typeface="Verdana" pitchFamily="34" charset="0"/>
                <a:ea typeface="Verdana" pitchFamily="34" charset="0"/>
                <a:cs typeface="Verdana" pitchFamily="34" charset="0"/>
              </a:rPr>
              <a:t>t</a:t>
            </a:r>
            <a:r>
              <a:rPr lang="en-NL" sz="800" b="0" dirty="0">
                <a:solidFill>
                  <a:schemeClr val="tx1"/>
                </a:solidFill>
                <a:latin typeface="Verdana" pitchFamily="34" charset="0"/>
                <a:ea typeface="Verdana" pitchFamily="34" charset="0"/>
                <a:cs typeface="Verdana" pitchFamily="34" charset="0"/>
              </a:rPr>
              <a:t>o</a:t>
            </a:r>
            <a:r>
              <a:rPr lang="nl-NL" sz="800" b="0" dirty="0">
                <a:solidFill>
                  <a:schemeClr val="tx1"/>
                </a:solidFill>
                <a:latin typeface="Verdana" pitchFamily="34" charset="0"/>
                <a:ea typeface="Verdana" pitchFamily="34" charset="0"/>
                <a:cs typeface="Verdana" pitchFamily="34" charset="0"/>
              </a:rPr>
              <a:t>s</a:t>
            </a:r>
            <a:endParaRPr lang="en-US" sz="800" b="0" dirty="0">
              <a:solidFill>
                <a:schemeClr val="tx1"/>
              </a:solidFill>
              <a:latin typeface="Verdana" pitchFamily="34" charset="0"/>
              <a:ea typeface="Verdana" pitchFamily="34" charset="0"/>
              <a:cs typeface="Verdana" pitchFamily="34" charset="0"/>
            </a:endParaRPr>
          </a:p>
        </p:txBody>
      </p:sp>
      <p:sp>
        <p:nvSpPr>
          <p:cNvPr id="11" name="Title 4">
            <a:extLst>
              <a:ext uri="{FF2B5EF4-FFF2-40B4-BE49-F238E27FC236}">
                <a16:creationId xmlns:a16="http://schemas.microsoft.com/office/drawing/2014/main" id="{42A67D0E-7482-4A6A-9596-65138D4180BE}"/>
              </a:ext>
            </a:extLst>
          </p:cNvPr>
          <p:cNvSpPr>
            <a:spLocks noGrp="1"/>
          </p:cNvSpPr>
          <p:nvPr>
            <p:ph type="title" hasCustomPrompt="1"/>
          </p:nvPr>
        </p:nvSpPr>
        <p:spPr>
          <a:xfrm>
            <a:off x="345152" y="1487559"/>
            <a:ext cx="5095835" cy="2168382"/>
          </a:xfrm>
          <a:prstGeom prst="rect">
            <a:avLst/>
          </a:prstGeom>
        </p:spPr>
        <p:txBody>
          <a:bodyPr wrap="square" lIns="0" tIns="0" rIns="0" bIns="0" anchor="ctr">
            <a:spAutoFit/>
          </a:bodyPr>
          <a:lstStyle>
            <a:lvl1pPr>
              <a:lnSpc>
                <a:spcPts val="5625"/>
              </a:lnSpc>
              <a:defRPr sz="4800" b="0" i="0" baseline="0">
                <a:solidFill>
                  <a:srgbClr val="0066A1"/>
                </a:solidFill>
                <a:latin typeface="+mj-lt"/>
                <a:ea typeface="Stag Sans Light" charset="0"/>
                <a:cs typeface="Stag Sans Light" charset="0"/>
              </a:defRPr>
            </a:lvl1pPr>
          </a:lstStyle>
          <a:p>
            <a:r>
              <a:rPr lang="en-US" dirty="0"/>
              <a:t>This is</a:t>
            </a:r>
            <a:br>
              <a:rPr lang="en-US" dirty="0"/>
            </a:br>
            <a:r>
              <a:rPr lang="en-US" dirty="0"/>
              <a:t>the title</a:t>
            </a:r>
            <a:br>
              <a:rPr lang="en-US" dirty="0"/>
            </a:br>
            <a:r>
              <a:rPr lang="en-US" dirty="0"/>
              <a:t>of this PPT</a:t>
            </a:r>
          </a:p>
        </p:txBody>
      </p:sp>
      <p:sp>
        <p:nvSpPr>
          <p:cNvPr id="8" name="AddCustomDate#1"/>
          <p:cNvSpPr txBox="1"/>
          <p:nvPr userDrawn="1"/>
        </p:nvSpPr>
        <p:spPr>
          <a:xfrm>
            <a:off x="251520" y="4037848"/>
            <a:ext cx="1178721" cy="276999"/>
          </a:xfrm>
          <a:prstGeom prst="rect">
            <a:avLst/>
          </a:prstGeom>
          <a:noFill/>
        </p:spPr>
        <p:txBody>
          <a:bodyPr wrap="none" rtlCol="0">
            <a:spAutoFit/>
          </a:bodyPr>
          <a:lstStyle/>
          <a:p>
            <a:pPr algn="l"/>
            <a:r>
              <a:rPr lang="nl-NL" sz="1200" b="0">
                <a:solidFill>
                  <a:srgbClr val="0066A1"/>
                </a:solidFill>
                <a:latin typeface="Verdana" pitchFamily="34" charset="0"/>
                <a:ea typeface="Verdana" pitchFamily="34" charset="0"/>
                <a:cs typeface="Verdana" pitchFamily="34" charset="0"/>
              </a:rPr>
              <a:t>dd-mm-yyyy</a:t>
            </a:r>
            <a:endParaRPr lang="nl-NL" sz="1200" b="0" dirty="0">
              <a:solidFill>
                <a:srgbClr val="0066A1"/>
              </a:solidFill>
              <a:latin typeface="Verdana" pitchFamily="34" charset="0"/>
              <a:ea typeface="Verdana" pitchFamily="34" charset="0"/>
              <a:cs typeface="Verdana" pitchFamily="34" charset="0"/>
            </a:endParaRPr>
          </a:p>
        </p:txBody>
      </p:sp>
      <p:sp>
        <p:nvSpPr>
          <p:cNvPr id="145" name="Freeform: Shape 144">
            <a:extLst>
              <a:ext uri="{FF2B5EF4-FFF2-40B4-BE49-F238E27FC236}">
                <a16:creationId xmlns:a16="http://schemas.microsoft.com/office/drawing/2014/main" id="{8F66D3D1-1CCC-4024-AAA0-17F4F431BCCF}"/>
              </a:ext>
            </a:extLst>
          </p:cNvPr>
          <p:cNvSpPr/>
          <p:nvPr userDrawn="1"/>
        </p:nvSpPr>
        <p:spPr>
          <a:xfrm>
            <a:off x="5899150" y="-1"/>
            <a:ext cx="3244850" cy="3142800"/>
          </a:xfrm>
          <a:custGeom>
            <a:avLst/>
            <a:gdLst>
              <a:gd name="connsiteX0" fmla="*/ 314807 w 3261639"/>
              <a:gd name="connsiteY0" fmla="*/ 0 h 3147814"/>
              <a:gd name="connsiteX1" fmla="*/ 3261639 w 3261639"/>
              <a:gd name="connsiteY1" fmla="*/ 0 h 3147814"/>
              <a:gd name="connsiteX2" fmla="*/ 3261639 w 3261639"/>
              <a:gd name="connsiteY2" fmla="*/ 2660486 h 3147814"/>
              <a:gd name="connsiteX3" fmla="*/ 3239824 w 3261639"/>
              <a:gd name="connsiteY3" fmla="*/ 2680956 h 3147814"/>
              <a:gd name="connsiteX4" fmla="*/ 1980220 w 3261639"/>
              <a:gd name="connsiteY4" fmla="*/ 3147814 h 3147814"/>
              <a:gd name="connsiteX5" fmla="*/ 0 w 3261639"/>
              <a:gd name="connsiteY5" fmla="*/ 1103343 h 3147814"/>
              <a:gd name="connsiteX6" fmla="*/ 239002 w 3261639"/>
              <a:gd name="connsiteY6" fmla="*/ 128827 h 314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639" h="3147814">
                <a:moveTo>
                  <a:pt x="314807" y="0"/>
                </a:moveTo>
                <a:lnTo>
                  <a:pt x="3261639" y="0"/>
                </a:lnTo>
                <a:lnTo>
                  <a:pt x="3261639" y="2660486"/>
                </a:lnTo>
                <a:lnTo>
                  <a:pt x="3239824" y="2680956"/>
                </a:lnTo>
                <a:cubicBezTo>
                  <a:pt x="2897525" y="2972612"/>
                  <a:pt x="2458690" y="3147814"/>
                  <a:pt x="1980220" y="3147814"/>
                </a:cubicBezTo>
                <a:cubicBezTo>
                  <a:pt x="886575" y="3147814"/>
                  <a:pt x="0" y="2232473"/>
                  <a:pt x="0" y="1103343"/>
                </a:cubicBezTo>
                <a:cubicBezTo>
                  <a:pt x="0" y="750490"/>
                  <a:pt x="86580" y="418515"/>
                  <a:pt x="239002" y="128827"/>
                </a:cubicBezTo>
                <a:close/>
              </a:path>
            </a:pathLst>
          </a:custGeom>
          <a:blipFill dpi="0" rotWithShape="1">
            <a:blip r:embed="rId2" cstate="screen">
              <a:extLst>
                <a:ext uri="{28A0092B-C50C-407E-A947-70E740481C1C}">
                  <a14:useLocalDpi xmlns:a14="http://schemas.microsoft.com/office/drawing/2010/main"/>
                </a:ext>
              </a:extLst>
            </a:blip>
            <a:srcRect/>
            <a:stretch>
              <a:fillRect b="5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up 18">
            <a:extLst>
              <a:ext uri="{FF2B5EF4-FFF2-40B4-BE49-F238E27FC236}">
                <a16:creationId xmlns:a16="http://schemas.microsoft.com/office/drawing/2014/main" id="{5058EE4E-711E-4A22-971A-1F49D0E742CD}"/>
              </a:ext>
            </a:extLst>
          </p:cNvPr>
          <p:cNvGrpSpPr/>
          <p:nvPr userDrawn="1"/>
        </p:nvGrpSpPr>
        <p:grpSpPr>
          <a:xfrm>
            <a:off x="344325" y="4372526"/>
            <a:ext cx="8473571" cy="436624"/>
            <a:chOff x="344325" y="4372526"/>
            <a:chExt cx="8473571" cy="436624"/>
          </a:xfrm>
        </p:grpSpPr>
        <p:pic>
          <p:nvPicPr>
            <p:cNvPr id="9" name="Picture 8">
              <a:extLst>
                <a:ext uri="{FF2B5EF4-FFF2-40B4-BE49-F238E27FC236}">
                  <a16:creationId xmlns:a16="http://schemas.microsoft.com/office/drawing/2014/main" id="{CB0FC33D-EE41-4640-9F34-D397D33634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2981" y="4372526"/>
              <a:ext cx="1334915" cy="436624"/>
            </a:xfrm>
            <a:prstGeom prst="rect">
              <a:avLst/>
            </a:prstGeom>
          </p:spPr>
        </p:pic>
        <p:pic>
          <p:nvPicPr>
            <p:cNvPr id="82" name="Picture 81">
              <a:extLst>
                <a:ext uri="{FF2B5EF4-FFF2-40B4-BE49-F238E27FC236}">
                  <a16:creationId xmlns:a16="http://schemas.microsoft.com/office/drawing/2014/main" id="{57770BB7-1A3C-407D-AE0A-6BF04D5DD6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4325" y="4723075"/>
              <a:ext cx="1635224" cy="86075"/>
            </a:xfrm>
            <a:prstGeom prst="rect">
              <a:avLst/>
            </a:prstGeom>
          </p:spPr>
        </p:pic>
      </p:grpSp>
      <p:pic>
        <p:nvPicPr>
          <p:cNvPr id="29" name="Graphic 28">
            <a:extLst>
              <a:ext uri="{FF2B5EF4-FFF2-40B4-BE49-F238E27FC236}">
                <a16:creationId xmlns:a16="http://schemas.microsoft.com/office/drawing/2014/main" id="{85A26302-A6CD-4A3D-B9F0-64B77D269CE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25294" b="23349"/>
          <a:stretch>
            <a:fillRect/>
          </a:stretch>
        </p:blipFill>
        <p:spPr>
          <a:xfrm rot="16200000">
            <a:off x="5516919" y="-75932"/>
            <a:ext cx="3551149" cy="3703012"/>
          </a:xfrm>
          <a:custGeom>
            <a:avLst/>
            <a:gdLst>
              <a:gd name="connsiteX0" fmla="*/ 3559946 w 3559946"/>
              <a:gd name="connsiteY0" fmla="*/ 0 h 3703012"/>
              <a:gd name="connsiteX1" fmla="*/ 3559946 w 3559946"/>
              <a:gd name="connsiteY1" fmla="*/ 3703012 h 3703012"/>
              <a:gd name="connsiteX2" fmla="*/ 0 w 3559946"/>
              <a:gd name="connsiteY2" fmla="*/ 3703012 h 3703012"/>
              <a:gd name="connsiteX3" fmla="*/ 0 w 3559946"/>
              <a:gd name="connsiteY3" fmla="*/ 0 h 3703012"/>
            </a:gdLst>
            <a:ahLst/>
            <a:cxnLst>
              <a:cxn ang="0">
                <a:pos x="connsiteX0" y="connsiteY0"/>
              </a:cxn>
              <a:cxn ang="0">
                <a:pos x="connsiteX1" y="connsiteY1"/>
              </a:cxn>
              <a:cxn ang="0">
                <a:pos x="connsiteX2" y="connsiteY2"/>
              </a:cxn>
              <a:cxn ang="0">
                <a:pos x="connsiteX3" y="connsiteY3"/>
              </a:cxn>
            </a:cxnLst>
            <a:rect l="l" t="t" r="r" b="b"/>
            <a:pathLst>
              <a:path w="3559946" h="3703012">
                <a:moveTo>
                  <a:pt x="3559946" y="0"/>
                </a:moveTo>
                <a:lnTo>
                  <a:pt x="3559946" y="3703012"/>
                </a:lnTo>
                <a:lnTo>
                  <a:pt x="0" y="3703012"/>
                </a:lnTo>
                <a:lnTo>
                  <a:pt x="0" y="0"/>
                </a:lnTo>
                <a:close/>
              </a:path>
            </a:pathLst>
          </a:custGeom>
        </p:spPr>
      </p:pic>
    </p:spTree>
    <p:extLst>
      <p:ext uri="{BB962C8B-B14F-4D97-AF65-F5344CB8AC3E}">
        <p14:creationId xmlns:p14="http://schemas.microsoft.com/office/powerpoint/2010/main" val="213134546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pic>
        <p:nvPicPr>
          <p:cNvPr id="6" name="Picture 5">
            <a:extLst>
              <a:ext uri="{FF2B5EF4-FFF2-40B4-BE49-F238E27FC236}">
                <a16:creationId xmlns:a16="http://schemas.microsoft.com/office/drawing/2014/main" id="{CCE1500D-F847-47D9-9599-73471ABF070B}"/>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326874" y="4851247"/>
            <a:ext cx="1635224" cy="86075"/>
          </a:xfrm>
          <a:prstGeom prst="rect">
            <a:avLst/>
          </a:prstGeom>
        </p:spPr>
      </p:pic>
      <p:sp>
        <p:nvSpPr>
          <p:cNvPr id="7" name="Slide Number Placeholder 5">
            <a:extLst>
              <a:ext uri="{FF2B5EF4-FFF2-40B4-BE49-F238E27FC236}">
                <a16:creationId xmlns:a16="http://schemas.microsoft.com/office/drawing/2014/main" id="{9B4EAA29-B540-4720-A9C8-05DFCE0E2BB0}"/>
              </a:ext>
            </a:extLst>
          </p:cNvPr>
          <p:cNvSpPr>
            <a:spLocks noGrp="1"/>
          </p:cNvSpPr>
          <p:nvPr>
            <p:ph type="sldNum" sz="quarter" idx="4"/>
          </p:nvPr>
        </p:nvSpPr>
        <p:spPr>
          <a:xfrm>
            <a:off x="4350366" y="4782568"/>
            <a:ext cx="443268" cy="2160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Tree>
    <p:extLst>
      <p:ext uri="{BB962C8B-B14F-4D97-AF65-F5344CB8AC3E}">
        <p14:creationId xmlns:p14="http://schemas.microsoft.com/office/powerpoint/2010/main" val="19981822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655" r:id="rId45"/>
  </p:sldLayoutIdLst>
  <p:hf hdr="0" ftr="0" dt="0"/>
  <p:txStyles>
    <p:titleStyle>
      <a:lvl1pPr algn="l" defTabSz="914400" rtl="0" eaLnBrk="1" latinLnBrk="0" hangingPunct="1">
        <a:spcBef>
          <a:spcPct val="0"/>
        </a:spcBef>
        <a:buNone/>
        <a:defRPr sz="2400" b="1" kern="1200" baseline="0">
          <a:solidFill>
            <a:srgbClr val="0066A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hyperlink" Target="file:///\\srv-filer01.global.ad\AFFAIRES_DIGILOG\1-12-DGA-2001\TECHNIQUE\BE\1_PlansProEngineer\marsoui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8">
            <a:extLst>
              <a:ext uri="{FF2B5EF4-FFF2-40B4-BE49-F238E27FC236}">
                <a16:creationId xmlns:a16="http://schemas.microsoft.com/office/drawing/2014/main" id="{20DF75FD-9535-4EA2-B790-4F510534A214}"/>
              </a:ext>
            </a:extLst>
          </p:cNvPr>
          <p:cNvSpPr txBox="1"/>
          <p:nvPr userDrawn="1"/>
        </p:nvSpPr>
        <p:spPr>
          <a:xfrm>
            <a:off x="344325" y="202829"/>
            <a:ext cx="1635224" cy="363176"/>
          </a:xfrm>
          <a:prstGeom prst="rect">
            <a:avLst/>
          </a:prstGeom>
          <a:noFill/>
        </p:spPr>
        <p:txBody>
          <a:bodyPr wrap="square" rtlCol="0">
            <a:spAutoFit/>
          </a:bodyPr>
          <a:lstStyle/>
          <a:p>
            <a:pPr algn="ctr">
              <a:lnSpc>
                <a:spcPct val="80000"/>
              </a:lnSpc>
            </a:pPr>
            <a:r>
              <a:rPr lang="fr-FR" sz="1100" dirty="0">
                <a:solidFill>
                  <a:schemeClr val="bg1"/>
                </a:solidFill>
              </a:rPr>
              <a:t>H</a:t>
            </a:r>
            <a:r>
              <a:rPr lang="en-NL" sz="1100" dirty="0">
                <a:solidFill>
                  <a:schemeClr val="bg1"/>
                </a:solidFill>
              </a:rPr>
              <a:t>E</a:t>
            </a:r>
            <a:r>
              <a:rPr lang="nl-NL" sz="1100" dirty="0">
                <a:solidFill>
                  <a:schemeClr val="bg1"/>
                </a:solidFill>
              </a:rPr>
              <a:t>A</a:t>
            </a:r>
            <a:r>
              <a:rPr lang="en-NL" sz="1100" dirty="0">
                <a:solidFill>
                  <a:schemeClr val="bg1"/>
                </a:solidFill>
              </a:rPr>
              <a:t>L</a:t>
            </a:r>
            <a:r>
              <a:rPr lang="nl-NL" sz="1100" dirty="0">
                <a:solidFill>
                  <a:schemeClr val="bg1"/>
                </a:solidFill>
              </a:rPr>
              <a:t>T</a:t>
            </a:r>
            <a:r>
              <a:rPr lang="en-NL" sz="1100" dirty="0">
                <a:solidFill>
                  <a:schemeClr val="bg1"/>
                </a:solidFill>
              </a:rPr>
              <a:t>H</a:t>
            </a:r>
            <a:r>
              <a:rPr lang="nl-NL" sz="1100" dirty="0">
                <a:solidFill>
                  <a:schemeClr val="bg1"/>
                </a:solidFill>
              </a:rPr>
              <a:t>C</a:t>
            </a:r>
            <a:r>
              <a:rPr lang="en-NL" sz="1100" dirty="0">
                <a:solidFill>
                  <a:schemeClr val="bg1"/>
                </a:solidFill>
              </a:rPr>
              <a:t>ARE &amp;</a:t>
            </a:r>
            <a:br>
              <a:rPr lang="en-NL" sz="1100" dirty="0">
                <a:solidFill>
                  <a:schemeClr val="bg1"/>
                </a:solidFill>
              </a:rPr>
            </a:br>
            <a:r>
              <a:rPr lang="en-NL" sz="1100" dirty="0">
                <a:solidFill>
                  <a:schemeClr val="bg1"/>
                </a:solidFill>
              </a:rPr>
              <a:t>LIFE SCIENCES</a:t>
            </a:r>
            <a:endParaRPr lang="fr-FR" sz="1100" dirty="0">
              <a:solidFill>
                <a:schemeClr val="bg1"/>
              </a:solidFill>
            </a:endParaRPr>
          </a:p>
        </p:txBody>
      </p:sp>
      <p:grpSp>
        <p:nvGrpSpPr>
          <p:cNvPr id="8" name="Group 7">
            <a:extLst>
              <a:ext uri="{FF2B5EF4-FFF2-40B4-BE49-F238E27FC236}">
                <a16:creationId xmlns:a16="http://schemas.microsoft.com/office/drawing/2014/main" id="{2FBFCDAD-1DD8-4AE2-85A3-C14AD9F3C179}"/>
              </a:ext>
            </a:extLst>
          </p:cNvPr>
          <p:cNvGrpSpPr/>
          <p:nvPr/>
        </p:nvGrpSpPr>
        <p:grpSpPr>
          <a:xfrm>
            <a:off x="345152" y="0"/>
            <a:ext cx="1635227" cy="668369"/>
            <a:chOff x="344322" y="-8797"/>
            <a:chExt cx="1635227" cy="668369"/>
          </a:xfrm>
        </p:grpSpPr>
        <p:sp>
          <p:nvSpPr>
            <p:cNvPr id="9" name="Rectangle 8">
              <a:extLst>
                <a:ext uri="{FF2B5EF4-FFF2-40B4-BE49-F238E27FC236}">
                  <a16:creationId xmlns:a16="http://schemas.microsoft.com/office/drawing/2014/main" id="{D155C812-3C5A-42CA-8251-7EE51FA1D06B}"/>
                </a:ext>
              </a:extLst>
            </p:cNvPr>
            <p:cNvSpPr/>
            <p:nvPr userDrawn="1"/>
          </p:nvSpPr>
          <p:spPr>
            <a:xfrm>
              <a:off x="344322" y="-8797"/>
              <a:ext cx="1635227" cy="668369"/>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70" dirty="0"/>
            </a:p>
          </p:txBody>
        </p:sp>
        <p:sp>
          <p:nvSpPr>
            <p:cNvPr id="10" name="ZoneTexte 8">
              <a:extLst>
                <a:ext uri="{FF2B5EF4-FFF2-40B4-BE49-F238E27FC236}">
                  <a16:creationId xmlns:a16="http://schemas.microsoft.com/office/drawing/2014/main" id="{24B58E86-AC22-4939-9C63-E8AB6880B3AF}"/>
                </a:ext>
              </a:extLst>
            </p:cNvPr>
            <p:cNvSpPr txBox="1"/>
            <p:nvPr userDrawn="1"/>
          </p:nvSpPr>
          <p:spPr>
            <a:xfrm>
              <a:off x="344325" y="330705"/>
              <a:ext cx="1635224" cy="227755"/>
            </a:xfrm>
            <a:prstGeom prst="rect">
              <a:avLst/>
            </a:prstGeom>
            <a:noFill/>
          </p:spPr>
          <p:txBody>
            <a:bodyPr wrap="square" rtlCol="0" anchor="b">
              <a:spAutoFit/>
            </a:bodyPr>
            <a:lstStyle/>
            <a:p>
              <a:pPr algn="ctr">
                <a:lnSpc>
                  <a:spcPct val="80000"/>
                </a:lnSpc>
              </a:pPr>
              <a:r>
                <a:rPr lang="fr-FR" sz="1100" dirty="0" err="1">
                  <a:solidFill>
                    <a:schemeClr val="bg1"/>
                  </a:solidFill>
                </a:rPr>
                <a:t>ALSe</a:t>
              </a:r>
              <a:endParaRPr lang="fr-FR" sz="1100" dirty="0">
                <a:solidFill>
                  <a:schemeClr val="bg1"/>
                </a:solidFill>
              </a:endParaRPr>
            </a:p>
          </p:txBody>
        </p:sp>
      </p:grpSp>
      <p:sp>
        <p:nvSpPr>
          <p:cNvPr id="5" name="Rectangle 4">
            <a:extLst>
              <a:ext uri="{FF2B5EF4-FFF2-40B4-BE49-F238E27FC236}">
                <a16:creationId xmlns:a16="http://schemas.microsoft.com/office/drawing/2014/main" id="{9C1A3ADF-ABE1-45F5-96AF-E9B560C4666F}"/>
              </a:ext>
            </a:extLst>
          </p:cNvPr>
          <p:cNvSpPr/>
          <p:nvPr/>
        </p:nvSpPr>
        <p:spPr>
          <a:xfrm>
            <a:off x="251520" y="2571750"/>
            <a:ext cx="5557178" cy="1015663"/>
          </a:xfrm>
          <a:prstGeom prst="rect">
            <a:avLst/>
          </a:prstGeom>
        </p:spPr>
        <p:txBody>
          <a:bodyPr wrap="square">
            <a:spAutoFit/>
          </a:bodyPr>
          <a:lstStyle/>
          <a:p>
            <a:r>
              <a:rPr lang="fr-FR" sz="2000" dirty="0">
                <a:solidFill>
                  <a:srgbClr val="002060"/>
                </a:solidFill>
              </a:rPr>
              <a:t>MARSOUIN – </a:t>
            </a:r>
          </a:p>
          <a:p>
            <a:r>
              <a:rPr lang="fr-FR" sz="2000" dirty="0">
                <a:solidFill>
                  <a:srgbClr val="002060"/>
                </a:solidFill>
              </a:rPr>
              <a:t>Revue de Conception Préliminaire Interne</a:t>
            </a:r>
          </a:p>
          <a:p>
            <a:r>
              <a:rPr lang="fr-FR" sz="2000" dirty="0">
                <a:solidFill>
                  <a:srgbClr val="002060"/>
                </a:solidFill>
              </a:rPr>
              <a:t>PDR du 25_03_21</a:t>
            </a:r>
          </a:p>
        </p:txBody>
      </p:sp>
    </p:spTree>
    <p:extLst>
      <p:ext uri="{BB962C8B-B14F-4D97-AF65-F5344CB8AC3E}">
        <p14:creationId xmlns:p14="http://schemas.microsoft.com/office/powerpoint/2010/main" val="252284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sp>
        <p:nvSpPr>
          <p:cNvPr id="7" name="Titre 4">
            <a:extLst>
              <a:ext uri="{FF2B5EF4-FFF2-40B4-BE49-F238E27FC236}">
                <a16:creationId xmlns:a16="http://schemas.microsoft.com/office/drawing/2014/main" id="{5856023D-AD98-4A78-80D7-1E1714D17922}"/>
              </a:ext>
            </a:extLst>
          </p:cNvPr>
          <p:cNvSpPr txBox="1">
            <a:spLocks/>
          </p:cNvSpPr>
          <p:nvPr/>
        </p:nvSpPr>
        <p:spPr>
          <a:xfrm>
            <a:off x="187121" y="339502"/>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Analyse SSI</a:t>
            </a:r>
          </a:p>
        </p:txBody>
      </p:sp>
      <p:graphicFrame>
        <p:nvGraphicFramePr>
          <p:cNvPr id="2" name="Tableau 1">
            <a:extLst>
              <a:ext uri="{FF2B5EF4-FFF2-40B4-BE49-F238E27FC236}">
                <a16:creationId xmlns:a16="http://schemas.microsoft.com/office/drawing/2014/main" id="{585D3290-44E9-4D10-AC84-BB402E739A6C}"/>
              </a:ext>
            </a:extLst>
          </p:cNvPr>
          <p:cNvGraphicFramePr>
            <a:graphicFrameLocks noGrp="1"/>
          </p:cNvGraphicFramePr>
          <p:nvPr>
            <p:extLst>
              <p:ext uri="{D42A27DB-BD31-4B8C-83A1-F6EECF244321}">
                <p14:modId xmlns:p14="http://schemas.microsoft.com/office/powerpoint/2010/main" val="1029386674"/>
              </p:ext>
            </p:extLst>
          </p:nvPr>
        </p:nvGraphicFramePr>
        <p:xfrm>
          <a:off x="261812" y="1059582"/>
          <a:ext cx="7380435" cy="2479477"/>
        </p:xfrm>
        <a:graphic>
          <a:graphicData uri="http://schemas.openxmlformats.org/drawingml/2006/table">
            <a:tbl>
              <a:tblPr/>
              <a:tblGrid>
                <a:gridCol w="272177">
                  <a:extLst>
                    <a:ext uri="{9D8B030D-6E8A-4147-A177-3AD203B41FA5}">
                      <a16:colId xmlns:a16="http://schemas.microsoft.com/office/drawing/2014/main" val="451033122"/>
                    </a:ext>
                  </a:extLst>
                </a:gridCol>
                <a:gridCol w="2645817">
                  <a:extLst>
                    <a:ext uri="{9D8B030D-6E8A-4147-A177-3AD203B41FA5}">
                      <a16:colId xmlns:a16="http://schemas.microsoft.com/office/drawing/2014/main" val="1796454238"/>
                    </a:ext>
                  </a:extLst>
                </a:gridCol>
                <a:gridCol w="557014">
                  <a:extLst>
                    <a:ext uri="{9D8B030D-6E8A-4147-A177-3AD203B41FA5}">
                      <a16:colId xmlns:a16="http://schemas.microsoft.com/office/drawing/2014/main" val="313616842"/>
                    </a:ext>
                  </a:extLst>
                </a:gridCol>
                <a:gridCol w="386112">
                  <a:extLst>
                    <a:ext uri="{9D8B030D-6E8A-4147-A177-3AD203B41FA5}">
                      <a16:colId xmlns:a16="http://schemas.microsoft.com/office/drawing/2014/main" val="3047469402"/>
                    </a:ext>
                  </a:extLst>
                </a:gridCol>
                <a:gridCol w="544355">
                  <a:extLst>
                    <a:ext uri="{9D8B030D-6E8A-4147-A177-3AD203B41FA5}">
                      <a16:colId xmlns:a16="http://schemas.microsoft.com/office/drawing/2014/main" val="468489199"/>
                    </a:ext>
                  </a:extLst>
                </a:gridCol>
                <a:gridCol w="594992">
                  <a:extLst>
                    <a:ext uri="{9D8B030D-6E8A-4147-A177-3AD203B41FA5}">
                      <a16:colId xmlns:a16="http://schemas.microsoft.com/office/drawing/2014/main" val="2172125058"/>
                    </a:ext>
                  </a:extLst>
                </a:gridCol>
                <a:gridCol w="594992">
                  <a:extLst>
                    <a:ext uri="{9D8B030D-6E8A-4147-A177-3AD203B41FA5}">
                      <a16:colId xmlns:a16="http://schemas.microsoft.com/office/drawing/2014/main" val="2571957703"/>
                    </a:ext>
                  </a:extLst>
                </a:gridCol>
                <a:gridCol w="594992">
                  <a:extLst>
                    <a:ext uri="{9D8B030D-6E8A-4147-A177-3AD203B41FA5}">
                      <a16:colId xmlns:a16="http://schemas.microsoft.com/office/drawing/2014/main" val="1237694876"/>
                    </a:ext>
                  </a:extLst>
                </a:gridCol>
                <a:gridCol w="594992">
                  <a:extLst>
                    <a:ext uri="{9D8B030D-6E8A-4147-A177-3AD203B41FA5}">
                      <a16:colId xmlns:a16="http://schemas.microsoft.com/office/drawing/2014/main" val="2406627635"/>
                    </a:ext>
                  </a:extLst>
                </a:gridCol>
                <a:gridCol w="594992">
                  <a:extLst>
                    <a:ext uri="{9D8B030D-6E8A-4147-A177-3AD203B41FA5}">
                      <a16:colId xmlns:a16="http://schemas.microsoft.com/office/drawing/2014/main" val="363192186"/>
                    </a:ext>
                  </a:extLst>
                </a:gridCol>
              </a:tblGrid>
              <a:tr h="457762">
                <a:tc gridSpan="2">
                  <a:txBody>
                    <a:bodyPr/>
                    <a:lstStyle/>
                    <a:p>
                      <a:pPr algn="l" fontAlgn="ctr"/>
                      <a:r>
                        <a:rPr lang="fr-FR" sz="600" b="1" i="0" u="none" strike="noStrike" dirty="0">
                          <a:solidFill>
                            <a:srgbClr val="000000"/>
                          </a:solidFill>
                          <a:effectLst/>
                          <a:latin typeface="Calibri" panose="020F0502020204030204" pitchFamily="34" charset="0"/>
                        </a:rPr>
                        <a:t>[1] CCTP ayant pour objet: Evolution et maintenance de l'outil MARSOUIN pour les bâtiments de surface de nouvelle génération de la Marine Nationale, v1.1 du 16/09/2019.</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600" b="1" i="0" u="none" strike="noStrike">
                          <a:solidFill>
                            <a:srgbClr val="000000"/>
                          </a:solidFill>
                          <a:effectLst/>
                          <a:latin typeface="Calibri" panose="020F0502020204030204" pitchFamily="34" charset="0"/>
                        </a:rPr>
                        <a:t>Type</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Conforme</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Commentaires</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Configuration 1</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Configuration 2</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Configuration 3</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Coffret Simulation</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Prestations de maintenance</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4287926"/>
                  </a:ext>
                </a:extLst>
              </a:tr>
              <a:tr h="86506">
                <a:tc gridSpan="2">
                  <a:txBody>
                    <a:bodyPr/>
                    <a:lstStyle/>
                    <a:p>
                      <a:pPr algn="l" fontAlgn="t"/>
                      <a:r>
                        <a:rPr lang="fr-FR" sz="600" b="1" i="0" u="none" strike="noStrike">
                          <a:solidFill>
                            <a:srgbClr val="000000"/>
                          </a:solidFill>
                          <a:effectLst/>
                          <a:latin typeface="Calibri" panose="020F0502020204030204" pitchFamily="34" charset="0"/>
                        </a:rPr>
                        <a:t>§2.10.1 Exigenges (SSI) dédiées aux coffrets d'acquisition et au coffret de simulation</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9890178"/>
                  </a:ext>
                </a:extLst>
              </a:tr>
              <a:tr h="346024">
                <a:tc>
                  <a:txBody>
                    <a:bodyPr/>
                    <a:lstStyle/>
                    <a:p>
                      <a:pPr algn="l" fontAlgn="t"/>
                      <a:r>
                        <a:rPr lang="fr-FR" sz="600" b="1" i="0" u="none" strike="noStrike">
                          <a:solidFill>
                            <a:srgbClr val="000000"/>
                          </a:solidFill>
                          <a:effectLst/>
                          <a:latin typeface="Calibri" panose="020F0502020204030204" pitchFamily="34" charset="0"/>
                        </a:rPr>
                        <a:t>{T-55}</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Aucun système ne possède de disque dur système interne. Tous les systèmes sont équipés de disques durs extractibles sur lesquels sont installées toutes les données du système d’exploitation, les applicatifs ainsi que les fichiers d’enregistrements et autres fichiers/données temporaires ou résiduels.</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Architecture HW + SW</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X</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08484"/>
                  </a:ext>
                </a:extLst>
              </a:tr>
              <a:tr h="545169">
                <a:tc>
                  <a:txBody>
                    <a:bodyPr/>
                    <a:lstStyle/>
                    <a:p>
                      <a:pPr algn="l" fontAlgn="t"/>
                      <a:r>
                        <a:rPr lang="fr-FR" sz="600" b="1" i="0" u="none" strike="noStrike">
                          <a:solidFill>
                            <a:srgbClr val="000000"/>
                          </a:solidFill>
                          <a:effectLst/>
                          <a:latin typeface="Calibri" panose="020F0502020204030204" pitchFamily="34" charset="0"/>
                        </a:rPr>
                        <a:t>{T-56}</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L’architecture logique et/ou physique des disques respecte la répartition suivante :</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Disque 1 : Partition 1 : système d’exploitation et applicatif.</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Disque 1, Partition 2 : journaux d’évènements sécurité.</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Disque 2 : données utilisateurs (si 2 disques) ou disque 1, partition 3 : données utilisateurs.</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Architecture HW + SW</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X</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906332"/>
                  </a:ext>
                </a:extLst>
              </a:tr>
              <a:tr h="973194">
                <a:tc>
                  <a:txBody>
                    <a:bodyPr/>
                    <a:lstStyle/>
                    <a:p>
                      <a:pPr algn="l" fontAlgn="t"/>
                      <a:r>
                        <a:rPr lang="fr-FR" sz="600" b="1" i="0" u="none" strike="noStrike">
                          <a:solidFill>
                            <a:srgbClr val="000000"/>
                          </a:solidFill>
                          <a:effectLst/>
                          <a:latin typeface="Calibri" panose="020F0502020204030204" pitchFamily="34" charset="0"/>
                        </a:rPr>
                        <a:t>{T-57}</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dirty="0">
                          <a:solidFill>
                            <a:srgbClr val="000000"/>
                          </a:solidFill>
                          <a:effectLst/>
                          <a:latin typeface="Calibri" panose="020F0502020204030204" pitchFamily="34" charset="0"/>
                        </a:rPr>
                        <a:t>Le titulaire met en place une politique de Sécurité des Systèmes d’Information sur chaque machine au travers des livrables suivants. Il est responsable de leur suivi de version :</a:t>
                      </a:r>
                      <a:br>
                        <a:rPr lang="fr-FR" sz="600" b="0" i="0" u="none" strike="noStrike" dirty="0">
                          <a:solidFill>
                            <a:srgbClr val="000000"/>
                          </a:solidFill>
                          <a:effectLst/>
                          <a:latin typeface="Calibri" panose="020F0502020204030204" pitchFamily="34" charset="0"/>
                        </a:rPr>
                      </a:br>
                      <a:r>
                        <a:rPr lang="fr-FR" sz="600" b="0" i="0" u="none" strike="noStrike" dirty="0">
                          <a:solidFill>
                            <a:srgbClr val="000000"/>
                          </a:solidFill>
                          <a:effectLst/>
                          <a:latin typeface="Calibri" panose="020F0502020204030204" pitchFamily="34" charset="0"/>
                        </a:rPr>
                        <a:t>* Un Dossier de Configuration et d’exploitation (DC-DE) : Un DC-DE décrit la plate-forme support de l’application d’un point de vue matériel et logiciel. Il formalise l’exploitation quotidienne, afin de créer et assurer un suivi de l’application. Il contient également le diagramme des flux entre les différents composants systèmes, ainsi que les points d’entrée et de sortie potentiels du système vers d’autres systèmes.</a:t>
                      </a:r>
                      <a:br>
                        <a:rPr lang="fr-FR" sz="600" b="0" i="0" u="none" strike="noStrike" dirty="0">
                          <a:solidFill>
                            <a:srgbClr val="000000"/>
                          </a:solidFill>
                          <a:effectLst/>
                          <a:latin typeface="Calibri" panose="020F0502020204030204" pitchFamily="34" charset="0"/>
                        </a:rPr>
                      </a:br>
                      <a:r>
                        <a:rPr lang="fr-FR" sz="600" b="0" i="0" u="none" strike="noStrike" dirty="0">
                          <a:solidFill>
                            <a:srgbClr val="000000"/>
                          </a:solidFill>
                          <a:effectLst/>
                          <a:latin typeface="Calibri" panose="020F0502020204030204" pitchFamily="34" charset="0"/>
                        </a:rPr>
                        <a:t>* </a:t>
                      </a:r>
                      <a:r>
                        <a:rPr lang="fr-FR" sz="600" b="1" i="0" u="none" strike="noStrike" dirty="0">
                          <a:solidFill>
                            <a:srgbClr val="000000"/>
                          </a:solidFill>
                          <a:effectLst/>
                          <a:latin typeface="Calibri" panose="020F0502020204030204" pitchFamily="34" charset="0"/>
                        </a:rPr>
                        <a:t>Une matrice des flux d’échanges.</a:t>
                      </a:r>
                      <a:br>
                        <a:rPr lang="fr-FR" sz="600" b="1" i="0" u="none" strike="noStrike" dirty="0">
                          <a:solidFill>
                            <a:srgbClr val="000000"/>
                          </a:solidFill>
                          <a:effectLst/>
                          <a:latin typeface="Calibri" panose="020F0502020204030204" pitchFamily="34" charset="0"/>
                        </a:rPr>
                      </a:br>
                      <a:r>
                        <a:rPr lang="fr-FR" sz="600" b="1" i="0" u="none" strike="noStrike" dirty="0">
                          <a:solidFill>
                            <a:srgbClr val="000000"/>
                          </a:solidFill>
                          <a:effectLst/>
                          <a:latin typeface="Calibri" panose="020F0502020204030204" pitchFamily="34" charset="0"/>
                        </a:rPr>
                        <a:t>* Une Fiche de Synthèse des Risques Résiduels (FSRR).</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Livrables</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panose="020F0502020204030204" pitchFamily="34" charset="0"/>
                        </a:rPr>
                        <a:t>X</a:t>
                      </a:r>
                      <a:br>
                        <a:rPr lang="fr-FR" sz="600" b="0" i="0" u="none" strike="noStrike" dirty="0">
                          <a:solidFill>
                            <a:srgbClr val="000000"/>
                          </a:solidFill>
                          <a:effectLst/>
                          <a:latin typeface="Calibri" panose="020F0502020204030204" pitchFamily="34" charset="0"/>
                        </a:rPr>
                      </a:br>
                      <a:r>
                        <a:rPr lang="fr-FR" sz="600" b="0" i="0" u="none" strike="noStrike" dirty="0">
                          <a:solidFill>
                            <a:srgbClr val="000000"/>
                          </a:solidFill>
                          <a:effectLst/>
                          <a:latin typeface="Calibri" panose="020F0502020204030204" pitchFamily="34" charset="0"/>
                        </a:rPr>
                        <a:t>- Dossier de Configuration et d'Exploitation (DC-DE).</a:t>
                      </a:r>
                      <a:br>
                        <a:rPr lang="fr-FR" sz="600" b="0" i="0" u="none" strike="noStrike" dirty="0">
                          <a:solidFill>
                            <a:srgbClr val="000000"/>
                          </a:solidFill>
                          <a:effectLst/>
                          <a:latin typeface="Calibri" panose="020F0502020204030204" pitchFamily="34" charset="0"/>
                        </a:rPr>
                      </a:br>
                      <a:r>
                        <a:rPr lang="fr-FR" sz="600" b="0" i="0" u="none" strike="noStrike" dirty="0">
                          <a:solidFill>
                            <a:srgbClr val="000000"/>
                          </a:solidFill>
                          <a:effectLst/>
                          <a:latin typeface="Calibri" panose="020F0502020204030204" pitchFamily="34" charset="0"/>
                        </a:rPr>
                        <a:t>- Matrices des flux d'échanges.</a:t>
                      </a:r>
                      <a:br>
                        <a:rPr lang="fr-FR" sz="600" b="0" i="0" u="none" strike="noStrike" dirty="0">
                          <a:solidFill>
                            <a:srgbClr val="000000"/>
                          </a:solidFill>
                          <a:effectLst/>
                          <a:latin typeface="Calibri" panose="020F0502020204030204" pitchFamily="34" charset="0"/>
                        </a:rPr>
                      </a:br>
                      <a:r>
                        <a:rPr lang="fr-FR" sz="600" b="0" i="0" u="none" strike="noStrike" dirty="0">
                          <a:solidFill>
                            <a:srgbClr val="000000"/>
                          </a:solidFill>
                          <a:effectLst/>
                          <a:latin typeface="Calibri" panose="020F0502020204030204" pitchFamily="34" charset="0"/>
                        </a:rPr>
                        <a:t>- Fiche de Synthèse des Risques Résiduels (FSRR).</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Dossier de Configuration et d'Exploitation (DC-DE).</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Matrices des flux d'échanges.</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Fiche de Synthèse des Risques Résiduels (FSRR).</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Dossier de Configuration et d'Exploitation (DC-DE).</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Matrices des flux d'échanges.</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Fiche de Synthèse des Risques Résiduels (FSRR).</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dirty="0">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45713"/>
                  </a:ext>
                </a:extLst>
              </a:tr>
            </a:tbl>
          </a:graphicData>
        </a:graphic>
      </p:graphicFrame>
      <p:sp>
        <p:nvSpPr>
          <p:cNvPr id="3" name="ZoneTexte 2">
            <a:extLst>
              <a:ext uri="{FF2B5EF4-FFF2-40B4-BE49-F238E27FC236}">
                <a16:creationId xmlns:a16="http://schemas.microsoft.com/office/drawing/2014/main" id="{C28605C9-5BDF-4E1F-83F2-5CB72A68E050}"/>
              </a:ext>
            </a:extLst>
          </p:cNvPr>
          <p:cNvSpPr txBox="1"/>
          <p:nvPr/>
        </p:nvSpPr>
        <p:spPr>
          <a:xfrm>
            <a:off x="323528" y="3539059"/>
            <a:ext cx="2005932" cy="769441"/>
          </a:xfrm>
          <a:prstGeom prst="rect">
            <a:avLst/>
          </a:prstGeom>
          <a:noFill/>
        </p:spPr>
        <p:txBody>
          <a:bodyPr wrap="square" rtlCol="0">
            <a:spAutoFit/>
          </a:bodyPr>
          <a:lstStyle/>
          <a:p>
            <a:r>
              <a:rPr lang="fr-FR" sz="4400" dirty="0"/>
              <a:t>…</a:t>
            </a:r>
          </a:p>
        </p:txBody>
      </p:sp>
    </p:spTree>
    <p:extLst>
      <p:ext uri="{BB962C8B-B14F-4D97-AF65-F5344CB8AC3E}">
        <p14:creationId xmlns:p14="http://schemas.microsoft.com/office/powerpoint/2010/main" val="29505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descr="Une image contenant texte, équipement électronique&#10;&#10;Description générée automatiquement">
            <a:extLst>
              <a:ext uri="{FF2B5EF4-FFF2-40B4-BE49-F238E27FC236}">
                <a16:creationId xmlns:a16="http://schemas.microsoft.com/office/drawing/2014/main" id="{BC8F2266-F817-4E55-AA12-636BDCFC4E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5228">
            <a:off x="3827737" y="1248787"/>
            <a:ext cx="3277205" cy="1456892"/>
          </a:xfrm>
          <a:prstGeom prst="rect">
            <a:avLst/>
          </a:prstGeom>
        </p:spPr>
      </p:pic>
      <p:pic>
        <p:nvPicPr>
          <p:cNvPr id="12" name="Image 11">
            <a:extLst>
              <a:ext uri="{FF2B5EF4-FFF2-40B4-BE49-F238E27FC236}">
                <a16:creationId xmlns:a16="http://schemas.microsoft.com/office/drawing/2014/main" id="{842F6ACC-8A11-43A0-B4B8-C7F578560221}"/>
              </a:ext>
            </a:extLst>
          </p:cNvPr>
          <p:cNvPicPr>
            <a:picLocks noChangeAspect="1"/>
          </p:cNvPicPr>
          <p:nvPr/>
        </p:nvPicPr>
        <p:blipFill>
          <a:blip r:embed="rId3"/>
          <a:stretch>
            <a:fillRect/>
          </a:stretch>
        </p:blipFill>
        <p:spPr>
          <a:xfrm>
            <a:off x="7236297" y="2314036"/>
            <a:ext cx="1907704" cy="2862891"/>
          </a:xfrm>
          <a:prstGeom prst="rect">
            <a:avLst/>
          </a:prstGeom>
        </p:spPr>
      </p:pic>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sp>
        <p:nvSpPr>
          <p:cNvPr id="7" name="Titre 4">
            <a:extLst>
              <a:ext uri="{FF2B5EF4-FFF2-40B4-BE49-F238E27FC236}">
                <a16:creationId xmlns:a16="http://schemas.microsoft.com/office/drawing/2014/main" id="{5856023D-AD98-4A78-80D7-1E1714D17922}"/>
              </a:ext>
            </a:extLst>
          </p:cNvPr>
          <p:cNvSpPr txBox="1">
            <a:spLocks/>
          </p:cNvSpPr>
          <p:nvPr/>
        </p:nvSpPr>
        <p:spPr>
          <a:xfrm>
            <a:off x="130772" y="339502"/>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Architecture « Matériel »</a:t>
            </a:r>
          </a:p>
        </p:txBody>
      </p:sp>
      <p:sp>
        <p:nvSpPr>
          <p:cNvPr id="10" name="Rectangle 9">
            <a:extLst>
              <a:ext uri="{FF2B5EF4-FFF2-40B4-BE49-F238E27FC236}">
                <a16:creationId xmlns:a16="http://schemas.microsoft.com/office/drawing/2014/main" id="{CB9C4C86-C04E-4681-87FD-E8F23EA0A38C}"/>
              </a:ext>
            </a:extLst>
          </p:cNvPr>
          <p:cNvSpPr/>
          <p:nvPr/>
        </p:nvSpPr>
        <p:spPr>
          <a:xfrm>
            <a:off x="130772" y="912760"/>
            <a:ext cx="6457452" cy="369332"/>
          </a:xfrm>
          <a:prstGeom prst="rect">
            <a:avLst/>
          </a:prstGeom>
        </p:spPr>
        <p:txBody>
          <a:bodyPr wrap="square">
            <a:spAutoFit/>
          </a:bodyPr>
          <a:lstStyle/>
          <a:p>
            <a:pPr marL="285750" indent="-285750">
              <a:buFont typeface="Wingdings" panose="05000000000000000000" pitchFamily="2" charset="2"/>
              <a:buChar char="Ø"/>
            </a:pPr>
            <a:r>
              <a:rPr lang="fr-FR" dirty="0">
                <a:hlinkClick r:id="rId4" action="ppaction://hlinkfile"/>
              </a:rPr>
              <a:t>Meca enveloppe / Meca Coffret (Config 3+2+Simu)</a:t>
            </a:r>
            <a:endParaRPr lang="fr-FR" dirty="0"/>
          </a:p>
        </p:txBody>
      </p:sp>
      <p:pic>
        <p:nvPicPr>
          <p:cNvPr id="3" name="Image 2">
            <a:extLst>
              <a:ext uri="{FF2B5EF4-FFF2-40B4-BE49-F238E27FC236}">
                <a16:creationId xmlns:a16="http://schemas.microsoft.com/office/drawing/2014/main" id="{6EFEB37A-5212-4414-A19A-EEF710D518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601" b="12680"/>
          <a:stretch/>
        </p:blipFill>
        <p:spPr>
          <a:xfrm>
            <a:off x="7117028" y="271414"/>
            <a:ext cx="1753735" cy="1243004"/>
          </a:xfrm>
          <a:prstGeom prst="rect">
            <a:avLst/>
          </a:prstGeom>
        </p:spPr>
      </p:pic>
      <p:pic>
        <p:nvPicPr>
          <p:cNvPr id="5" name="Image 4" descr="Une image contenant texte, imprimante, équipement électronique&#10;&#10;Description générée automatiquement">
            <a:extLst>
              <a:ext uri="{FF2B5EF4-FFF2-40B4-BE49-F238E27FC236}">
                <a16:creationId xmlns:a16="http://schemas.microsoft.com/office/drawing/2014/main" id="{DD560DC5-A810-4391-8A8C-91933B009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9858" y="2836686"/>
            <a:ext cx="3292120" cy="1616132"/>
          </a:xfrm>
          <a:prstGeom prst="rect">
            <a:avLst/>
          </a:prstGeom>
        </p:spPr>
      </p:pic>
      <p:pic>
        <p:nvPicPr>
          <p:cNvPr id="14" name="Image 13" descr="Une image contenant jouet&#10;&#10;Description générée automatiquement">
            <a:extLst>
              <a:ext uri="{FF2B5EF4-FFF2-40B4-BE49-F238E27FC236}">
                <a16:creationId xmlns:a16="http://schemas.microsoft.com/office/drawing/2014/main" id="{C3F4FAF4-609F-4D11-9D17-22B5A8D1F5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2796" y="3399965"/>
            <a:ext cx="1867979" cy="1691961"/>
          </a:xfrm>
          <a:prstGeom prst="rect">
            <a:avLst/>
          </a:prstGeom>
        </p:spPr>
      </p:pic>
      <p:sp>
        <p:nvSpPr>
          <p:cNvPr id="4" name="Rectangle 3">
            <a:extLst>
              <a:ext uri="{FF2B5EF4-FFF2-40B4-BE49-F238E27FC236}">
                <a16:creationId xmlns:a16="http://schemas.microsoft.com/office/drawing/2014/main" id="{B7A3432A-F257-4C9B-8ADB-201101DC50B4}"/>
              </a:ext>
            </a:extLst>
          </p:cNvPr>
          <p:cNvSpPr/>
          <p:nvPr/>
        </p:nvSpPr>
        <p:spPr>
          <a:xfrm>
            <a:off x="-35221" y="1388108"/>
            <a:ext cx="4067944" cy="2031325"/>
          </a:xfrm>
          <a:prstGeom prst="rect">
            <a:avLst/>
          </a:prstGeom>
        </p:spPr>
        <p:txBody>
          <a:bodyPr wrap="square">
            <a:spAutoFit/>
          </a:bodyPr>
          <a:lstStyle/>
          <a:p>
            <a:pPr marL="171450" lvl="0" indent="-171450">
              <a:buFont typeface="Wingdings" panose="05000000000000000000" pitchFamily="2" charset="2"/>
              <a:buChar char="ü"/>
            </a:pPr>
            <a:r>
              <a:rPr lang="fr-FR" sz="900" b="1" dirty="0">
                <a:latin typeface="Calibri" panose="020F0502020204030204" pitchFamily="34" charset="0"/>
                <a:ea typeface="Times New Roman" panose="02020603050405020304" pitchFamily="18" charset="0"/>
              </a:rPr>
              <a:t>Le COFFRET SKB de 559 mm x 356 mm x 235 mm / Poids &lt; 20kg</a:t>
            </a:r>
          </a:p>
          <a:p>
            <a:pPr marL="171450" lvl="0" indent="-171450">
              <a:buFont typeface="Wingdings" panose="05000000000000000000" pitchFamily="2" charset="2"/>
              <a:buChar char="ü"/>
            </a:pPr>
            <a:r>
              <a:rPr lang="fr-FR" sz="900" dirty="0">
                <a:latin typeface="Calibri" panose="020F0502020204030204" pitchFamily="34" charset="0"/>
                <a:ea typeface="Times New Roman" panose="02020603050405020304" pitchFamily="18" charset="0"/>
              </a:rPr>
              <a:t>Le RACK du commerce format 19’’ x 2U de haut x 254mm </a:t>
            </a:r>
          </a:p>
          <a:p>
            <a:pPr marL="171450" lvl="0" indent="-171450">
              <a:buFont typeface="Wingdings" panose="05000000000000000000" pitchFamily="2" charset="2"/>
              <a:buChar char="ü"/>
            </a:pPr>
            <a:r>
              <a:rPr lang="fr-FR" sz="900" dirty="0">
                <a:latin typeface="Calibri" panose="020F0502020204030204" pitchFamily="34" charset="0"/>
                <a:ea typeface="Times New Roman" panose="02020603050405020304" pitchFamily="18" charset="0"/>
              </a:rPr>
              <a:t>Toute la connectique sera montée directement sur la face du RACK,</a:t>
            </a:r>
            <a:endParaRPr lang="fr-FR" sz="900" dirty="0">
              <a:latin typeface="Calibri" panose="020F0502020204030204" pitchFamily="34" charset="0"/>
              <a:ea typeface="Calibri" panose="020F0502020204030204" pitchFamily="34" charset="0"/>
            </a:endParaRPr>
          </a:p>
          <a:p>
            <a:pPr marL="171450" lvl="0" indent="-171450">
              <a:buFont typeface="Wingdings" panose="05000000000000000000" pitchFamily="2" charset="2"/>
              <a:buChar char="ü"/>
            </a:pPr>
            <a:r>
              <a:rPr lang="fr-FR" sz="900" dirty="0">
                <a:latin typeface="Calibri" panose="020F0502020204030204" pitchFamily="34" charset="0"/>
                <a:ea typeface="Times New Roman" panose="02020603050405020304" pitchFamily="18" charset="0"/>
              </a:rPr>
              <a:t>1 seule et même face pour permettre en utilisation de n’ouvrir qu’un seul côté du coffret,</a:t>
            </a:r>
            <a:endParaRPr lang="fr-FR" sz="900" dirty="0">
              <a:latin typeface="Calibri" panose="020F0502020204030204" pitchFamily="34" charset="0"/>
              <a:ea typeface="Calibri" panose="020F0502020204030204" pitchFamily="34" charset="0"/>
            </a:endParaRPr>
          </a:p>
          <a:p>
            <a:pPr marL="171450" lvl="0" indent="-171450">
              <a:buFont typeface="Wingdings" panose="05000000000000000000" pitchFamily="2" charset="2"/>
              <a:buChar char="ü"/>
            </a:pPr>
            <a:r>
              <a:rPr lang="fr-FR" sz="900" dirty="0">
                <a:latin typeface="Calibri" panose="020F0502020204030204" pitchFamily="34" charset="0"/>
                <a:ea typeface="Times New Roman" panose="02020603050405020304" pitchFamily="18" charset="0"/>
              </a:rPr>
              <a:t>Le disque extractible et la carte SD pourrons être sur la face opposée aux connecteurs, </a:t>
            </a:r>
            <a:endParaRPr lang="fr-FR" sz="900" dirty="0">
              <a:latin typeface="Calibri" panose="020F0502020204030204" pitchFamily="34" charset="0"/>
              <a:ea typeface="Calibri" panose="020F0502020204030204" pitchFamily="34" charset="0"/>
            </a:endParaRPr>
          </a:p>
          <a:p>
            <a:pPr marL="171450" lvl="0" indent="-171450">
              <a:buFont typeface="Wingdings" panose="05000000000000000000" pitchFamily="2" charset="2"/>
              <a:buChar char="ü"/>
            </a:pPr>
            <a:r>
              <a:rPr lang="fr-FR" sz="900" dirty="0">
                <a:latin typeface="Calibri" panose="020F0502020204030204" pitchFamily="34" charset="0"/>
                <a:ea typeface="Times New Roman" panose="02020603050405020304" pitchFamily="18" charset="0"/>
              </a:rPr>
              <a:t>Ajout de l’alimentation ATX 220Vac dans le coffret, si celle-ci est vendue avec le rack standard (Cordon 220 + interrupteur + ventilateur sur la Face Connecteurs)</a:t>
            </a:r>
            <a:endParaRPr lang="fr-FR" sz="900" dirty="0">
              <a:latin typeface="Calibri" panose="020F0502020204030204" pitchFamily="34" charset="0"/>
              <a:ea typeface="Calibri" panose="020F0502020204030204" pitchFamily="34" charset="0"/>
            </a:endParaRPr>
          </a:p>
          <a:p>
            <a:pPr marL="171450" lvl="0" indent="-171450">
              <a:buFont typeface="Wingdings" panose="05000000000000000000" pitchFamily="2" charset="2"/>
              <a:buChar char="ü"/>
            </a:pPr>
            <a:r>
              <a:rPr lang="fr-FR" sz="900" dirty="0">
                <a:latin typeface="Calibri" panose="020F0502020204030204" pitchFamily="34" charset="0"/>
                <a:ea typeface="Times New Roman" panose="02020603050405020304" pitchFamily="18" charset="0"/>
              </a:rPr>
              <a:t>Tous les connecteurs des BUS seront des connecteurs circulaires standards (pas de version militaire), </a:t>
            </a:r>
          </a:p>
          <a:p>
            <a:pPr marL="171450" lvl="0" indent="-171450">
              <a:buFont typeface="Wingdings" panose="05000000000000000000" pitchFamily="2" charset="2"/>
              <a:buChar char="ü"/>
            </a:pPr>
            <a:r>
              <a:rPr lang="fr-FR" sz="900" dirty="0">
                <a:latin typeface="Calibri" panose="020F0502020204030204" pitchFamily="34" charset="0"/>
                <a:ea typeface="Times New Roman" panose="02020603050405020304" pitchFamily="18" charset="0"/>
              </a:rPr>
              <a:t>Les connecteurs circulaires seront de type passe-cloison avec écrou,</a:t>
            </a:r>
            <a:endParaRPr lang="fr-FR" sz="900" dirty="0">
              <a:latin typeface="Calibri" panose="020F0502020204030204" pitchFamily="34" charset="0"/>
              <a:ea typeface="Calibri" panose="020F0502020204030204" pitchFamily="34" charset="0"/>
            </a:endParaRPr>
          </a:p>
          <a:p>
            <a:pPr marL="171450" lvl="0" indent="-171450">
              <a:buFont typeface="Wingdings" panose="05000000000000000000" pitchFamily="2" charset="2"/>
              <a:buChar char="ü"/>
            </a:pPr>
            <a:r>
              <a:rPr lang="fr-FR" sz="900" dirty="0">
                <a:latin typeface="Calibri" panose="020F0502020204030204" pitchFamily="34" charset="0"/>
                <a:ea typeface="Times New Roman" panose="02020603050405020304" pitchFamily="18" charset="0"/>
              </a:rPr>
              <a:t>Les 2 Réserves pour « évolutions » pourront être implémentés sur le RACK, en déposant et en remplaçant la ½ face connecteurs sur toute la longueur.</a:t>
            </a:r>
            <a:endParaRPr lang="fr-FR" sz="900" dirty="0">
              <a:latin typeface="Calibri" panose="020F0502020204030204" pitchFamily="34" charset="0"/>
              <a:ea typeface="Calibri" panose="020F0502020204030204" pitchFamily="34" charset="0"/>
            </a:endParaRPr>
          </a:p>
        </p:txBody>
      </p:sp>
      <p:sp>
        <p:nvSpPr>
          <p:cNvPr id="13" name="Flèche : bas 12">
            <a:extLst>
              <a:ext uri="{FF2B5EF4-FFF2-40B4-BE49-F238E27FC236}">
                <a16:creationId xmlns:a16="http://schemas.microsoft.com/office/drawing/2014/main" id="{6F2CD6C9-CF60-44EB-B688-0C6F7CBB809F}"/>
              </a:ext>
            </a:extLst>
          </p:cNvPr>
          <p:cNvSpPr/>
          <p:nvPr/>
        </p:nvSpPr>
        <p:spPr>
          <a:xfrm>
            <a:off x="7812360" y="1662354"/>
            <a:ext cx="499531" cy="4462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947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pic>
        <p:nvPicPr>
          <p:cNvPr id="3" name="Image 2">
            <a:extLst>
              <a:ext uri="{FF2B5EF4-FFF2-40B4-BE49-F238E27FC236}">
                <a16:creationId xmlns:a16="http://schemas.microsoft.com/office/drawing/2014/main" id="{6F9C07C8-F936-46C3-8A11-960C6C823413}"/>
              </a:ext>
            </a:extLst>
          </p:cNvPr>
          <p:cNvPicPr>
            <a:picLocks noChangeAspect="1"/>
          </p:cNvPicPr>
          <p:nvPr/>
        </p:nvPicPr>
        <p:blipFill>
          <a:blip r:embed="rId2"/>
          <a:stretch>
            <a:fillRect/>
          </a:stretch>
        </p:blipFill>
        <p:spPr>
          <a:xfrm>
            <a:off x="3563888" y="601082"/>
            <a:ext cx="4600746" cy="4426948"/>
          </a:xfrm>
          <a:prstGeom prst="rect">
            <a:avLst/>
          </a:prstGeom>
        </p:spPr>
      </p:pic>
      <p:sp>
        <p:nvSpPr>
          <p:cNvPr id="7" name="Titre 4">
            <a:extLst>
              <a:ext uri="{FF2B5EF4-FFF2-40B4-BE49-F238E27FC236}">
                <a16:creationId xmlns:a16="http://schemas.microsoft.com/office/drawing/2014/main" id="{5856023D-AD98-4A78-80D7-1E1714D17922}"/>
              </a:ext>
            </a:extLst>
          </p:cNvPr>
          <p:cNvSpPr txBox="1">
            <a:spLocks/>
          </p:cNvSpPr>
          <p:nvPr/>
        </p:nvSpPr>
        <p:spPr>
          <a:xfrm>
            <a:off x="130772" y="339502"/>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Architecture « Matériel »</a:t>
            </a:r>
          </a:p>
        </p:txBody>
      </p:sp>
      <p:sp>
        <p:nvSpPr>
          <p:cNvPr id="10" name="Rectangle 9">
            <a:extLst>
              <a:ext uri="{FF2B5EF4-FFF2-40B4-BE49-F238E27FC236}">
                <a16:creationId xmlns:a16="http://schemas.microsoft.com/office/drawing/2014/main" id="{CB9C4C86-C04E-4681-87FD-E8F23EA0A38C}"/>
              </a:ext>
            </a:extLst>
          </p:cNvPr>
          <p:cNvSpPr/>
          <p:nvPr/>
        </p:nvSpPr>
        <p:spPr>
          <a:xfrm>
            <a:off x="130772" y="912760"/>
            <a:ext cx="7753596" cy="369332"/>
          </a:xfrm>
          <a:prstGeom prst="rect">
            <a:avLst/>
          </a:prstGeom>
        </p:spPr>
        <p:txBody>
          <a:bodyPr wrap="square">
            <a:spAutoFit/>
          </a:bodyPr>
          <a:lstStyle/>
          <a:p>
            <a:pPr marL="285750" indent="-285750">
              <a:buFont typeface="Wingdings" panose="05000000000000000000" pitchFamily="2" charset="2"/>
              <a:buChar char="Ø"/>
            </a:pPr>
            <a:r>
              <a:rPr lang="fr-FR" dirty="0"/>
              <a:t>Architecture Coffret / Implantation des Cartes</a:t>
            </a:r>
          </a:p>
        </p:txBody>
      </p:sp>
      <p:pic>
        <p:nvPicPr>
          <p:cNvPr id="2" name="Image 1">
            <a:extLst>
              <a:ext uri="{FF2B5EF4-FFF2-40B4-BE49-F238E27FC236}">
                <a16:creationId xmlns:a16="http://schemas.microsoft.com/office/drawing/2014/main" id="{EB4CCDC8-63F3-4FA5-B1D3-44767EE18617}"/>
              </a:ext>
            </a:extLst>
          </p:cNvPr>
          <p:cNvPicPr>
            <a:picLocks noChangeAspect="1"/>
          </p:cNvPicPr>
          <p:nvPr/>
        </p:nvPicPr>
        <p:blipFill rotWithShape="1">
          <a:blip r:embed="rId3"/>
          <a:srcRect l="9051" t="19972" r="61025" b="8000"/>
          <a:stretch/>
        </p:blipFill>
        <p:spPr>
          <a:xfrm>
            <a:off x="130772" y="2211710"/>
            <a:ext cx="3179572" cy="2152451"/>
          </a:xfrm>
          <a:prstGeom prst="rect">
            <a:avLst/>
          </a:prstGeom>
        </p:spPr>
      </p:pic>
    </p:spTree>
    <p:extLst>
      <p:ext uri="{BB962C8B-B14F-4D97-AF65-F5344CB8AC3E}">
        <p14:creationId xmlns:p14="http://schemas.microsoft.com/office/powerpoint/2010/main" val="383344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pic>
        <p:nvPicPr>
          <p:cNvPr id="5" name="Image 4">
            <a:extLst>
              <a:ext uri="{FF2B5EF4-FFF2-40B4-BE49-F238E27FC236}">
                <a16:creationId xmlns:a16="http://schemas.microsoft.com/office/drawing/2014/main" id="{845FE922-1661-4265-BA37-C6EC40D93543}"/>
              </a:ext>
            </a:extLst>
          </p:cNvPr>
          <p:cNvPicPr>
            <a:picLocks noChangeAspect="1"/>
          </p:cNvPicPr>
          <p:nvPr/>
        </p:nvPicPr>
        <p:blipFill>
          <a:blip r:embed="rId2"/>
          <a:stretch>
            <a:fillRect/>
          </a:stretch>
        </p:blipFill>
        <p:spPr>
          <a:xfrm>
            <a:off x="2699792" y="833808"/>
            <a:ext cx="4367206" cy="4269095"/>
          </a:xfrm>
          <a:prstGeom prst="rect">
            <a:avLst/>
          </a:prstGeom>
        </p:spPr>
      </p:pic>
      <p:sp>
        <p:nvSpPr>
          <p:cNvPr id="7" name="Titre 4">
            <a:extLst>
              <a:ext uri="{FF2B5EF4-FFF2-40B4-BE49-F238E27FC236}">
                <a16:creationId xmlns:a16="http://schemas.microsoft.com/office/drawing/2014/main" id="{5856023D-AD98-4A78-80D7-1E1714D17922}"/>
              </a:ext>
            </a:extLst>
          </p:cNvPr>
          <p:cNvSpPr txBox="1">
            <a:spLocks/>
          </p:cNvSpPr>
          <p:nvPr/>
        </p:nvSpPr>
        <p:spPr>
          <a:xfrm>
            <a:off x="107504" y="40597"/>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Architecture « Matériel »</a:t>
            </a:r>
          </a:p>
        </p:txBody>
      </p:sp>
      <p:sp>
        <p:nvSpPr>
          <p:cNvPr id="2" name="Rectangle 1">
            <a:extLst>
              <a:ext uri="{FF2B5EF4-FFF2-40B4-BE49-F238E27FC236}">
                <a16:creationId xmlns:a16="http://schemas.microsoft.com/office/drawing/2014/main" id="{B2C52F5E-88D5-41B8-B092-0296165592AA}"/>
              </a:ext>
            </a:extLst>
          </p:cNvPr>
          <p:cNvSpPr/>
          <p:nvPr/>
        </p:nvSpPr>
        <p:spPr>
          <a:xfrm>
            <a:off x="240300" y="470118"/>
            <a:ext cx="6912768" cy="338554"/>
          </a:xfrm>
          <a:prstGeom prst="rect">
            <a:avLst/>
          </a:prstGeom>
        </p:spPr>
        <p:txBody>
          <a:bodyPr wrap="square">
            <a:spAutoFit/>
          </a:bodyPr>
          <a:lstStyle/>
          <a:p>
            <a:pPr marL="285750" indent="-285750">
              <a:buFont typeface="Wingdings" panose="05000000000000000000" pitchFamily="2" charset="2"/>
              <a:buChar char="Ø"/>
            </a:pPr>
            <a:r>
              <a:rPr lang="fr-FR" sz="1600" dirty="0"/>
              <a:t>Synoptique Coffret (Config 2 + 3 + Simulateur)</a:t>
            </a:r>
          </a:p>
        </p:txBody>
      </p:sp>
      <p:sp>
        <p:nvSpPr>
          <p:cNvPr id="8" name="ZoneTexte 7">
            <a:extLst>
              <a:ext uri="{FF2B5EF4-FFF2-40B4-BE49-F238E27FC236}">
                <a16:creationId xmlns:a16="http://schemas.microsoft.com/office/drawing/2014/main" id="{55B37939-B3C8-4B36-A02E-1F06AD6B4196}"/>
              </a:ext>
            </a:extLst>
          </p:cNvPr>
          <p:cNvSpPr txBox="1"/>
          <p:nvPr/>
        </p:nvSpPr>
        <p:spPr>
          <a:xfrm>
            <a:off x="6444208" y="1059582"/>
            <a:ext cx="2304256" cy="553998"/>
          </a:xfrm>
          <a:prstGeom prst="rect">
            <a:avLst/>
          </a:prstGeom>
          <a:noFill/>
          <a:ln w="12700">
            <a:solidFill>
              <a:srgbClr val="FF0000"/>
            </a:solidFill>
            <a:prstDash val="sysDash"/>
          </a:ln>
        </p:spPr>
        <p:txBody>
          <a:bodyPr wrap="square" rtlCol="0">
            <a:spAutoFit/>
          </a:bodyPr>
          <a:lstStyle/>
          <a:p>
            <a:pPr algn="r"/>
            <a:r>
              <a:rPr lang="fr-FR" sz="1200" dirty="0"/>
              <a:t>Config 2</a:t>
            </a:r>
          </a:p>
          <a:p>
            <a:pPr algn="r"/>
            <a:endParaRPr lang="fr-FR" dirty="0"/>
          </a:p>
        </p:txBody>
      </p:sp>
      <p:sp>
        <p:nvSpPr>
          <p:cNvPr id="9" name="ZoneTexte 8">
            <a:extLst>
              <a:ext uri="{FF2B5EF4-FFF2-40B4-BE49-F238E27FC236}">
                <a16:creationId xmlns:a16="http://schemas.microsoft.com/office/drawing/2014/main" id="{56ADB853-174C-42B0-8E77-4C8575CD8A8C}"/>
              </a:ext>
            </a:extLst>
          </p:cNvPr>
          <p:cNvSpPr txBox="1"/>
          <p:nvPr/>
        </p:nvSpPr>
        <p:spPr>
          <a:xfrm>
            <a:off x="6493776" y="504998"/>
            <a:ext cx="958544" cy="4154984"/>
          </a:xfrm>
          <a:prstGeom prst="rect">
            <a:avLst/>
          </a:prstGeom>
          <a:noFill/>
          <a:ln w="12700">
            <a:solidFill>
              <a:schemeClr val="accent4"/>
            </a:solidFill>
            <a:prstDash val="sysDash"/>
          </a:ln>
        </p:spPr>
        <p:txBody>
          <a:bodyPr wrap="square" rtlCol="0">
            <a:spAutoFit/>
          </a:bodyPr>
          <a:lstStyle/>
          <a:p>
            <a:pPr algn="r"/>
            <a:r>
              <a:rPr lang="fr-FR" sz="1200" dirty="0"/>
              <a:t>Config 3</a:t>
            </a:r>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a:p>
            <a:pPr algn="r"/>
            <a:endParaRPr lang="fr-FR" sz="1200" dirty="0"/>
          </a:p>
        </p:txBody>
      </p:sp>
    </p:spTree>
    <p:extLst>
      <p:ext uri="{BB962C8B-B14F-4D97-AF65-F5344CB8AC3E}">
        <p14:creationId xmlns:p14="http://schemas.microsoft.com/office/powerpoint/2010/main" val="116978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sp>
        <p:nvSpPr>
          <p:cNvPr id="7" name="Titre 4">
            <a:extLst>
              <a:ext uri="{FF2B5EF4-FFF2-40B4-BE49-F238E27FC236}">
                <a16:creationId xmlns:a16="http://schemas.microsoft.com/office/drawing/2014/main" id="{5856023D-AD98-4A78-80D7-1E1714D17922}"/>
              </a:ext>
            </a:extLst>
          </p:cNvPr>
          <p:cNvSpPr txBox="1">
            <a:spLocks/>
          </p:cNvSpPr>
          <p:nvPr/>
        </p:nvSpPr>
        <p:spPr>
          <a:xfrm>
            <a:off x="130772" y="-20538"/>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Architecture Logiciels</a:t>
            </a:r>
          </a:p>
        </p:txBody>
      </p:sp>
      <p:sp>
        <p:nvSpPr>
          <p:cNvPr id="2" name="ZoneTexte 1">
            <a:extLst>
              <a:ext uri="{FF2B5EF4-FFF2-40B4-BE49-F238E27FC236}">
                <a16:creationId xmlns:a16="http://schemas.microsoft.com/office/drawing/2014/main" id="{5AB0DEF6-4926-4BC9-9CB1-A4FF7AE0F86C}"/>
              </a:ext>
            </a:extLst>
          </p:cNvPr>
          <p:cNvSpPr txBox="1"/>
          <p:nvPr/>
        </p:nvSpPr>
        <p:spPr>
          <a:xfrm>
            <a:off x="240300" y="690250"/>
            <a:ext cx="5411820" cy="3416320"/>
          </a:xfrm>
          <a:prstGeom prst="rect">
            <a:avLst/>
          </a:prstGeom>
          <a:noFill/>
        </p:spPr>
        <p:txBody>
          <a:bodyPr wrap="square" rtlCol="0">
            <a:spAutoFit/>
          </a:bodyPr>
          <a:lstStyle/>
          <a:p>
            <a:pPr marL="285750" indent="-285750">
              <a:buFont typeface="Wingdings" panose="05000000000000000000" pitchFamily="2" charset="2"/>
              <a:buChar char="Ø"/>
            </a:pPr>
            <a:r>
              <a:rPr lang="fr-FR" dirty="0"/>
              <a:t>Développement du logiciel CASCADE:</a:t>
            </a:r>
          </a:p>
          <a:p>
            <a:pPr marL="742950" lvl="1" indent="-285750">
              <a:buFont typeface="Wingdings" panose="05000000000000000000" pitchFamily="2" charset="2"/>
              <a:buChar char="Ø"/>
            </a:pPr>
            <a:r>
              <a:rPr lang="fr-FR" dirty="0"/>
              <a:t>Logiciel ESPION</a:t>
            </a:r>
          </a:p>
          <a:p>
            <a:pPr marL="742950" lvl="1" indent="-285750">
              <a:buFont typeface="Wingdings" panose="05000000000000000000" pitchFamily="2" charset="2"/>
              <a:buChar char="Ø"/>
            </a:pPr>
            <a:r>
              <a:rPr lang="fr-FR" dirty="0"/>
              <a:t>IHM de pilotage</a:t>
            </a:r>
          </a:p>
          <a:p>
            <a:pPr marL="742950" lvl="1"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Développement du logiciel SIMULATION:</a:t>
            </a:r>
          </a:p>
          <a:p>
            <a:pPr marL="742950" lvl="1" indent="-285750">
              <a:buFont typeface="Wingdings" panose="05000000000000000000" pitchFamily="2" charset="2"/>
              <a:buChar char="Ø"/>
            </a:pPr>
            <a:r>
              <a:rPr lang="fr-FR" dirty="0"/>
              <a:t>Logiciel de Simulation</a:t>
            </a:r>
          </a:p>
          <a:p>
            <a:pPr marL="742950" lvl="1" indent="-285750">
              <a:buFont typeface="Wingdings" panose="05000000000000000000" pitchFamily="2" charset="2"/>
              <a:buChar char="Ø"/>
            </a:pPr>
            <a:r>
              <a:rPr lang="fr-FR" dirty="0"/>
              <a:t>IHM de pilotage</a:t>
            </a:r>
          </a:p>
          <a:p>
            <a:pPr marL="742950" lvl="1"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Fonctionnalités identiques entre les 3 configurations modulo:</a:t>
            </a:r>
          </a:p>
          <a:p>
            <a:pPr marL="742950" lvl="1" indent="-285750">
              <a:buFont typeface="Wingdings" panose="05000000000000000000" pitchFamily="2" charset="2"/>
              <a:buChar char="Ø"/>
            </a:pPr>
            <a:r>
              <a:rPr lang="fr-FR" dirty="0"/>
              <a:t>Datation système / Datation externe</a:t>
            </a:r>
          </a:p>
          <a:p>
            <a:pPr marL="742950" lvl="1" indent="-285750">
              <a:buFont typeface="Wingdings" panose="05000000000000000000" pitchFamily="2" charset="2"/>
              <a:buChar char="Ø"/>
            </a:pPr>
            <a:r>
              <a:rPr lang="fr-FR" dirty="0"/>
              <a:t>Bus de données / Liaisons Ethernet</a:t>
            </a:r>
          </a:p>
        </p:txBody>
      </p:sp>
    </p:spTree>
    <p:extLst>
      <p:ext uri="{BB962C8B-B14F-4D97-AF65-F5344CB8AC3E}">
        <p14:creationId xmlns:p14="http://schemas.microsoft.com/office/powerpoint/2010/main" val="384051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sp>
        <p:nvSpPr>
          <p:cNvPr id="7" name="Titre 4">
            <a:extLst>
              <a:ext uri="{FF2B5EF4-FFF2-40B4-BE49-F238E27FC236}">
                <a16:creationId xmlns:a16="http://schemas.microsoft.com/office/drawing/2014/main" id="{5856023D-AD98-4A78-80D7-1E1714D17922}"/>
              </a:ext>
            </a:extLst>
          </p:cNvPr>
          <p:cNvSpPr txBox="1">
            <a:spLocks/>
          </p:cNvSpPr>
          <p:nvPr/>
        </p:nvSpPr>
        <p:spPr>
          <a:xfrm>
            <a:off x="130772" y="-20538"/>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Architecture Logiciels</a:t>
            </a:r>
          </a:p>
        </p:txBody>
      </p:sp>
      <p:sp>
        <p:nvSpPr>
          <p:cNvPr id="2" name="ZoneTexte 1">
            <a:extLst>
              <a:ext uri="{FF2B5EF4-FFF2-40B4-BE49-F238E27FC236}">
                <a16:creationId xmlns:a16="http://schemas.microsoft.com/office/drawing/2014/main" id="{5AB0DEF6-4926-4BC9-9CB1-A4FF7AE0F86C}"/>
              </a:ext>
            </a:extLst>
          </p:cNvPr>
          <p:cNvSpPr txBox="1"/>
          <p:nvPr/>
        </p:nvSpPr>
        <p:spPr>
          <a:xfrm>
            <a:off x="240300" y="483518"/>
            <a:ext cx="5843868"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a:t>Schéma bloc Acquisition – Configuration 2&amp;3</a:t>
            </a:r>
          </a:p>
        </p:txBody>
      </p:sp>
      <p:pic>
        <p:nvPicPr>
          <p:cNvPr id="3" name="Image 2">
            <a:extLst>
              <a:ext uri="{FF2B5EF4-FFF2-40B4-BE49-F238E27FC236}">
                <a16:creationId xmlns:a16="http://schemas.microsoft.com/office/drawing/2014/main" id="{1DB7CB9A-8A5A-467A-9B05-D748BABEFC9B}"/>
              </a:ext>
            </a:extLst>
          </p:cNvPr>
          <p:cNvPicPr>
            <a:picLocks noChangeAspect="1"/>
          </p:cNvPicPr>
          <p:nvPr/>
        </p:nvPicPr>
        <p:blipFill>
          <a:blip r:embed="rId2"/>
          <a:stretch>
            <a:fillRect/>
          </a:stretch>
        </p:blipFill>
        <p:spPr>
          <a:xfrm>
            <a:off x="2821434" y="825901"/>
            <a:ext cx="3268013" cy="4317600"/>
          </a:xfrm>
          <a:prstGeom prst="rect">
            <a:avLst/>
          </a:prstGeom>
        </p:spPr>
      </p:pic>
    </p:spTree>
    <p:extLst>
      <p:ext uri="{BB962C8B-B14F-4D97-AF65-F5344CB8AC3E}">
        <p14:creationId xmlns:p14="http://schemas.microsoft.com/office/powerpoint/2010/main" val="300392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sp>
        <p:nvSpPr>
          <p:cNvPr id="7" name="Titre 4">
            <a:extLst>
              <a:ext uri="{FF2B5EF4-FFF2-40B4-BE49-F238E27FC236}">
                <a16:creationId xmlns:a16="http://schemas.microsoft.com/office/drawing/2014/main" id="{5856023D-AD98-4A78-80D7-1E1714D17922}"/>
              </a:ext>
            </a:extLst>
          </p:cNvPr>
          <p:cNvSpPr txBox="1">
            <a:spLocks/>
          </p:cNvSpPr>
          <p:nvPr/>
        </p:nvSpPr>
        <p:spPr>
          <a:xfrm>
            <a:off x="130772" y="-20538"/>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Architecture Logiciels</a:t>
            </a:r>
          </a:p>
        </p:txBody>
      </p:sp>
      <p:sp>
        <p:nvSpPr>
          <p:cNvPr id="2" name="ZoneTexte 1">
            <a:extLst>
              <a:ext uri="{FF2B5EF4-FFF2-40B4-BE49-F238E27FC236}">
                <a16:creationId xmlns:a16="http://schemas.microsoft.com/office/drawing/2014/main" id="{5AB0DEF6-4926-4BC9-9CB1-A4FF7AE0F86C}"/>
              </a:ext>
            </a:extLst>
          </p:cNvPr>
          <p:cNvSpPr txBox="1"/>
          <p:nvPr/>
        </p:nvSpPr>
        <p:spPr>
          <a:xfrm>
            <a:off x="240300" y="483518"/>
            <a:ext cx="5411820"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a:t>Schéma bloc Acquisition – Configuration 1</a:t>
            </a:r>
          </a:p>
        </p:txBody>
      </p:sp>
      <p:pic>
        <p:nvPicPr>
          <p:cNvPr id="4" name="Image 3">
            <a:extLst>
              <a:ext uri="{FF2B5EF4-FFF2-40B4-BE49-F238E27FC236}">
                <a16:creationId xmlns:a16="http://schemas.microsoft.com/office/drawing/2014/main" id="{70BF30E3-B827-4845-9802-717508D7CB55}"/>
              </a:ext>
            </a:extLst>
          </p:cNvPr>
          <p:cNvPicPr>
            <a:picLocks noChangeAspect="1"/>
          </p:cNvPicPr>
          <p:nvPr/>
        </p:nvPicPr>
        <p:blipFill>
          <a:blip r:embed="rId2"/>
          <a:stretch>
            <a:fillRect/>
          </a:stretch>
        </p:blipFill>
        <p:spPr>
          <a:xfrm>
            <a:off x="2771800" y="824239"/>
            <a:ext cx="4012714" cy="4319261"/>
          </a:xfrm>
          <a:prstGeom prst="rect">
            <a:avLst/>
          </a:prstGeom>
        </p:spPr>
      </p:pic>
    </p:spTree>
    <p:extLst>
      <p:ext uri="{BB962C8B-B14F-4D97-AF65-F5344CB8AC3E}">
        <p14:creationId xmlns:p14="http://schemas.microsoft.com/office/powerpoint/2010/main" val="4639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sp>
        <p:nvSpPr>
          <p:cNvPr id="7" name="Titre 4">
            <a:extLst>
              <a:ext uri="{FF2B5EF4-FFF2-40B4-BE49-F238E27FC236}">
                <a16:creationId xmlns:a16="http://schemas.microsoft.com/office/drawing/2014/main" id="{5856023D-AD98-4A78-80D7-1E1714D17922}"/>
              </a:ext>
            </a:extLst>
          </p:cNvPr>
          <p:cNvSpPr txBox="1">
            <a:spLocks/>
          </p:cNvSpPr>
          <p:nvPr/>
        </p:nvSpPr>
        <p:spPr>
          <a:xfrm>
            <a:off x="130772" y="-20538"/>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Architecture Logiciels</a:t>
            </a:r>
          </a:p>
        </p:txBody>
      </p:sp>
      <p:sp>
        <p:nvSpPr>
          <p:cNvPr id="2" name="ZoneTexte 1">
            <a:extLst>
              <a:ext uri="{FF2B5EF4-FFF2-40B4-BE49-F238E27FC236}">
                <a16:creationId xmlns:a16="http://schemas.microsoft.com/office/drawing/2014/main" id="{5AB0DEF6-4926-4BC9-9CB1-A4FF7AE0F86C}"/>
              </a:ext>
            </a:extLst>
          </p:cNvPr>
          <p:cNvSpPr txBox="1"/>
          <p:nvPr/>
        </p:nvSpPr>
        <p:spPr>
          <a:xfrm>
            <a:off x="240300" y="483518"/>
            <a:ext cx="7356036"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a:t>Schéma bloc Simulation – Configuration 1 &amp; 2 &amp; 3</a:t>
            </a:r>
          </a:p>
        </p:txBody>
      </p:sp>
      <p:pic>
        <p:nvPicPr>
          <p:cNvPr id="4" name="Image 3">
            <a:extLst>
              <a:ext uri="{FF2B5EF4-FFF2-40B4-BE49-F238E27FC236}">
                <a16:creationId xmlns:a16="http://schemas.microsoft.com/office/drawing/2014/main" id="{987F3CA4-A34B-468A-8F1D-746BABBEFED2}"/>
              </a:ext>
            </a:extLst>
          </p:cNvPr>
          <p:cNvPicPr>
            <a:picLocks noChangeAspect="1"/>
          </p:cNvPicPr>
          <p:nvPr/>
        </p:nvPicPr>
        <p:blipFill>
          <a:blip r:embed="rId2"/>
          <a:stretch>
            <a:fillRect/>
          </a:stretch>
        </p:blipFill>
        <p:spPr>
          <a:xfrm>
            <a:off x="2267744" y="864961"/>
            <a:ext cx="5081241" cy="4246704"/>
          </a:xfrm>
          <a:prstGeom prst="rect">
            <a:avLst/>
          </a:prstGeom>
        </p:spPr>
      </p:pic>
    </p:spTree>
    <p:extLst>
      <p:ext uri="{BB962C8B-B14F-4D97-AF65-F5344CB8AC3E}">
        <p14:creationId xmlns:p14="http://schemas.microsoft.com/office/powerpoint/2010/main" val="128078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B0B4C7B-B334-4DF9-AF3B-FBA30D0825D1}"/>
              </a:ext>
            </a:extLst>
          </p:cNvPr>
          <p:cNvSpPr>
            <a:spLocks noGrp="1"/>
          </p:cNvSpPr>
          <p:nvPr>
            <p:ph type="title"/>
          </p:nvPr>
        </p:nvSpPr>
        <p:spPr/>
        <p:txBody>
          <a:bodyPr/>
          <a:lstStyle/>
          <a:p>
            <a:br>
              <a:rPr lang="fr-FR" dirty="0"/>
            </a:br>
            <a:endParaRPr lang="fr-FR" dirty="0"/>
          </a:p>
        </p:txBody>
      </p:sp>
      <p:sp>
        <p:nvSpPr>
          <p:cNvPr id="7" name="Titre 4">
            <a:extLst>
              <a:ext uri="{FF2B5EF4-FFF2-40B4-BE49-F238E27FC236}">
                <a16:creationId xmlns:a16="http://schemas.microsoft.com/office/drawing/2014/main" id="{5856023D-AD98-4A78-80D7-1E1714D17922}"/>
              </a:ext>
            </a:extLst>
          </p:cNvPr>
          <p:cNvSpPr txBox="1">
            <a:spLocks/>
          </p:cNvSpPr>
          <p:nvPr/>
        </p:nvSpPr>
        <p:spPr>
          <a:xfrm>
            <a:off x="187121" y="339502"/>
            <a:ext cx="6048672" cy="79208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b="0" kern="1200" baseline="0">
                <a:solidFill>
                  <a:srgbClr val="0066A1"/>
                </a:solidFill>
                <a:latin typeface="Verdana" pitchFamily="34" charset="0"/>
                <a:ea typeface="Verdana" pitchFamily="34" charset="0"/>
                <a:cs typeface="Verdana" pitchFamily="34" charset="0"/>
              </a:defRPr>
            </a:lvl1pPr>
          </a:lstStyle>
          <a:p>
            <a:r>
              <a:rPr lang="fr-FR" sz="2800" b="1" u="sng" dirty="0"/>
              <a:t>Analyse SSI</a:t>
            </a:r>
          </a:p>
        </p:txBody>
      </p:sp>
      <p:graphicFrame>
        <p:nvGraphicFramePr>
          <p:cNvPr id="18" name="Tableau 17">
            <a:extLst>
              <a:ext uri="{FF2B5EF4-FFF2-40B4-BE49-F238E27FC236}">
                <a16:creationId xmlns:a16="http://schemas.microsoft.com/office/drawing/2014/main" id="{221BBC02-5D7A-4F81-A1B5-205E4FB11171}"/>
              </a:ext>
            </a:extLst>
          </p:cNvPr>
          <p:cNvGraphicFramePr>
            <a:graphicFrameLocks noGrp="1"/>
          </p:cNvGraphicFramePr>
          <p:nvPr>
            <p:extLst>
              <p:ext uri="{D42A27DB-BD31-4B8C-83A1-F6EECF244321}">
                <p14:modId xmlns:p14="http://schemas.microsoft.com/office/powerpoint/2010/main" val="2642434095"/>
              </p:ext>
            </p:extLst>
          </p:nvPr>
        </p:nvGraphicFramePr>
        <p:xfrm>
          <a:off x="267529" y="970966"/>
          <a:ext cx="6948385" cy="2985543"/>
        </p:xfrm>
        <a:graphic>
          <a:graphicData uri="http://schemas.openxmlformats.org/drawingml/2006/table">
            <a:tbl>
              <a:tblPr/>
              <a:tblGrid>
                <a:gridCol w="256244">
                  <a:extLst>
                    <a:ext uri="{9D8B030D-6E8A-4147-A177-3AD203B41FA5}">
                      <a16:colId xmlns:a16="http://schemas.microsoft.com/office/drawing/2014/main" val="1120306839"/>
                    </a:ext>
                  </a:extLst>
                </a:gridCol>
                <a:gridCol w="2490932">
                  <a:extLst>
                    <a:ext uri="{9D8B030D-6E8A-4147-A177-3AD203B41FA5}">
                      <a16:colId xmlns:a16="http://schemas.microsoft.com/office/drawing/2014/main" val="1781812890"/>
                    </a:ext>
                  </a:extLst>
                </a:gridCol>
                <a:gridCol w="524407">
                  <a:extLst>
                    <a:ext uri="{9D8B030D-6E8A-4147-A177-3AD203B41FA5}">
                      <a16:colId xmlns:a16="http://schemas.microsoft.com/office/drawing/2014/main" val="3375172041"/>
                    </a:ext>
                  </a:extLst>
                </a:gridCol>
                <a:gridCol w="363509">
                  <a:extLst>
                    <a:ext uri="{9D8B030D-6E8A-4147-A177-3AD203B41FA5}">
                      <a16:colId xmlns:a16="http://schemas.microsoft.com/office/drawing/2014/main" val="2849927483"/>
                    </a:ext>
                  </a:extLst>
                </a:gridCol>
                <a:gridCol w="512488">
                  <a:extLst>
                    <a:ext uri="{9D8B030D-6E8A-4147-A177-3AD203B41FA5}">
                      <a16:colId xmlns:a16="http://schemas.microsoft.com/office/drawing/2014/main" val="2696941856"/>
                    </a:ext>
                  </a:extLst>
                </a:gridCol>
                <a:gridCol w="560161">
                  <a:extLst>
                    <a:ext uri="{9D8B030D-6E8A-4147-A177-3AD203B41FA5}">
                      <a16:colId xmlns:a16="http://schemas.microsoft.com/office/drawing/2014/main" val="2799495874"/>
                    </a:ext>
                  </a:extLst>
                </a:gridCol>
                <a:gridCol w="560161">
                  <a:extLst>
                    <a:ext uri="{9D8B030D-6E8A-4147-A177-3AD203B41FA5}">
                      <a16:colId xmlns:a16="http://schemas.microsoft.com/office/drawing/2014/main" val="2039373057"/>
                    </a:ext>
                  </a:extLst>
                </a:gridCol>
                <a:gridCol w="560161">
                  <a:extLst>
                    <a:ext uri="{9D8B030D-6E8A-4147-A177-3AD203B41FA5}">
                      <a16:colId xmlns:a16="http://schemas.microsoft.com/office/drawing/2014/main" val="4235599119"/>
                    </a:ext>
                  </a:extLst>
                </a:gridCol>
                <a:gridCol w="560161">
                  <a:extLst>
                    <a:ext uri="{9D8B030D-6E8A-4147-A177-3AD203B41FA5}">
                      <a16:colId xmlns:a16="http://schemas.microsoft.com/office/drawing/2014/main" val="2369248397"/>
                    </a:ext>
                  </a:extLst>
                </a:gridCol>
                <a:gridCol w="560161">
                  <a:extLst>
                    <a:ext uri="{9D8B030D-6E8A-4147-A177-3AD203B41FA5}">
                      <a16:colId xmlns:a16="http://schemas.microsoft.com/office/drawing/2014/main" val="3557658834"/>
                    </a:ext>
                  </a:extLst>
                </a:gridCol>
              </a:tblGrid>
              <a:tr h="533300">
                <a:tc gridSpan="2">
                  <a:txBody>
                    <a:bodyPr/>
                    <a:lstStyle/>
                    <a:p>
                      <a:pPr algn="l" fontAlgn="ctr"/>
                      <a:r>
                        <a:rPr lang="fr-FR" sz="600" b="1" i="0" u="none" strike="noStrike" dirty="0">
                          <a:solidFill>
                            <a:srgbClr val="000000"/>
                          </a:solidFill>
                          <a:effectLst/>
                          <a:latin typeface="Calibri" panose="020F0502020204030204" pitchFamily="34" charset="0"/>
                        </a:rPr>
                        <a:t>[1] CCTP ayant pour objet: Evolution et maintenance de l'outil MARSOUIN pour les bâtiments de surface de nouvelle génération de la Marine Nationale, v1.1 du 16/09/2019.</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600" b="1" i="0" u="none" strike="noStrike" dirty="0">
                          <a:solidFill>
                            <a:srgbClr val="000000"/>
                          </a:solidFill>
                          <a:effectLst/>
                          <a:latin typeface="Calibri" panose="020F0502020204030204" pitchFamily="34" charset="0"/>
                        </a:rPr>
                        <a:t>Type</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Conforme</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dirty="0">
                          <a:solidFill>
                            <a:srgbClr val="000000"/>
                          </a:solidFill>
                          <a:effectLst/>
                          <a:latin typeface="Calibri" panose="020F0502020204030204" pitchFamily="34" charset="0"/>
                        </a:rPr>
                        <a:t>Commentaires</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Configuration 1</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Configuration 2</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Configuration 3</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Coffret Simulation</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600" b="1" i="0" u="none" strike="noStrike">
                          <a:solidFill>
                            <a:srgbClr val="000000"/>
                          </a:solidFill>
                          <a:effectLst/>
                          <a:latin typeface="Calibri" panose="020F0502020204030204" pitchFamily="34" charset="0"/>
                        </a:rPr>
                        <a:t>Fournitures attendues</a:t>
                      </a:r>
                      <a:br>
                        <a:rPr lang="fr-FR" sz="600" b="1" i="0" u="none" strike="noStrike">
                          <a:solidFill>
                            <a:srgbClr val="000000"/>
                          </a:solidFill>
                          <a:effectLst/>
                          <a:latin typeface="Calibri" panose="020F0502020204030204" pitchFamily="34" charset="0"/>
                        </a:rPr>
                      </a:br>
                      <a:r>
                        <a:rPr lang="fr-FR" sz="600" b="1" i="0" u="none" strike="noStrike">
                          <a:solidFill>
                            <a:srgbClr val="000000"/>
                          </a:solidFill>
                          <a:effectLst/>
                          <a:latin typeface="Calibri" panose="020F0502020204030204" pitchFamily="34" charset="0"/>
                        </a:rPr>
                        <a:t>Prestations de maintenance</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6183939"/>
                  </a:ext>
                </a:extLst>
              </a:tr>
              <a:tr h="100781">
                <a:tc gridSpan="2">
                  <a:txBody>
                    <a:bodyPr/>
                    <a:lstStyle/>
                    <a:p>
                      <a:pPr algn="l" fontAlgn="t"/>
                      <a:r>
                        <a:rPr lang="fr-FR" sz="600" b="1" i="0" u="none" strike="noStrike">
                          <a:solidFill>
                            <a:srgbClr val="000000"/>
                          </a:solidFill>
                          <a:effectLst/>
                          <a:latin typeface="Calibri" panose="020F0502020204030204" pitchFamily="34" charset="0"/>
                        </a:rPr>
                        <a:t>2.10 Exigences techniques liées à la sécurité de l'information</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a:txBody>
                    <a:bodyPr/>
                    <a:lstStyle/>
                    <a:p>
                      <a:pPr algn="ctr" fontAlgn="ctr"/>
                      <a:r>
                        <a:rPr lang="fr-FR" sz="600" b="1"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600" b="0" i="0" u="none" strike="noStrike">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64169583"/>
                  </a:ext>
                </a:extLst>
              </a:tr>
              <a:tr h="2246576">
                <a:tc>
                  <a:txBody>
                    <a:bodyPr/>
                    <a:lstStyle/>
                    <a:p>
                      <a:pPr algn="l" fontAlgn="t"/>
                      <a:r>
                        <a:rPr lang="fr-FR" sz="600" b="1" i="0" u="none" strike="noStrike">
                          <a:solidFill>
                            <a:srgbClr val="000000"/>
                          </a:solidFill>
                          <a:effectLst/>
                          <a:latin typeface="Calibri" panose="020F0502020204030204" pitchFamily="34" charset="0"/>
                        </a:rPr>
                        <a:t>{T-54}</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700" b="0" i="0" u="none" strike="noStrike" dirty="0">
                          <a:solidFill>
                            <a:srgbClr val="000000"/>
                          </a:solidFill>
                          <a:effectLst/>
                          <a:latin typeface="Calibri" panose="020F0502020204030204" pitchFamily="34" charset="0"/>
                        </a:rPr>
                        <a:t>Les systèmes doivent respecter la réglementation en vigueur au niveau de la SSI d’un point de vue configuration. Voici la liste des guides à respecter. Les versions les plus récentes devront être utilisées. Tout écart doit être justifié et validé par le contractant.</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Instruction Interministérielle sur la protection du secret de la défense nationale N°1300/SGDN/PSE/SSD du 30/11/2011.</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Instruction 900/DEF/CA/DR du 26/01/2012 relative à la protection du secret de la défense nationale au sein du ministère de la défense.</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Instruction interministérielle N°920/SGDN/DCSSI du 12/01/2005 relative aux systèmes traitant des informations classifiées de défense au niveau Confidentiel-Défense.</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Instruction D-Man N°112 : politique de la DGA en matière de sécurité des systèmes d’information du 31 mars 2011.</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Guide recommandations de sécurité relatives à un système GNU/LINUX de l’ANSSI DAT-NT-028/ANSSI du 12 janvier 2016.</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Rapport technique sur les recommandations pour la sécurisation des commutateurs Ethernet et l'utilisation des VLAN : N° 2010-056609.</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Guide d’application de la configuration sécurisée Windows 10 de DGA </a:t>
                      </a:r>
                      <a:r>
                        <a:rPr lang="fr-FR" sz="700" b="0" i="0" u="none" strike="noStrike" dirty="0" err="1">
                          <a:solidFill>
                            <a:srgbClr val="000000"/>
                          </a:solidFill>
                          <a:effectLst/>
                          <a:latin typeface="Calibri" panose="020F0502020204030204" pitchFamily="34" charset="0"/>
                        </a:rPr>
                        <a:t>Tn</a:t>
                      </a:r>
                      <a:r>
                        <a:rPr lang="fr-FR" sz="700" b="0" i="0" u="none" strike="noStrike" dirty="0">
                          <a:solidFill>
                            <a:srgbClr val="000000"/>
                          </a:solidFill>
                          <a:effectLst/>
                          <a:latin typeface="Calibri" panose="020F0502020204030204" pitchFamily="34" charset="0"/>
                        </a:rPr>
                        <a:t>.</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 Arrêté du 18 septembre 2018 portant approbation du cahier des clauses simplifiées de cybersécurité.</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Livrables</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600" b="0" i="0" u="none" strike="noStrike">
                          <a:solidFill>
                            <a:srgbClr val="000000"/>
                          </a:solidFill>
                          <a:effectLst/>
                          <a:latin typeface="Calibri" panose="020F0502020204030204" pitchFamily="34" charset="0"/>
                        </a:rPr>
                        <a:t> </a:t>
                      </a:r>
                    </a:p>
                  </a:txBody>
                  <a:tcPr marL="4502" marR="4502" marT="45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a:solidFill>
                            <a:srgbClr val="000000"/>
                          </a:solidFill>
                          <a:effectLst/>
                          <a:latin typeface="Calibri" panose="020F0502020204030204" pitchFamily="34" charset="0"/>
                        </a:rPr>
                        <a:t>X</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Matrice de conformité aux exigences SSI.</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Matrice de conformité aux exigences SSI.</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Matrice de conformité aux exigences SSI.</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X</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 Matrice de conformité aux exigences SSI.</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dirty="0">
                          <a:solidFill>
                            <a:srgbClr val="000000"/>
                          </a:solidFill>
                          <a:effectLst/>
                          <a:latin typeface="Calibri" panose="020F0502020204030204" pitchFamily="34" charset="0"/>
                        </a:rPr>
                        <a:t> </a:t>
                      </a:r>
                    </a:p>
                  </a:txBody>
                  <a:tcPr marL="4502" marR="4502" marT="45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808845"/>
                  </a:ext>
                </a:extLst>
              </a:tr>
            </a:tbl>
          </a:graphicData>
        </a:graphic>
      </p:graphicFrame>
      <p:pic>
        <p:nvPicPr>
          <p:cNvPr id="2" name="Image 1">
            <a:extLst>
              <a:ext uri="{FF2B5EF4-FFF2-40B4-BE49-F238E27FC236}">
                <a16:creationId xmlns:a16="http://schemas.microsoft.com/office/drawing/2014/main" id="{3DCCED84-E34D-49BE-B917-AAC8F9BF61FD}"/>
              </a:ext>
            </a:extLst>
          </p:cNvPr>
          <p:cNvPicPr>
            <a:picLocks noChangeAspect="1"/>
          </p:cNvPicPr>
          <p:nvPr/>
        </p:nvPicPr>
        <p:blipFill rotWithShape="1">
          <a:blip r:embed="rId2"/>
          <a:srcRect l="2497" t="90333" r="61231" b="7496"/>
          <a:stretch/>
        </p:blipFill>
        <p:spPr>
          <a:xfrm>
            <a:off x="2123728" y="4366325"/>
            <a:ext cx="6871116" cy="221649"/>
          </a:xfrm>
          <a:prstGeom prst="rect">
            <a:avLst/>
          </a:prstGeom>
        </p:spPr>
      </p:pic>
      <p:sp>
        <p:nvSpPr>
          <p:cNvPr id="8" name="Flèche : angle droit 7">
            <a:extLst>
              <a:ext uri="{FF2B5EF4-FFF2-40B4-BE49-F238E27FC236}">
                <a16:creationId xmlns:a16="http://schemas.microsoft.com/office/drawing/2014/main" id="{F6420097-BD4D-49FB-A5E9-7247A05ABF2A}"/>
              </a:ext>
            </a:extLst>
          </p:cNvPr>
          <p:cNvSpPr/>
          <p:nvPr/>
        </p:nvSpPr>
        <p:spPr>
          <a:xfrm rot="5400000">
            <a:off x="1331062" y="3940480"/>
            <a:ext cx="577220" cy="720080"/>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0043538"/>
      </p:ext>
    </p:extLst>
  </p:cSld>
  <p:clrMapOvr>
    <a:masterClrMapping/>
  </p:clrMapOvr>
</p:sld>
</file>

<file path=ppt/theme/theme1.xml><?xml version="1.0" encoding="utf-8"?>
<a:theme xmlns:a="http://schemas.openxmlformats.org/drawingml/2006/main" name="Atos v4.0">
  <a:themeElements>
    <a:clrScheme name="Custom 1">
      <a:dk1>
        <a:sysClr val="windowText" lastClr="000000"/>
      </a:dk1>
      <a:lt1>
        <a:sysClr val="window" lastClr="FFFFFF"/>
      </a:lt1>
      <a:dk2>
        <a:srgbClr val="0066A1"/>
      </a:dk2>
      <a:lt2>
        <a:srgbClr val="FFFFFF"/>
      </a:lt2>
      <a:accent1>
        <a:srgbClr val="0066A1"/>
      </a:accent1>
      <a:accent2>
        <a:srgbClr val="0089C4"/>
      </a:accent2>
      <a:accent3>
        <a:srgbClr val="00AFD8"/>
      </a:accent3>
      <a:accent4>
        <a:srgbClr val="0066A1"/>
      </a:accent4>
      <a:accent5>
        <a:srgbClr val="0089C4"/>
      </a:accent5>
      <a:accent6>
        <a:srgbClr val="0066A1"/>
      </a:accent6>
      <a:hlink>
        <a:srgbClr val="0066A1"/>
      </a:hlink>
      <a:folHlink>
        <a:srgbClr val="00AFD8"/>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Atos Primary Color Atos Blue">
      <a:srgbClr val="0066A1"/>
    </a:custClr>
    <a:custClr name="Atos Primary Color White">
      <a:srgbClr val="FFFFFF"/>
    </a:custClr>
    <a:custClr name="Atos Primary Color Grey">
      <a:srgbClr val="808080"/>
    </a:custClr>
    <a:custClr name="Atos Primary Color Black">
      <a:srgbClr val="000000"/>
    </a:custClr>
    <a:custClr name="Atos Secondary Color Orange">
      <a:srgbClr val="FA6119"/>
    </a:custClr>
    <a:custClr name="Atos Secondary Color Yellow">
      <a:srgbClr val="9E9500"/>
    </a:custClr>
    <a:custClr name="Atos Secondary Color Dark purple">
      <a:srgbClr val="6639B7"/>
    </a:custClr>
    <a:custClr name="Atos Secondary Color Light purple">
      <a:srgbClr val="A626AA"/>
    </a:custClr>
    <a:custClr name="Atos Secondary Color Teal">
      <a:srgbClr val="00A59C"/>
    </a:custClr>
    <a:custClr name="Atos Complementary Color Green">
      <a:srgbClr val="3F9C35"/>
    </a:custClr>
    <a:custClr name="Atos Complementary Color Pink">
      <a:srgbClr val="D71F85"/>
    </a:custClr>
    <a:custClr name="Atos Complementary Color Dark grey">
      <a:srgbClr val="898D8D"/>
    </a:custClr>
    <a:custClr name="Atos Complementary Color Light blue">
      <a:srgbClr val="00AFD8"/>
    </a:custClr>
    <a:custClr name="Atos Complementary Color Blue">
      <a:srgbClr val="0089C4"/>
    </a:custClr>
  </a:custClrLst>
  <a:extLst>
    <a:ext uri="{05A4C25C-085E-4340-85A3-A5531E510DB2}">
      <thm15:themeFamily xmlns:thm15="http://schemas.microsoft.com/office/thememl/2012/main" name="MAN-template-external.pptx" id="{F037A430-BB9A-4EBD-9DAC-2EDB2D6180A2}" vid="{92B583C4-47FC-44D0-B8B1-5B2B8B7EEC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E3DDFEA7CD9A4183CDFDD415ACFF07" ma:contentTypeVersion="10" ma:contentTypeDescription="Create a new document." ma:contentTypeScope="" ma:versionID="222664041fc02eba5f5c4b5f87fa2022">
  <xsd:schema xmlns:xsd="http://www.w3.org/2001/XMLSchema" xmlns:xs="http://www.w3.org/2001/XMLSchema" xmlns:p="http://schemas.microsoft.com/office/2006/metadata/properties" xmlns:ns3="fd15f800-39a8-477c-9d27-434c0b4e48e7" targetNamespace="http://schemas.microsoft.com/office/2006/metadata/properties" ma:root="true" ma:fieldsID="13d6e2f3a87ca3438e556e0c4d8049fa" ns3:_="">
    <xsd:import namespace="fd15f800-39a8-477c-9d27-434c0b4e48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5f800-39a8-477c-9d27-434c0b4e4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D4CB6F-F824-438C-8534-5FFC3662C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5f800-39a8-477c-9d27-434c0b4e4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0C97B6-5F6C-4315-82E9-D04D81E0B8B0}">
  <ds:schemaRefs>
    <ds:schemaRef ds:uri="http://schemas.microsoft.com/sharepoint/v3/contenttype/forms"/>
  </ds:schemaRefs>
</ds:datastoreItem>
</file>

<file path=customXml/itemProps3.xml><?xml version="1.0" encoding="utf-8"?>
<ds:datastoreItem xmlns:ds="http://schemas.openxmlformats.org/officeDocument/2006/customXml" ds:itemID="{6988F4CB-D327-46F4-AE28-1DD604A3D051}">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fd15f800-39a8-477c-9d27-434c0b4e48e7"/>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MAN-template-external</Template>
  <TotalTime>2306</TotalTime>
  <Words>1093</Words>
  <Application>Microsoft Office PowerPoint</Application>
  <PresentationFormat>Affichage à l'écran (16:9)</PresentationFormat>
  <Paragraphs>148</Paragraphs>
  <Slides>10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Lucida Sans Unicode</vt:lpstr>
      <vt:lpstr>Verdana</vt:lpstr>
      <vt:lpstr>Wingdings</vt:lpstr>
      <vt:lpstr>Atos v4.0</vt:lpstr>
      <vt:lpstr>Présentation PowerPoint</vt:lpstr>
      <vt:lpstr> </vt:lpstr>
      <vt:lpstr> </vt:lpstr>
      <vt:lpstr> </vt:lpstr>
      <vt:lpstr> </vt:lpstr>
      <vt:lpstr> </vt:lpstr>
      <vt:lpstr> </vt:lpstr>
      <vt:lpstr> </vt:lpstr>
      <vt:lpstr> </vt:lpstr>
      <vt:lpstr> </vt:lpstr>
    </vt:vector>
  </TitlesOfParts>
  <Company>Atos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the  title of this PPT</dc:title>
  <dc:creator>RAGUIN, FRANCIS</dc:creator>
  <cp:lastModifiedBy>di costanzo, norbert</cp:lastModifiedBy>
  <cp:revision>203</cp:revision>
  <dcterms:created xsi:type="dcterms:W3CDTF">2020-12-12T14:45:48Z</dcterms:created>
  <dcterms:modified xsi:type="dcterms:W3CDTF">2022-07-19T11:18:28Z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dd-mm-yyyy</vt:lpwstr>
  </property>
  <property fmtid="{D5CDD505-2E9C-101B-9397-08002B2CF9AE}" pid="3" name="Author">
    <vt:lpwstr/>
  </property>
  <property fmtid="{D5CDD505-2E9C-101B-9397-08002B2CF9AE}" pid="4" name="GBU">
    <vt:lpwstr/>
  </property>
  <property fmtid="{D5CDD505-2E9C-101B-9397-08002B2CF9AE}" pid="5" name="Division">
    <vt:lpwstr/>
  </property>
  <property fmtid="{D5CDD505-2E9C-101B-9397-08002B2CF9AE}" pid="6" name="Department">
    <vt:lpwstr/>
  </property>
  <property fmtid="{D5CDD505-2E9C-101B-9397-08002B2CF9AE}" pid="7" name="Classification">
    <vt:lpwstr>© Atos</vt:lpwstr>
  </property>
  <property fmtid="{D5CDD505-2E9C-101B-9397-08002B2CF9AE}" pid="8" name="ContentTypeId">
    <vt:lpwstr>0x01010061E3DDFEA7CD9A4183CDFDD415ACFF07</vt:lpwstr>
  </property>
  <property fmtid="{D5CDD505-2E9C-101B-9397-08002B2CF9AE}" pid="9" name="MSIP_Label_609d143b-9e20-4325-a486-915934a7f97c_Enabled">
    <vt:lpwstr>true</vt:lpwstr>
  </property>
  <property fmtid="{D5CDD505-2E9C-101B-9397-08002B2CF9AE}" pid="10" name="MSIP_Label_609d143b-9e20-4325-a486-915934a7f97c_SetDate">
    <vt:lpwstr>2021-01-28T14:49:21Z</vt:lpwstr>
  </property>
  <property fmtid="{D5CDD505-2E9C-101B-9397-08002B2CF9AE}" pid="11" name="MSIP_Label_609d143b-9e20-4325-a486-915934a7f97c_Method">
    <vt:lpwstr>Privileged</vt:lpwstr>
  </property>
  <property fmtid="{D5CDD505-2E9C-101B-9397-08002B2CF9AE}" pid="12" name="MSIP_Label_609d143b-9e20-4325-a486-915934a7f97c_Name">
    <vt:lpwstr>Public</vt:lpwstr>
  </property>
  <property fmtid="{D5CDD505-2E9C-101B-9397-08002B2CF9AE}" pid="13" name="MSIP_Label_609d143b-9e20-4325-a486-915934a7f97c_SiteId">
    <vt:lpwstr>33440fc6-b7c7-412c-bb73-0e70b0198d5a</vt:lpwstr>
  </property>
  <property fmtid="{D5CDD505-2E9C-101B-9397-08002B2CF9AE}" pid="14" name="MSIP_Label_609d143b-9e20-4325-a486-915934a7f97c_ActionId">
    <vt:lpwstr>8d31fe42-d188-4fdc-b972-da2a720f7d4d</vt:lpwstr>
  </property>
  <property fmtid="{D5CDD505-2E9C-101B-9397-08002B2CF9AE}" pid="15" name="MSIP_Label_609d143b-9e20-4325-a486-915934a7f97c_ContentBits">
    <vt:lpwstr>0</vt:lpwstr>
  </property>
</Properties>
</file>