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3"/>
    <p:sldMasterId id="2147483678" r:id="rId4"/>
  </p:sldMasterIdLst>
  <p:notesMasterIdLst>
    <p:notesMasterId r:id="rId12"/>
  </p:notesMasterIdLst>
  <p:handoutMasterIdLst>
    <p:handoutMasterId r:id="rId13"/>
  </p:handoutMasterIdLst>
  <p:sldIdLst>
    <p:sldId id="264" r:id="rId5"/>
    <p:sldId id="945" r:id="rId6"/>
    <p:sldId id="399" r:id="rId7"/>
    <p:sldId id="331" r:id="rId8"/>
    <p:sldId id="2134391532" r:id="rId9"/>
    <p:sldId id="401" r:id="rId10"/>
    <p:sldId id="6664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RIQUE, PATRICE" initials="CP" lastIdx="2" clrIdx="0">
    <p:extLst>
      <p:ext uri="{19B8F6BF-5375-455C-9EA6-DF929625EA0E}">
        <p15:presenceInfo xmlns:p15="http://schemas.microsoft.com/office/powerpoint/2012/main" userId="S-1-12-1-433154139-1146739925-1263442821-1394608227" providerId="AD"/>
      </p:ext>
    </p:extLst>
  </p:cmAuthor>
  <p:cmAuthor id="2" name="AUDEBET, Didier" initials="AD" lastIdx="1" clrIdx="1">
    <p:extLst>
      <p:ext uri="{19B8F6BF-5375-455C-9EA6-DF929625EA0E}">
        <p15:presenceInfo xmlns:p15="http://schemas.microsoft.com/office/powerpoint/2012/main" userId="S-1-5-21-1014176260-98930707-4043447730-458772" providerId="AD"/>
      </p:ext>
    </p:extLst>
  </p:cmAuthor>
  <p:cmAuthor id="3" name="TROUSSEL, AMELIE" initials="TA" lastIdx="1" clrIdx="2">
    <p:extLst>
      <p:ext uri="{19B8F6BF-5375-455C-9EA6-DF929625EA0E}">
        <p15:presenceInfo xmlns:p15="http://schemas.microsoft.com/office/powerpoint/2012/main" userId="S::amelie.troussel@atos.net::fbb23c1f-4adf-47f0-b63a-fad6ddd444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09" autoAdjust="0"/>
    <p:restoredTop sz="94660"/>
  </p:normalViewPr>
  <p:slideViewPr>
    <p:cSldViewPr>
      <p:cViewPr varScale="1">
        <p:scale>
          <a:sx n="113" d="100"/>
          <a:sy n="113" d="100"/>
        </p:scale>
        <p:origin x="691" y="9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48" d="100"/>
          <a:sy n="148" d="100"/>
        </p:scale>
        <p:origin x="858" y="-262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059767" y="8532440"/>
            <a:ext cx="624167" cy="3719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‹N°›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AddNotifier#2"/>
          <p:cNvSpPr txBox="1">
            <a:spLocks noChangeArrowheads="1"/>
          </p:cNvSpPr>
          <p:nvPr/>
        </p:nvSpPr>
        <p:spPr bwMode="auto">
          <a:xfrm>
            <a:off x="228898" y="8544386"/>
            <a:ext cx="59135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500">
                <a:latin typeface="Verdana" pitchFamily="34" charset="0"/>
                <a:ea typeface="Verdana" pitchFamily="34" charset="0"/>
                <a:cs typeface="Verdana" pitchFamily="34" charset="0"/>
              </a:rPr>
              <a:t>Atos, the Atos logo, Atos Syntel, Unify, and Worldline are registered trademarks of the Atos group. March 2020. © 2020 Atos. Confidential information owned by Atos, to be used by the recipient only. This document, or any part of it, may not be reproduced, copied, circulated and/or distributed nor quoted without prior written approval from Atos.</a:t>
            </a:r>
            <a:endParaRPr lang="en-US" sz="5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786" y="179512"/>
            <a:ext cx="1354139" cy="44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691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6059767" y="8532440"/>
            <a:ext cx="624167" cy="3719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‹N°›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AddNotifier#3"/>
          <p:cNvSpPr txBox="1">
            <a:spLocks noChangeArrowheads="1"/>
          </p:cNvSpPr>
          <p:nvPr/>
        </p:nvSpPr>
        <p:spPr bwMode="auto">
          <a:xfrm>
            <a:off x="228898" y="8544386"/>
            <a:ext cx="59135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500">
                <a:latin typeface="Verdana" pitchFamily="34" charset="0"/>
                <a:ea typeface="Verdana" pitchFamily="34" charset="0"/>
                <a:cs typeface="Verdana" pitchFamily="34" charset="0"/>
              </a:rPr>
              <a:t>Atos, the Atos logo, Atos Syntel, Unify, and Worldline are registered trademarks of the Atos group. March 2020. © 2020 Atos. Confidential information owned by Atos, to be used by the recipient only. This document, or any part of it, may not be reproduced, copied, circulated and/or distributed nor quoted without prior written approval from Atos.</a:t>
            </a:r>
            <a:endParaRPr lang="en-US" sz="5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786" y="131882"/>
            <a:ext cx="1354139" cy="44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28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69BF997-9B5F-4A82-AF31-6E87F25749B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634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21488" cy="3836988"/>
          </a:xfrm>
          <a:noFill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458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910B12-E528-4D59-95AD-82AFC587F8BD}" type="slidenum"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014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462" y="8687304"/>
            <a:ext cx="2971999" cy="455283"/>
          </a:xfrm>
          <a:prstGeom prst="rect">
            <a:avLst/>
          </a:prstGeom>
          <a:noFill/>
          <a:ln>
            <a:noFill/>
          </a:ln>
        </p:spPr>
        <p:txBody>
          <a:bodyPr vert="horz" wrap="square" lIns="88203" tIns="44101" rIns="88203" bIns="44101" anchor="b" anchorCtr="0" compatLnSpc="1"/>
          <a:lstStyle/>
          <a:p>
            <a:pPr marL="0" marR="0" lvl="0" indent="0" algn="r" defTabSz="921550" rtl="0" fontAlgn="auto" hangingPunct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B06F0B4-6C87-4931-92BA-71C5DE4FDE1B}" type="slidenum">
              <a:t>4</a:t>
            </a:fld>
            <a:endParaRPr lang="fr-FR" sz="10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3" name="Espace réservé de l'image des diapositives 2"/>
          <p:cNvSpPr>
            <a:spLocks noGrp="1" noRot="1" noChangeAspect="1"/>
          </p:cNvSpPr>
          <p:nvPr>
            <p:ph type="sldImg"/>
          </p:nvPr>
        </p:nvSpPr>
        <p:spPr>
          <a:xfrm>
            <a:off x="382588" y="690563"/>
            <a:ext cx="6091237" cy="3425825"/>
          </a:xfrm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913993" y="4342942"/>
            <a:ext cx="5030013" cy="4108914"/>
          </a:xfrm>
        </p:spPr>
        <p:txBody>
          <a:bodyPr lIns="94658" tIns="47329" rIns="94658" bIns="47329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emf"/><Relationship Id="rId4" Type="http://schemas.openxmlformats.org/officeDocument/2006/relationships/image" Target="../media/image6.emf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39.png"/><Relationship Id="rId18" Type="http://schemas.openxmlformats.org/officeDocument/2006/relationships/image" Target="../media/image4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svg"/><Relationship Id="rId17" Type="http://schemas.openxmlformats.org/officeDocument/2006/relationships/image" Target="../media/image43.png"/><Relationship Id="rId2" Type="http://schemas.openxmlformats.org/officeDocument/2006/relationships/image" Target="../media/image5.emf"/><Relationship Id="rId16" Type="http://schemas.openxmlformats.org/officeDocument/2006/relationships/image" Target="../media/image42.sv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2.sv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Relationship Id="rId14" Type="http://schemas.openxmlformats.org/officeDocument/2006/relationships/image" Target="../media/image40.sv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13" Type="http://schemas.openxmlformats.org/officeDocument/2006/relationships/image" Target="../media/image55.png"/><Relationship Id="rId18" Type="http://schemas.openxmlformats.org/officeDocument/2006/relationships/image" Target="../media/image60.sv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svg"/><Relationship Id="rId17" Type="http://schemas.openxmlformats.org/officeDocument/2006/relationships/image" Target="../media/image59.png"/><Relationship Id="rId2" Type="http://schemas.openxmlformats.org/officeDocument/2006/relationships/image" Target="../media/image5.emf"/><Relationship Id="rId16" Type="http://schemas.openxmlformats.org/officeDocument/2006/relationships/image" Target="../media/image58.sv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8.sv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svg"/><Relationship Id="rId4" Type="http://schemas.openxmlformats.org/officeDocument/2006/relationships/image" Target="../media/image46.svg"/><Relationship Id="rId9" Type="http://schemas.openxmlformats.org/officeDocument/2006/relationships/image" Target="../media/image51.png"/><Relationship Id="rId14" Type="http://schemas.openxmlformats.org/officeDocument/2006/relationships/image" Target="../media/image56.sv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2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6.svg"/><Relationship Id="rId5" Type="http://schemas.openxmlformats.org/officeDocument/2006/relationships/image" Target="../media/image65.png"/><Relationship Id="rId4" Type="http://schemas.openxmlformats.org/officeDocument/2006/relationships/image" Target="../media/image64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6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6.svg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8.svg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svg"/><Relationship Id="rId2" Type="http://schemas.openxmlformats.org/officeDocument/2006/relationships/image" Target="../media/image6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2" Type="http://schemas.openxmlformats.org/officeDocument/2006/relationships/image" Target="../media/image7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svg"/><Relationship Id="rId2" Type="http://schemas.openxmlformats.org/officeDocument/2006/relationships/image" Target="../media/image7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7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8.sv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svg"/><Relationship Id="rId2" Type="http://schemas.openxmlformats.org/officeDocument/2006/relationships/image" Target="../media/image7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svg"/><Relationship Id="rId2" Type="http://schemas.openxmlformats.org/officeDocument/2006/relationships/image" Target="../media/image8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svg"/><Relationship Id="rId2" Type="http://schemas.openxmlformats.org/officeDocument/2006/relationships/image" Target="../media/image8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svg"/><Relationship Id="rId2" Type="http://schemas.openxmlformats.org/officeDocument/2006/relationships/image" Target="../media/image6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2" Type="http://schemas.openxmlformats.org/officeDocument/2006/relationships/image" Target="../media/image7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svg"/><Relationship Id="rId2" Type="http://schemas.openxmlformats.org/officeDocument/2006/relationships/image" Target="../media/image7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7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customXml" Target="../../customXml/item2.xml"/><Relationship Id="rId4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customXml" Target="../../customXml/item1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text only">
    <p:bg bwMode="gray"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457391E-FC5F-4EB2-A8F3-8AA7AF2B15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981" y="4372526"/>
            <a:ext cx="1334916" cy="4366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25" y="4737600"/>
            <a:ext cx="1635224" cy="86075"/>
          </a:xfrm>
          <a:prstGeom prst="rect">
            <a:avLst/>
          </a:prstGeom>
        </p:spPr>
      </p:pic>
      <p:sp>
        <p:nvSpPr>
          <p:cNvPr id="11" name="Title 4">
            <a:extLst>
              <a:ext uri="{FF2B5EF4-FFF2-40B4-BE49-F238E27FC236}">
                <a16:creationId xmlns:a16="http://schemas.microsoft.com/office/drawing/2014/main" id="{42A67D0E-7482-4A6A-9596-65138D418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153" y="1487559"/>
            <a:ext cx="8370094" cy="2168382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>
              <a:lnSpc>
                <a:spcPts val="5625"/>
              </a:lnSpc>
              <a:defRPr sz="4800" b="0" i="0" baseline="0">
                <a:solidFill>
                  <a:schemeClr val="bg1"/>
                </a:solidFill>
                <a:latin typeface="+mj-lt"/>
                <a:ea typeface="Stag Sans Light" charset="0"/>
                <a:cs typeface="Stag Sans Light" charset="0"/>
              </a:defRPr>
            </a:lvl1pPr>
          </a:lstStyle>
          <a:p>
            <a:r>
              <a:rPr lang="en-US" dirty="0"/>
              <a:t>This is</a:t>
            </a:r>
            <a:br>
              <a:rPr lang="en-US" dirty="0"/>
            </a:br>
            <a:r>
              <a:rPr lang="en-US" dirty="0"/>
              <a:t>the title</a:t>
            </a:r>
            <a:br>
              <a:rPr lang="en-US" dirty="0"/>
            </a:br>
            <a:r>
              <a:rPr lang="en-US" dirty="0"/>
              <a:t>of this PPT</a:t>
            </a:r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251520" y="4037848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200" b="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15-11-2021</a:t>
            </a:r>
          </a:p>
        </p:txBody>
      </p:sp>
    </p:spTree>
    <p:extLst>
      <p:ext uri="{BB962C8B-B14F-4D97-AF65-F5344CB8AC3E}">
        <p14:creationId xmlns:p14="http://schemas.microsoft.com/office/powerpoint/2010/main" val="37420033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7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76" y="1560097"/>
            <a:ext cx="9186488" cy="202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76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8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76" y="1534525"/>
            <a:ext cx="9186488" cy="205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35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9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76" y="1534525"/>
            <a:ext cx="9186488" cy="205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170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0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1995686"/>
            <a:ext cx="4464496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04" y="1535471"/>
            <a:ext cx="9204416" cy="204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170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1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1995686"/>
            <a:ext cx="4464496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72" y="1560265"/>
            <a:ext cx="9197784" cy="202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625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2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1995686"/>
            <a:ext cx="4464496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76" y="1534505"/>
            <a:ext cx="9186488" cy="205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3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1995686"/>
            <a:ext cx="4464496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76" y="1533769"/>
            <a:ext cx="9186488" cy="205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4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1995686"/>
            <a:ext cx="4464496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76" y="1560097"/>
            <a:ext cx="9186488" cy="202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5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1995686"/>
            <a:ext cx="4464496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76" y="1558584"/>
            <a:ext cx="9186488" cy="202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6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1995686"/>
            <a:ext cx="4464496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04" y="1535471"/>
            <a:ext cx="9204416" cy="204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6" y="1559341"/>
            <a:ext cx="9166852" cy="20248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First chapter title</a:t>
            </a:r>
          </a:p>
        </p:txBody>
      </p:sp>
    </p:spTree>
    <p:extLst>
      <p:ext uri="{BB962C8B-B14F-4D97-AF65-F5344CB8AC3E}">
        <p14:creationId xmlns:p14="http://schemas.microsoft.com/office/powerpoint/2010/main" val="3507246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7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1995686"/>
            <a:ext cx="4464496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04" y="1559509"/>
            <a:ext cx="9204416" cy="202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8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1995686"/>
            <a:ext cx="4464496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04" y="1533769"/>
            <a:ext cx="9204416" cy="205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9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1995686"/>
            <a:ext cx="4464496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04" y="1533939"/>
            <a:ext cx="9204416" cy="205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20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004048" y="1995686"/>
            <a:ext cx="403244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04" y="1550381"/>
            <a:ext cx="9204416" cy="204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 bwMode="gray"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E1C74D-134F-4EB2-9532-ED3805FDC8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15778" y="1203598"/>
            <a:ext cx="6876501" cy="110251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4800" b="0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dirty="0"/>
              <a:t>Click to edit the title</a:t>
            </a:r>
          </a:p>
        </p:txBody>
      </p:sp>
      <p:sp>
        <p:nvSpPr>
          <p:cNvPr id="7" name="AddNotifier#1"/>
          <p:cNvSpPr txBox="1">
            <a:spLocks noChangeArrowheads="1"/>
          </p:cNvSpPr>
          <p:nvPr userDrawn="1"/>
        </p:nvSpPr>
        <p:spPr bwMode="auto">
          <a:xfrm>
            <a:off x="234015" y="4208250"/>
            <a:ext cx="3689913" cy="6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600" kern="12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Atos, the Atos logo, Atos Syntel, Unify, and Worldline are registered trademarks of the Atos group. March 2020. © 2020 Atos. Confidential information owned by Atos, to be used by the recipient only. This document, or any part of it, may not be reproduced, copied, circulated and/or distributed nor quoted without prior written approval from Atos.</a:t>
            </a:r>
            <a:endParaRPr lang="en-US" sz="600" dirty="0">
              <a:solidFill>
                <a:schemeClr val="bg1">
                  <a:lumMod val="8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981" y="4372526"/>
            <a:ext cx="1334916" cy="43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2013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8A95-CCDC-4AC2-BE51-BFB668CD768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3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68D84B9C-B5AD-40CE-8705-BDC19F787F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3809" t="16888" b="20563"/>
          <a:stretch>
            <a:fillRect/>
          </a:stretch>
        </p:blipFill>
        <p:spPr>
          <a:xfrm>
            <a:off x="1" y="0"/>
            <a:ext cx="7137449" cy="5143500"/>
          </a:xfrm>
          <a:custGeom>
            <a:avLst/>
            <a:gdLst>
              <a:gd name="connsiteX0" fmla="*/ 0 w 7137449"/>
              <a:gd name="connsiteY0" fmla="*/ 0 h 5143500"/>
              <a:gd name="connsiteX1" fmla="*/ 7137449 w 7137449"/>
              <a:gd name="connsiteY1" fmla="*/ 0 h 5143500"/>
              <a:gd name="connsiteX2" fmla="*/ 7137449 w 7137449"/>
              <a:gd name="connsiteY2" fmla="*/ 5143500 h 5143500"/>
              <a:gd name="connsiteX3" fmla="*/ 0 w 713744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37449" h="5143500">
                <a:moveTo>
                  <a:pt x="0" y="0"/>
                </a:moveTo>
                <a:lnTo>
                  <a:pt x="7137449" y="0"/>
                </a:lnTo>
                <a:lnTo>
                  <a:pt x="7137449" y="5143500"/>
                </a:lnTo>
                <a:lnTo>
                  <a:pt x="0" y="5143500"/>
                </a:ln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C59136-8128-4BE7-900F-088EA73494D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325" y="4723075"/>
            <a:ext cx="1635224" cy="86075"/>
          </a:xfrm>
          <a:prstGeom prst="rect">
            <a:avLst/>
          </a:prstGeom>
        </p:spPr>
      </p:pic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4296923" y="4652161"/>
            <a:ext cx="5501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US" sz="800" b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© Atos</a:t>
            </a:r>
            <a:endParaRPr lang="en-US" sz="800" b="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42A67D0E-7482-4A6A-9596-65138D418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153" y="1853604"/>
            <a:ext cx="8370094" cy="1436291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>
              <a:lnSpc>
                <a:spcPts val="5625"/>
              </a:lnSpc>
              <a:defRPr sz="4800" b="0" i="0" baseline="0">
                <a:solidFill>
                  <a:srgbClr val="0066A1"/>
                </a:solidFill>
                <a:latin typeface="+mj-lt"/>
                <a:ea typeface="Stag Sans Light" charset="0"/>
                <a:cs typeface="Stag Sans Light" charset="0"/>
              </a:defRPr>
            </a:lvl1pPr>
          </a:lstStyle>
          <a:p>
            <a:r>
              <a:rPr lang="en-NL" dirty="0"/>
              <a:t>Here goes the </a:t>
            </a:r>
            <a:br>
              <a:rPr lang="en-NL" dirty="0"/>
            </a:br>
            <a:r>
              <a:rPr lang="en-NL" dirty="0"/>
              <a:t>title of this PPT</a:t>
            </a:r>
            <a:endParaRPr lang="en-US" dirty="0"/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251520" y="4037848"/>
            <a:ext cx="1178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200" b="0">
                <a:solidFill>
                  <a:srgbClr val="0066A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dd-mm-yyyy</a:t>
            </a:r>
            <a:endParaRPr lang="nl-NL" sz="1200" b="0" dirty="0">
              <a:solidFill>
                <a:srgbClr val="0066A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0FC33D-EE41-4640-9F34-D397D336349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2981" y="4372526"/>
            <a:ext cx="1334915" cy="43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549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-8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40300" y="123478"/>
            <a:ext cx="8724188" cy="720080"/>
          </a:xfr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en-NL" dirty="0"/>
              <a:t>Agenda / Content overview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A3AC4D2E-1D69-46DC-A756-7DCCBBF0BB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1113797"/>
            <a:ext cx="3172622" cy="59581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Lucida Sans Unicode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Lucida Sans Unicode" pitchFamily="34" charset="0"/>
              <a:buNone/>
              <a:tabLst/>
              <a:defRPr/>
            </a:pPr>
            <a:r>
              <a:rPr lang="en-NL" dirty="0"/>
              <a:t>To remove numbers:</a:t>
            </a:r>
            <a:endParaRPr lang="en-US" dirty="0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6F9C60D7-5B79-49DF-AE1C-5EB6CDA9CE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8888" y="2046357"/>
            <a:ext cx="3172622" cy="59102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Lucida Sans Unicode" pitchFamily="34" charset="0"/>
              <a:buNone/>
              <a:tabLst/>
              <a:defRPr sz="1800">
                <a:sym typeface="Wingdings" panose="05000000000000000000" pitchFamily="2" charset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Lucida Sans Unicode" pitchFamily="34" charset="0"/>
              <a:buNone/>
              <a:tabLst/>
              <a:defRPr/>
            </a:pPr>
            <a:r>
              <a:rPr lang="en-NL" dirty="0"/>
              <a:t>Go to View  </a:t>
            </a:r>
            <a:br>
              <a:rPr lang="en-NL" dirty="0"/>
            </a:br>
            <a:r>
              <a:rPr lang="en-NL" dirty="0"/>
              <a:t>Slide master ...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70DC97DC-3C13-4382-BBF2-3FE34BA9C7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4713" y="2974128"/>
            <a:ext cx="3172622" cy="59102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Lucida Sans Unicode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Lucida Sans Unicode" pitchFamily="34" charset="0"/>
              <a:buNone/>
              <a:tabLst/>
              <a:defRPr/>
            </a:pPr>
            <a:r>
              <a:rPr lang="en-NL" dirty="0"/>
              <a:t>select the agenda / content slide ...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DC948FCC-4425-4DE2-B50A-8382FBA1F2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4713" y="3909574"/>
            <a:ext cx="3172622" cy="59102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Lucida Sans Unicode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Lucida Sans Unicode" pitchFamily="34" charset="0"/>
              <a:buNone/>
              <a:tabLst/>
              <a:defRPr/>
            </a:pPr>
            <a:r>
              <a:rPr lang="en-NL" dirty="0"/>
              <a:t>and remove the numbers you don’t need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9380701D-25F9-4C8A-9384-0031CCA05F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27653" y="1113797"/>
            <a:ext cx="3169097" cy="595815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NL" dirty="0"/>
              <a:t>To add slide with numbers 9-16: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EB3B7346-D5F6-4B92-83FF-C76D31412FC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24128" y="2046354"/>
            <a:ext cx="3172622" cy="591026"/>
          </a:xfrm>
        </p:spPr>
        <p:txBody>
          <a:bodyPr/>
          <a:lstStyle>
            <a:lvl1pPr marL="0" indent="0">
              <a:buNone/>
              <a:defRPr sz="1800">
                <a:sym typeface="Wingdings" panose="05000000000000000000" pitchFamily="2" charset="2"/>
              </a:defRPr>
            </a:lvl1pPr>
          </a:lstStyle>
          <a:p>
            <a:pPr lvl="0"/>
            <a:r>
              <a:rPr lang="en-NL" dirty="0"/>
              <a:t>Right mouse click on thumbnail on the left ...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3D2A7C5C-26AC-48E2-8500-205A12C5D6E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32820" y="2968357"/>
            <a:ext cx="3172622" cy="591026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NL" dirty="0"/>
              <a:t>select Layout ...</a:t>
            </a:r>
            <a:endParaRPr lang="en-US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BACC36A3-B1D7-4C3E-8E44-5FA14CDE04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00270" y="3905235"/>
            <a:ext cx="459684" cy="591023"/>
          </a:xfrm>
          <a:prstGeom prst="rect">
            <a:avLst/>
          </a:prstGeom>
        </p:spPr>
      </p:pic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70D1DF91-8CE6-47FF-94E3-2EC9FCEA57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24128" y="3905235"/>
            <a:ext cx="3172622" cy="591026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NL" dirty="0"/>
              <a:t>and choose the right agenda/content slide</a:t>
            </a:r>
            <a:endParaRPr lang="en-US" dirty="0"/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2D96D7FE-383C-4EB4-8146-CD74652CC18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1077" y="1131590"/>
            <a:ext cx="295513" cy="591025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A03669D8-09A2-4B18-A0D1-79D828F937E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5342" y="2997201"/>
            <a:ext cx="386977" cy="580465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C5C264CC-6B76-4C47-8A0D-CB245956A45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81785" y="1137940"/>
            <a:ext cx="443267" cy="591023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D7B61E9D-A57C-419B-9A96-F8E9818B0737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57196" y="2069924"/>
            <a:ext cx="443268" cy="591024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D8004EB8-A38C-4302-90B4-A01AC4779C5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781785" y="2031884"/>
            <a:ext cx="434911" cy="652367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9667F0AD-6E7F-4B93-B35F-84EA2253D96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24903" y="3909575"/>
            <a:ext cx="443267" cy="591023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923ACDC9-6263-4FC8-A4E5-B2B06C4AADCF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812122" y="2976125"/>
            <a:ext cx="443268" cy="591024"/>
          </a:xfrm>
          <a:prstGeom prst="rect">
            <a:avLst/>
          </a:prstGeom>
        </p:spPr>
      </p:pic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E3A53E0C-3C70-475B-A418-EF2D01C2BD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6" y="478256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6028853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9-16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40300" y="123478"/>
            <a:ext cx="8724188" cy="720080"/>
          </a:xfr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edit the header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3284404B-3F79-4257-81CB-2B330A92966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62412" y="1112885"/>
            <a:ext cx="3169097" cy="595815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91D5B5D9-B2F4-4F00-A467-D8610B8A591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262412" y="2045445"/>
            <a:ext cx="3169097" cy="591026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D75393F5-F8CD-4C19-85FF-DA0D8CD8150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58237" y="2973216"/>
            <a:ext cx="3169097" cy="591026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C8341FA6-E507-426D-A738-B6343356F47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27653" y="1110488"/>
            <a:ext cx="3169097" cy="595815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15B0DA73-4387-40AC-8352-82A6B495866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727652" y="2040656"/>
            <a:ext cx="3169097" cy="595815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880C2CFF-E59C-4EB3-90A3-F659F958534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729056" y="2970824"/>
            <a:ext cx="3169097" cy="595815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1" name="Text Placeholder 12">
            <a:extLst>
              <a:ext uri="{FF2B5EF4-FFF2-40B4-BE49-F238E27FC236}">
                <a16:creationId xmlns:a16="http://schemas.microsoft.com/office/drawing/2014/main" id="{189F2D7D-37BD-4C80-A430-3E94241810C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258237" y="3896927"/>
            <a:ext cx="3169097" cy="595815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2B3DA78-DE38-47A6-844C-ACB6D92299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10398" y="1117365"/>
            <a:ext cx="738779" cy="664901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777290AC-6C6B-417B-9CC8-798C2272CE1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10397" y="2042929"/>
            <a:ext cx="738779" cy="595434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7E924C9E-FAC6-48C2-B566-2604ABAD45F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0429" y="1110488"/>
            <a:ext cx="434911" cy="652367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B9EFF9A0-7DB9-43A0-9F2B-79F2BC29C08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57430" y="2056073"/>
            <a:ext cx="788031" cy="591023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3F465E69-BAE1-4B71-B304-F3784FD1ACA6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57430" y="2973219"/>
            <a:ext cx="664901" cy="591023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E731295D-62CE-4538-AF76-6E9D253FF4C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57430" y="3902711"/>
            <a:ext cx="738779" cy="591023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FC973B11-0531-46B4-9715-41939ACCB60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821918" y="2973219"/>
            <a:ext cx="715735" cy="591023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A34A5644-DDB9-494C-AE6E-DF6081A6208A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821918" y="3891763"/>
            <a:ext cx="763406" cy="600979"/>
          </a:xfrm>
          <a:prstGeom prst="rect">
            <a:avLst/>
          </a:prstGeom>
        </p:spPr>
      </p:pic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3CBA0135-CDF0-48C9-8FF1-6DDCB15771B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727651" y="3896927"/>
            <a:ext cx="3169097" cy="595815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C9D2F20C-D537-43BC-AD2A-441F52B63E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6" y="478256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198036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0300" y="987574"/>
            <a:ext cx="8748000" cy="36383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40300" y="123478"/>
            <a:ext cx="8724188" cy="720080"/>
          </a:xfr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edit the header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5083DAC-93BB-45CC-BF60-EDB1C7988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6" y="478256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880442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0300" y="1150978"/>
            <a:ext cx="8748000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54" y="4777917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the header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cxnSp>
        <p:nvCxnSpPr>
          <p:cNvPr id="5" name="Straight Connector 4"/>
          <p:cNvCxnSpPr>
            <a:cxnSpLocks/>
          </p:cNvCxnSpPr>
          <p:nvPr userDrawn="1"/>
        </p:nvCxnSpPr>
        <p:spPr>
          <a:xfrm>
            <a:off x="326874" y="4625878"/>
            <a:ext cx="8820472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 userDrawn="1"/>
        </p:nvCxnSpPr>
        <p:spPr>
          <a:xfrm>
            <a:off x="329209" y="944932"/>
            <a:ext cx="8820472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1090F0E-B50D-44E5-9761-761959909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74" y="4851247"/>
            <a:ext cx="1635224" cy="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078290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0300" y="987574"/>
            <a:ext cx="4239890" cy="36383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40300" y="123478"/>
            <a:ext cx="8724188" cy="720080"/>
          </a:xfr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edit the header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16EED14-0D0C-4A25-868B-368743F11E8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663811" y="987051"/>
            <a:ext cx="4300677" cy="36383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91EFEFA-7A03-4F2D-9071-5320D81F0D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6" y="478256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989083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0300" y="987574"/>
            <a:ext cx="2819532" cy="36383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40300" y="123478"/>
            <a:ext cx="8724188" cy="720080"/>
          </a:xfr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edit the header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FB9CBDF-DFD2-4DB3-8A4C-EF9ABF34CB0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192628" y="987574"/>
            <a:ext cx="2819532" cy="36383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9F64145-7039-476B-A5DB-C86F6BD53D8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144956" y="987574"/>
            <a:ext cx="2819532" cy="36383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BD85BEE-82FE-49A2-A3FC-ACA3F16B9A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6" y="478256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9858103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2 column (colou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0300" y="987574"/>
            <a:ext cx="3899652" cy="36383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09AD642-4DB2-4E8B-91D4-10E75D27F18C}"/>
              </a:ext>
            </a:extLst>
          </p:cNvPr>
          <p:cNvSpPr/>
          <p:nvPr userDrawn="1"/>
        </p:nvSpPr>
        <p:spPr>
          <a:xfrm>
            <a:off x="4572000" y="-20538"/>
            <a:ext cx="4572000" cy="5164038"/>
          </a:xfrm>
          <a:custGeom>
            <a:avLst/>
            <a:gdLst>
              <a:gd name="connsiteX0" fmla="*/ 1212928 w 4572000"/>
              <a:gd name="connsiteY0" fmla="*/ 0 h 5164038"/>
              <a:gd name="connsiteX1" fmla="*/ 4572000 w 4572000"/>
              <a:gd name="connsiteY1" fmla="*/ 0 h 5164038"/>
              <a:gd name="connsiteX2" fmla="*/ 4572000 w 4572000"/>
              <a:gd name="connsiteY2" fmla="*/ 5164038 h 5164038"/>
              <a:gd name="connsiteX3" fmla="*/ 710468 w 4572000"/>
              <a:gd name="connsiteY3" fmla="*/ 5164038 h 5164038"/>
              <a:gd name="connsiteX4" fmla="*/ 688679 w 4572000"/>
              <a:gd name="connsiteY4" fmla="*/ 5134900 h 5164038"/>
              <a:gd name="connsiteX5" fmla="*/ 0 w 4572000"/>
              <a:gd name="connsiteY5" fmla="*/ 2880320 h 5164038"/>
              <a:gd name="connsiteX6" fmla="*/ 1181077 w 4572000"/>
              <a:gd name="connsiteY6" fmla="*/ 28949 h 5164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72000" h="5164038">
                <a:moveTo>
                  <a:pt x="1212928" y="0"/>
                </a:moveTo>
                <a:lnTo>
                  <a:pt x="4572000" y="0"/>
                </a:lnTo>
                <a:lnTo>
                  <a:pt x="4572000" y="5164038"/>
                </a:lnTo>
                <a:lnTo>
                  <a:pt x="710468" y="5164038"/>
                </a:lnTo>
                <a:lnTo>
                  <a:pt x="688679" y="5134900"/>
                </a:lnTo>
                <a:cubicBezTo>
                  <a:pt x="253883" y="4491318"/>
                  <a:pt x="0" y="3715468"/>
                  <a:pt x="0" y="2880320"/>
                </a:cubicBezTo>
                <a:cubicBezTo>
                  <a:pt x="0" y="1766790"/>
                  <a:pt x="451347" y="758678"/>
                  <a:pt x="1181077" y="28949"/>
                </a:cubicBezTo>
                <a:close/>
              </a:path>
            </a:pathLst>
          </a:custGeom>
          <a:gradFill>
            <a:gsLst>
              <a:gs pos="20000">
                <a:schemeClr val="accent6"/>
              </a:gs>
              <a:gs pos="80000">
                <a:schemeClr val="accent5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40300" y="123478"/>
            <a:ext cx="8724188" cy="720080"/>
          </a:xfr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edit the header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FB9CBDF-DFD2-4DB3-8A4C-EF9ABF34CB0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148064" y="987574"/>
            <a:ext cx="3816424" cy="3638304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pic>
        <p:nvPicPr>
          <p:cNvPr id="15" name="Picture 12">
            <a:extLst>
              <a:ext uri="{FF2B5EF4-FFF2-40B4-BE49-F238E27FC236}">
                <a16:creationId xmlns:a16="http://schemas.microsoft.com/office/drawing/2014/main" id="{F83609B7-D972-4E10-88CF-DE7A4DB99F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115" y="4794219"/>
            <a:ext cx="624845" cy="204374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F2D774B-3322-4B85-B115-B80E8E3B3B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6" y="478256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48039326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able (colou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375250" y="123478"/>
            <a:ext cx="5589237" cy="720080"/>
          </a:xfr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edit the header</a:t>
            </a:r>
          </a:p>
        </p:txBody>
      </p:sp>
      <p:pic>
        <p:nvPicPr>
          <p:cNvPr id="15" name="Picture 12">
            <a:extLst>
              <a:ext uri="{FF2B5EF4-FFF2-40B4-BE49-F238E27FC236}">
                <a16:creationId xmlns:a16="http://schemas.microsoft.com/office/drawing/2014/main" id="{F83609B7-D972-4E10-88CF-DE7A4DB99F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115" y="4794219"/>
            <a:ext cx="624845" cy="204374"/>
          </a:xfrm>
          <a:prstGeom prst="rect">
            <a:avLst/>
          </a:prstGeom>
        </p:spPr>
      </p:pic>
      <p:sp>
        <p:nvSpPr>
          <p:cNvPr id="23" name="Shape">
            <a:extLst>
              <a:ext uri="{FF2B5EF4-FFF2-40B4-BE49-F238E27FC236}">
                <a16:creationId xmlns:a16="http://schemas.microsoft.com/office/drawing/2014/main" id="{E3441206-C79A-47A5-993B-0121CE96B20E}"/>
              </a:ext>
            </a:extLst>
          </p:cNvPr>
          <p:cNvSpPr/>
          <p:nvPr userDrawn="1"/>
        </p:nvSpPr>
        <p:spPr>
          <a:xfrm>
            <a:off x="0" y="0"/>
            <a:ext cx="3251072" cy="5143500"/>
          </a:xfrm>
          <a:custGeom>
            <a:avLst/>
            <a:gdLst>
              <a:gd name="connsiteX0" fmla="*/ 0 w 2978085"/>
              <a:gd name="connsiteY0" fmla="*/ 0 h 6858000"/>
              <a:gd name="connsiteX1" fmla="*/ 2139755 w 2978085"/>
              <a:gd name="connsiteY1" fmla="*/ 0 h 6858000"/>
              <a:gd name="connsiteX2" fmla="*/ 2152170 w 2978085"/>
              <a:gd name="connsiteY2" fmla="*/ 27460 h 6858000"/>
              <a:gd name="connsiteX3" fmla="*/ 2978085 w 2978085"/>
              <a:gd name="connsiteY3" fmla="*/ 4118363 h 6858000"/>
              <a:gd name="connsiteX4" fmla="*/ 2647207 w 2978085"/>
              <a:gd name="connsiteY4" fmla="*/ 6744936 h 6858000"/>
              <a:gd name="connsiteX5" fmla="*/ 2615101 w 2978085"/>
              <a:gd name="connsiteY5" fmla="*/ 6858000 h 6858000"/>
              <a:gd name="connsiteX6" fmla="*/ 0 w 297808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8085" h="6858000">
                <a:moveTo>
                  <a:pt x="0" y="0"/>
                </a:moveTo>
                <a:lnTo>
                  <a:pt x="2139755" y="0"/>
                </a:lnTo>
                <a:lnTo>
                  <a:pt x="2152170" y="27460"/>
                </a:lnTo>
                <a:cubicBezTo>
                  <a:pt x="2683997" y="1284839"/>
                  <a:pt x="2978085" y="2667257"/>
                  <a:pt x="2978085" y="4118363"/>
                </a:cubicBezTo>
                <a:cubicBezTo>
                  <a:pt x="2978085" y="5025305"/>
                  <a:pt x="2863206" y="5905415"/>
                  <a:pt x="2647207" y="6744936"/>
                </a:cubicBezTo>
                <a:lnTo>
                  <a:pt x="2615101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20000">
                <a:srgbClr val="0066A1"/>
              </a:gs>
              <a:gs pos="80000">
                <a:srgbClr val="0089C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693935-949D-4540-8726-E071083FEB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6055" y="1537913"/>
            <a:ext cx="2607752" cy="720080"/>
          </a:xfrm>
          <a:noFill/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95814487-21AD-43AE-9CF1-C0DCFF8850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6055" y="2553644"/>
            <a:ext cx="2607752" cy="720080"/>
          </a:xfrm>
          <a:noFill/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BA53A355-A5C9-41D3-B0CE-7D9ACC3F32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6056" y="3554138"/>
            <a:ext cx="2607751" cy="720080"/>
          </a:xfrm>
          <a:noFill/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1E66D0A1-5745-48CC-82C6-6DFF886A5D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75251" y="1537913"/>
            <a:ext cx="2780924" cy="720080"/>
          </a:xfrm>
          <a:noFill/>
        </p:spPr>
        <p:txBody>
          <a:bodyPr anchor="ctr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0439A2E0-0663-4210-84EB-3CAFCF4ED2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75252" y="2553643"/>
            <a:ext cx="2780924" cy="720080"/>
          </a:xfrm>
          <a:noFill/>
        </p:spPr>
        <p:txBody>
          <a:bodyPr anchor="ctr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DE901584-3CD8-4606-B64D-D394ECB839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75251" y="3579862"/>
            <a:ext cx="2780924" cy="720080"/>
          </a:xfrm>
          <a:noFill/>
        </p:spPr>
        <p:txBody>
          <a:bodyPr anchor="ctr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83E0E2AC-5606-4778-BECB-2F1EA3C0E7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8184" y="1537913"/>
            <a:ext cx="2780924" cy="720080"/>
          </a:xfrm>
          <a:noFill/>
        </p:spPr>
        <p:txBody>
          <a:bodyPr anchor="ctr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F8FDF944-993C-4F70-9645-8785ECD997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28185" y="2553643"/>
            <a:ext cx="2780924" cy="720080"/>
          </a:xfrm>
          <a:noFill/>
        </p:spPr>
        <p:txBody>
          <a:bodyPr anchor="ctr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1385E60E-0629-4181-BD2C-E30CA52C38C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28184" y="3579862"/>
            <a:ext cx="2780924" cy="720080"/>
          </a:xfrm>
          <a:noFill/>
        </p:spPr>
        <p:txBody>
          <a:bodyPr anchor="ctr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49CFE10E-0866-46F1-8AE6-43AC14CDA7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75250" y="1024804"/>
            <a:ext cx="2780924" cy="322810"/>
          </a:xfrm>
          <a:gradFill flip="none" rotWithShape="1">
            <a:gsLst>
              <a:gs pos="20000">
                <a:srgbClr val="0066A1"/>
              </a:gs>
              <a:gs pos="80000">
                <a:srgbClr val="0089C4"/>
              </a:gs>
            </a:gsLst>
            <a:lin ang="2700000" scaled="1"/>
            <a:tileRect/>
          </a:gra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NL" dirty="0"/>
              <a:t>#A</a:t>
            </a:r>
            <a:endParaRPr lang="nl-NL" dirty="0"/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432979AC-B068-43F5-A250-432C054891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28184" y="1025436"/>
            <a:ext cx="2780924" cy="322810"/>
          </a:xfrm>
          <a:gradFill flip="none" rotWithShape="1">
            <a:gsLst>
              <a:gs pos="20000">
                <a:srgbClr val="0066A1"/>
              </a:gs>
              <a:gs pos="80000">
                <a:srgbClr val="0089C4"/>
              </a:gs>
            </a:gsLst>
            <a:lin ang="2700000" scaled="1"/>
            <a:tileRect/>
          </a:gra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NL" dirty="0"/>
              <a:t>#B</a:t>
            </a:r>
            <a:endParaRPr lang="nl-NL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E7310E6-E584-497B-8CCD-D2CD21E482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068BB38-004C-4875-AC86-C64DEBB460B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325" y="4737600"/>
            <a:ext cx="1635224" cy="86075"/>
          </a:xfrm>
          <a:prstGeom prst="rect">
            <a:avLst/>
          </a:prstGeom>
        </p:spPr>
      </p:pic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F0E54F96-50B0-43C1-8F29-687E6D778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6" y="478256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4025856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/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40300" y="123478"/>
            <a:ext cx="8724188" cy="720080"/>
          </a:xfr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edit the header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216A8707-C801-4CA7-B1F9-C70D227DA2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3568" y="1275606"/>
            <a:ext cx="2800350" cy="2876550"/>
          </a:xfrm>
          <a:prstGeom prst="rect">
            <a:avLst/>
          </a:prstGeom>
        </p:spPr>
      </p:pic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FC669E8B-5A43-4A59-902A-196806AB450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17852" y="1676835"/>
            <a:ext cx="2160240" cy="219105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NL" dirty="0"/>
              <a:t>(Profile) picture</a:t>
            </a:r>
            <a:endParaRPr lang="nl-NL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8534E393-1980-4118-B44E-F7555D2A49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43438" y="1275606"/>
            <a:ext cx="3744912" cy="2877294"/>
          </a:xfrm>
        </p:spPr>
        <p:txBody>
          <a:bodyPr anchor="ctr"/>
          <a:lstStyle>
            <a:lvl1pPr marL="0" indent="0" algn="ctr">
              <a:buNone/>
              <a:defRPr b="0" i="1"/>
            </a:lvl1pPr>
          </a:lstStyle>
          <a:p>
            <a:pPr lvl="0"/>
            <a:r>
              <a:rPr lang="en-NL" dirty="0"/>
              <a:t>“Quote or introduction text”</a:t>
            </a:r>
            <a:endParaRPr lang="nl-N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05D7A30-01F9-4369-8393-BCECB803D0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6" y="478256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1287366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40300" y="123478"/>
            <a:ext cx="6923988" cy="720080"/>
          </a:xfr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edit the header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pic>
        <p:nvPicPr>
          <p:cNvPr id="20" name="Graphic 19" hidden="1">
            <a:extLst>
              <a:ext uri="{FF2B5EF4-FFF2-40B4-BE49-F238E27FC236}">
                <a16:creationId xmlns:a16="http://schemas.microsoft.com/office/drawing/2014/main" id="{C59096D5-C337-4446-87A7-DC46BD1904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11248" b="27193"/>
          <a:stretch>
            <a:fillRect/>
          </a:stretch>
        </p:blipFill>
        <p:spPr>
          <a:xfrm rot="14400000" flipH="1">
            <a:off x="5547044" y="495047"/>
            <a:ext cx="5223990" cy="4402095"/>
          </a:xfrm>
          <a:custGeom>
            <a:avLst/>
            <a:gdLst>
              <a:gd name="connsiteX0" fmla="*/ 0 w 5223990"/>
              <a:gd name="connsiteY0" fmla="*/ 3069128 h 4402095"/>
              <a:gd name="connsiteX1" fmla="*/ 769589 w 5223990"/>
              <a:gd name="connsiteY1" fmla="*/ 4402095 h 4402095"/>
              <a:gd name="connsiteX2" fmla="*/ 5223990 w 5223990"/>
              <a:gd name="connsiteY2" fmla="*/ 1830346 h 4402095"/>
              <a:gd name="connsiteX3" fmla="*/ 4167239 w 5223990"/>
              <a:gd name="connsiteY3" fmla="*/ 0 h 4402095"/>
              <a:gd name="connsiteX4" fmla="*/ 0 w 5223990"/>
              <a:gd name="connsiteY4" fmla="*/ 0 h 4402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3990" h="4402095">
                <a:moveTo>
                  <a:pt x="0" y="3069128"/>
                </a:moveTo>
                <a:lnTo>
                  <a:pt x="769589" y="4402095"/>
                </a:lnTo>
                <a:lnTo>
                  <a:pt x="5223990" y="1830346"/>
                </a:lnTo>
                <a:lnTo>
                  <a:pt x="416723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C8EC1F9C-E758-413D-8FB0-843125B1E9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0300" y="1273480"/>
            <a:ext cx="5555836" cy="720080"/>
          </a:xfrm>
          <a:noFill/>
        </p:spPr>
        <p:txBody>
          <a:bodyPr anchor="ctr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631E2BE4-720A-429F-A8AE-8612591DCC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0300" y="2337652"/>
            <a:ext cx="5339812" cy="720080"/>
          </a:xfrm>
          <a:noFill/>
        </p:spPr>
        <p:txBody>
          <a:bodyPr anchor="ctr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3062419C-5F18-437C-99D2-BFD174454D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0300" y="3401824"/>
            <a:ext cx="5600232" cy="720080"/>
          </a:xfrm>
          <a:noFill/>
        </p:spPr>
        <p:txBody>
          <a:bodyPr anchor="ctr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C7BAD1B0-AA50-492D-8E57-B754C31BFE4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212"/>
          <a:stretch>
            <a:fillRect/>
          </a:stretch>
        </p:blipFill>
        <p:spPr>
          <a:xfrm rot="11851314">
            <a:off x="6068729" y="766906"/>
            <a:ext cx="3737291" cy="3821819"/>
          </a:xfrm>
          <a:custGeom>
            <a:avLst/>
            <a:gdLst>
              <a:gd name="connsiteX0" fmla="*/ 3737291 w 3737291"/>
              <a:gd name="connsiteY0" fmla="*/ 3821819 h 3821819"/>
              <a:gd name="connsiteX1" fmla="*/ 1206621 w 3737291"/>
              <a:gd name="connsiteY1" fmla="*/ 3821819 h 3821819"/>
              <a:gd name="connsiteX2" fmla="*/ 0 w 3737291"/>
              <a:gd name="connsiteY2" fmla="*/ 0 h 3821819"/>
              <a:gd name="connsiteX3" fmla="*/ 3737291 w 3737291"/>
              <a:gd name="connsiteY3" fmla="*/ 0 h 3821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7291" h="3821819">
                <a:moveTo>
                  <a:pt x="3737291" y="3821819"/>
                </a:moveTo>
                <a:lnTo>
                  <a:pt x="1206621" y="3821819"/>
                </a:lnTo>
                <a:lnTo>
                  <a:pt x="0" y="0"/>
                </a:lnTo>
                <a:lnTo>
                  <a:pt x="3737291" y="0"/>
                </a:lnTo>
                <a:close/>
              </a:path>
            </a:pathLst>
          </a:cu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2CAC2347-445A-400B-892A-A1196D6315F9}"/>
              </a:ext>
            </a:extLst>
          </p:cNvPr>
          <p:cNvSpPr/>
          <p:nvPr userDrawn="1"/>
        </p:nvSpPr>
        <p:spPr>
          <a:xfrm>
            <a:off x="6228184" y="1368394"/>
            <a:ext cx="530252" cy="530252"/>
          </a:xfrm>
          <a:prstGeom prst="ellipse">
            <a:avLst/>
          </a:pr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F9BA74C-8954-42BE-93D8-988D060348DF}"/>
              </a:ext>
            </a:extLst>
          </p:cNvPr>
          <p:cNvSpPr/>
          <p:nvPr userDrawn="1"/>
        </p:nvSpPr>
        <p:spPr>
          <a:xfrm>
            <a:off x="5963058" y="2419988"/>
            <a:ext cx="530252" cy="530252"/>
          </a:xfrm>
          <a:prstGeom prst="ellipse">
            <a:avLst/>
          </a:pr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C244F36-13CF-4258-B766-CE5A80DBC35E}"/>
              </a:ext>
            </a:extLst>
          </p:cNvPr>
          <p:cNvSpPr/>
          <p:nvPr userDrawn="1"/>
        </p:nvSpPr>
        <p:spPr>
          <a:xfrm>
            <a:off x="6268816" y="3471582"/>
            <a:ext cx="530252" cy="530252"/>
          </a:xfrm>
          <a:prstGeom prst="ellipse">
            <a:avLst/>
          </a:pr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4DD3138-2BFB-4379-A46A-EBCC61D5A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6" y="478256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99567034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s with image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40300" y="123478"/>
            <a:ext cx="8724188" cy="720080"/>
          </a:xfr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edit the header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2FFB3B51-127F-4FA8-AC33-AED534FA0A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298350" y="1422075"/>
            <a:ext cx="1321419" cy="1321419"/>
          </a:xfrm>
          <a:prstGeom prst="rect">
            <a:avLst/>
          </a:prstGeom>
        </p:spPr>
      </p:pic>
      <p:sp>
        <p:nvSpPr>
          <p:cNvPr id="13" name="Picture Placeholder 27">
            <a:extLst>
              <a:ext uri="{FF2B5EF4-FFF2-40B4-BE49-F238E27FC236}">
                <a16:creationId xmlns:a16="http://schemas.microsoft.com/office/drawing/2014/main" id="{800CAE10-8230-45EB-B78E-22EC7BAD5A9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6836" y="1439459"/>
            <a:ext cx="1260000" cy="1260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NL" dirty="0"/>
              <a:t>(Profile) picture</a:t>
            </a:r>
            <a:endParaRPr lang="nl-NL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8FDDF4BE-1C87-4636-93B4-ED8B1EFFDA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293826" y="3051756"/>
            <a:ext cx="1321419" cy="1321419"/>
          </a:xfrm>
          <a:prstGeom prst="rect">
            <a:avLst/>
          </a:prstGeom>
        </p:spPr>
      </p:pic>
      <p:sp>
        <p:nvSpPr>
          <p:cNvPr id="17" name="Picture Placeholder 27">
            <a:extLst>
              <a:ext uri="{FF2B5EF4-FFF2-40B4-BE49-F238E27FC236}">
                <a16:creationId xmlns:a16="http://schemas.microsoft.com/office/drawing/2014/main" id="{FEC3C9EC-FEA2-44AE-9011-8B8C8F79AC8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42312" y="3069140"/>
            <a:ext cx="1260000" cy="1260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NL" dirty="0"/>
              <a:t>(Profile) picture</a:t>
            </a:r>
            <a:endParaRPr lang="nl-NL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7D17A4F6-F6D5-451E-965E-50E54FF5D5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03834" y="1422075"/>
            <a:ext cx="1321419" cy="1321419"/>
          </a:xfrm>
          <a:prstGeom prst="rect">
            <a:avLst/>
          </a:prstGeom>
        </p:spPr>
      </p:pic>
      <p:sp>
        <p:nvSpPr>
          <p:cNvPr id="19" name="Picture Placeholder 27">
            <a:extLst>
              <a:ext uri="{FF2B5EF4-FFF2-40B4-BE49-F238E27FC236}">
                <a16:creationId xmlns:a16="http://schemas.microsoft.com/office/drawing/2014/main" id="{30C16A5B-6166-4596-8F85-752DB8C3FDB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421100" y="1470679"/>
            <a:ext cx="1260000" cy="1260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NL" dirty="0"/>
              <a:t>(Profile) picture</a:t>
            </a:r>
            <a:endParaRPr lang="nl-NL" dirty="0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997418CF-1C11-4123-B554-CBFAC99BDF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03834" y="3108625"/>
            <a:ext cx="1321419" cy="1321419"/>
          </a:xfrm>
          <a:prstGeom prst="rect">
            <a:avLst/>
          </a:prstGeom>
        </p:spPr>
      </p:pic>
      <p:sp>
        <p:nvSpPr>
          <p:cNvPr id="21" name="Picture Placeholder 27">
            <a:extLst>
              <a:ext uri="{FF2B5EF4-FFF2-40B4-BE49-F238E27FC236}">
                <a16:creationId xmlns:a16="http://schemas.microsoft.com/office/drawing/2014/main" id="{86245CFD-5F89-4DA0-B22C-70B99D181DF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421100" y="3152769"/>
            <a:ext cx="1260000" cy="1260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NL" dirty="0"/>
              <a:t>(Profile) picture</a:t>
            </a:r>
            <a:endParaRPr lang="nl-NL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8CDAC0BB-0631-45A0-8618-2E7D8F5CC3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21470" y="1422075"/>
            <a:ext cx="2534506" cy="1321418"/>
          </a:xfrm>
          <a:noFill/>
        </p:spPr>
        <p:txBody>
          <a:bodyPr anchor="ctr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2D73EE44-94C4-48E1-A529-1D7C2EBBAC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70910" y="1425131"/>
            <a:ext cx="2534506" cy="1321418"/>
          </a:xfrm>
          <a:noFill/>
        </p:spPr>
        <p:txBody>
          <a:bodyPr anchor="ctr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05318E5A-EED2-4376-A158-60FB42D6976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30370" y="3051756"/>
            <a:ext cx="2534506" cy="1321418"/>
          </a:xfrm>
          <a:noFill/>
        </p:spPr>
        <p:txBody>
          <a:bodyPr anchor="ctr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9E1D310E-B14E-4A84-BA3E-0A97FFE3C3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72355" y="3051756"/>
            <a:ext cx="2534506" cy="1321418"/>
          </a:xfrm>
          <a:noFill/>
        </p:spPr>
        <p:txBody>
          <a:bodyPr anchor="ctr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74CE76A7-92AA-4528-8640-06292572D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6" y="478256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34578912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s with image placeholders (extend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40300" y="123478"/>
            <a:ext cx="8724188" cy="720080"/>
          </a:xfr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edit the header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2FFB3B51-127F-4FA8-AC33-AED534FA0A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298350" y="1066131"/>
            <a:ext cx="1321419" cy="1321419"/>
          </a:xfrm>
          <a:prstGeom prst="rect">
            <a:avLst/>
          </a:prstGeom>
        </p:spPr>
      </p:pic>
      <p:sp>
        <p:nvSpPr>
          <p:cNvPr id="13" name="Picture Placeholder 27">
            <a:extLst>
              <a:ext uri="{FF2B5EF4-FFF2-40B4-BE49-F238E27FC236}">
                <a16:creationId xmlns:a16="http://schemas.microsoft.com/office/drawing/2014/main" id="{800CAE10-8230-45EB-B78E-22EC7BAD5A9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6836" y="1083515"/>
            <a:ext cx="1260000" cy="1260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NL" dirty="0"/>
              <a:t>(Profile) picture</a:t>
            </a:r>
            <a:endParaRPr lang="nl-NL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8FDDF4BE-1C87-4636-93B4-ED8B1EFFDA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5099578" y="1082689"/>
            <a:ext cx="1321419" cy="1321419"/>
          </a:xfrm>
          <a:prstGeom prst="rect">
            <a:avLst/>
          </a:prstGeom>
        </p:spPr>
      </p:pic>
      <p:sp>
        <p:nvSpPr>
          <p:cNvPr id="17" name="Picture Placeholder 27">
            <a:extLst>
              <a:ext uri="{FF2B5EF4-FFF2-40B4-BE49-F238E27FC236}">
                <a16:creationId xmlns:a16="http://schemas.microsoft.com/office/drawing/2014/main" id="{FEC3C9EC-FEA2-44AE-9011-8B8C8F79AC8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148064" y="1100073"/>
            <a:ext cx="1260000" cy="1260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NL" dirty="0"/>
              <a:t>(Profile) picture</a:t>
            </a:r>
            <a:endParaRPr lang="nl-NL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7D17A4F6-F6D5-451E-965E-50E54FF5D5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81698" y="1054241"/>
            <a:ext cx="1321419" cy="1321419"/>
          </a:xfrm>
          <a:prstGeom prst="rect">
            <a:avLst/>
          </a:prstGeom>
        </p:spPr>
      </p:pic>
      <p:sp>
        <p:nvSpPr>
          <p:cNvPr id="19" name="Picture Placeholder 27">
            <a:extLst>
              <a:ext uri="{FF2B5EF4-FFF2-40B4-BE49-F238E27FC236}">
                <a16:creationId xmlns:a16="http://schemas.microsoft.com/office/drawing/2014/main" id="{30C16A5B-6166-4596-8F85-752DB8C3FDB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698964" y="1102845"/>
            <a:ext cx="1260000" cy="1260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NL" dirty="0"/>
              <a:t>(Profile) picture</a:t>
            </a:r>
            <a:endParaRPr lang="nl-NL" dirty="0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997418CF-1C11-4123-B554-CBFAC99BDF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01068" y="1056716"/>
            <a:ext cx="1321419" cy="1321419"/>
          </a:xfrm>
          <a:prstGeom prst="rect">
            <a:avLst/>
          </a:prstGeom>
        </p:spPr>
      </p:pic>
      <p:sp>
        <p:nvSpPr>
          <p:cNvPr id="21" name="Picture Placeholder 27">
            <a:extLst>
              <a:ext uri="{FF2B5EF4-FFF2-40B4-BE49-F238E27FC236}">
                <a16:creationId xmlns:a16="http://schemas.microsoft.com/office/drawing/2014/main" id="{86245CFD-5F89-4DA0-B22C-70B99D181DF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18334" y="1100860"/>
            <a:ext cx="1260000" cy="1260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NL" dirty="0"/>
              <a:t>(Profile) picture</a:t>
            </a:r>
            <a:endParaRPr lang="nl-NL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05318E5A-EED2-4376-A158-60FB42D6976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9869" y="3013596"/>
            <a:ext cx="1638380" cy="1637095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AC6E8B1-9E19-437D-90E1-210E6D44A3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09774" y="3013596"/>
            <a:ext cx="1638380" cy="1641045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0863563-6020-40E5-9C90-82D2F6850C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41097" y="3018937"/>
            <a:ext cx="1638380" cy="1641045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DF8FA176-ECB2-42E4-92F0-96000A4A35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51677" y="3010773"/>
            <a:ext cx="1638380" cy="1641045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F419EF1E-05FD-4165-93F1-E95735AB210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72833" y="2529703"/>
            <a:ext cx="1379469" cy="318820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rgbClr val="0066A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B2EB793B-3476-447D-8EB5-C1CD79F0FBB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42738" y="2529703"/>
            <a:ext cx="1379469" cy="318820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rgbClr val="0066A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8F0BB183-D912-4230-92B4-AE34BA23128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74061" y="2535044"/>
            <a:ext cx="1379469" cy="318820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rgbClr val="0066A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889C85F0-8873-43B9-9490-3800E8D8D2A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75551" y="2535044"/>
            <a:ext cx="1379469" cy="318820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rgbClr val="0066A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FB2DCCBD-3635-450F-8F88-C54F2B3254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6" y="478256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0038941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step appro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40300" y="123478"/>
            <a:ext cx="8724188" cy="720080"/>
          </a:xfr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edit the header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5" name="Arrow: Chevron 4">
            <a:extLst>
              <a:ext uri="{FF2B5EF4-FFF2-40B4-BE49-F238E27FC236}">
                <a16:creationId xmlns:a16="http://schemas.microsoft.com/office/drawing/2014/main" id="{7F25E1A7-5687-474A-8770-B27BD9D8ABB3}"/>
              </a:ext>
            </a:extLst>
          </p:cNvPr>
          <p:cNvSpPr/>
          <p:nvPr userDrawn="1"/>
        </p:nvSpPr>
        <p:spPr>
          <a:xfrm>
            <a:off x="330121" y="1121718"/>
            <a:ext cx="2562534" cy="318820"/>
          </a:xfrm>
          <a:custGeom>
            <a:avLst/>
            <a:gdLst>
              <a:gd name="connsiteX0" fmla="*/ 0 w 1944216"/>
              <a:gd name="connsiteY0" fmla="*/ 0 h 318820"/>
              <a:gd name="connsiteX1" fmla="*/ 1784806 w 1944216"/>
              <a:gd name="connsiteY1" fmla="*/ 0 h 318820"/>
              <a:gd name="connsiteX2" fmla="*/ 1944216 w 1944216"/>
              <a:gd name="connsiteY2" fmla="*/ 159410 h 318820"/>
              <a:gd name="connsiteX3" fmla="*/ 1784806 w 1944216"/>
              <a:gd name="connsiteY3" fmla="*/ 318820 h 318820"/>
              <a:gd name="connsiteX4" fmla="*/ 0 w 1944216"/>
              <a:gd name="connsiteY4" fmla="*/ 318820 h 318820"/>
              <a:gd name="connsiteX5" fmla="*/ 159410 w 1944216"/>
              <a:gd name="connsiteY5" fmla="*/ 159410 h 318820"/>
              <a:gd name="connsiteX6" fmla="*/ 0 w 1944216"/>
              <a:gd name="connsiteY6" fmla="*/ 0 h 318820"/>
              <a:gd name="connsiteX0" fmla="*/ 134 w 1944350"/>
              <a:gd name="connsiteY0" fmla="*/ 0 h 318820"/>
              <a:gd name="connsiteX1" fmla="*/ 1784940 w 1944350"/>
              <a:gd name="connsiteY1" fmla="*/ 0 h 318820"/>
              <a:gd name="connsiteX2" fmla="*/ 1944350 w 1944350"/>
              <a:gd name="connsiteY2" fmla="*/ 159410 h 318820"/>
              <a:gd name="connsiteX3" fmla="*/ 1784940 w 1944350"/>
              <a:gd name="connsiteY3" fmla="*/ 318820 h 318820"/>
              <a:gd name="connsiteX4" fmla="*/ 134 w 1944350"/>
              <a:gd name="connsiteY4" fmla="*/ 318820 h 318820"/>
              <a:gd name="connsiteX5" fmla="*/ 0 w 1944350"/>
              <a:gd name="connsiteY5" fmla="*/ 159410 h 318820"/>
              <a:gd name="connsiteX6" fmla="*/ 134 w 1944350"/>
              <a:gd name="connsiteY6" fmla="*/ 0 h 318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4350" h="318820">
                <a:moveTo>
                  <a:pt x="134" y="0"/>
                </a:moveTo>
                <a:lnTo>
                  <a:pt x="1784940" y="0"/>
                </a:lnTo>
                <a:lnTo>
                  <a:pt x="1944350" y="159410"/>
                </a:lnTo>
                <a:lnTo>
                  <a:pt x="1784940" y="318820"/>
                </a:lnTo>
                <a:lnTo>
                  <a:pt x="134" y="318820"/>
                </a:lnTo>
                <a:cubicBezTo>
                  <a:pt x="89" y="265683"/>
                  <a:pt x="45" y="212547"/>
                  <a:pt x="0" y="159410"/>
                </a:cubicBezTo>
                <a:cubicBezTo>
                  <a:pt x="45" y="106273"/>
                  <a:pt x="89" y="53137"/>
                  <a:pt x="134" y="0"/>
                </a:cubicBezTo>
                <a:close/>
              </a:path>
            </a:pathLst>
          </a:custGeom>
          <a:gradFill>
            <a:gsLst>
              <a:gs pos="80000">
                <a:srgbClr val="0089C4"/>
              </a:gs>
              <a:gs pos="19000">
                <a:srgbClr val="0066A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94360271-E532-428D-9B25-8618125630EA}"/>
              </a:ext>
            </a:extLst>
          </p:cNvPr>
          <p:cNvSpPr/>
          <p:nvPr userDrawn="1"/>
        </p:nvSpPr>
        <p:spPr>
          <a:xfrm>
            <a:off x="3315156" y="1121718"/>
            <a:ext cx="2562534" cy="318820"/>
          </a:xfrm>
          <a:prstGeom prst="chevron">
            <a:avLst/>
          </a:prstGeom>
          <a:gradFill>
            <a:gsLst>
              <a:gs pos="80000">
                <a:srgbClr val="0089C4"/>
              </a:gs>
              <a:gs pos="19000">
                <a:srgbClr val="0066A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6" name="Arrow: Chevron 25">
            <a:extLst>
              <a:ext uri="{FF2B5EF4-FFF2-40B4-BE49-F238E27FC236}">
                <a16:creationId xmlns:a16="http://schemas.microsoft.com/office/drawing/2014/main" id="{04989A16-12EB-416A-9C34-B3BF190320EC}"/>
              </a:ext>
            </a:extLst>
          </p:cNvPr>
          <p:cNvSpPr/>
          <p:nvPr userDrawn="1"/>
        </p:nvSpPr>
        <p:spPr>
          <a:xfrm>
            <a:off x="6300192" y="1121718"/>
            <a:ext cx="2562534" cy="318820"/>
          </a:xfrm>
          <a:prstGeom prst="chevron">
            <a:avLst/>
          </a:prstGeom>
          <a:gradFill>
            <a:gsLst>
              <a:gs pos="80000">
                <a:srgbClr val="0089C4"/>
              </a:gs>
              <a:gs pos="19000">
                <a:srgbClr val="0066A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F419EF1E-05FD-4165-93F1-E95735AB210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1389" y="1119407"/>
            <a:ext cx="2364032" cy="305740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3ACDE5C7-87E3-483D-AB5E-E479F4CC9DE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91880" y="1128258"/>
            <a:ext cx="2232248" cy="305740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07F7326B-0646-429D-96C8-EF7B92FD378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44208" y="1125513"/>
            <a:ext cx="2232248" cy="305740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064E96BF-F7A6-4B28-80DE-B0E127FEC7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15156" y="1700997"/>
            <a:ext cx="2408972" cy="2398248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484A7BBE-8700-471C-A8E2-8EAE3B5487B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1389" y="1700997"/>
            <a:ext cx="2364032" cy="2398248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107C6B67-9918-4228-8DFD-6B20B2F6059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00192" y="1700997"/>
            <a:ext cx="2376264" cy="2398248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8706F064-9A1F-4897-A2A5-32BAA9B754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6" y="478256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15285690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step appro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40300" y="123478"/>
            <a:ext cx="8724188" cy="720080"/>
          </a:xfr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edit the header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5" name="Arrow: Chevron 4">
            <a:extLst>
              <a:ext uri="{FF2B5EF4-FFF2-40B4-BE49-F238E27FC236}">
                <a16:creationId xmlns:a16="http://schemas.microsoft.com/office/drawing/2014/main" id="{7F25E1A7-5687-474A-8770-B27BD9D8ABB3}"/>
              </a:ext>
            </a:extLst>
          </p:cNvPr>
          <p:cNvSpPr/>
          <p:nvPr userDrawn="1"/>
        </p:nvSpPr>
        <p:spPr>
          <a:xfrm>
            <a:off x="330121" y="1121718"/>
            <a:ext cx="1944350" cy="318820"/>
          </a:xfrm>
          <a:custGeom>
            <a:avLst/>
            <a:gdLst>
              <a:gd name="connsiteX0" fmla="*/ 0 w 1944216"/>
              <a:gd name="connsiteY0" fmla="*/ 0 h 318820"/>
              <a:gd name="connsiteX1" fmla="*/ 1784806 w 1944216"/>
              <a:gd name="connsiteY1" fmla="*/ 0 h 318820"/>
              <a:gd name="connsiteX2" fmla="*/ 1944216 w 1944216"/>
              <a:gd name="connsiteY2" fmla="*/ 159410 h 318820"/>
              <a:gd name="connsiteX3" fmla="*/ 1784806 w 1944216"/>
              <a:gd name="connsiteY3" fmla="*/ 318820 h 318820"/>
              <a:gd name="connsiteX4" fmla="*/ 0 w 1944216"/>
              <a:gd name="connsiteY4" fmla="*/ 318820 h 318820"/>
              <a:gd name="connsiteX5" fmla="*/ 159410 w 1944216"/>
              <a:gd name="connsiteY5" fmla="*/ 159410 h 318820"/>
              <a:gd name="connsiteX6" fmla="*/ 0 w 1944216"/>
              <a:gd name="connsiteY6" fmla="*/ 0 h 318820"/>
              <a:gd name="connsiteX0" fmla="*/ 134 w 1944350"/>
              <a:gd name="connsiteY0" fmla="*/ 0 h 318820"/>
              <a:gd name="connsiteX1" fmla="*/ 1784940 w 1944350"/>
              <a:gd name="connsiteY1" fmla="*/ 0 h 318820"/>
              <a:gd name="connsiteX2" fmla="*/ 1944350 w 1944350"/>
              <a:gd name="connsiteY2" fmla="*/ 159410 h 318820"/>
              <a:gd name="connsiteX3" fmla="*/ 1784940 w 1944350"/>
              <a:gd name="connsiteY3" fmla="*/ 318820 h 318820"/>
              <a:gd name="connsiteX4" fmla="*/ 134 w 1944350"/>
              <a:gd name="connsiteY4" fmla="*/ 318820 h 318820"/>
              <a:gd name="connsiteX5" fmla="*/ 0 w 1944350"/>
              <a:gd name="connsiteY5" fmla="*/ 159410 h 318820"/>
              <a:gd name="connsiteX6" fmla="*/ 134 w 1944350"/>
              <a:gd name="connsiteY6" fmla="*/ 0 h 318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4350" h="318820">
                <a:moveTo>
                  <a:pt x="134" y="0"/>
                </a:moveTo>
                <a:lnTo>
                  <a:pt x="1784940" y="0"/>
                </a:lnTo>
                <a:lnTo>
                  <a:pt x="1944350" y="159410"/>
                </a:lnTo>
                <a:lnTo>
                  <a:pt x="1784940" y="318820"/>
                </a:lnTo>
                <a:lnTo>
                  <a:pt x="134" y="318820"/>
                </a:lnTo>
                <a:cubicBezTo>
                  <a:pt x="89" y="265683"/>
                  <a:pt x="45" y="212547"/>
                  <a:pt x="0" y="159410"/>
                </a:cubicBezTo>
                <a:cubicBezTo>
                  <a:pt x="45" y="106273"/>
                  <a:pt x="89" y="53137"/>
                  <a:pt x="134" y="0"/>
                </a:cubicBezTo>
                <a:close/>
              </a:path>
            </a:pathLst>
          </a:custGeom>
          <a:gradFill>
            <a:gsLst>
              <a:gs pos="80000">
                <a:srgbClr val="0089C4"/>
              </a:gs>
              <a:gs pos="19000">
                <a:srgbClr val="0066A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94360271-E532-428D-9B25-8618125630EA}"/>
              </a:ext>
            </a:extLst>
          </p:cNvPr>
          <p:cNvSpPr/>
          <p:nvPr userDrawn="1"/>
        </p:nvSpPr>
        <p:spPr>
          <a:xfrm>
            <a:off x="2543410" y="1121718"/>
            <a:ext cx="1944350" cy="318820"/>
          </a:xfrm>
          <a:prstGeom prst="chevron">
            <a:avLst/>
          </a:prstGeom>
          <a:gradFill>
            <a:gsLst>
              <a:gs pos="80000">
                <a:srgbClr val="0089C4"/>
              </a:gs>
              <a:gs pos="19000">
                <a:srgbClr val="0066A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6" name="Arrow: Chevron 25">
            <a:extLst>
              <a:ext uri="{FF2B5EF4-FFF2-40B4-BE49-F238E27FC236}">
                <a16:creationId xmlns:a16="http://schemas.microsoft.com/office/drawing/2014/main" id="{04989A16-12EB-416A-9C34-B3BF190320EC}"/>
              </a:ext>
            </a:extLst>
          </p:cNvPr>
          <p:cNvSpPr/>
          <p:nvPr userDrawn="1"/>
        </p:nvSpPr>
        <p:spPr>
          <a:xfrm>
            <a:off x="4745770" y="1121718"/>
            <a:ext cx="1944350" cy="318820"/>
          </a:xfrm>
          <a:prstGeom prst="chevron">
            <a:avLst/>
          </a:prstGeom>
          <a:gradFill>
            <a:gsLst>
              <a:gs pos="80000">
                <a:srgbClr val="0089C4"/>
              </a:gs>
              <a:gs pos="19000">
                <a:srgbClr val="0066A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7" name="Arrow: Chevron 26">
            <a:extLst>
              <a:ext uri="{FF2B5EF4-FFF2-40B4-BE49-F238E27FC236}">
                <a16:creationId xmlns:a16="http://schemas.microsoft.com/office/drawing/2014/main" id="{9DE63500-CD6F-45A0-9B46-A89F7E248263}"/>
              </a:ext>
            </a:extLst>
          </p:cNvPr>
          <p:cNvSpPr/>
          <p:nvPr userDrawn="1"/>
        </p:nvSpPr>
        <p:spPr>
          <a:xfrm>
            <a:off x="6948130" y="1121718"/>
            <a:ext cx="1944350" cy="318820"/>
          </a:xfrm>
          <a:prstGeom prst="chevron">
            <a:avLst/>
          </a:prstGeom>
          <a:gradFill>
            <a:gsLst>
              <a:gs pos="80000">
                <a:srgbClr val="0089C4"/>
              </a:gs>
              <a:gs pos="19000">
                <a:srgbClr val="0066A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F419EF1E-05FD-4165-93F1-E95735AB210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1389" y="1128258"/>
            <a:ext cx="1772339" cy="305740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3ACDE5C7-87E3-483D-AB5E-E479F4CC9DE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715421" y="1128258"/>
            <a:ext cx="1598400" cy="305740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07F7326B-0646-429D-96C8-EF7B92FD378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17781" y="1125512"/>
            <a:ext cx="1598435" cy="308486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51457872-90A5-488A-AC4F-26E3B11735B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121087" y="1121717"/>
            <a:ext cx="1598435" cy="312281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064E96BF-F7A6-4B28-80DE-B0E127FEC7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43411" y="1700997"/>
            <a:ext cx="1812565" cy="2398248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484A7BBE-8700-471C-A8E2-8EAE3B5487B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1389" y="1700997"/>
            <a:ext cx="1772339" cy="2398248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107C6B67-9918-4228-8DFD-6B20B2F6059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45771" y="1700997"/>
            <a:ext cx="1770445" cy="2398248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41" name="Text Placeholder 8">
            <a:extLst>
              <a:ext uri="{FF2B5EF4-FFF2-40B4-BE49-F238E27FC236}">
                <a16:creationId xmlns:a16="http://schemas.microsoft.com/office/drawing/2014/main" id="{84AB07F1-D9C8-4368-B996-FB5E2788FAF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48131" y="1700176"/>
            <a:ext cx="1770445" cy="2398248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CCC5A3E-2B1E-4CAC-A275-0D073EC7B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6" y="478256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5408195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2nd top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8" y="843558"/>
            <a:ext cx="8748000" cy="3723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54" y="478256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the header</a:t>
            </a:r>
          </a:p>
        </p:txBody>
      </p:sp>
      <p:cxnSp>
        <p:nvCxnSpPr>
          <p:cNvPr id="5" name="Straight Connector 4"/>
          <p:cNvCxnSpPr>
            <a:cxnSpLocks/>
          </p:cNvCxnSpPr>
          <p:nvPr userDrawn="1"/>
        </p:nvCxnSpPr>
        <p:spPr>
          <a:xfrm>
            <a:off x="326874" y="4625878"/>
            <a:ext cx="8820472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981C78-2B3B-4732-9004-EE6C454165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74" y="4851247"/>
            <a:ext cx="1635224" cy="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6279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step appro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40300" y="123478"/>
            <a:ext cx="8724188" cy="720080"/>
          </a:xfr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edit the header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5" name="Arrow: Chevron 4">
            <a:extLst>
              <a:ext uri="{FF2B5EF4-FFF2-40B4-BE49-F238E27FC236}">
                <a16:creationId xmlns:a16="http://schemas.microsoft.com/office/drawing/2014/main" id="{7F25E1A7-5687-474A-8770-B27BD9D8ABB3}"/>
              </a:ext>
            </a:extLst>
          </p:cNvPr>
          <p:cNvSpPr/>
          <p:nvPr userDrawn="1"/>
        </p:nvSpPr>
        <p:spPr>
          <a:xfrm>
            <a:off x="323462" y="1121718"/>
            <a:ext cx="1728326" cy="318820"/>
          </a:xfrm>
          <a:custGeom>
            <a:avLst/>
            <a:gdLst>
              <a:gd name="connsiteX0" fmla="*/ 0 w 1944216"/>
              <a:gd name="connsiteY0" fmla="*/ 0 h 318820"/>
              <a:gd name="connsiteX1" fmla="*/ 1784806 w 1944216"/>
              <a:gd name="connsiteY1" fmla="*/ 0 h 318820"/>
              <a:gd name="connsiteX2" fmla="*/ 1944216 w 1944216"/>
              <a:gd name="connsiteY2" fmla="*/ 159410 h 318820"/>
              <a:gd name="connsiteX3" fmla="*/ 1784806 w 1944216"/>
              <a:gd name="connsiteY3" fmla="*/ 318820 h 318820"/>
              <a:gd name="connsiteX4" fmla="*/ 0 w 1944216"/>
              <a:gd name="connsiteY4" fmla="*/ 318820 h 318820"/>
              <a:gd name="connsiteX5" fmla="*/ 159410 w 1944216"/>
              <a:gd name="connsiteY5" fmla="*/ 159410 h 318820"/>
              <a:gd name="connsiteX6" fmla="*/ 0 w 1944216"/>
              <a:gd name="connsiteY6" fmla="*/ 0 h 318820"/>
              <a:gd name="connsiteX0" fmla="*/ 134 w 1944350"/>
              <a:gd name="connsiteY0" fmla="*/ 0 h 318820"/>
              <a:gd name="connsiteX1" fmla="*/ 1784940 w 1944350"/>
              <a:gd name="connsiteY1" fmla="*/ 0 h 318820"/>
              <a:gd name="connsiteX2" fmla="*/ 1944350 w 1944350"/>
              <a:gd name="connsiteY2" fmla="*/ 159410 h 318820"/>
              <a:gd name="connsiteX3" fmla="*/ 1784940 w 1944350"/>
              <a:gd name="connsiteY3" fmla="*/ 318820 h 318820"/>
              <a:gd name="connsiteX4" fmla="*/ 134 w 1944350"/>
              <a:gd name="connsiteY4" fmla="*/ 318820 h 318820"/>
              <a:gd name="connsiteX5" fmla="*/ 0 w 1944350"/>
              <a:gd name="connsiteY5" fmla="*/ 159410 h 318820"/>
              <a:gd name="connsiteX6" fmla="*/ 134 w 1944350"/>
              <a:gd name="connsiteY6" fmla="*/ 0 h 318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4350" h="318820">
                <a:moveTo>
                  <a:pt x="134" y="0"/>
                </a:moveTo>
                <a:lnTo>
                  <a:pt x="1784940" y="0"/>
                </a:lnTo>
                <a:lnTo>
                  <a:pt x="1944350" y="159410"/>
                </a:lnTo>
                <a:lnTo>
                  <a:pt x="1784940" y="318820"/>
                </a:lnTo>
                <a:lnTo>
                  <a:pt x="134" y="318820"/>
                </a:lnTo>
                <a:cubicBezTo>
                  <a:pt x="89" y="265683"/>
                  <a:pt x="45" y="212547"/>
                  <a:pt x="0" y="159410"/>
                </a:cubicBezTo>
                <a:cubicBezTo>
                  <a:pt x="45" y="106273"/>
                  <a:pt x="89" y="53137"/>
                  <a:pt x="134" y="0"/>
                </a:cubicBezTo>
                <a:close/>
              </a:path>
            </a:pathLst>
          </a:custGeom>
          <a:gradFill>
            <a:gsLst>
              <a:gs pos="80000">
                <a:srgbClr val="0089C4"/>
              </a:gs>
              <a:gs pos="19000">
                <a:srgbClr val="0066A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94360271-E532-428D-9B25-8618125630EA}"/>
              </a:ext>
            </a:extLst>
          </p:cNvPr>
          <p:cNvSpPr/>
          <p:nvPr userDrawn="1"/>
        </p:nvSpPr>
        <p:spPr>
          <a:xfrm>
            <a:off x="2082990" y="1121718"/>
            <a:ext cx="1728326" cy="318820"/>
          </a:xfrm>
          <a:prstGeom prst="chevron">
            <a:avLst/>
          </a:prstGeom>
          <a:gradFill>
            <a:gsLst>
              <a:gs pos="80000">
                <a:srgbClr val="0089C4"/>
              </a:gs>
              <a:gs pos="19000">
                <a:srgbClr val="0066A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6" name="Arrow: Chevron 25">
            <a:extLst>
              <a:ext uri="{FF2B5EF4-FFF2-40B4-BE49-F238E27FC236}">
                <a16:creationId xmlns:a16="http://schemas.microsoft.com/office/drawing/2014/main" id="{04989A16-12EB-416A-9C34-B3BF190320EC}"/>
              </a:ext>
            </a:extLst>
          </p:cNvPr>
          <p:cNvSpPr/>
          <p:nvPr userDrawn="1"/>
        </p:nvSpPr>
        <p:spPr>
          <a:xfrm>
            <a:off x="3842452" y="1112457"/>
            <a:ext cx="1728326" cy="318820"/>
          </a:xfrm>
          <a:prstGeom prst="chevron">
            <a:avLst/>
          </a:prstGeom>
          <a:gradFill>
            <a:gsLst>
              <a:gs pos="80000">
                <a:srgbClr val="0089C4"/>
              </a:gs>
              <a:gs pos="19000">
                <a:srgbClr val="0066A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7" name="Arrow: Chevron 26">
            <a:extLst>
              <a:ext uri="{FF2B5EF4-FFF2-40B4-BE49-F238E27FC236}">
                <a16:creationId xmlns:a16="http://schemas.microsoft.com/office/drawing/2014/main" id="{9DE63500-CD6F-45A0-9B46-A89F7E248263}"/>
              </a:ext>
            </a:extLst>
          </p:cNvPr>
          <p:cNvSpPr/>
          <p:nvPr userDrawn="1"/>
        </p:nvSpPr>
        <p:spPr>
          <a:xfrm>
            <a:off x="5601914" y="1112457"/>
            <a:ext cx="1728326" cy="318820"/>
          </a:xfrm>
          <a:prstGeom prst="chevron">
            <a:avLst/>
          </a:prstGeom>
          <a:gradFill>
            <a:gsLst>
              <a:gs pos="80000">
                <a:srgbClr val="0089C4"/>
              </a:gs>
              <a:gs pos="19000">
                <a:srgbClr val="0066A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9DE63500-CD6F-45A0-9B46-A89F7E248263}"/>
              </a:ext>
            </a:extLst>
          </p:cNvPr>
          <p:cNvSpPr/>
          <p:nvPr userDrawn="1"/>
        </p:nvSpPr>
        <p:spPr>
          <a:xfrm>
            <a:off x="7361376" y="1118973"/>
            <a:ext cx="1728326" cy="318820"/>
          </a:xfrm>
          <a:prstGeom prst="chevron">
            <a:avLst/>
          </a:prstGeom>
          <a:gradFill>
            <a:gsLst>
              <a:gs pos="80000">
                <a:srgbClr val="0089C4"/>
              </a:gs>
              <a:gs pos="19000">
                <a:srgbClr val="0066A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F419EF1E-05FD-4165-93F1-E95735AB210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0833" y="1126862"/>
            <a:ext cx="1510538" cy="305740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3ACDE5C7-87E3-483D-AB5E-E479F4CC9DE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243075" y="1126862"/>
            <a:ext cx="1407600" cy="307136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07F7326B-0646-429D-96C8-EF7B92FD378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752397" y="1118973"/>
            <a:ext cx="1407600" cy="305740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51457872-90A5-488A-AC4F-26E3B11735B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19396" y="1122796"/>
            <a:ext cx="1407600" cy="305740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FCFA60F3-803B-48F5-BDC1-4A71389CAF3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06318" y="1115717"/>
            <a:ext cx="1406440" cy="305740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5DEEC6AB-D549-4139-9CAA-F6364D201DD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082991" y="1718698"/>
            <a:ext cx="1552906" cy="2398248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A1E4FBB3-9A1A-427D-8A07-00EF319F421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23463" y="1709212"/>
            <a:ext cx="1571575" cy="2398248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79FBA538-726F-4551-9F6D-8F26820577C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836119" y="1718698"/>
            <a:ext cx="1590376" cy="2398248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2943EEF1-9AB6-4E68-BEDE-5FA39653452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595647" y="1725273"/>
            <a:ext cx="1590309" cy="2398248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95F24F8A-33A6-49E5-AEDF-A3CB7947897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355109" y="1725273"/>
            <a:ext cx="1609379" cy="2398248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4FE83192-CB41-45E3-8EB2-C453732BE7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6" y="478256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1167799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urne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40300" y="123478"/>
            <a:ext cx="8724188" cy="720080"/>
          </a:xfr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edit the header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C0F1EA0-BE57-403D-BF54-7207C9A81069}"/>
              </a:ext>
            </a:extLst>
          </p:cNvPr>
          <p:cNvGrpSpPr/>
          <p:nvPr userDrawn="1"/>
        </p:nvGrpSpPr>
        <p:grpSpPr>
          <a:xfrm>
            <a:off x="0" y="1468240"/>
            <a:ext cx="4932040" cy="2880320"/>
            <a:chOff x="0" y="1468240"/>
            <a:chExt cx="4932040" cy="288032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DDFE6A3-5F12-4E2A-9887-00C8348F976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123728" y="2908400"/>
              <a:ext cx="1224136" cy="0"/>
            </a:xfrm>
            <a:prstGeom prst="line">
              <a:avLst/>
            </a:prstGeom>
            <a:ln w="142875">
              <a:solidFill>
                <a:srgbClr val="ECEC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CF1435A-8742-4382-A1EA-CB588A5A404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347864" y="2188320"/>
              <a:ext cx="1224136" cy="0"/>
            </a:xfrm>
            <a:prstGeom prst="line">
              <a:avLst/>
            </a:prstGeom>
            <a:ln w="142875">
              <a:solidFill>
                <a:srgbClr val="0066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E7F35773-A414-4E93-8691-6CD9C38E73ED}"/>
                </a:ext>
              </a:extLst>
            </p:cNvPr>
            <p:cNvSpPr/>
            <p:nvPr userDrawn="1"/>
          </p:nvSpPr>
          <p:spPr>
            <a:xfrm>
              <a:off x="1763688" y="2908400"/>
              <a:ext cx="720080" cy="720080"/>
            </a:xfrm>
            <a:prstGeom prst="ellipse">
              <a:avLst/>
            </a:prstGeom>
            <a:noFill/>
            <a:ln w="142875">
              <a:solidFill>
                <a:srgbClr val="0066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A0B4D203-6696-42AE-BCC0-29C7E4B7E367}"/>
                </a:ext>
              </a:extLst>
            </p:cNvPr>
            <p:cNvSpPr/>
            <p:nvPr userDrawn="1"/>
          </p:nvSpPr>
          <p:spPr>
            <a:xfrm>
              <a:off x="2987824" y="2188320"/>
              <a:ext cx="720080" cy="720080"/>
            </a:xfrm>
            <a:prstGeom prst="ellipse">
              <a:avLst/>
            </a:prstGeom>
            <a:noFill/>
            <a:ln w="142875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79038DA0-B765-4C3F-8CAB-6AE943455330}"/>
                </a:ext>
              </a:extLst>
            </p:cNvPr>
            <p:cNvSpPr/>
            <p:nvPr userDrawn="1"/>
          </p:nvSpPr>
          <p:spPr>
            <a:xfrm>
              <a:off x="4211960" y="1468240"/>
              <a:ext cx="720080" cy="720080"/>
            </a:xfrm>
            <a:prstGeom prst="ellipse">
              <a:avLst/>
            </a:prstGeom>
            <a:noFill/>
            <a:ln w="142875">
              <a:solidFill>
                <a:srgbClr val="0066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1C445AF-7DF9-401C-A26E-4ACC01B16EE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4348560"/>
              <a:ext cx="924739" cy="0"/>
            </a:xfrm>
            <a:prstGeom prst="line">
              <a:avLst/>
            </a:prstGeom>
            <a:ln w="142875">
              <a:solidFill>
                <a:srgbClr val="ECEC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1C445AF-7DF9-401C-A26E-4ACC01B16EE3}"/>
                </a:ext>
              </a:extLst>
            </p:cNvPr>
            <p:cNvCxnSpPr>
              <a:cxnSpLocks/>
              <a:endCxn id="46" idx="4"/>
            </p:cNvCxnSpPr>
            <p:nvPr userDrawn="1"/>
          </p:nvCxnSpPr>
          <p:spPr>
            <a:xfrm>
              <a:off x="899592" y="3628480"/>
              <a:ext cx="1224136" cy="0"/>
            </a:xfrm>
            <a:prstGeom prst="line">
              <a:avLst/>
            </a:prstGeom>
            <a:ln w="142875">
              <a:solidFill>
                <a:srgbClr val="0066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3263F4F-97E8-480A-BAB9-76658126C6B4}"/>
                </a:ext>
              </a:extLst>
            </p:cNvPr>
            <p:cNvSpPr/>
            <p:nvPr/>
          </p:nvSpPr>
          <p:spPr>
            <a:xfrm>
              <a:off x="539552" y="3628480"/>
              <a:ext cx="720080" cy="720080"/>
            </a:xfrm>
            <a:prstGeom prst="ellipse">
              <a:avLst/>
            </a:prstGeom>
            <a:noFill/>
            <a:ln w="142875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2CD0DCB8-D7E6-4BE3-B378-8A6678B61A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20072" y="1551943"/>
            <a:ext cx="3612887" cy="552674"/>
          </a:xfrm>
          <a:noFill/>
        </p:spPr>
        <p:txBody>
          <a:bodyPr anchor="ctr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54" name="Text Placeholder 8">
            <a:extLst>
              <a:ext uri="{FF2B5EF4-FFF2-40B4-BE49-F238E27FC236}">
                <a16:creationId xmlns:a16="http://schemas.microsoft.com/office/drawing/2014/main" id="{93280910-E7C1-4705-8C19-A033896EA9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59931" y="2276909"/>
            <a:ext cx="4873027" cy="552674"/>
          </a:xfrm>
          <a:noFill/>
        </p:spPr>
        <p:txBody>
          <a:bodyPr anchor="ctr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55" name="Text Placeholder 8">
            <a:extLst>
              <a:ext uri="{FF2B5EF4-FFF2-40B4-BE49-F238E27FC236}">
                <a16:creationId xmlns:a16="http://schemas.microsoft.com/office/drawing/2014/main" id="{4A96050C-0B2B-4C3C-866D-66DBAD47A0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35796" y="2992142"/>
            <a:ext cx="6097162" cy="552674"/>
          </a:xfrm>
          <a:noFill/>
        </p:spPr>
        <p:txBody>
          <a:bodyPr anchor="ctr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56" name="Text Placeholder 8">
            <a:extLst>
              <a:ext uri="{FF2B5EF4-FFF2-40B4-BE49-F238E27FC236}">
                <a16:creationId xmlns:a16="http://schemas.microsoft.com/office/drawing/2014/main" id="{C716C054-078C-48BC-894E-0639451C5A1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71182" y="3712183"/>
            <a:ext cx="7261776" cy="552674"/>
          </a:xfrm>
          <a:noFill/>
        </p:spPr>
        <p:txBody>
          <a:bodyPr anchor="ctr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DA0ECC6-699C-44BE-AD8B-7471FED763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6" y="478256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1499165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40300" y="123478"/>
            <a:ext cx="8724188" cy="720080"/>
          </a:xfr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edit the header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19" name="Picture Placeholder 27">
            <a:extLst>
              <a:ext uri="{FF2B5EF4-FFF2-40B4-BE49-F238E27FC236}">
                <a16:creationId xmlns:a16="http://schemas.microsoft.com/office/drawing/2014/main" id="{DD693775-5DD2-4F9F-8BA0-A1116F47A5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23527" y="2379587"/>
            <a:ext cx="912796" cy="912796"/>
          </a:xfrm>
          <a:prstGeom prst="ellipse">
            <a:avLst/>
          </a:prstGeom>
          <a:ln w="38100">
            <a:solidFill>
              <a:srgbClr val="0066A1"/>
            </a:solidFill>
          </a:ln>
        </p:spPr>
        <p:txBody>
          <a:bodyPr anchor="ctr"/>
          <a:lstStyle>
            <a:lvl1pPr marL="0" indent="0" algn="ctr">
              <a:buNone/>
              <a:defRPr sz="1050"/>
            </a:lvl1pPr>
          </a:lstStyle>
          <a:p>
            <a:r>
              <a:rPr lang="en-NL" dirty="0"/>
              <a:t>Picture</a:t>
            </a:r>
            <a:endParaRPr lang="nl-NL" dirty="0"/>
          </a:p>
        </p:txBody>
      </p:sp>
      <p:sp>
        <p:nvSpPr>
          <p:cNvPr id="20" name="Picture Placeholder 27">
            <a:extLst>
              <a:ext uri="{FF2B5EF4-FFF2-40B4-BE49-F238E27FC236}">
                <a16:creationId xmlns:a16="http://schemas.microsoft.com/office/drawing/2014/main" id="{24C618AE-99E1-4546-82E9-88F352545D0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26653" y="2379587"/>
            <a:ext cx="912796" cy="912796"/>
          </a:xfrm>
          <a:prstGeom prst="ellipse">
            <a:avLst/>
          </a:prstGeom>
          <a:ln w="38100">
            <a:solidFill>
              <a:srgbClr val="0066A1"/>
            </a:solidFill>
          </a:ln>
        </p:spPr>
        <p:txBody>
          <a:bodyPr anchor="ctr"/>
          <a:lstStyle>
            <a:lvl1pPr marL="0" indent="0" algn="ctr">
              <a:buNone/>
              <a:defRPr sz="1050"/>
            </a:lvl1pPr>
          </a:lstStyle>
          <a:p>
            <a:r>
              <a:rPr lang="en-NL" dirty="0"/>
              <a:t>Picture</a:t>
            </a:r>
            <a:endParaRPr lang="nl-NL" dirty="0"/>
          </a:p>
        </p:txBody>
      </p:sp>
      <p:sp>
        <p:nvSpPr>
          <p:cNvPr id="21" name="Picture Placeholder 27">
            <a:extLst>
              <a:ext uri="{FF2B5EF4-FFF2-40B4-BE49-F238E27FC236}">
                <a16:creationId xmlns:a16="http://schemas.microsoft.com/office/drawing/2014/main" id="{D77C7BA8-1C72-4DC6-A3AC-7A379CA07F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29779" y="2379587"/>
            <a:ext cx="912796" cy="912796"/>
          </a:xfrm>
          <a:prstGeom prst="ellipse">
            <a:avLst/>
          </a:prstGeom>
          <a:ln w="38100">
            <a:solidFill>
              <a:srgbClr val="0066A1"/>
            </a:solidFill>
          </a:ln>
        </p:spPr>
        <p:txBody>
          <a:bodyPr anchor="ctr"/>
          <a:lstStyle>
            <a:lvl1pPr marL="0" indent="0" algn="ctr">
              <a:buNone/>
              <a:defRPr sz="1050"/>
            </a:lvl1pPr>
          </a:lstStyle>
          <a:p>
            <a:r>
              <a:rPr lang="en-NL" dirty="0"/>
              <a:t>Picture</a:t>
            </a:r>
            <a:endParaRPr lang="nl-NL" dirty="0"/>
          </a:p>
        </p:txBody>
      </p:sp>
      <p:sp>
        <p:nvSpPr>
          <p:cNvPr id="22" name="Picture Placeholder 27">
            <a:extLst>
              <a:ext uri="{FF2B5EF4-FFF2-40B4-BE49-F238E27FC236}">
                <a16:creationId xmlns:a16="http://schemas.microsoft.com/office/drawing/2014/main" id="{0A158DA1-9057-4B69-965F-787527905B7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32905" y="2379587"/>
            <a:ext cx="912796" cy="912796"/>
          </a:xfrm>
          <a:prstGeom prst="ellipse">
            <a:avLst/>
          </a:prstGeom>
          <a:ln w="38100">
            <a:solidFill>
              <a:srgbClr val="0066A1"/>
            </a:solidFill>
          </a:ln>
        </p:spPr>
        <p:txBody>
          <a:bodyPr anchor="ctr"/>
          <a:lstStyle>
            <a:lvl1pPr marL="0" indent="0" algn="ctr">
              <a:buNone/>
              <a:defRPr sz="1050"/>
            </a:lvl1pPr>
          </a:lstStyle>
          <a:p>
            <a:r>
              <a:rPr lang="en-NL" dirty="0"/>
              <a:t>Picture</a:t>
            </a:r>
            <a:endParaRPr lang="nl-NL" dirty="0"/>
          </a:p>
        </p:txBody>
      </p:sp>
      <p:sp>
        <p:nvSpPr>
          <p:cNvPr id="23" name="Picture Placeholder 27">
            <a:extLst>
              <a:ext uri="{FF2B5EF4-FFF2-40B4-BE49-F238E27FC236}">
                <a16:creationId xmlns:a16="http://schemas.microsoft.com/office/drawing/2014/main" id="{17E4285E-C0F0-41BB-963D-700F386E3E9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36031" y="2379587"/>
            <a:ext cx="912796" cy="912796"/>
          </a:xfrm>
          <a:prstGeom prst="ellipse">
            <a:avLst/>
          </a:prstGeom>
          <a:ln w="38100">
            <a:solidFill>
              <a:srgbClr val="0066A1"/>
            </a:solidFill>
          </a:ln>
        </p:spPr>
        <p:txBody>
          <a:bodyPr anchor="ctr"/>
          <a:lstStyle>
            <a:lvl1pPr marL="0" indent="0" algn="ctr">
              <a:buNone/>
              <a:defRPr sz="1050"/>
            </a:lvl1pPr>
          </a:lstStyle>
          <a:p>
            <a:r>
              <a:rPr lang="en-NL" dirty="0"/>
              <a:t>Picture</a:t>
            </a:r>
            <a:endParaRPr lang="nl-NL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B18FFD8-C4F5-4D8A-B362-4D4BCBB4B39D}"/>
              </a:ext>
            </a:extLst>
          </p:cNvPr>
          <p:cNvCxnSpPr>
            <a:stCxn id="19" idx="0"/>
          </p:cNvCxnSpPr>
          <p:nvPr userDrawn="1"/>
        </p:nvCxnSpPr>
        <p:spPr>
          <a:xfrm flipV="1">
            <a:off x="779925" y="2115905"/>
            <a:ext cx="0" cy="2636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41573DA6-E356-40F5-A54A-1C96B287F713}"/>
              </a:ext>
            </a:extLst>
          </p:cNvPr>
          <p:cNvSpPr/>
          <p:nvPr userDrawn="1"/>
        </p:nvSpPr>
        <p:spPr>
          <a:xfrm>
            <a:off x="696002" y="2031982"/>
            <a:ext cx="167845" cy="167845"/>
          </a:xfrm>
          <a:prstGeom prst="ellipse">
            <a:avLst/>
          </a:prstGeom>
          <a:solidFill>
            <a:srgbClr val="006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6A14C30-DA77-494C-8A1D-6347BE4BD617}"/>
              </a:ext>
            </a:extLst>
          </p:cNvPr>
          <p:cNvCxnSpPr/>
          <p:nvPr userDrawn="1"/>
        </p:nvCxnSpPr>
        <p:spPr>
          <a:xfrm flipV="1">
            <a:off x="4583914" y="2115905"/>
            <a:ext cx="0" cy="2636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90DC656E-43AD-4BD6-B9F5-2EC1521D73C0}"/>
              </a:ext>
            </a:extLst>
          </p:cNvPr>
          <p:cNvSpPr/>
          <p:nvPr userDrawn="1"/>
        </p:nvSpPr>
        <p:spPr>
          <a:xfrm>
            <a:off x="4499991" y="2031982"/>
            <a:ext cx="167845" cy="167845"/>
          </a:xfrm>
          <a:prstGeom prst="ellipse">
            <a:avLst/>
          </a:prstGeom>
          <a:solidFill>
            <a:srgbClr val="006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94DBB4C-56FA-49D2-839C-653260824E76}"/>
              </a:ext>
            </a:extLst>
          </p:cNvPr>
          <p:cNvCxnSpPr/>
          <p:nvPr userDrawn="1"/>
        </p:nvCxnSpPr>
        <p:spPr>
          <a:xfrm flipV="1">
            <a:off x="8385189" y="2115905"/>
            <a:ext cx="0" cy="2636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CDA20287-483E-41CD-A918-3229CD2EA37E}"/>
              </a:ext>
            </a:extLst>
          </p:cNvPr>
          <p:cNvSpPr/>
          <p:nvPr userDrawn="1"/>
        </p:nvSpPr>
        <p:spPr>
          <a:xfrm>
            <a:off x="8301266" y="2031982"/>
            <a:ext cx="167845" cy="167845"/>
          </a:xfrm>
          <a:prstGeom prst="ellipse">
            <a:avLst/>
          </a:prstGeom>
          <a:solidFill>
            <a:srgbClr val="006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1545202-7111-4A85-9A9B-EAC69DF263DC}"/>
              </a:ext>
            </a:extLst>
          </p:cNvPr>
          <p:cNvCxnSpPr>
            <a:cxnSpLocks/>
          </p:cNvCxnSpPr>
          <p:nvPr userDrawn="1"/>
        </p:nvCxnSpPr>
        <p:spPr>
          <a:xfrm flipV="1">
            <a:off x="2681817" y="3292383"/>
            <a:ext cx="0" cy="2636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85F13057-C28A-4A30-98A5-C329DE70ED85}"/>
              </a:ext>
            </a:extLst>
          </p:cNvPr>
          <p:cNvSpPr/>
          <p:nvPr userDrawn="1"/>
        </p:nvSpPr>
        <p:spPr>
          <a:xfrm>
            <a:off x="2597894" y="3472142"/>
            <a:ext cx="167845" cy="167845"/>
          </a:xfrm>
          <a:prstGeom prst="ellipse">
            <a:avLst/>
          </a:prstGeom>
          <a:solidFill>
            <a:srgbClr val="006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E01AA18-E05E-43A0-9AE4-A46A15644B36}"/>
              </a:ext>
            </a:extLst>
          </p:cNvPr>
          <p:cNvCxnSpPr>
            <a:cxnSpLocks/>
          </p:cNvCxnSpPr>
          <p:nvPr userDrawn="1"/>
        </p:nvCxnSpPr>
        <p:spPr>
          <a:xfrm flipV="1">
            <a:off x="6490393" y="3292383"/>
            <a:ext cx="0" cy="2636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649CF53D-039C-4542-AC63-68E575BF844E}"/>
              </a:ext>
            </a:extLst>
          </p:cNvPr>
          <p:cNvSpPr/>
          <p:nvPr userDrawn="1"/>
        </p:nvSpPr>
        <p:spPr>
          <a:xfrm>
            <a:off x="6406470" y="3472142"/>
            <a:ext cx="167845" cy="167845"/>
          </a:xfrm>
          <a:prstGeom prst="ellipse">
            <a:avLst/>
          </a:prstGeom>
          <a:solidFill>
            <a:srgbClr val="006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A1176A13-FE45-41E7-83DC-D2773ABFDD0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9" y="1603330"/>
            <a:ext cx="1379469" cy="318820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rgbClr val="0066A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4F55AB82-50A8-4AB8-A693-724B372F610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92081" y="3762185"/>
            <a:ext cx="1379469" cy="318820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rgbClr val="0066A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41" name="Text Placeholder 8">
            <a:extLst>
              <a:ext uri="{FF2B5EF4-FFF2-40B4-BE49-F238E27FC236}">
                <a16:creationId xmlns:a16="http://schemas.microsoft.com/office/drawing/2014/main" id="{50CF6001-A3B5-4CEF-9430-08E73952F3A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94178" y="1603330"/>
            <a:ext cx="1379469" cy="318820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rgbClr val="0066A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674A2AD4-7E7D-4A9C-91B5-836BCD95E95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799568" y="3762185"/>
            <a:ext cx="1379469" cy="318820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rgbClr val="0066A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671A8F17-68DA-4DF4-A798-FDFF7D8CAC0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98168" y="1603330"/>
            <a:ext cx="1266320" cy="318820"/>
          </a:xfrm>
          <a:noFill/>
        </p:spPr>
        <p:txBody>
          <a:bodyPr anchor="t"/>
          <a:lstStyle>
            <a:lvl1pPr marL="0" indent="0" algn="ctr">
              <a:buNone/>
              <a:defRPr sz="1400" b="1">
                <a:solidFill>
                  <a:srgbClr val="0066A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59" name="Text Placeholder 8">
            <a:extLst>
              <a:ext uri="{FF2B5EF4-FFF2-40B4-BE49-F238E27FC236}">
                <a16:creationId xmlns:a16="http://schemas.microsoft.com/office/drawing/2014/main" id="{BCE2F239-93B4-4455-B521-F46B504CF10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508529" y="3424224"/>
            <a:ext cx="1455960" cy="1053789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60" name="Text Placeholder 8">
            <a:extLst>
              <a:ext uri="{FF2B5EF4-FFF2-40B4-BE49-F238E27FC236}">
                <a16:creationId xmlns:a16="http://schemas.microsoft.com/office/drawing/2014/main" id="{6E30B9E0-5ABA-4C6E-BEA0-C095D191BE0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839346" y="3424224"/>
            <a:ext cx="1455960" cy="1053790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61" name="Text Placeholder 8">
            <a:extLst>
              <a:ext uri="{FF2B5EF4-FFF2-40B4-BE49-F238E27FC236}">
                <a16:creationId xmlns:a16="http://schemas.microsoft.com/office/drawing/2014/main" id="{097AE234-03CA-4290-9BCF-2631D8D87D3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0188" y="3424222"/>
            <a:ext cx="1415321" cy="1053791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62" name="Text Placeholder 8">
            <a:extLst>
              <a:ext uri="{FF2B5EF4-FFF2-40B4-BE49-F238E27FC236}">
                <a16:creationId xmlns:a16="http://schemas.microsoft.com/office/drawing/2014/main" id="{0FECDA6D-295F-4015-A226-982F04407C7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913012" y="1203598"/>
            <a:ext cx="1415321" cy="1053791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63" name="Text Placeholder 8">
            <a:extLst>
              <a:ext uri="{FF2B5EF4-FFF2-40B4-BE49-F238E27FC236}">
                <a16:creationId xmlns:a16="http://schemas.microsoft.com/office/drawing/2014/main" id="{9CBDF8BE-35EC-46FD-A6B0-4D8A76A61CB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781641" y="1203598"/>
            <a:ext cx="1415321" cy="1053791"/>
          </a:xfrm>
          <a:noFill/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233A121F-304D-4C41-BC9C-1475B19D8E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6" y="478256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9644699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7BABAB-B35B-47C3-BDA5-6A352D0A34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ED4C143-82C8-4E8B-B704-B5E94F9A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322" y="2283718"/>
            <a:ext cx="5667838" cy="576064"/>
          </a:xfrm>
        </p:spPr>
        <p:txBody>
          <a:bodyPr anchor="t"/>
          <a:lstStyle>
            <a:lvl1pPr>
              <a:defRPr sz="3000" b="0">
                <a:solidFill>
                  <a:srgbClr val="0066A1"/>
                </a:solidFill>
              </a:defRPr>
            </a:lvl1pPr>
          </a:lstStyle>
          <a:p>
            <a:r>
              <a:rPr lang="en-NL" dirty="0"/>
              <a:t>Questions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BF36087-8037-4B32-B872-53AAA1375C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084168" y="1"/>
            <a:ext cx="3059832" cy="5143498"/>
          </a:xfrm>
          <a:custGeom>
            <a:avLst/>
            <a:gdLst>
              <a:gd name="connsiteX0" fmla="*/ 0 w 3059832"/>
              <a:gd name="connsiteY0" fmla="*/ 0 h 5143498"/>
              <a:gd name="connsiteX1" fmla="*/ 3059832 w 3059832"/>
              <a:gd name="connsiteY1" fmla="*/ 0 h 5143498"/>
              <a:gd name="connsiteX2" fmla="*/ 3059832 w 3059832"/>
              <a:gd name="connsiteY2" fmla="*/ 5143498 h 5143498"/>
              <a:gd name="connsiteX3" fmla="*/ 0 w 3059832"/>
              <a:gd name="connsiteY3" fmla="*/ 5143498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9832" h="5143498">
                <a:moveTo>
                  <a:pt x="0" y="0"/>
                </a:moveTo>
                <a:lnTo>
                  <a:pt x="3059832" y="0"/>
                </a:lnTo>
                <a:lnTo>
                  <a:pt x="3059832" y="5143498"/>
                </a:lnTo>
                <a:lnTo>
                  <a:pt x="0" y="514349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864130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4322" y="2283718"/>
            <a:ext cx="5667838" cy="576064"/>
          </a:xfrm>
        </p:spPr>
        <p:txBody>
          <a:bodyPr anchor="t"/>
          <a:lstStyle>
            <a:lvl1pPr>
              <a:defRPr sz="3000" b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337161C-61D5-4ECE-84FF-32F2EB25D460}"/>
              </a:ext>
            </a:extLst>
          </p:cNvPr>
          <p:cNvSpPr/>
          <p:nvPr/>
        </p:nvSpPr>
        <p:spPr>
          <a:xfrm>
            <a:off x="6732240" y="0"/>
            <a:ext cx="2411760" cy="5143500"/>
          </a:xfrm>
          <a:custGeom>
            <a:avLst/>
            <a:gdLst>
              <a:gd name="connsiteX0" fmla="*/ 1184984 w 2411760"/>
              <a:gd name="connsiteY0" fmla="*/ 0 h 5152297"/>
              <a:gd name="connsiteX1" fmla="*/ 1982482 w 2411760"/>
              <a:gd name="connsiteY1" fmla="*/ 0 h 5152297"/>
              <a:gd name="connsiteX2" fmla="*/ 1982482 w 2411760"/>
              <a:gd name="connsiteY2" fmla="*/ 4451020 h 5152297"/>
              <a:gd name="connsiteX3" fmla="*/ 2195197 w 2411760"/>
              <a:gd name="connsiteY3" fmla="*/ 4686414 h 5152297"/>
              <a:gd name="connsiteX4" fmla="*/ 2411760 w 2411760"/>
              <a:gd name="connsiteY4" fmla="*/ 4686414 h 5152297"/>
              <a:gd name="connsiteX5" fmla="*/ 2411760 w 2411760"/>
              <a:gd name="connsiteY5" fmla="*/ 5152297 h 5152297"/>
              <a:gd name="connsiteX6" fmla="*/ 0 w 2411760"/>
              <a:gd name="connsiteY6" fmla="*/ 5152297 h 5152297"/>
              <a:gd name="connsiteX7" fmla="*/ 0 w 2411760"/>
              <a:gd name="connsiteY7" fmla="*/ 4686565 h 5152297"/>
              <a:gd name="connsiteX8" fmla="*/ 577223 w 2411760"/>
              <a:gd name="connsiteY8" fmla="*/ 4686565 h 5152297"/>
              <a:gd name="connsiteX9" fmla="*/ 789939 w 2411760"/>
              <a:gd name="connsiteY9" fmla="*/ 4451171 h 5152297"/>
              <a:gd name="connsiteX10" fmla="*/ 789939 w 2411760"/>
              <a:gd name="connsiteY10" fmla="*/ 1108937 h 5152297"/>
              <a:gd name="connsiteX11" fmla="*/ 265783 w 2411760"/>
              <a:gd name="connsiteY11" fmla="*/ 1344483 h 5152297"/>
              <a:gd name="connsiteX12" fmla="*/ 0 w 2411760"/>
              <a:gd name="connsiteY12" fmla="*/ 1344483 h 5152297"/>
              <a:gd name="connsiteX13" fmla="*/ 0 w 2411760"/>
              <a:gd name="connsiteY13" fmla="*/ 714044 h 515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11760" h="5152297">
                <a:moveTo>
                  <a:pt x="1184984" y="0"/>
                </a:moveTo>
                <a:lnTo>
                  <a:pt x="1982482" y="0"/>
                </a:lnTo>
                <a:lnTo>
                  <a:pt x="1982482" y="4451020"/>
                </a:lnTo>
                <a:cubicBezTo>
                  <a:pt x="1982482" y="4549743"/>
                  <a:pt x="2081204" y="4686414"/>
                  <a:pt x="2195197" y="4686414"/>
                </a:cubicBezTo>
                <a:lnTo>
                  <a:pt x="2411760" y="4686414"/>
                </a:lnTo>
                <a:lnTo>
                  <a:pt x="2411760" y="5152297"/>
                </a:lnTo>
                <a:lnTo>
                  <a:pt x="0" y="5152297"/>
                </a:lnTo>
                <a:lnTo>
                  <a:pt x="0" y="4686565"/>
                </a:lnTo>
                <a:lnTo>
                  <a:pt x="577223" y="4686565"/>
                </a:lnTo>
                <a:cubicBezTo>
                  <a:pt x="683504" y="4686565"/>
                  <a:pt x="789939" y="4549895"/>
                  <a:pt x="789939" y="4451171"/>
                </a:cubicBezTo>
                <a:lnTo>
                  <a:pt x="789939" y="1108937"/>
                </a:lnTo>
                <a:lnTo>
                  <a:pt x="265783" y="1344483"/>
                </a:lnTo>
                <a:lnTo>
                  <a:pt x="0" y="1344483"/>
                </a:lnTo>
                <a:lnTo>
                  <a:pt x="0" y="714044"/>
                </a:lnTo>
                <a:close/>
              </a:path>
            </a:pathLst>
          </a:custGeom>
          <a:solidFill>
            <a:srgbClr val="CDCDCD"/>
          </a:solidFill>
          <a:ln w="145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7BABAB-B35B-47C3-BDA5-6A352D0A34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149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7312B5D-9AC1-4E53-A817-BF05228EBF7A}"/>
              </a:ext>
            </a:extLst>
          </p:cNvPr>
          <p:cNvSpPr/>
          <p:nvPr/>
        </p:nvSpPr>
        <p:spPr>
          <a:xfrm>
            <a:off x="5652120" y="0"/>
            <a:ext cx="3491880" cy="5143501"/>
          </a:xfrm>
          <a:custGeom>
            <a:avLst/>
            <a:gdLst>
              <a:gd name="connsiteX0" fmla="*/ 713371 w 3491880"/>
              <a:gd name="connsiteY0" fmla="*/ 0 h 5152297"/>
              <a:gd name="connsiteX1" fmla="*/ 2875909 w 3491880"/>
              <a:gd name="connsiteY1" fmla="*/ 0 h 5152297"/>
              <a:gd name="connsiteX2" fmla="*/ 3015848 w 3491880"/>
              <a:gd name="connsiteY2" fmla="*/ 54085 h 5152297"/>
              <a:gd name="connsiteX3" fmla="*/ 3484679 w 3491880"/>
              <a:gd name="connsiteY3" fmla="*/ 407855 h 5152297"/>
              <a:gd name="connsiteX4" fmla="*/ 3491880 w 3491880"/>
              <a:gd name="connsiteY4" fmla="*/ 417343 h 5152297"/>
              <a:gd name="connsiteX5" fmla="*/ 3491880 w 3491880"/>
              <a:gd name="connsiteY5" fmla="*/ 2322598 h 5152297"/>
              <a:gd name="connsiteX6" fmla="*/ 3377139 w 3491880"/>
              <a:gd name="connsiteY6" fmla="*/ 2465770 h 5152297"/>
              <a:gd name="connsiteX7" fmla="*/ 2145959 w 3491880"/>
              <a:gd name="connsiteY7" fmla="*/ 3339278 h 5152297"/>
              <a:gd name="connsiteX8" fmla="*/ 1003188 w 3491880"/>
              <a:gd name="connsiteY8" fmla="*/ 4470493 h 5152297"/>
              <a:gd name="connsiteX9" fmla="*/ 2845578 w 3491880"/>
              <a:gd name="connsiteY9" fmla="*/ 4470493 h 5152297"/>
              <a:gd name="connsiteX10" fmla="*/ 2931211 w 3491880"/>
              <a:gd name="connsiteY10" fmla="*/ 3877604 h 5152297"/>
              <a:gd name="connsiteX11" fmla="*/ 3491880 w 3491880"/>
              <a:gd name="connsiteY11" fmla="*/ 3877604 h 5152297"/>
              <a:gd name="connsiteX12" fmla="*/ 3491880 w 3491880"/>
              <a:gd name="connsiteY12" fmla="*/ 5152297 h 5152297"/>
              <a:gd name="connsiteX13" fmla="*/ 0 w 3491880"/>
              <a:gd name="connsiteY13" fmla="*/ 5152297 h 5152297"/>
              <a:gd name="connsiteX14" fmla="*/ 0 w 3491880"/>
              <a:gd name="connsiteY14" fmla="*/ 4876063 h 5152297"/>
              <a:gd name="connsiteX15" fmla="*/ 1438203 w 3491880"/>
              <a:gd name="connsiteY15" fmla="*/ 2761857 h 5152297"/>
              <a:gd name="connsiteX16" fmla="*/ 2557853 w 3491880"/>
              <a:gd name="connsiteY16" fmla="*/ 1412391 h 5152297"/>
              <a:gd name="connsiteX17" fmla="*/ 1858232 w 3491880"/>
              <a:gd name="connsiteY17" fmla="*/ 639916 h 5152297"/>
              <a:gd name="connsiteX18" fmla="*/ 925263 w 3491880"/>
              <a:gd name="connsiteY18" fmla="*/ 1256005 h 5152297"/>
              <a:gd name="connsiteX19" fmla="*/ 248764 w 3491880"/>
              <a:gd name="connsiteY19" fmla="*/ 1256005 h 5152297"/>
              <a:gd name="connsiteX20" fmla="*/ 248764 w 3491880"/>
              <a:gd name="connsiteY20" fmla="*/ 140688 h 5152297"/>
              <a:gd name="connsiteX21" fmla="*/ 620069 w 3491880"/>
              <a:gd name="connsiteY21" fmla="*/ 21868 h 515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491880" h="5152297">
                <a:moveTo>
                  <a:pt x="713371" y="0"/>
                </a:moveTo>
                <a:lnTo>
                  <a:pt x="2875909" y="0"/>
                </a:lnTo>
                <a:lnTo>
                  <a:pt x="3015848" y="54085"/>
                </a:lnTo>
                <a:cubicBezTo>
                  <a:pt x="3203629" y="142718"/>
                  <a:pt x="3361141" y="260173"/>
                  <a:pt x="3484679" y="407855"/>
                </a:cubicBezTo>
                <a:lnTo>
                  <a:pt x="3491880" y="417343"/>
                </a:lnTo>
                <a:lnTo>
                  <a:pt x="3491880" y="2322598"/>
                </a:lnTo>
                <a:lnTo>
                  <a:pt x="3377139" y="2465770"/>
                </a:lnTo>
                <a:cubicBezTo>
                  <a:pt x="3048876" y="2826658"/>
                  <a:pt x="2578994" y="3089153"/>
                  <a:pt x="2145959" y="3339278"/>
                </a:cubicBezTo>
                <a:cubicBezTo>
                  <a:pt x="1562799" y="3674819"/>
                  <a:pt x="1080686" y="4041293"/>
                  <a:pt x="1003188" y="4470493"/>
                </a:cubicBezTo>
                <a:lnTo>
                  <a:pt x="2845578" y="4470493"/>
                </a:lnTo>
                <a:lnTo>
                  <a:pt x="2931211" y="3877604"/>
                </a:lnTo>
                <a:lnTo>
                  <a:pt x="3491880" y="3877604"/>
                </a:lnTo>
                <a:lnTo>
                  <a:pt x="3491880" y="5152297"/>
                </a:lnTo>
                <a:lnTo>
                  <a:pt x="0" y="5152297"/>
                </a:lnTo>
                <a:lnTo>
                  <a:pt x="0" y="4876063"/>
                </a:lnTo>
                <a:cubicBezTo>
                  <a:pt x="0" y="3853974"/>
                  <a:pt x="738583" y="3276982"/>
                  <a:pt x="1438203" y="2761857"/>
                </a:cubicBezTo>
                <a:cubicBezTo>
                  <a:pt x="2005949" y="2340390"/>
                  <a:pt x="2557853" y="1973916"/>
                  <a:pt x="2557853" y="1412391"/>
                </a:cubicBezTo>
                <a:cubicBezTo>
                  <a:pt x="2557853" y="944525"/>
                  <a:pt x="2324503" y="639916"/>
                  <a:pt x="1858232" y="639916"/>
                </a:cubicBezTo>
                <a:cubicBezTo>
                  <a:pt x="1360705" y="639916"/>
                  <a:pt x="1080686" y="912731"/>
                  <a:pt x="925263" y="1256005"/>
                </a:cubicBezTo>
                <a:lnTo>
                  <a:pt x="248764" y="1256005"/>
                </a:lnTo>
                <a:lnTo>
                  <a:pt x="248764" y="140688"/>
                </a:lnTo>
                <a:cubicBezTo>
                  <a:pt x="367365" y="97725"/>
                  <a:pt x="491292" y="57715"/>
                  <a:pt x="620069" y="21868"/>
                </a:cubicBezTo>
                <a:close/>
              </a:path>
            </a:pathLst>
          </a:custGeom>
          <a:solidFill>
            <a:srgbClr val="CDCDCD"/>
          </a:solidFill>
          <a:ln w="39812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7BABAB-B35B-47C3-BDA5-6A352D0A34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41DB888-BAC0-4A0E-B191-8389ECDDF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322" y="2283718"/>
            <a:ext cx="5667838" cy="576064"/>
          </a:xfrm>
        </p:spPr>
        <p:txBody>
          <a:bodyPr anchor="t"/>
          <a:lstStyle>
            <a:lvl1pPr>
              <a:defRPr sz="3000" b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33262996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2AAB8AF6-C153-46C6-9576-9D80FCE5FD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620" r="9931" b="10717"/>
          <a:stretch>
            <a:fillRect/>
          </a:stretch>
        </p:blipFill>
        <p:spPr>
          <a:xfrm>
            <a:off x="5524278" y="0"/>
            <a:ext cx="3619722" cy="5143500"/>
          </a:xfrm>
          <a:custGeom>
            <a:avLst/>
            <a:gdLst>
              <a:gd name="connsiteX0" fmla="*/ 0 w 3619722"/>
              <a:gd name="connsiteY0" fmla="*/ 0 h 5143500"/>
              <a:gd name="connsiteX1" fmla="*/ 3619722 w 3619722"/>
              <a:gd name="connsiteY1" fmla="*/ 0 h 5143500"/>
              <a:gd name="connsiteX2" fmla="*/ 3619722 w 3619722"/>
              <a:gd name="connsiteY2" fmla="*/ 5143500 h 5143500"/>
              <a:gd name="connsiteX3" fmla="*/ 0 w 3619722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9722" h="5143500">
                <a:moveTo>
                  <a:pt x="0" y="0"/>
                </a:moveTo>
                <a:lnTo>
                  <a:pt x="3619722" y="0"/>
                </a:lnTo>
                <a:lnTo>
                  <a:pt x="3619722" y="5143500"/>
                </a:lnTo>
                <a:lnTo>
                  <a:pt x="0" y="5143500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7BABAB-B35B-47C3-BDA5-6A352D0A34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79E06BF-DA37-4CB2-B317-AA69899CFC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322" y="2283718"/>
            <a:ext cx="5667838" cy="576064"/>
          </a:xfrm>
        </p:spPr>
        <p:txBody>
          <a:bodyPr anchor="t"/>
          <a:lstStyle>
            <a:lvl1pPr>
              <a:defRPr sz="3000" b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33680197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DB8A9580-5691-46BC-8EFB-05274DFBBD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073" r="2912" b="2912"/>
          <a:stretch>
            <a:fillRect/>
          </a:stretch>
        </p:blipFill>
        <p:spPr>
          <a:xfrm>
            <a:off x="5076056" y="0"/>
            <a:ext cx="4067944" cy="5143500"/>
          </a:xfrm>
          <a:custGeom>
            <a:avLst/>
            <a:gdLst>
              <a:gd name="connsiteX0" fmla="*/ 0 w 4067944"/>
              <a:gd name="connsiteY0" fmla="*/ 0 h 5143500"/>
              <a:gd name="connsiteX1" fmla="*/ 4067944 w 4067944"/>
              <a:gd name="connsiteY1" fmla="*/ 0 h 5143500"/>
              <a:gd name="connsiteX2" fmla="*/ 4067944 w 4067944"/>
              <a:gd name="connsiteY2" fmla="*/ 1563638 h 5143500"/>
              <a:gd name="connsiteX3" fmla="*/ 4067944 w 4067944"/>
              <a:gd name="connsiteY3" fmla="*/ 5143500 h 5143500"/>
              <a:gd name="connsiteX4" fmla="*/ 1368152 w 4067944"/>
              <a:gd name="connsiteY4" fmla="*/ 5143500 h 5143500"/>
              <a:gd name="connsiteX5" fmla="*/ 0 w 4067944"/>
              <a:gd name="connsiteY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7944" h="5143500">
                <a:moveTo>
                  <a:pt x="0" y="0"/>
                </a:moveTo>
                <a:lnTo>
                  <a:pt x="4067944" y="0"/>
                </a:lnTo>
                <a:lnTo>
                  <a:pt x="4067944" y="1563638"/>
                </a:lnTo>
                <a:lnTo>
                  <a:pt x="4067944" y="5143500"/>
                </a:lnTo>
                <a:lnTo>
                  <a:pt x="1368152" y="5143500"/>
                </a:lnTo>
                <a:lnTo>
                  <a:pt x="0" y="5143500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7BABAB-B35B-47C3-BDA5-6A352D0A34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9CA2755-427E-4107-8A88-2E4002A50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322" y="2283718"/>
            <a:ext cx="5667838" cy="576064"/>
          </a:xfrm>
        </p:spPr>
        <p:txBody>
          <a:bodyPr anchor="t"/>
          <a:lstStyle>
            <a:lvl1pPr>
              <a:defRPr sz="3000" b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24312592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4294D2EC-B852-4C76-B594-22C14AC691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725" b="10056"/>
          <a:stretch>
            <a:fillRect/>
          </a:stretch>
        </p:blipFill>
        <p:spPr>
          <a:xfrm>
            <a:off x="5508104" y="0"/>
            <a:ext cx="3635896" cy="5143500"/>
          </a:xfrm>
          <a:custGeom>
            <a:avLst/>
            <a:gdLst>
              <a:gd name="connsiteX0" fmla="*/ 0 w 3635896"/>
              <a:gd name="connsiteY0" fmla="*/ 0 h 5143500"/>
              <a:gd name="connsiteX1" fmla="*/ 3635896 w 3635896"/>
              <a:gd name="connsiteY1" fmla="*/ 0 h 5143500"/>
              <a:gd name="connsiteX2" fmla="*/ 3635896 w 3635896"/>
              <a:gd name="connsiteY2" fmla="*/ 5143500 h 5143500"/>
              <a:gd name="connsiteX3" fmla="*/ 0 w 36358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5896" h="5143500">
                <a:moveTo>
                  <a:pt x="0" y="0"/>
                </a:moveTo>
                <a:lnTo>
                  <a:pt x="3635896" y="0"/>
                </a:lnTo>
                <a:lnTo>
                  <a:pt x="3635896" y="5143500"/>
                </a:lnTo>
                <a:lnTo>
                  <a:pt x="0" y="5143500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7BABAB-B35B-47C3-BDA5-6A352D0A34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BF20183-58EF-4DBD-A9AC-14890CFB9E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322" y="2283718"/>
            <a:ext cx="5667838" cy="576064"/>
          </a:xfrm>
        </p:spPr>
        <p:txBody>
          <a:bodyPr anchor="t"/>
          <a:lstStyle>
            <a:lvl1pPr>
              <a:defRPr sz="3000" b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26635576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17CB02C6-D625-437F-AEFA-831D5724C5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4878" b="5824"/>
          <a:stretch>
            <a:fillRect/>
          </a:stretch>
        </p:blipFill>
        <p:spPr>
          <a:xfrm>
            <a:off x="5639377" y="-92546"/>
            <a:ext cx="3504623" cy="5236047"/>
          </a:xfrm>
          <a:custGeom>
            <a:avLst/>
            <a:gdLst>
              <a:gd name="connsiteX0" fmla="*/ 0 w 3504623"/>
              <a:gd name="connsiteY0" fmla="*/ 0 h 5236047"/>
              <a:gd name="connsiteX1" fmla="*/ 732823 w 3504623"/>
              <a:gd name="connsiteY1" fmla="*/ 0 h 5236047"/>
              <a:gd name="connsiteX2" fmla="*/ 732823 w 3504623"/>
              <a:gd name="connsiteY2" fmla="*/ 92546 h 5236047"/>
              <a:gd name="connsiteX3" fmla="*/ 3504623 w 3504623"/>
              <a:gd name="connsiteY3" fmla="*/ 92546 h 5236047"/>
              <a:gd name="connsiteX4" fmla="*/ 3504623 w 3504623"/>
              <a:gd name="connsiteY4" fmla="*/ 5236047 h 5236047"/>
              <a:gd name="connsiteX5" fmla="*/ 0 w 3504623"/>
              <a:gd name="connsiteY5" fmla="*/ 5236047 h 523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4623" h="5236047">
                <a:moveTo>
                  <a:pt x="0" y="0"/>
                </a:moveTo>
                <a:lnTo>
                  <a:pt x="732823" y="0"/>
                </a:lnTo>
                <a:lnTo>
                  <a:pt x="732823" y="92546"/>
                </a:lnTo>
                <a:lnTo>
                  <a:pt x="3504623" y="92546"/>
                </a:lnTo>
                <a:lnTo>
                  <a:pt x="3504623" y="5236047"/>
                </a:lnTo>
                <a:lnTo>
                  <a:pt x="0" y="5236047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7BABAB-B35B-47C3-BDA5-6A352D0A34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275DD8E-E1FB-4906-B885-8EC3F61F21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322" y="2283718"/>
            <a:ext cx="5667838" cy="576064"/>
          </a:xfrm>
        </p:spPr>
        <p:txBody>
          <a:bodyPr anchor="t"/>
          <a:lstStyle>
            <a:lvl1pPr>
              <a:defRPr sz="3000" b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2785675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2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52" y="1534505"/>
            <a:ext cx="9192464" cy="205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0125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7BABAB-B35B-47C3-BDA5-6A352D0A34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86AA340-49DF-4790-8E71-B5EAF31DC1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744" r="2791" b="6486"/>
          <a:stretch>
            <a:fillRect/>
          </a:stretch>
        </p:blipFill>
        <p:spPr>
          <a:xfrm>
            <a:off x="5364088" y="-8796"/>
            <a:ext cx="3779912" cy="5152297"/>
          </a:xfrm>
          <a:custGeom>
            <a:avLst/>
            <a:gdLst>
              <a:gd name="connsiteX0" fmla="*/ 0 w 3779912"/>
              <a:gd name="connsiteY0" fmla="*/ 0 h 5152297"/>
              <a:gd name="connsiteX1" fmla="*/ 3779912 w 3779912"/>
              <a:gd name="connsiteY1" fmla="*/ 0 h 5152297"/>
              <a:gd name="connsiteX2" fmla="*/ 3779912 w 3779912"/>
              <a:gd name="connsiteY2" fmla="*/ 4668778 h 5152297"/>
              <a:gd name="connsiteX3" fmla="*/ 3779912 w 3779912"/>
              <a:gd name="connsiteY3" fmla="*/ 5152297 h 5152297"/>
              <a:gd name="connsiteX4" fmla="*/ 0 w 3779912"/>
              <a:gd name="connsiteY4" fmla="*/ 5152297 h 515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9912" h="5152297">
                <a:moveTo>
                  <a:pt x="0" y="0"/>
                </a:moveTo>
                <a:lnTo>
                  <a:pt x="3779912" y="0"/>
                </a:lnTo>
                <a:lnTo>
                  <a:pt x="3779912" y="4668778"/>
                </a:lnTo>
                <a:lnTo>
                  <a:pt x="3779912" y="5152297"/>
                </a:lnTo>
                <a:lnTo>
                  <a:pt x="0" y="5152297"/>
                </a:lnTo>
                <a:close/>
              </a:path>
            </a:pathLst>
          </a:cu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838F385-C9D7-410B-A3C3-8A18E4BD76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322" y="2283718"/>
            <a:ext cx="5667838" cy="576064"/>
          </a:xfrm>
        </p:spPr>
        <p:txBody>
          <a:bodyPr anchor="t"/>
          <a:lstStyle>
            <a:lvl1pPr>
              <a:defRPr sz="3000" b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23288180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CA41F4C8-A036-4CA3-A691-8DF4CDA4AF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968" r="14199" b="4267"/>
          <a:stretch>
            <a:fillRect/>
          </a:stretch>
        </p:blipFill>
        <p:spPr>
          <a:xfrm>
            <a:off x="5521121" y="0"/>
            <a:ext cx="3622879" cy="5143500"/>
          </a:xfrm>
          <a:custGeom>
            <a:avLst/>
            <a:gdLst>
              <a:gd name="connsiteX0" fmla="*/ 0 w 3622879"/>
              <a:gd name="connsiteY0" fmla="*/ 0 h 5143500"/>
              <a:gd name="connsiteX1" fmla="*/ 3622879 w 3622879"/>
              <a:gd name="connsiteY1" fmla="*/ 0 h 5143500"/>
              <a:gd name="connsiteX2" fmla="*/ 3622879 w 3622879"/>
              <a:gd name="connsiteY2" fmla="*/ 5143500 h 5143500"/>
              <a:gd name="connsiteX3" fmla="*/ 491039 w 3622879"/>
              <a:gd name="connsiteY3" fmla="*/ 5143500 h 5143500"/>
              <a:gd name="connsiteX4" fmla="*/ 0 w 3622879"/>
              <a:gd name="connsiteY4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2879" h="5143500">
                <a:moveTo>
                  <a:pt x="0" y="0"/>
                </a:moveTo>
                <a:lnTo>
                  <a:pt x="3622879" y="0"/>
                </a:lnTo>
                <a:lnTo>
                  <a:pt x="3622879" y="5143500"/>
                </a:lnTo>
                <a:lnTo>
                  <a:pt x="491039" y="5143500"/>
                </a:lnTo>
                <a:lnTo>
                  <a:pt x="0" y="5143500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7BABAB-B35B-47C3-BDA5-6A352D0A34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EB73E4C-0E69-4B10-8B32-26F47DCB11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322" y="2283718"/>
            <a:ext cx="5667838" cy="576064"/>
          </a:xfrm>
        </p:spPr>
        <p:txBody>
          <a:bodyPr anchor="t"/>
          <a:lstStyle>
            <a:lvl1pPr>
              <a:defRPr sz="3000" b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33949674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206B4D2B-4882-4AEF-9FB0-B550016C38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367" r="11029" b="4367"/>
          <a:stretch>
            <a:fillRect/>
          </a:stretch>
        </p:blipFill>
        <p:spPr>
          <a:xfrm>
            <a:off x="5364088" y="0"/>
            <a:ext cx="3779912" cy="5143500"/>
          </a:xfrm>
          <a:custGeom>
            <a:avLst/>
            <a:gdLst>
              <a:gd name="connsiteX0" fmla="*/ 0 w 3779912"/>
              <a:gd name="connsiteY0" fmla="*/ 0 h 5143500"/>
              <a:gd name="connsiteX1" fmla="*/ 3779912 w 3779912"/>
              <a:gd name="connsiteY1" fmla="*/ 0 h 5143500"/>
              <a:gd name="connsiteX2" fmla="*/ 3779912 w 3779912"/>
              <a:gd name="connsiteY2" fmla="*/ 5143500 h 5143500"/>
              <a:gd name="connsiteX3" fmla="*/ 0 w 3779912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9912" h="5143500">
                <a:moveTo>
                  <a:pt x="0" y="0"/>
                </a:moveTo>
                <a:lnTo>
                  <a:pt x="3779912" y="0"/>
                </a:lnTo>
                <a:lnTo>
                  <a:pt x="3779912" y="5143500"/>
                </a:lnTo>
                <a:lnTo>
                  <a:pt x="0" y="5143500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7BABAB-B35B-47C3-BDA5-6A352D0A34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E5DE3ED-43A9-4D11-95B0-652A706453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322" y="2283718"/>
            <a:ext cx="5667838" cy="576064"/>
          </a:xfrm>
        </p:spPr>
        <p:txBody>
          <a:bodyPr anchor="t"/>
          <a:lstStyle>
            <a:lvl1pPr>
              <a:defRPr sz="3000" b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41004003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6EE0AF44-C4A0-47B1-ADD3-E64F0139E6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530" r="6836" b="4323"/>
          <a:stretch>
            <a:fillRect/>
          </a:stretch>
        </p:blipFill>
        <p:spPr>
          <a:xfrm>
            <a:off x="2123728" y="-8796"/>
            <a:ext cx="7020272" cy="5152296"/>
          </a:xfrm>
          <a:custGeom>
            <a:avLst/>
            <a:gdLst>
              <a:gd name="connsiteX0" fmla="*/ 0 w 7020272"/>
              <a:gd name="connsiteY0" fmla="*/ 0 h 5152296"/>
              <a:gd name="connsiteX1" fmla="*/ 7020272 w 7020272"/>
              <a:gd name="connsiteY1" fmla="*/ 0 h 5152296"/>
              <a:gd name="connsiteX2" fmla="*/ 7020272 w 7020272"/>
              <a:gd name="connsiteY2" fmla="*/ 5152296 h 5152296"/>
              <a:gd name="connsiteX3" fmla="*/ 0 w 7020272"/>
              <a:gd name="connsiteY3" fmla="*/ 5152296 h 515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0272" h="5152296">
                <a:moveTo>
                  <a:pt x="0" y="0"/>
                </a:moveTo>
                <a:lnTo>
                  <a:pt x="7020272" y="0"/>
                </a:lnTo>
                <a:lnTo>
                  <a:pt x="7020272" y="5152296"/>
                </a:lnTo>
                <a:lnTo>
                  <a:pt x="0" y="5152296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7BABAB-B35B-47C3-BDA5-6A352D0A34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C13AE07-F2C1-47AE-9163-78F4539919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322" y="2283718"/>
            <a:ext cx="5667838" cy="576064"/>
          </a:xfrm>
        </p:spPr>
        <p:txBody>
          <a:bodyPr anchor="t"/>
          <a:lstStyle>
            <a:lvl1pPr>
              <a:defRPr sz="3000" b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28427217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6B1955B-73B7-409F-814B-2BCB8ACF1DCA}"/>
              </a:ext>
            </a:extLst>
          </p:cNvPr>
          <p:cNvSpPr/>
          <p:nvPr userDrawn="1"/>
        </p:nvSpPr>
        <p:spPr>
          <a:xfrm>
            <a:off x="4139952" y="0"/>
            <a:ext cx="2411760" cy="5143500"/>
          </a:xfrm>
          <a:custGeom>
            <a:avLst/>
            <a:gdLst>
              <a:gd name="connsiteX0" fmla="*/ 1184984 w 2411760"/>
              <a:gd name="connsiteY0" fmla="*/ 0 h 5152297"/>
              <a:gd name="connsiteX1" fmla="*/ 1982482 w 2411760"/>
              <a:gd name="connsiteY1" fmla="*/ 0 h 5152297"/>
              <a:gd name="connsiteX2" fmla="*/ 1982482 w 2411760"/>
              <a:gd name="connsiteY2" fmla="*/ 4451020 h 5152297"/>
              <a:gd name="connsiteX3" fmla="*/ 2195197 w 2411760"/>
              <a:gd name="connsiteY3" fmla="*/ 4686414 h 5152297"/>
              <a:gd name="connsiteX4" fmla="*/ 2411760 w 2411760"/>
              <a:gd name="connsiteY4" fmla="*/ 4686414 h 5152297"/>
              <a:gd name="connsiteX5" fmla="*/ 2411760 w 2411760"/>
              <a:gd name="connsiteY5" fmla="*/ 5152297 h 5152297"/>
              <a:gd name="connsiteX6" fmla="*/ 0 w 2411760"/>
              <a:gd name="connsiteY6" fmla="*/ 5152297 h 5152297"/>
              <a:gd name="connsiteX7" fmla="*/ 0 w 2411760"/>
              <a:gd name="connsiteY7" fmla="*/ 4686565 h 5152297"/>
              <a:gd name="connsiteX8" fmla="*/ 577223 w 2411760"/>
              <a:gd name="connsiteY8" fmla="*/ 4686565 h 5152297"/>
              <a:gd name="connsiteX9" fmla="*/ 789939 w 2411760"/>
              <a:gd name="connsiteY9" fmla="*/ 4451171 h 5152297"/>
              <a:gd name="connsiteX10" fmla="*/ 789939 w 2411760"/>
              <a:gd name="connsiteY10" fmla="*/ 1108937 h 5152297"/>
              <a:gd name="connsiteX11" fmla="*/ 265783 w 2411760"/>
              <a:gd name="connsiteY11" fmla="*/ 1344483 h 5152297"/>
              <a:gd name="connsiteX12" fmla="*/ 0 w 2411760"/>
              <a:gd name="connsiteY12" fmla="*/ 1344483 h 5152297"/>
              <a:gd name="connsiteX13" fmla="*/ 0 w 2411760"/>
              <a:gd name="connsiteY13" fmla="*/ 714044 h 515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11760" h="5152297">
                <a:moveTo>
                  <a:pt x="1184984" y="0"/>
                </a:moveTo>
                <a:lnTo>
                  <a:pt x="1982482" y="0"/>
                </a:lnTo>
                <a:lnTo>
                  <a:pt x="1982482" y="4451020"/>
                </a:lnTo>
                <a:cubicBezTo>
                  <a:pt x="1982482" y="4549743"/>
                  <a:pt x="2081204" y="4686414"/>
                  <a:pt x="2195197" y="4686414"/>
                </a:cubicBezTo>
                <a:lnTo>
                  <a:pt x="2411760" y="4686414"/>
                </a:lnTo>
                <a:lnTo>
                  <a:pt x="2411760" y="5152297"/>
                </a:lnTo>
                <a:lnTo>
                  <a:pt x="0" y="5152297"/>
                </a:lnTo>
                <a:lnTo>
                  <a:pt x="0" y="4686565"/>
                </a:lnTo>
                <a:lnTo>
                  <a:pt x="577223" y="4686565"/>
                </a:lnTo>
                <a:cubicBezTo>
                  <a:pt x="683504" y="4686565"/>
                  <a:pt x="789939" y="4549895"/>
                  <a:pt x="789939" y="4451171"/>
                </a:cubicBezTo>
                <a:lnTo>
                  <a:pt x="789939" y="1108937"/>
                </a:lnTo>
                <a:lnTo>
                  <a:pt x="265783" y="1344483"/>
                </a:lnTo>
                <a:lnTo>
                  <a:pt x="0" y="1344483"/>
                </a:lnTo>
                <a:lnTo>
                  <a:pt x="0" y="714044"/>
                </a:lnTo>
                <a:close/>
              </a:path>
            </a:pathLst>
          </a:custGeom>
          <a:solidFill>
            <a:srgbClr val="CDCDCD"/>
          </a:solidFill>
          <a:ln w="145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NL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707EE00-9983-4961-B028-D305F18B7EC0}"/>
              </a:ext>
            </a:extLst>
          </p:cNvPr>
          <p:cNvSpPr/>
          <p:nvPr userDrawn="1"/>
        </p:nvSpPr>
        <p:spPr>
          <a:xfrm>
            <a:off x="6732240" y="0"/>
            <a:ext cx="2411760" cy="5143500"/>
          </a:xfrm>
          <a:custGeom>
            <a:avLst/>
            <a:gdLst>
              <a:gd name="connsiteX0" fmla="*/ 1184984 w 2411760"/>
              <a:gd name="connsiteY0" fmla="*/ 0 h 5152297"/>
              <a:gd name="connsiteX1" fmla="*/ 1982482 w 2411760"/>
              <a:gd name="connsiteY1" fmla="*/ 0 h 5152297"/>
              <a:gd name="connsiteX2" fmla="*/ 1982482 w 2411760"/>
              <a:gd name="connsiteY2" fmla="*/ 4451020 h 5152297"/>
              <a:gd name="connsiteX3" fmla="*/ 2195197 w 2411760"/>
              <a:gd name="connsiteY3" fmla="*/ 4686414 h 5152297"/>
              <a:gd name="connsiteX4" fmla="*/ 2411760 w 2411760"/>
              <a:gd name="connsiteY4" fmla="*/ 4686414 h 5152297"/>
              <a:gd name="connsiteX5" fmla="*/ 2411760 w 2411760"/>
              <a:gd name="connsiteY5" fmla="*/ 5152297 h 5152297"/>
              <a:gd name="connsiteX6" fmla="*/ 0 w 2411760"/>
              <a:gd name="connsiteY6" fmla="*/ 5152297 h 5152297"/>
              <a:gd name="connsiteX7" fmla="*/ 0 w 2411760"/>
              <a:gd name="connsiteY7" fmla="*/ 4686565 h 5152297"/>
              <a:gd name="connsiteX8" fmla="*/ 577223 w 2411760"/>
              <a:gd name="connsiteY8" fmla="*/ 4686565 h 5152297"/>
              <a:gd name="connsiteX9" fmla="*/ 789939 w 2411760"/>
              <a:gd name="connsiteY9" fmla="*/ 4451171 h 5152297"/>
              <a:gd name="connsiteX10" fmla="*/ 789939 w 2411760"/>
              <a:gd name="connsiteY10" fmla="*/ 1108937 h 5152297"/>
              <a:gd name="connsiteX11" fmla="*/ 265783 w 2411760"/>
              <a:gd name="connsiteY11" fmla="*/ 1344483 h 5152297"/>
              <a:gd name="connsiteX12" fmla="*/ 0 w 2411760"/>
              <a:gd name="connsiteY12" fmla="*/ 1344483 h 5152297"/>
              <a:gd name="connsiteX13" fmla="*/ 0 w 2411760"/>
              <a:gd name="connsiteY13" fmla="*/ 714044 h 515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11760" h="5152297">
                <a:moveTo>
                  <a:pt x="1184984" y="0"/>
                </a:moveTo>
                <a:lnTo>
                  <a:pt x="1982482" y="0"/>
                </a:lnTo>
                <a:lnTo>
                  <a:pt x="1982482" y="4451020"/>
                </a:lnTo>
                <a:cubicBezTo>
                  <a:pt x="1982482" y="4549743"/>
                  <a:pt x="2081204" y="4686414"/>
                  <a:pt x="2195197" y="4686414"/>
                </a:cubicBezTo>
                <a:lnTo>
                  <a:pt x="2411760" y="4686414"/>
                </a:lnTo>
                <a:lnTo>
                  <a:pt x="2411760" y="5152297"/>
                </a:lnTo>
                <a:lnTo>
                  <a:pt x="0" y="5152297"/>
                </a:lnTo>
                <a:lnTo>
                  <a:pt x="0" y="4686565"/>
                </a:lnTo>
                <a:lnTo>
                  <a:pt x="577223" y="4686565"/>
                </a:lnTo>
                <a:cubicBezTo>
                  <a:pt x="683504" y="4686565"/>
                  <a:pt x="789939" y="4549895"/>
                  <a:pt x="789939" y="4451171"/>
                </a:cubicBezTo>
                <a:lnTo>
                  <a:pt x="789939" y="1108937"/>
                </a:lnTo>
                <a:lnTo>
                  <a:pt x="265783" y="1344483"/>
                </a:lnTo>
                <a:lnTo>
                  <a:pt x="0" y="1344483"/>
                </a:lnTo>
                <a:lnTo>
                  <a:pt x="0" y="714044"/>
                </a:lnTo>
                <a:close/>
              </a:path>
            </a:pathLst>
          </a:custGeom>
          <a:solidFill>
            <a:srgbClr val="CDCDCD"/>
          </a:solidFill>
          <a:ln w="145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7BABAB-B35B-47C3-BDA5-6A352D0A34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2EDAFFC-8561-4880-A91E-BE427B90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322" y="2283718"/>
            <a:ext cx="5667838" cy="576064"/>
          </a:xfrm>
        </p:spPr>
        <p:txBody>
          <a:bodyPr anchor="t"/>
          <a:lstStyle>
            <a:lvl1pPr>
              <a:defRPr sz="3000" b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36986967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6B1955B-73B7-409F-814B-2BCB8ACF1DCA}"/>
              </a:ext>
            </a:extLst>
          </p:cNvPr>
          <p:cNvSpPr/>
          <p:nvPr userDrawn="1"/>
        </p:nvSpPr>
        <p:spPr>
          <a:xfrm>
            <a:off x="3059832" y="-1"/>
            <a:ext cx="2411760" cy="5143501"/>
          </a:xfrm>
          <a:custGeom>
            <a:avLst/>
            <a:gdLst>
              <a:gd name="connsiteX0" fmla="*/ 1184984 w 2411760"/>
              <a:gd name="connsiteY0" fmla="*/ 0 h 5152297"/>
              <a:gd name="connsiteX1" fmla="*/ 1982482 w 2411760"/>
              <a:gd name="connsiteY1" fmla="*/ 0 h 5152297"/>
              <a:gd name="connsiteX2" fmla="*/ 1982482 w 2411760"/>
              <a:gd name="connsiteY2" fmla="*/ 4451020 h 5152297"/>
              <a:gd name="connsiteX3" fmla="*/ 2195197 w 2411760"/>
              <a:gd name="connsiteY3" fmla="*/ 4686414 h 5152297"/>
              <a:gd name="connsiteX4" fmla="*/ 2411760 w 2411760"/>
              <a:gd name="connsiteY4" fmla="*/ 4686414 h 5152297"/>
              <a:gd name="connsiteX5" fmla="*/ 2411760 w 2411760"/>
              <a:gd name="connsiteY5" fmla="*/ 5152297 h 5152297"/>
              <a:gd name="connsiteX6" fmla="*/ 0 w 2411760"/>
              <a:gd name="connsiteY6" fmla="*/ 5152297 h 5152297"/>
              <a:gd name="connsiteX7" fmla="*/ 0 w 2411760"/>
              <a:gd name="connsiteY7" fmla="*/ 4686565 h 5152297"/>
              <a:gd name="connsiteX8" fmla="*/ 577223 w 2411760"/>
              <a:gd name="connsiteY8" fmla="*/ 4686565 h 5152297"/>
              <a:gd name="connsiteX9" fmla="*/ 789939 w 2411760"/>
              <a:gd name="connsiteY9" fmla="*/ 4451171 h 5152297"/>
              <a:gd name="connsiteX10" fmla="*/ 789939 w 2411760"/>
              <a:gd name="connsiteY10" fmla="*/ 1108937 h 5152297"/>
              <a:gd name="connsiteX11" fmla="*/ 265783 w 2411760"/>
              <a:gd name="connsiteY11" fmla="*/ 1344483 h 5152297"/>
              <a:gd name="connsiteX12" fmla="*/ 0 w 2411760"/>
              <a:gd name="connsiteY12" fmla="*/ 1344483 h 5152297"/>
              <a:gd name="connsiteX13" fmla="*/ 0 w 2411760"/>
              <a:gd name="connsiteY13" fmla="*/ 714044 h 515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11760" h="5152297">
                <a:moveTo>
                  <a:pt x="1184984" y="0"/>
                </a:moveTo>
                <a:lnTo>
                  <a:pt x="1982482" y="0"/>
                </a:lnTo>
                <a:lnTo>
                  <a:pt x="1982482" y="4451020"/>
                </a:lnTo>
                <a:cubicBezTo>
                  <a:pt x="1982482" y="4549743"/>
                  <a:pt x="2081204" y="4686414"/>
                  <a:pt x="2195197" y="4686414"/>
                </a:cubicBezTo>
                <a:lnTo>
                  <a:pt x="2411760" y="4686414"/>
                </a:lnTo>
                <a:lnTo>
                  <a:pt x="2411760" y="5152297"/>
                </a:lnTo>
                <a:lnTo>
                  <a:pt x="0" y="5152297"/>
                </a:lnTo>
                <a:lnTo>
                  <a:pt x="0" y="4686565"/>
                </a:lnTo>
                <a:lnTo>
                  <a:pt x="577223" y="4686565"/>
                </a:lnTo>
                <a:cubicBezTo>
                  <a:pt x="683504" y="4686565"/>
                  <a:pt x="789939" y="4549895"/>
                  <a:pt x="789939" y="4451171"/>
                </a:cubicBezTo>
                <a:lnTo>
                  <a:pt x="789939" y="1108937"/>
                </a:lnTo>
                <a:lnTo>
                  <a:pt x="265783" y="1344483"/>
                </a:lnTo>
                <a:lnTo>
                  <a:pt x="0" y="1344483"/>
                </a:lnTo>
                <a:lnTo>
                  <a:pt x="0" y="714044"/>
                </a:lnTo>
                <a:close/>
              </a:path>
            </a:pathLst>
          </a:custGeom>
          <a:solidFill>
            <a:srgbClr val="CDCDCD"/>
          </a:solidFill>
          <a:ln w="145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NL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055B0DD-3C1A-4F98-B115-7B509C7AC658}"/>
              </a:ext>
            </a:extLst>
          </p:cNvPr>
          <p:cNvSpPr/>
          <p:nvPr userDrawn="1"/>
        </p:nvSpPr>
        <p:spPr>
          <a:xfrm>
            <a:off x="5652120" y="0"/>
            <a:ext cx="3491880" cy="5143502"/>
          </a:xfrm>
          <a:custGeom>
            <a:avLst/>
            <a:gdLst>
              <a:gd name="connsiteX0" fmla="*/ 713371 w 3491880"/>
              <a:gd name="connsiteY0" fmla="*/ 0 h 5152297"/>
              <a:gd name="connsiteX1" fmla="*/ 2875909 w 3491880"/>
              <a:gd name="connsiteY1" fmla="*/ 0 h 5152297"/>
              <a:gd name="connsiteX2" fmla="*/ 3015848 w 3491880"/>
              <a:gd name="connsiteY2" fmla="*/ 54085 h 5152297"/>
              <a:gd name="connsiteX3" fmla="*/ 3484679 w 3491880"/>
              <a:gd name="connsiteY3" fmla="*/ 407855 h 5152297"/>
              <a:gd name="connsiteX4" fmla="*/ 3491880 w 3491880"/>
              <a:gd name="connsiteY4" fmla="*/ 417343 h 5152297"/>
              <a:gd name="connsiteX5" fmla="*/ 3491880 w 3491880"/>
              <a:gd name="connsiteY5" fmla="*/ 2322598 h 5152297"/>
              <a:gd name="connsiteX6" fmla="*/ 3377139 w 3491880"/>
              <a:gd name="connsiteY6" fmla="*/ 2465770 h 5152297"/>
              <a:gd name="connsiteX7" fmla="*/ 2145959 w 3491880"/>
              <a:gd name="connsiteY7" fmla="*/ 3339278 h 5152297"/>
              <a:gd name="connsiteX8" fmla="*/ 1003188 w 3491880"/>
              <a:gd name="connsiteY8" fmla="*/ 4470493 h 5152297"/>
              <a:gd name="connsiteX9" fmla="*/ 2845578 w 3491880"/>
              <a:gd name="connsiteY9" fmla="*/ 4470493 h 5152297"/>
              <a:gd name="connsiteX10" fmla="*/ 2931211 w 3491880"/>
              <a:gd name="connsiteY10" fmla="*/ 3877604 h 5152297"/>
              <a:gd name="connsiteX11" fmla="*/ 3491880 w 3491880"/>
              <a:gd name="connsiteY11" fmla="*/ 3877604 h 5152297"/>
              <a:gd name="connsiteX12" fmla="*/ 3491880 w 3491880"/>
              <a:gd name="connsiteY12" fmla="*/ 5152297 h 5152297"/>
              <a:gd name="connsiteX13" fmla="*/ 0 w 3491880"/>
              <a:gd name="connsiteY13" fmla="*/ 5152297 h 5152297"/>
              <a:gd name="connsiteX14" fmla="*/ 0 w 3491880"/>
              <a:gd name="connsiteY14" fmla="*/ 4876063 h 5152297"/>
              <a:gd name="connsiteX15" fmla="*/ 1438203 w 3491880"/>
              <a:gd name="connsiteY15" fmla="*/ 2761857 h 5152297"/>
              <a:gd name="connsiteX16" fmla="*/ 2557853 w 3491880"/>
              <a:gd name="connsiteY16" fmla="*/ 1412391 h 5152297"/>
              <a:gd name="connsiteX17" fmla="*/ 1858232 w 3491880"/>
              <a:gd name="connsiteY17" fmla="*/ 639916 h 5152297"/>
              <a:gd name="connsiteX18" fmla="*/ 925263 w 3491880"/>
              <a:gd name="connsiteY18" fmla="*/ 1256005 h 5152297"/>
              <a:gd name="connsiteX19" fmla="*/ 248764 w 3491880"/>
              <a:gd name="connsiteY19" fmla="*/ 1256005 h 5152297"/>
              <a:gd name="connsiteX20" fmla="*/ 248764 w 3491880"/>
              <a:gd name="connsiteY20" fmla="*/ 140688 h 5152297"/>
              <a:gd name="connsiteX21" fmla="*/ 620069 w 3491880"/>
              <a:gd name="connsiteY21" fmla="*/ 21868 h 515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491880" h="5152297">
                <a:moveTo>
                  <a:pt x="713371" y="0"/>
                </a:moveTo>
                <a:lnTo>
                  <a:pt x="2875909" y="0"/>
                </a:lnTo>
                <a:lnTo>
                  <a:pt x="3015848" y="54085"/>
                </a:lnTo>
                <a:cubicBezTo>
                  <a:pt x="3203629" y="142718"/>
                  <a:pt x="3361141" y="260173"/>
                  <a:pt x="3484679" y="407855"/>
                </a:cubicBezTo>
                <a:lnTo>
                  <a:pt x="3491880" y="417343"/>
                </a:lnTo>
                <a:lnTo>
                  <a:pt x="3491880" y="2322598"/>
                </a:lnTo>
                <a:lnTo>
                  <a:pt x="3377139" y="2465770"/>
                </a:lnTo>
                <a:cubicBezTo>
                  <a:pt x="3048876" y="2826658"/>
                  <a:pt x="2578994" y="3089153"/>
                  <a:pt x="2145959" y="3339278"/>
                </a:cubicBezTo>
                <a:cubicBezTo>
                  <a:pt x="1562799" y="3674819"/>
                  <a:pt x="1080686" y="4041293"/>
                  <a:pt x="1003188" y="4470493"/>
                </a:cubicBezTo>
                <a:lnTo>
                  <a:pt x="2845578" y="4470493"/>
                </a:lnTo>
                <a:lnTo>
                  <a:pt x="2931211" y="3877604"/>
                </a:lnTo>
                <a:lnTo>
                  <a:pt x="3491880" y="3877604"/>
                </a:lnTo>
                <a:lnTo>
                  <a:pt x="3491880" y="5152297"/>
                </a:lnTo>
                <a:lnTo>
                  <a:pt x="0" y="5152297"/>
                </a:lnTo>
                <a:lnTo>
                  <a:pt x="0" y="4876063"/>
                </a:lnTo>
                <a:cubicBezTo>
                  <a:pt x="0" y="3853974"/>
                  <a:pt x="738583" y="3276982"/>
                  <a:pt x="1438203" y="2761857"/>
                </a:cubicBezTo>
                <a:cubicBezTo>
                  <a:pt x="2005949" y="2340390"/>
                  <a:pt x="2557853" y="1973916"/>
                  <a:pt x="2557853" y="1412391"/>
                </a:cubicBezTo>
                <a:cubicBezTo>
                  <a:pt x="2557853" y="944525"/>
                  <a:pt x="2324503" y="639916"/>
                  <a:pt x="1858232" y="639916"/>
                </a:cubicBezTo>
                <a:cubicBezTo>
                  <a:pt x="1360705" y="639916"/>
                  <a:pt x="1080686" y="912731"/>
                  <a:pt x="925263" y="1256005"/>
                </a:cubicBezTo>
                <a:lnTo>
                  <a:pt x="248764" y="1256005"/>
                </a:lnTo>
                <a:lnTo>
                  <a:pt x="248764" y="140688"/>
                </a:lnTo>
                <a:cubicBezTo>
                  <a:pt x="367365" y="97725"/>
                  <a:pt x="491292" y="57715"/>
                  <a:pt x="620069" y="21868"/>
                </a:cubicBezTo>
                <a:close/>
              </a:path>
            </a:pathLst>
          </a:custGeom>
          <a:solidFill>
            <a:srgbClr val="CDCDCD"/>
          </a:solidFill>
          <a:ln w="39812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7BABAB-B35B-47C3-BDA5-6A352D0A34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3097774-6ED7-446F-84AE-84A7B7B783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322" y="2283718"/>
            <a:ext cx="5667838" cy="576064"/>
          </a:xfrm>
        </p:spPr>
        <p:txBody>
          <a:bodyPr anchor="t"/>
          <a:lstStyle>
            <a:lvl1pPr>
              <a:defRPr sz="3000" b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12398195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C00EC5FC-9B0A-47FA-A211-AD5022FBC2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620" r="9022" b="10717"/>
          <a:stretch>
            <a:fillRect/>
          </a:stretch>
        </p:blipFill>
        <p:spPr>
          <a:xfrm>
            <a:off x="5524278" y="-8796"/>
            <a:ext cx="3619722" cy="5152296"/>
          </a:xfrm>
          <a:custGeom>
            <a:avLst/>
            <a:gdLst>
              <a:gd name="connsiteX0" fmla="*/ 0 w 3619722"/>
              <a:gd name="connsiteY0" fmla="*/ 0 h 5152296"/>
              <a:gd name="connsiteX1" fmla="*/ 3619722 w 3619722"/>
              <a:gd name="connsiteY1" fmla="*/ 0 h 5152296"/>
              <a:gd name="connsiteX2" fmla="*/ 3619722 w 3619722"/>
              <a:gd name="connsiteY2" fmla="*/ 5152296 h 5152296"/>
              <a:gd name="connsiteX3" fmla="*/ 0 w 3619722"/>
              <a:gd name="connsiteY3" fmla="*/ 5152296 h 515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9722" h="5152296">
                <a:moveTo>
                  <a:pt x="0" y="0"/>
                </a:moveTo>
                <a:lnTo>
                  <a:pt x="3619722" y="0"/>
                </a:lnTo>
                <a:lnTo>
                  <a:pt x="3619722" y="5152296"/>
                </a:lnTo>
                <a:lnTo>
                  <a:pt x="0" y="5152296"/>
                </a:lnTo>
                <a:close/>
              </a:path>
            </a:pathLst>
          </a:cu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6B1955B-73B7-409F-814B-2BCB8ACF1DCA}"/>
              </a:ext>
            </a:extLst>
          </p:cNvPr>
          <p:cNvSpPr/>
          <p:nvPr userDrawn="1"/>
        </p:nvSpPr>
        <p:spPr>
          <a:xfrm>
            <a:off x="2929533" y="0"/>
            <a:ext cx="2411760" cy="5143500"/>
          </a:xfrm>
          <a:custGeom>
            <a:avLst/>
            <a:gdLst>
              <a:gd name="connsiteX0" fmla="*/ 1184984 w 2411760"/>
              <a:gd name="connsiteY0" fmla="*/ 0 h 5152297"/>
              <a:gd name="connsiteX1" fmla="*/ 1982482 w 2411760"/>
              <a:gd name="connsiteY1" fmla="*/ 0 h 5152297"/>
              <a:gd name="connsiteX2" fmla="*/ 1982482 w 2411760"/>
              <a:gd name="connsiteY2" fmla="*/ 4451020 h 5152297"/>
              <a:gd name="connsiteX3" fmla="*/ 2195197 w 2411760"/>
              <a:gd name="connsiteY3" fmla="*/ 4686414 h 5152297"/>
              <a:gd name="connsiteX4" fmla="*/ 2411760 w 2411760"/>
              <a:gd name="connsiteY4" fmla="*/ 4686414 h 5152297"/>
              <a:gd name="connsiteX5" fmla="*/ 2411760 w 2411760"/>
              <a:gd name="connsiteY5" fmla="*/ 5152297 h 5152297"/>
              <a:gd name="connsiteX6" fmla="*/ 0 w 2411760"/>
              <a:gd name="connsiteY6" fmla="*/ 5152297 h 5152297"/>
              <a:gd name="connsiteX7" fmla="*/ 0 w 2411760"/>
              <a:gd name="connsiteY7" fmla="*/ 4686565 h 5152297"/>
              <a:gd name="connsiteX8" fmla="*/ 577223 w 2411760"/>
              <a:gd name="connsiteY8" fmla="*/ 4686565 h 5152297"/>
              <a:gd name="connsiteX9" fmla="*/ 789939 w 2411760"/>
              <a:gd name="connsiteY9" fmla="*/ 4451171 h 5152297"/>
              <a:gd name="connsiteX10" fmla="*/ 789939 w 2411760"/>
              <a:gd name="connsiteY10" fmla="*/ 1108937 h 5152297"/>
              <a:gd name="connsiteX11" fmla="*/ 265783 w 2411760"/>
              <a:gd name="connsiteY11" fmla="*/ 1344483 h 5152297"/>
              <a:gd name="connsiteX12" fmla="*/ 0 w 2411760"/>
              <a:gd name="connsiteY12" fmla="*/ 1344483 h 5152297"/>
              <a:gd name="connsiteX13" fmla="*/ 0 w 2411760"/>
              <a:gd name="connsiteY13" fmla="*/ 714044 h 515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11760" h="5152297">
                <a:moveTo>
                  <a:pt x="1184984" y="0"/>
                </a:moveTo>
                <a:lnTo>
                  <a:pt x="1982482" y="0"/>
                </a:lnTo>
                <a:lnTo>
                  <a:pt x="1982482" y="4451020"/>
                </a:lnTo>
                <a:cubicBezTo>
                  <a:pt x="1982482" y="4549743"/>
                  <a:pt x="2081204" y="4686414"/>
                  <a:pt x="2195197" y="4686414"/>
                </a:cubicBezTo>
                <a:lnTo>
                  <a:pt x="2411760" y="4686414"/>
                </a:lnTo>
                <a:lnTo>
                  <a:pt x="2411760" y="5152297"/>
                </a:lnTo>
                <a:lnTo>
                  <a:pt x="0" y="5152297"/>
                </a:lnTo>
                <a:lnTo>
                  <a:pt x="0" y="4686565"/>
                </a:lnTo>
                <a:lnTo>
                  <a:pt x="577223" y="4686565"/>
                </a:lnTo>
                <a:cubicBezTo>
                  <a:pt x="683504" y="4686565"/>
                  <a:pt x="789939" y="4549895"/>
                  <a:pt x="789939" y="4451171"/>
                </a:cubicBezTo>
                <a:lnTo>
                  <a:pt x="789939" y="1108937"/>
                </a:lnTo>
                <a:lnTo>
                  <a:pt x="265783" y="1344483"/>
                </a:lnTo>
                <a:lnTo>
                  <a:pt x="0" y="1344483"/>
                </a:lnTo>
                <a:lnTo>
                  <a:pt x="0" y="714044"/>
                </a:lnTo>
                <a:close/>
              </a:path>
            </a:pathLst>
          </a:custGeom>
          <a:solidFill>
            <a:srgbClr val="CDCDCD"/>
          </a:solidFill>
          <a:ln w="145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7BABAB-B35B-47C3-BDA5-6A352D0A34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32FA2E9-CEB2-4A11-A2F5-45F8689122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322" y="2283718"/>
            <a:ext cx="5667838" cy="576064"/>
          </a:xfrm>
        </p:spPr>
        <p:txBody>
          <a:bodyPr anchor="t"/>
          <a:lstStyle>
            <a:lvl1pPr>
              <a:defRPr sz="3000" b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29182202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63E91091-0977-485D-BCCE-1771B0322D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073" r="2912" b="2912"/>
          <a:stretch>
            <a:fillRect/>
          </a:stretch>
        </p:blipFill>
        <p:spPr>
          <a:xfrm>
            <a:off x="5076056" y="0"/>
            <a:ext cx="4067944" cy="5143500"/>
          </a:xfrm>
          <a:custGeom>
            <a:avLst/>
            <a:gdLst>
              <a:gd name="connsiteX0" fmla="*/ 0 w 4067944"/>
              <a:gd name="connsiteY0" fmla="*/ 0 h 5143500"/>
              <a:gd name="connsiteX1" fmla="*/ 4067944 w 4067944"/>
              <a:gd name="connsiteY1" fmla="*/ 0 h 5143500"/>
              <a:gd name="connsiteX2" fmla="*/ 4067944 w 4067944"/>
              <a:gd name="connsiteY2" fmla="*/ 1563638 h 5143500"/>
              <a:gd name="connsiteX3" fmla="*/ 4067944 w 4067944"/>
              <a:gd name="connsiteY3" fmla="*/ 5143500 h 5143500"/>
              <a:gd name="connsiteX4" fmla="*/ 1368152 w 4067944"/>
              <a:gd name="connsiteY4" fmla="*/ 5143500 h 5143500"/>
              <a:gd name="connsiteX5" fmla="*/ 0 w 4067944"/>
              <a:gd name="connsiteY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7944" h="5143500">
                <a:moveTo>
                  <a:pt x="0" y="0"/>
                </a:moveTo>
                <a:lnTo>
                  <a:pt x="4067944" y="0"/>
                </a:lnTo>
                <a:lnTo>
                  <a:pt x="4067944" y="1563638"/>
                </a:lnTo>
                <a:lnTo>
                  <a:pt x="4067944" y="5143500"/>
                </a:lnTo>
                <a:lnTo>
                  <a:pt x="1368152" y="5143500"/>
                </a:lnTo>
                <a:lnTo>
                  <a:pt x="0" y="5143500"/>
                </a:lnTo>
                <a:close/>
              </a:path>
            </a:pathLst>
          </a:cu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6B1955B-73B7-409F-814B-2BCB8ACF1DCA}"/>
              </a:ext>
            </a:extLst>
          </p:cNvPr>
          <p:cNvSpPr/>
          <p:nvPr userDrawn="1"/>
        </p:nvSpPr>
        <p:spPr>
          <a:xfrm>
            <a:off x="2555776" y="0"/>
            <a:ext cx="2411760" cy="5143500"/>
          </a:xfrm>
          <a:custGeom>
            <a:avLst/>
            <a:gdLst>
              <a:gd name="connsiteX0" fmla="*/ 1184984 w 2411760"/>
              <a:gd name="connsiteY0" fmla="*/ 0 h 5152297"/>
              <a:gd name="connsiteX1" fmla="*/ 1982482 w 2411760"/>
              <a:gd name="connsiteY1" fmla="*/ 0 h 5152297"/>
              <a:gd name="connsiteX2" fmla="*/ 1982482 w 2411760"/>
              <a:gd name="connsiteY2" fmla="*/ 4451020 h 5152297"/>
              <a:gd name="connsiteX3" fmla="*/ 2195197 w 2411760"/>
              <a:gd name="connsiteY3" fmla="*/ 4686414 h 5152297"/>
              <a:gd name="connsiteX4" fmla="*/ 2411760 w 2411760"/>
              <a:gd name="connsiteY4" fmla="*/ 4686414 h 5152297"/>
              <a:gd name="connsiteX5" fmla="*/ 2411760 w 2411760"/>
              <a:gd name="connsiteY5" fmla="*/ 5152297 h 5152297"/>
              <a:gd name="connsiteX6" fmla="*/ 0 w 2411760"/>
              <a:gd name="connsiteY6" fmla="*/ 5152297 h 5152297"/>
              <a:gd name="connsiteX7" fmla="*/ 0 w 2411760"/>
              <a:gd name="connsiteY7" fmla="*/ 4686565 h 5152297"/>
              <a:gd name="connsiteX8" fmla="*/ 577223 w 2411760"/>
              <a:gd name="connsiteY8" fmla="*/ 4686565 h 5152297"/>
              <a:gd name="connsiteX9" fmla="*/ 789939 w 2411760"/>
              <a:gd name="connsiteY9" fmla="*/ 4451171 h 5152297"/>
              <a:gd name="connsiteX10" fmla="*/ 789939 w 2411760"/>
              <a:gd name="connsiteY10" fmla="*/ 1108937 h 5152297"/>
              <a:gd name="connsiteX11" fmla="*/ 265783 w 2411760"/>
              <a:gd name="connsiteY11" fmla="*/ 1344483 h 5152297"/>
              <a:gd name="connsiteX12" fmla="*/ 0 w 2411760"/>
              <a:gd name="connsiteY12" fmla="*/ 1344483 h 5152297"/>
              <a:gd name="connsiteX13" fmla="*/ 0 w 2411760"/>
              <a:gd name="connsiteY13" fmla="*/ 714044 h 515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11760" h="5152297">
                <a:moveTo>
                  <a:pt x="1184984" y="0"/>
                </a:moveTo>
                <a:lnTo>
                  <a:pt x="1982482" y="0"/>
                </a:lnTo>
                <a:lnTo>
                  <a:pt x="1982482" y="4451020"/>
                </a:lnTo>
                <a:cubicBezTo>
                  <a:pt x="1982482" y="4549743"/>
                  <a:pt x="2081204" y="4686414"/>
                  <a:pt x="2195197" y="4686414"/>
                </a:cubicBezTo>
                <a:lnTo>
                  <a:pt x="2411760" y="4686414"/>
                </a:lnTo>
                <a:lnTo>
                  <a:pt x="2411760" y="5152297"/>
                </a:lnTo>
                <a:lnTo>
                  <a:pt x="0" y="5152297"/>
                </a:lnTo>
                <a:lnTo>
                  <a:pt x="0" y="4686565"/>
                </a:lnTo>
                <a:lnTo>
                  <a:pt x="577223" y="4686565"/>
                </a:lnTo>
                <a:cubicBezTo>
                  <a:pt x="683504" y="4686565"/>
                  <a:pt x="789939" y="4549895"/>
                  <a:pt x="789939" y="4451171"/>
                </a:cubicBezTo>
                <a:lnTo>
                  <a:pt x="789939" y="1108937"/>
                </a:lnTo>
                <a:lnTo>
                  <a:pt x="265783" y="1344483"/>
                </a:lnTo>
                <a:lnTo>
                  <a:pt x="0" y="1344483"/>
                </a:lnTo>
                <a:lnTo>
                  <a:pt x="0" y="714044"/>
                </a:lnTo>
                <a:close/>
              </a:path>
            </a:pathLst>
          </a:custGeom>
          <a:solidFill>
            <a:srgbClr val="CDCDCD"/>
          </a:solidFill>
          <a:ln w="145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7BABAB-B35B-47C3-BDA5-6A352D0A34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0E4B175-4539-48C3-AB8B-659C7FB011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322" y="2283718"/>
            <a:ext cx="5667838" cy="576064"/>
          </a:xfrm>
        </p:spPr>
        <p:txBody>
          <a:bodyPr anchor="t"/>
          <a:lstStyle>
            <a:lvl1pPr>
              <a:defRPr sz="3000" b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35747699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3C87028A-A3CA-42E4-AC3E-EE6334F09E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725" b="10056"/>
          <a:stretch>
            <a:fillRect/>
          </a:stretch>
        </p:blipFill>
        <p:spPr>
          <a:xfrm>
            <a:off x="5508104" y="0"/>
            <a:ext cx="3635896" cy="5143500"/>
          </a:xfrm>
          <a:custGeom>
            <a:avLst/>
            <a:gdLst>
              <a:gd name="connsiteX0" fmla="*/ 0 w 3635896"/>
              <a:gd name="connsiteY0" fmla="*/ 0 h 5143500"/>
              <a:gd name="connsiteX1" fmla="*/ 3635896 w 3635896"/>
              <a:gd name="connsiteY1" fmla="*/ 0 h 5143500"/>
              <a:gd name="connsiteX2" fmla="*/ 3635896 w 3635896"/>
              <a:gd name="connsiteY2" fmla="*/ 5143500 h 5143500"/>
              <a:gd name="connsiteX3" fmla="*/ 0 w 36358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5896" h="5143500">
                <a:moveTo>
                  <a:pt x="0" y="0"/>
                </a:moveTo>
                <a:lnTo>
                  <a:pt x="3635896" y="0"/>
                </a:lnTo>
                <a:lnTo>
                  <a:pt x="3635896" y="5143500"/>
                </a:lnTo>
                <a:lnTo>
                  <a:pt x="0" y="5143500"/>
                </a:lnTo>
                <a:close/>
              </a:path>
            </a:pathLst>
          </a:cu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6B1955B-73B7-409F-814B-2BCB8ACF1DCA}"/>
              </a:ext>
            </a:extLst>
          </p:cNvPr>
          <p:cNvSpPr/>
          <p:nvPr userDrawn="1"/>
        </p:nvSpPr>
        <p:spPr>
          <a:xfrm>
            <a:off x="2915816" y="0"/>
            <a:ext cx="2411760" cy="5143500"/>
          </a:xfrm>
          <a:custGeom>
            <a:avLst/>
            <a:gdLst>
              <a:gd name="connsiteX0" fmla="*/ 1184984 w 2411760"/>
              <a:gd name="connsiteY0" fmla="*/ 0 h 5152297"/>
              <a:gd name="connsiteX1" fmla="*/ 1982482 w 2411760"/>
              <a:gd name="connsiteY1" fmla="*/ 0 h 5152297"/>
              <a:gd name="connsiteX2" fmla="*/ 1982482 w 2411760"/>
              <a:gd name="connsiteY2" fmla="*/ 4451020 h 5152297"/>
              <a:gd name="connsiteX3" fmla="*/ 2195197 w 2411760"/>
              <a:gd name="connsiteY3" fmla="*/ 4686414 h 5152297"/>
              <a:gd name="connsiteX4" fmla="*/ 2411760 w 2411760"/>
              <a:gd name="connsiteY4" fmla="*/ 4686414 h 5152297"/>
              <a:gd name="connsiteX5" fmla="*/ 2411760 w 2411760"/>
              <a:gd name="connsiteY5" fmla="*/ 5152297 h 5152297"/>
              <a:gd name="connsiteX6" fmla="*/ 0 w 2411760"/>
              <a:gd name="connsiteY6" fmla="*/ 5152297 h 5152297"/>
              <a:gd name="connsiteX7" fmla="*/ 0 w 2411760"/>
              <a:gd name="connsiteY7" fmla="*/ 4686565 h 5152297"/>
              <a:gd name="connsiteX8" fmla="*/ 577223 w 2411760"/>
              <a:gd name="connsiteY8" fmla="*/ 4686565 h 5152297"/>
              <a:gd name="connsiteX9" fmla="*/ 789939 w 2411760"/>
              <a:gd name="connsiteY9" fmla="*/ 4451171 h 5152297"/>
              <a:gd name="connsiteX10" fmla="*/ 789939 w 2411760"/>
              <a:gd name="connsiteY10" fmla="*/ 1108937 h 5152297"/>
              <a:gd name="connsiteX11" fmla="*/ 265783 w 2411760"/>
              <a:gd name="connsiteY11" fmla="*/ 1344483 h 5152297"/>
              <a:gd name="connsiteX12" fmla="*/ 0 w 2411760"/>
              <a:gd name="connsiteY12" fmla="*/ 1344483 h 5152297"/>
              <a:gd name="connsiteX13" fmla="*/ 0 w 2411760"/>
              <a:gd name="connsiteY13" fmla="*/ 714044 h 515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11760" h="5152297">
                <a:moveTo>
                  <a:pt x="1184984" y="0"/>
                </a:moveTo>
                <a:lnTo>
                  <a:pt x="1982482" y="0"/>
                </a:lnTo>
                <a:lnTo>
                  <a:pt x="1982482" y="4451020"/>
                </a:lnTo>
                <a:cubicBezTo>
                  <a:pt x="1982482" y="4549743"/>
                  <a:pt x="2081204" y="4686414"/>
                  <a:pt x="2195197" y="4686414"/>
                </a:cubicBezTo>
                <a:lnTo>
                  <a:pt x="2411760" y="4686414"/>
                </a:lnTo>
                <a:lnTo>
                  <a:pt x="2411760" y="5152297"/>
                </a:lnTo>
                <a:lnTo>
                  <a:pt x="0" y="5152297"/>
                </a:lnTo>
                <a:lnTo>
                  <a:pt x="0" y="4686565"/>
                </a:lnTo>
                <a:lnTo>
                  <a:pt x="577223" y="4686565"/>
                </a:lnTo>
                <a:cubicBezTo>
                  <a:pt x="683504" y="4686565"/>
                  <a:pt x="789939" y="4549895"/>
                  <a:pt x="789939" y="4451171"/>
                </a:cubicBezTo>
                <a:lnTo>
                  <a:pt x="789939" y="1108937"/>
                </a:lnTo>
                <a:lnTo>
                  <a:pt x="265783" y="1344483"/>
                </a:lnTo>
                <a:lnTo>
                  <a:pt x="0" y="1344483"/>
                </a:lnTo>
                <a:lnTo>
                  <a:pt x="0" y="714044"/>
                </a:lnTo>
                <a:close/>
              </a:path>
            </a:pathLst>
          </a:custGeom>
          <a:solidFill>
            <a:srgbClr val="CDCDCD"/>
          </a:solidFill>
          <a:ln w="145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7BABAB-B35B-47C3-BDA5-6A352D0A34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BAB78C8-0B07-4B30-A864-99BCEB0B1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322" y="2283718"/>
            <a:ext cx="5667838" cy="576064"/>
          </a:xfrm>
        </p:spPr>
        <p:txBody>
          <a:bodyPr anchor="t"/>
          <a:lstStyle>
            <a:lvl1pPr>
              <a:defRPr sz="3000" b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42041544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1053C9F0-AD97-4ACA-825F-4C0F0B9E61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4878" b="5824"/>
          <a:stretch>
            <a:fillRect/>
          </a:stretch>
        </p:blipFill>
        <p:spPr>
          <a:xfrm>
            <a:off x="5639377" y="-92546"/>
            <a:ext cx="3504623" cy="5236047"/>
          </a:xfrm>
          <a:custGeom>
            <a:avLst/>
            <a:gdLst>
              <a:gd name="connsiteX0" fmla="*/ 0 w 3504623"/>
              <a:gd name="connsiteY0" fmla="*/ 0 h 5236047"/>
              <a:gd name="connsiteX1" fmla="*/ 732823 w 3504623"/>
              <a:gd name="connsiteY1" fmla="*/ 0 h 5236047"/>
              <a:gd name="connsiteX2" fmla="*/ 732823 w 3504623"/>
              <a:gd name="connsiteY2" fmla="*/ 92546 h 5236047"/>
              <a:gd name="connsiteX3" fmla="*/ 3504623 w 3504623"/>
              <a:gd name="connsiteY3" fmla="*/ 92546 h 5236047"/>
              <a:gd name="connsiteX4" fmla="*/ 3504623 w 3504623"/>
              <a:gd name="connsiteY4" fmla="*/ 5236047 h 5236047"/>
              <a:gd name="connsiteX5" fmla="*/ 0 w 3504623"/>
              <a:gd name="connsiteY5" fmla="*/ 5236047 h 523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4623" h="5236047">
                <a:moveTo>
                  <a:pt x="0" y="0"/>
                </a:moveTo>
                <a:lnTo>
                  <a:pt x="732823" y="0"/>
                </a:lnTo>
                <a:lnTo>
                  <a:pt x="732823" y="92546"/>
                </a:lnTo>
                <a:lnTo>
                  <a:pt x="3504623" y="92546"/>
                </a:lnTo>
                <a:lnTo>
                  <a:pt x="3504623" y="5236047"/>
                </a:lnTo>
                <a:lnTo>
                  <a:pt x="0" y="5236047"/>
                </a:lnTo>
                <a:close/>
              </a:path>
            </a:pathLst>
          </a:cu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6B1955B-73B7-409F-814B-2BCB8ACF1DCA}"/>
              </a:ext>
            </a:extLst>
          </p:cNvPr>
          <p:cNvSpPr/>
          <p:nvPr userDrawn="1"/>
        </p:nvSpPr>
        <p:spPr>
          <a:xfrm>
            <a:off x="3096344" y="0"/>
            <a:ext cx="2411760" cy="5143500"/>
          </a:xfrm>
          <a:custGeom>
            <a:avLst/>
            <a:gdLst>
              <a:gd name="connsiteX0" fmla="*/ 1184984 w 2411760"/>
              <a:gd name="connsiteY0" fmla="*/ 0 h 5152297"/>
              <a:gd name="connsiteX1" fmla="*/ 1982482 w 2411760"/>
              <a:gd name="connsiteY1" fmla="*/ 0 h 5152297"/>
              <a:gd name="connsiteX2" fmla="*/ 1982482 w 2411760"/>
              <a:gd name="connsiteY2" fmla="*/ 4451020 h 5152297"/>
              <a:gd name="connsiteX3" fmla="*/ 2195197 w 2411760"/>
              <a:gd name="connsiteY3" fmla="*/ 4686414 h 5152297"/>
              <a:gd name="connsiteX4" fmla="*/ 2411760 w 2411760"/>
              <a:gd name="connsiteY4" fmla="*/ 4686414 h 5152297"/>
              <a:gd name="connsiteX5" fmla="*/ 2411760 w 2411760"/>
              <a:gd name="connsiteY5" fmla="*/ 5152297 h 5152297"/>
              <a:gd name="connsiteX6" fmla="*/ 0 w 2411760"/>
              <a:gd name="connsiteY6" fmla="*/ 5152297 h 5152297"/>
              <a:gd name="connsiteX7" fmla="*/ 0 w 2411760"/>
              <a:gd name="connsiteY7" fmla="*/ 4686565 h 5152297"/>
              <a:gd name="connsiteX8" fmla="*/ 577223 w 2411760"/>
              <a:gd name="connsiteY8" fmla="*/ 4686565 h 5152297"/>
              <a:gd name="connsiteX9" fmla="*/ 789939 w 2411760"/>
              <a:gd name="connsiteY9" fmla="*/ 4451171 h 5152297"/>
              <a:gd name="connsiteX10" fmla="*/ 789939 w 2411760"/>
              <a:gd name="connsiteY10" fmla="*/ 1108937 h 5152297"/>
              <a:gd name="connsiteX11" fmla="*/ 265783 w 2411760"/>
              <a:gd name="connsiteY11" fmla="*/ 1344483 h 5152297"/>
              <a:gd name="connsiteX12" fmla="*/ 0 w 2411760"/>
              <a:gd name="connsiteY12" fmla="*/ 1344483 h 5152297"/>
              <a:gd name="connsiteX13" fmla="*/ 0 w 2411760"/>
              <a:gd name="connsiteY13" fmla="*/ 714044 h 515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11760" h="5152297">
                <a:moveTo>
                  <a:pt x="1184984" y="0"/>
                </a:moveTo>
                <a:lnTo>
                  <a:pt x="1982482" y="0"/>
                </a:lnTo>
                <a:lnTo>
                  <a:pt x="1982482" y="4451020"/>
                </a:lnTo>
                <a:cubicBezTo>
                  <a:pt x="1982482" y="4549743"/>
                  <a:pt x="2081204" y="4686414"/>
                  <a:pt x="2195197" y="4686414"/>
                </a:cubicBezTo>
                <a:lnTo>
                  <a:pt x="2411760" y="4686414"/>
                </a:lnTo>
                <a:lnTo>
                  <a:pt x="2411760" y="5152297"/>
                </a:lnTo>
                <a:lnTo>
                  <a:pt x="0" y="5152297"/>
                </a:lnTo>
                <a:lnTo>
                  <a:pt x="0" y="4686565"/>
                </a:lnTo>
                <a:lnTo>
                  <a:pt x="577223" y="4686565"/>
                </a:lnTo>
                <a:cubicBezTo>
                  <a:pt x="683504" y="4686565"/>
                  <a:pt x="789939" y="4549895"/>
                  <a:pt x="789939" y="4451171"/>
                </a:cubicBezTo>
                <a:lnTo>
                  <a:pt x="789939" y="1108937"/>
                </a:lnTo>
                <a:lnTo>
                  <a:pt x="265783" y="1344483"/>
                </a:lnTo>
                <a:lnTo>
                  <a:pt x="0" y="1344483"/>
                </a:lnTo>
                <a:lnTo>
                  <a:pt x="0" y="714044"/>
                </a:lnTo>
                <a:close/>
              </a:path>
            </a:pathLst>
          </a:custGeom>
          <a:solidFill>
            <a:srgbClr val="CDCDCD"/>
          </a:solidFill>
          <a:ln w="145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7BABAB-B35B-47C3-BDA5-6A352D0A34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0ED3476-E122-43EB-B67F-014F11BB09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322" y="2283718"/>
            <a:ext cx="5667838" cy="576064"/>
          </a:xfrm>
        </p:spPr>
        <p:txBody>
          <a:bodyPr anchor="t"/>
          <a:lstStyle>
            <a:lvl1pPr>
              <a:defRPr sz="3000" b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2891422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3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76" y="1533939"/>
            <a:ext cx="9180512" cy="205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0262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5E15B974-FC3B-436B-BCB3-760370357C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3809" t="16888" b="20563"/>
          <a:stretch>
            <a:fillRect/>
          </a:stretch>
        </p:blipFill>
        <p:spPr>
          <a:xfrm>
            <a:off x="1" y="0"/>
            <a:ext cx="7137449" cy="5143500"/>
          </a:xfrm>
          <a:custGeom>
            <a:avLst/>
            <a:gdLst>
              <a:gd name="connsiteX0" fmla="*/ 0 w 7137449"/>
              <a:gd name="connsiteY0" fmla="*/ 0 h 5143500"/>
              <a:gd name="connsiteX1" fmla="*/ 7137449 w 7137449"/>
              <a:gd name="connsiteY1" fmla="*/ 0 h 5143500"/>
              <a:gd name="connsiteX2" fmla="*/ 7137449 w 7137449"/>
              <a:gd name="connsiteY2" fmla="*/ 5143500 h 5143500"/>
              <a:gd name="connsiteX3" fmla="*/ 0 w 713744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37449" h="5143500">
                <a:moveTo>
                  <a:pt x="0" y="0"/>
                </a:moveTo>
                <a:lnTo>
                  <a:pt x="7137449" y="0"/>
                </a:lnTo>
                <a:lnTo>
                  <a:pt x="7137449" y="5143500"/>
                </a:lnTo>
                <a:lnTo>
                  <a:pt x="0" y="5143500"/>
                </a:lnTo>
                <a:close/>
              </a:path>
            </a:pathLst>
          </a:cu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15778" y="1203598"/>
            <a:ext cx="6516462" cy="110251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4800" b="0" baseline="0">
                <a:solidFill>
                  <a:srgbClr val="0066A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dirty="0"/>
              <a:t>Click to edit the title</a:t>
            </a:r>
          </a:p>
        </p:txBody>
      </p:sp>
      <p:sp>
        <p:nvSpPr>
          <p:cNvPr id="7" name="AddNotifier#1"/>
          <p:cNvSpPr txBox="1">
            <a:spLocks noChangeArrowheads="1"/>
          </p:cNvSpPr>
          <p:nvPr userDrawn="1"/>
        </p:nvSpPr>
        <p:spPr bwMode="auto">
          <a:xfrm>
            <a:off x="234015" y="4208250"/>
            <a:ext cx="3689913" cy="6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600" kern="12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Atos, the Atos logo, Atos|Syntel are registered trademarks of the Atos group. May 2021. © 2021 Atos. Confidential information owned by Atos, to be used by the recipient only. This document, or any part of it, may not be reproduced, copied, circulated and/or distributed nor quoted without prior written approval from Atos.</a:t>
            </a:r>
            <a:endParaRPr lang="en-US" sz="6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066E80-C4C6-4BF1-BA1C-704D0F6F80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2981" y="4372526"/>
            <a:ext cx="1334915" cy="43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3399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8A95-CCDC-4AC2-BE51-BFB668CD768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1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0300" y="1150978"/>
            <a:ext cx="8748000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0300" y="4744602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9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the header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116" y="4794220"/>
            <a:ext cx="624844" cy="204374"/>
          </a:xfrm>
          <a:prstGeom prst="rect">
            <a:avLst/>
          </a:prstGeom>
        </p:spPr>
      </p:pic>
      <p:cxnSp>
        <p:nvCxnSpPr>
          <p:cNvPr id="5" name="Straight Connector 4"/>
          <p:cNvCxnSpPr>
            <a:cxnSpLocks/>
          </p:cNvCxnSpPr>
          <p:nvPr userDrawn="1"/>
        </p:nvCxnSpPr>
        <p:spPr>
          <a:xfrm>
            <a:off x="326875" y="4625878"/>
            <a:ext cx="8820472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 userDrawn="1"/>
        </p:nvCxnSpPr>
        <p:spPr>
          <a:xfrm>
            <a:off x="329210" y="944932"/>
            <a:ext cx="8820472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2339585"/>
      </p:ext>
    </p:extLst>
  </p:cSld>
  <p:clrMapOvr>
    <a:masterClrMapping/>
  </p:clrMapOvr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" userDrawn="1">
  <p:cSld name="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the style sheet to edit the title</a:t>
            </a:r>
          </a:p>
        </p:txBody>
      </p:sp>
    </p:spTree>
    <p:extLst>
      <p:ext uri="{BB962C8B-B14F-4D97-AF65-F5344CB8AC3E}">
        <p14:creationId xmlns:p14="http://schemas.microsoft.com/office/powerpoint/2010/main" val="182086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No 2nd top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8" y="843559"/>
            <a:ext cx="8748000" cy="3723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the header</a:t>
            </a:r>
          </a:p>
        </p:txBody>
      </p:sp>
      <p:cxnSp>
        <p:nvCxnSpPr>
          <p:cNvPr id="5" name="Straight Connector 4"/>
          <p:cNvCxnSpPr>
            <a:cxnSpLocks/>
          </p:cNvCxnSpPr>
          <p:nvPr userDrawn="1"/>
        </p:nvCxnSpPr>
        <p:spPr>
          <a:xfrm>
            <a:off x="326875" y="4625878"/>
            <a:ext cx="8820472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874" y="4851248"/>
            <a:ext cx="1635224" cy="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2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dtContent Placeholder 2 Id3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70052" y="1059657"/>
            <a:ext cx="4101948" cy="356473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685434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34469" marR="0" indent="-133279" algn="l" defTabSz="685434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268938" marR="0" indent="-133279" algn="l" defTabSz="685434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403407" marR="0" indent="-133279" algn="l" defTabSz="685434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537875" marR="0" indent="-133279" algn="l" defTabSz="685434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685434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349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349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349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349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dtContent Placeholder 3 Id4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80291" y="1059657"/>
            <a:ext cx="4101948" cy="356473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685434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34469" marR="0" indent="-133279" algn="l" defTabSz="685434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268938" marR="0" indent="-133279" algn="l" defTabSz="685434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403407" marR="0" indent="-133279" algn="l" defTabSz="685434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537875" marR="0" indent="-133279" algn="l" defTabSz="685434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685434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349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349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349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349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C414B1E5-E090-4852-ADD4-0D211BA53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the header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74327C4-834E-4AD2-9C4F-4B9E3D50E7EE}"/>
              </a:ext>
            </a:extLst>
          </p:cNvPr>
          <p:cNvCxnSpPr>
            <a:cxnSpLocks/>
          </p:cNvCxnSpPr>
          <p:nvPr userDrawn="1"/>
        </p:nvCxnSpPr>
        <p:spPr>
          <a:xfrm>
            <a:off x="329210" y="944932"/>
            <a:ext cx="8820472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custData r:id="rId1"/>
    </p:custDataLst>
    <p:extLst>
      <p:ext uri="{BB962C8B-B14F-4D97-AF65-F5344CB8AC3E}">
        <p14:creationId xmlns:p14="http://schemas.microsoft.com/office/powerpoint/2010/main" val="184724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rows" userDrawn="1">
  <p:cSld name="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9144000" cy="95131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70052" y="1059658"/>
            <a:ext cx="6153517" cy="1727597"/>
          </a:xfrm>
        </p:spPr>
        <p:txBody>
          <a:bodyPr/>
          <a:lstStyle/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70052" y="2895600"/>
            <a:ext cx="6153517" cy="1728788"/>
          </a:xfrm>
        </p:spPr>
        <p:txBody>
          <a:bodyPr/>
          <a:lstStyle/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272480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ighlights with image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40300" y="123478"/>
            <a:ext cx="8724188" cy="720080"/>
          </a:xfr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edit the header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15" y="4794219"/>
            <a:ext cx="624844" cy="204374"/>
          </a:xfrm>
          <a:prstGeom prst="rect">
            <a:avLst/>
          </a:prstGeom>
        </p:spPr>
      </p:pic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8CDAC0BB-0631-45A0-8618-2E7D8F5CC3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21470" y="1422075"/>
            <a:ext cx="2534506" cy="1321418"/>
          </a:xfrm>
          <a:noFill/>
        </p:spPr>
        <p:txBody>
          <a:bodyPr anchor="ctr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2D73EE44-94C4-48E1-A529-1D7C2EBBAC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70910" y="1425131"/>
            <a:ext cx="2534506" cy="1321418"/>
          </a:xfrm>
          <a:noFill/>
        </p:spPr>
        <p:txBody>
          <a:bodyPr anchor="ctr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05318E5A-EED2-4376-A158-60FB42D6976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30370" y="3051756"/>
            <a:ext cx="2534506" cy="1321418"/>
          </a:xfrm>
          <a:noFill/>
        </p:spPr>
        <p:txBody>
          <a:bodyPr anchor="ctr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9E1D310E-B14E-4A84-BA3E-0A97FFE3C3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72355" y="3051756"/>
            <a:ext cx="2534506" cy="1321418"/>
          </a:xfrm>
          <a:noFill/>
        </p:spPr>
        <p:txBody>
          <a:bodyPr anchor="ctr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NL" dirty="0"/>
              <a:t>Text</a:t>
            </a:r>
            <a:endParaRPr lang="nl-NL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74CE76A7-92AA-4528-8640-06292572D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6" y="478256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524179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4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76" y="1559341"/>
            <a:ext cx="9180512" cy="202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602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5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76" y="1558584"/>
            <a:ext cx="9180512" cy="202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81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6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76" y="1534525"/>
            <a:ext cx="9186488" cy="205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31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slideLayout" Target="../slideLayouts/slideLayout51.xml"/><Relationship Id="rId39" Type="http://schemas.openxmlformats.org/officeDocument/2006/relationships/slideLayout" Target="../slideLayouts/slideLayout64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34" Type="http://schemas.openxmlformats.org/officeDocument/2006/relationships/slideLayout" Target="../slideLayouts/slideLayout59.xml"/><Relationship Id="rId42" Type="http://schemas.openxmlformats.org/officeDocument/2006/relationships/slideLayout" Target="../slideLayouts/slideLayout67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33" Type="http://schemas.openxmlformats.org/officeDocument/2006/relationships/slideLayout" Target="../slideLayouts/slideLayout58.xml"/><Relationship Id="rId38" Type="http://schemas.openxmlformats.org/officeDocument/2006/relationships/slideLayout" Target="../slideLayouts/slideLayout63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29" Type="http://schemas.openxmlformats.org/officeDocument/2006/relationships/slideLayout" Target="../slideLayouts/slideLayout54.xml"/><Relationship Id="rId41" Type="http://schemas.openxmlformats.org/officeDocument/2006/relationships/slideLayout" Target="../slideLayouts/slideLayout66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32" Type="http://schemas.openxmlformats.org/officeDocument/2006/relationships/slideLayout" Target="../slideLayouts/slideLayout57.xml"/><Relationship Id="rId37" Type="http://schemas.openxmlformats.org/officeDocument/2006/relationships/slideLayout" Target="../slideLayouts/slideLayout62.xml"/><Relationship Id="rId40" Type="http://schemas.openxmlformats.org/officeDocument/2006/relationships/slideLayout" Target="../slideLayouts/slideLayout65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slideLayout" Target="../slideLayouts/slideLayout53.xml"/><Relationship Id="rId36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31" Type="http://schemas.openxmlformats.org/officeDocument/2006/relationships/slideLayout" Target="../slideLayouts/slideLayout56.xml"/><Relationship Id="rId44" Type="http://schemas.openxmlformats.org/officeDocument/2006/relationships/image" Target="../media/image6.emf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slideLayout" Target="../slideLayouts/slideLayout52.xml"/><Relationship Id="rId30" Type="http://schemas.openxmlformats.org/officeDocument/2006/relationships/slideLayout" Target="../slideLayouts/slideLayout55.xml"/><Relationship Id="rId35" Type="http://schemas.openxmlformats.org/officeDocument/2006/relationships/slideLayout" Target="../slideLayouts/slideLayout60.xml"/><Relationship Id="rId4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54" y="4784153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16488" y="1090800"/>
            <a:ext cx="8748000" cy="3474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216488" y="123478"/>
            <a:ext cx="8748000" cy="567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l-NL" dirty="0"/>
              <a:t>Click to edit the header</a:t>
            </a:r>
          </a:p>
        </p:txBody>
      </p:sp>
    </p:spTree>
    <p:extLst>
      <p:ext uri="{BB962C8B-B14F-4D97-AF65-F5344CB8AC3E}">
        <p14:creationId xmlns:p14="http://schemas.microsoft.com/office/powerpoint/2010/main" val="1998182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6" r:id="rId2"/>
    <p:sldLayoutId id="2147483653" r:id="rId3"/>
    <p:sldLayoutId id="2147483654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3" r:id="rId21"/>
    <p:sldLayoutId id="2147483674" r:id="rId22"/>
    <p:sldLayoutId id="2147483675" r:id="rId23"/>
    <p:sldLayoutId id="2147483655" r:id="rId24"/>
    <p:sldLayoutId id="2147483677" r:id="rId2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270000" indent="-270000" algn="l" defTabSz="914400" rtl="0" eaLnBrk="1" latinLnBrk="0" hangingPunct="1">
        <a:spcBef>
          <a:spcPct val="20000"/>
        </a:spcBef>
        <a:buClr>
          <a:schemeClr val="tx2"/>
        </a:buClr>
        <a:buFont typeface="Lucida Sans Unicode" pitchFamily="34" charset="0"/>
        <a:buChar char="▶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540000" indent="-270000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81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08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35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16488" y="1090800"/>
            <a:ext cx="8748000" cy="3474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216488" y="123478"/>
            <a:ext cx="8748000" cy="567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l-NL" dirty="0"/>
              <a:t>Click to edit the header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168C5E-E1D3-4CC5-8656-C317DB995C2D}"/>
              </a:ext>
            </a:extLst>
          </p:cNvPr>
          <p:cNvPicPr>
            <a:picLocks noChangeAspect="1"/>
          </p:cNvPicPr>
          <p:nvPr userDrawn="1"/>
        </p:nvPicPr>
        <p:blipFill>
          <a:blip r:embed="rId4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874" y="4851247"/>
            <a:ext cx="1635224" cy="86075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6A98DF0-8AF1-4483-9C74-B282303C42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6" y="4782568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22175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  <p:sldLayoutId id="2147483702" r:id="rId24"/>
    <p:sldLayoutId id="2147483703" r:id="rId25"/>
    <p:sldLayoutId id="2147483704" r:id="rId26"/>
    <p:sldLayoutId id="2147483705" r:id="rId27"/>
    <p:sldLayoutId id="2147483706" r:id="rId28"/>
    <p:sldLayoutId id="2147483707" r:id="rId29"/>
    <p:sldLayoutId id="2147483708" r:id="rId30"/>
    <p:sldLayoutId id="2147483709" r:id="rId31"/>
    <p:sldLayoutId id="2147483710" r:id="rId32"/>
    <p:sldLayoutId id="2147483711" r:id="rId33"/>
    <p:sldLayoutId id="2147483712" r:id="rId34"/>
    <p:sldLayoutId id="2147483713" r:id="rId35"/>
    <p:sldLayoutId id="2147483714" r:id="rId36"/>
    <p:sldLayoutId id="2147483715" r:id="rId37"/>
    <p:sldLayoutId id="2147483716" r:id="rId38"/>
    <p:sldLayoutId id="2147483717" r:id="rId39"/>
    <p:sldLayoutId id="2147483718" r:id="rId40"/>
    <p:sldLayoutId id="2147483719" r:id="rId41"/>
    <p:sldLayoutId id="2147483720" r:id="rId4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 baseline="0">
          <a:solidFill>
            <a:srgbClr val="0066A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270000" indent="-270000" algn="l" defTabSz="914400" rtl="0" eaLnBrk="1" latinLnBrk="0" hangingPunct="1">
        <a:spcBef>
          <a:spcPct val="20000"/>
        </a:spcBef>
        <a:buClr>
          <a:schemeClr val="tx2"/>
        </a:buClr>
        <a:buFont typeface="Lucida Sans Unicode" pitchFamily="34" charset="0"/>
        <a:buChar char="▶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540000" indent="-270000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81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08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35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6.xml"/><Relationship Id="rId5" Type="http://schemas.openxmlformats.org/officeDocument/2006/relationships/image" Target="../media/image86.png"/><Relationship Id="rId4" Type="http://schemas.openxmlformats.org/officeDocument/2006/relationships/image" Target="../media/image8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3" Type="http://schemas.openxmlformats.org/officeDocument/2006/relationships/image" Target="../media/image88.jpeg"/><Relationship Id="rId7" Type="http://schemas.openxmlformats.org/officeDocument/2006/relationships/image" Target="../media/image9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10" Type="http://schemas.openxmlformats.org/officeDocument/2006/relationships/image" Target="../media/image95.png"/><Relationship Id="rId4" Type="http://schemas.openxmlformats.org/officeDocument/2006/relationships/image" Target="../media/image89.jpeg"/><Relationship Id="rId9" Type="http://schemas.openxmlformats.org/officeDocument/2006/relationships/image" Target="../media/image9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6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152" y="1916793"/>
            <a:ext cx="8370094" cy="1309910"/>
          </a:xfrm>
        </p:spPr>
        <p:txBody>
          <a:bodyPr/>
          <a:lstStyle/>
          <a:p>
            <a:r>
              <a:rPr lang="en-US"/>
              <a:t>Air Land Sea electronics</a:t>
            </a:r>
            <a:br>
              <a:rPr lang="en-US" sz="5400" b="1"/>
            </a:br>
            <a:r>
              <a:rPr lang="en-US" sz="2000" i="1"/>
              <a:t>Cybersecure embedded and ruggedized critical systems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56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A603D6-111B-486D-AE7E-E5E2B29CC3A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39"/>
            <a:ext cx="9297594" cy="6184201"/>
          </a:xfrm>
          <a:prstGeom prst="rect">
            <a:avLst/>
          </a:prstGeom>
        </p:spPr>
      </p:pic>
      <p:sp>
        <p:nvSpPr>
          <p:cNvPr id="4" name="cdtContent Placeholder 6 Id7">
            <a:extLst>
              <a:ext uri="{FF2B5EF4-FFF2-40B4-BE49-F238E27FC236}">
                <a16:creationId xmlns:a16="http://schemas.microsoft.com/office/drawing/2014/main" id="{E970F8CB-01C2-4353-8232-95E72C481603}"/>
              </a:ext>
            </a:extLst>
          </p:cNvPr>
          <p:cNvSpPr txBox="1">
            <a:spLocks/>
          </p:cNvSpPr>
          <p:nvPr/>
        </p:nvSpPr>
        <p:spPr>
          <a:xfrm>
            <a:off x="0" y="1471091"/>
            <a:ext cx="9687253" cy="25313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520" lvl="1" indent="-202395" defTabSz="146367" hangingPunct="0">
              <a:lnSpc>
                <a:spcPct val="150000"/>
              </a:lnSpc>
              <a:spcBef>
                <a:spcPts val="75"/>
              </a:spcBef>
              <a:spcAft>
                <a:spcPts val="450"/>
              </a:spcAft>
              <a:buClr>
                <a:srgbClr val="0066A1"/>
              </a:buClr>
              <a:buSzPct val="100000"/>
              <a:buFont typeface="Lucida Sans Unicode" pitchFamily="34"/>
              <a:buChar char="▶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99" kern="0" dirty="0">
                <a:solidFill>
                  <a:schemeClr val="bg1"/>
                </a:solidFill>
                <a:cs typeface="Verdana"/>
              </a:rPr>
              <a:t>Est. 1962, heir of </a:t>
            </a:r>
            <a:r>
              <a:rPr lang="en-US" sz="2099" b="1" kern="0" dirty="0" err="1">
                <a:solidFill>
                  <a:schemeClr val="bg1"/>
                </a:solidFill>
                <a:cs typeface="Verdana"/>
              </a:rPr>
              <a:t>B</a:t>
            </a:r>
            <a:r>
              <a:rPr lang="en-US" sz="2099" kern="0" dirty="0" err="1">
                <a:solidFill>
                  <a:schemeClr val="bg1"/>
                </a:solidFill>
                <a:cs typeface="Verdana"/>
              </a:rPr>
              <a:t>ianchetti</a:t>
            </a:r>
            <a:r>
              <a:rPr lang="en-US" sz="2099" kern="0" dirty="0">
                <a:solidFill>
                  <a:schemeClr val="bg1"/>
                </a:solidFill>
                <a:cs typeface="Verdana"/>
              </a:rPr>
              <a:t> </a:t>
            </a:r>
            <a:r>
              <a:rPr lang="en-US" sz="2099" b="1" kern="0" dirty="0" err="1">
                <a:solidFill>
                  <a:schemeClr val="bg1"/>
                </a:solidFill>
                <a:cs typeface="Verdana"/>
              </a:rPr>
              <a:t>E</a:t>
            </a:r>
            <a:r>
              <a:rPr lang="en-US" sz="2099" kern="0" dirty="0" err="1">
                <a:solidFill>
                  <a:schemeClr val="bg1"/>
                </a:solidFill>
                <a:cs typeface="Verdana"/>
              </a:rPr>
              <a:t>lectronique</a:t>
            </a:r>
            <a:r>
              <a:rPr lang="en-US" sz="2099" kern="0" dirty="0">
                <a:solidFill>
                  <a:schemeClr val="bg1"/>
                </a:solidFill>
                <a:cs typeface="Verdana"/>
              </a:rPr>
              <a:t> </a:t>
            </a:r>
            <a:r>
              <a:rPr lang="en-US" sz="2099" b="1" kern="0" dirty="0">
                <a:solidFill>
                  <a:schemeClr val="bg1"/>
                </a:solidFill>
                <a:cs typeface="Verdana"/>
              </a:rPr>
              <a:t>N</a:t>
            </a:r>
            <a:r>
              <a:rPr lang="en-US" sz="2099" kern="0" dirty="0">
                <a:solidFill>
                  <a:schemeClr val="bg1"/>
                </a:solidFill>
                <a:cs typeface="Verdana"/>
              </a:rPr>
              <a:t>avigation (1879)</a:t>
            </a:r>
          </a:p>
          <a:p>
            <a:pPr marL="354520" lvl="1" indent="-202395" defTabSz="146367" hangingPunct="0">
              <a:lnSpc>
                <a:spcPct val="150000"/>
              </a:lnSpc>
              <a:spcBef>
                <a:spcPts val="75"/>
              </a:spcBef>
              <a:spcAft>
                <a:spcPts val="450"/>
              </a:spcAft>
              <a:buClr>
                <a:srgbClr val="0066A1"/>
              </a:buClr>
              <a:buSzPct val="100000"/>
              <a:buFont typeface="Lucida Sans Unicode" pitchFamily="34"/>
              <a:buChar char="▶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99" dirty="0">
                <a:solidFill>
                  <a:schemeClr val="bg1"/>
                </a:solidFill>
                <a:cs typeface="Verdana"/>
              </a:rPr>
              <a:t>Design and manufacture of </a:t>
            </a:r>
            <a:r>
              <a:rPr lang="en-US" sz="2099" b="1" dirty="0">
                <a:solidFill>
                  <a:schemeClr val="bg1"/>
                </a:solidFill>
                <a:cs typeface="Verdana"/>
              </a:rPr>
              <a:t>navigation</a:t>
            </a:r>
            <a:r>
              <a:rPr lang="en-US" sz="2099" dirty="0">
                <a:solidFill>
                  <a:schemeClr val="bg1"/>
                </a:solidFill>
                <a:cs typeface="Verdana"/>
              </a:rPr>
              <a:t> and </a:t>
            </a:r>
            <a:r>
              <a:rPr lang="en-US" sz="2099" b="1" dirty="0">
                <a:solidFill>
                  <a:schemeClr val="bg1"/>
                </a:solidFill>
                <a:cs typeface="Verdana"/>
              </a:rPr>
              <a:t>safety</a:t>
            </a:r>
            <a:r>
              <a:rPr lang="en-US" sz="2099" dirty="0">
                <a:solidFill>
                  <a:schemeClr val="bg1"/>
                </a:solidFill>
                <a:cs typeface="Verdana"/>
              </a:rPr>
              <a:t> instruments</a:t>
            </a:r>
          </a:p>
          <a:p>
            <a:pPr marL="354520" lvl="1" indent="-202395" defTabSz="146367" hangingPunct="0">
              <a:lnSpc>
                <a:spcPct val="150000"/>
              </a:lnSpc>
              <a:spcBef>
                <a:spcPts val="75"/>
              </a:spcBef>
              <a:spcAft>
                <a:spcPts val="450"/>
              </a:spcAft>
              <a:buClr>
                <a:srgbClr val="0066A1"/>
              </a:buClr>
              <a:buSzPct val="100000"/>
              <a:buFont typeface="Lucida Sans Unicode" pitchFamily="34"/>
              <a:buChar char="▶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99" kern="0" dirty="0">
                <a:solidFill>
                  <a:schemeClr val="bg1"/>
                </a:solidFill>
                <a:cs typeface="Verdana"/>
              </a:rPr>
              <a:t>Strong domestic and international position</a:t>
            </a:r>
          </a:p>
          <a:p>
            <a:pPr marL="354520" lvl="1" indent="-202395" defTabSz="146367" hangingPunct="0">
              <a:lnSpc>
                <a:spcPct val="150000"/>
              </a:lnSpc>
              <a:spcBef>
                <a:spcPts val="75"/>
              </a:spcBef>
              <a:spcAft>
                <a:spcPts val="450"/>
              </a:spcAft>
              <a:buClr>
                <a:srgbClr val="0066A1"/>
              </a:buClr>
              <a:buSzPct val="100000"/>
              <a:buFont typeface="Lucida Sans Unicode" pitchFamily="34"/>
              <a:buChar char="▶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99" kern="0" dirty="0">
                <a:solidFill>
                  <a:schemeClr val="bg1"/>
                </a:solidFill>
                <a:cs typeface="Verdana"/>
              </a:rPr>
              <a:t>Brand of Atos Group</a:t>
            </a:r>
            <a:endParaRPr lang="fr-FR" sz="2099" kern="0" dirty="0">
              <a:solidFill>
                <a:schemeClr val="bg1"/>
              </a:solidFill>
              <a:cs typeface="Verdana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005826-BF3E-4CBE-A69F-79FB789E358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39" y="4343200"/>
            <a:ext cx="3569733" cy="630438"/>
          </a:xfrm>
          <a:prstGeom prst="rect">
            <a:avLst/>
          </a:prstGeom>
        </p:spPr>
      </p:pic>
      <p:sp>
        <p:nvSpPr>
          <p:cNvPr id="10" name="Title 5">
            <a:extLst>
              <a:ext uri="{FF2B5EF4-FFF2-40B4-BE49-F238E27FC236}">
                <a16:creationId xmlns:a16="http://schemas.microsoft.com/office/drawing/2014/main" id="{120B9B7D-AE36-4AB4-8BD5-44F6DFB584B7}"/>
              </a:ext>
            </a:extLst>
          </p:cNvPr>
          <p:cNvSpPr txBox="1">
            <a:spLocks/>
          </p:cNvSpPr>
          <p:nvPr/>
        </p:nvSpPr>
        <p:spPr>
          <a:xfrm>
            <a:off x="372665" y="674260"/>
            <a:ext cx="6557585" cy="539779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z="3298" kern="0" dirty="0">
                <a:solidFill>
                  <a:schemeClr val="bg1"/>
                </a:solidFill>
                <a:latin typeface="Verdana"/>
                <a:cs typeface="Verdana"/>
              </a:rPr>
              <a:t>Identity</a:t>
            </a:r>
            <a:endParaRPr lang="en-US" sz="3298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247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>
            <a:extLst>
              <a:ext uri="{FF2B5EF4-FFF2-40B4-BE49-F238E27FC236}">
                <a16:creationId xmlns:a16="http://schemas.microsoft.com/office/drawing/2014/main" id="{90922E11-FFAB-47FD-A89D-BBA9DC2713DD}"/>
              </a:ext>
            </a:extLst>
          </p:cNvPr>
          <p:cNvSpPr>
            <a:spLocks/>
          </p:cNvSpPr>
          <p:nvPr/>
        </p:nvSpPr>
        <p:spPr bwMode="gray">
          <a:xfrm>
            <a:off x="-3887" y="-16037"/>
            <a:ext cx="9147887" cy="5248389"/>
          </a:xfrm>
          <a:prstGeom prst="rect">
            <a:avLst/>
          </a:prstGeom>
          <a:gradFill>
            <a:gsLst>
              <a:gs pos="65000">
                <a:srgbClr val="387EB1">
                  <a:alpha val="81000"/>
                </a:srgbClr>
              </a:gs>
              <a:gs pos="39000">
                <a:schemeClr val="tx2">
                  <a:alpha val="84000"/>
                </a:schemeClr>
              </a:gs>
              <a:gs pos="90000">
                <a:schemeClr val="accent2">
                  <a:alpha val="88000"/>
                </a:schemeClr>
              </a:gs>
            </a:gsLst>
            <a:lin ang="186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defTabSz="913867"/>
            <a:endParaRPr lang="en-US" sz="1400" b="1" dirty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62B005-2CC2-4EF8-B711-D335AF3A2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solidFill>
                  <a:schemeClr val="bg1"/>
                </a:solidFill>
              </a:rPr>
              <a:t>Worldwide </a:t>
            </a:r>
            <a:r>
              <a:rPr lang="de-AT" dirty="0" err="1">
                <a:solidFill>
                  <a:schemeClr val="bg1"/>
                </a:solidFill>
              </a:rPr>
              <a:t>customer</a:t>
            </a:r>
            <a:r>
              <a:rPr lang="de-AT" dirty="0">
                <a:solidFill>
                  <a:schemeClr val="bg1"/>
                </a:solidFill>
              </a:rPr>
              <a:t> </a:t>
            </a:r>
            <a:r>
              <a:rPr lang="de-AT" dirty="0" err="1">
                <a:solidFill>
                  <a:schemeClr val="bg1"/>
                </a:solidFill>
              </a:rPr>
              <a:t>deployments</a:t>
            </a:r>
            <a:endParaRPr lang="de-AT" dirty="0">
              <a:solidFill>
                <a:schemeClr val="bg1"/>
              </a:solidFill>
            </a:endParaRPr>
          </a:p>
        </p:txBody>
      </p:sp>
      <p:grpSp>
        <p:nvGrpSpPr>
          <p:cNvPr id="211" name="Group 94">
            <a:extLst>
              <a:ext uri="{FF2B5EF4-FFF2-40B4-BE49-F238E27FC236}">
                <a16:creationId xmlns:a16="http://schemas.microsoft.com/office/drawing/2014/main" id="{6A282C7B-78C3-4902-8E0D-31960224F5A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590665" y="1060370"/>
            <a:ext cx="5371537" cy="3193336"/>
            <a:chOff x="2061" y="696"/>
            <a:chExt cx="3567" cy="2120"/>
          </a:xfrm>
        </p:grpSpPr>
        <p:sp>
          <p:nvSpPr>
            <p:cNvPr id="212" name="Freeform 95">
              <a:extLst>
                <a:ext uri="{FF2B5EF4-FFF2-40B4-BE49-F238E27FC236}">
                  <a16:creationId xmlns:a16="http://schemas.microsoft.com/office/drawing/2014/main" id="{A96F6B03-9B69-4C5D-9F8E-5F0AB3FF5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2" y="2211"/>
              <a:ext cx="72" cy="167"/>
            </a:xfrm>
            <a:custGeom>
              <a:avLst/>
              <a:gdLst>
                <a:gd name="T0" fmla="*/ 57 w 72"/>
                <a:gd name="T1" fmla="*/ 0 h 167"/>
                <a:gd name="T2" fmla="*/ 55 w 72"/>
                <a:gd name="T3" fmla="*/ 13 h 167"/>
                <a:gd name="T4" fmla="*/ 30 w 72"/>
                <a:gd name="T5" fmla="*/ 40 h 167"/>
                <a:gd name="T6" fmla="*/ 7 w 72"/>
                <a:gd name="T7" fmla="*/ 68 h 167"/>
                <a:gd name="T8" fmla="*/ 13 w 72"/>
                <a:gd name="T9" fmla="*/ 89 h 167"/>
                <a:gd name="T10" fmla="*/ 6 w 72"/>
                <a:gd name="T11" fmla="*/ 108 h 167"/>
                <a:gd name="T12" fmla="*/ 0 w 72"/>
                <a:gd name="T13" fmla="*/ 116 h 167"/>
                <a:gd name="T14" fmla="*/ 3 w 72"/>
                <a:gd name="T15" fmla="*/ 134 h 167"/>
                <a:gd name="T16" fmla="*/ 3 w 72"/>
                <a:gd name="T17" fmla="*/ 143 h 167"/>
                <a:gd name="T18" fmla="*/ 19 w 72"/>
                <a:gd name="T19" fmla="*/ 167 h 167"/>
                <a:gd name="T20" fmla="*/ 49 w 72"/>
                <a:gd name="T21" fmla="*/ 120 h 167"/>
                <a:gd name="T22" fmla="*/ 66 w 72"/>
                <a:gd name="T23" fmla="*/ 45 h 167"/>
                <a:gd name="T24" fmla="*/ 72 w 72"/>
                <a:gd name="T25" fmla="*/ 46 h 167"/>
                <a:gd name="T26" fmla="*/ 72 w 72"/>
                <a:gd name="T27" fmla="*/ 40 h 167"/>
                <a:gd name="T28" fmla="*/ 57 w 72"/>
                <a:gd name="T2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167">
                  <a:moveTo>
                    <a:pt x="57" y="0"/>
                  </a:moveTo>
                  <a:cubicBezTo>
                    <a:pt x="55" y="4"/>
                    <a:pt x="57" y="10"/>
                    <a:pt x="55" y="13"/>
                  </a:cubicBezTo>
                  <a:cubicBezTo>
                    <a:pt x="49" y="19"/>
                    <a:pt x="39" y="36"/>
                    <a:pt x="30" y="40"/>
                  </a:cubicBezTo>
                  <a:cubicBezTo>
                    <a:pt x="21" y="48"/>
                    <a:pt x="7" y="46"/>
                    <a:pt x="7" y="68"/>
                  </a:cubicBezTo>
                  <a:cubicBezTo>
                    <a:pt x="7" y="74"/>
                    <a:pt x="13" y="84"/>
                    <a:pt x="13" y="89"/>
                  </a:cubicBezTo>
                  <a:cubicBezTo>
                    <a:pt x="13" y="90"/>
                    <a:pt x="6" y="108"/>
                    <a:pt x="6" y="108"/>
                  </a:cubicBezTo>
                  <a:cubicBezTo>
                    <a:pt x="6" y="108"/>
                    <a:pt x="0" y="114"/>
                    <a:pt x="0" y="116"/>
                  </a:cubicBezTo>
                  <a:cubicBezTo>
                    <a:pt x="0" y="123"/>
                    <a:pt x="0" y="129"/>
                    <a:pt x="3" y="134"/>
                  </a:cubicBezTo>
                  <a:cubicBezTo>
                    <a:pt x="4" y="135"/>
                    <a:pt x="3" y="138"/>
                    <a:pt x="3" y="143"/>
                  </a:cubicBezTo>
                  <a:cubicBezTo>
                    <a:pt x="3" y="155"/>
                    <a:pt x="10" y="167"/>
                    <a:pt x="19" y="167"/>
                  </a:cubicBezTo>
                  <a:cubicBezTo>
                    <a:pt x="40" y="167"/>
                    <a:pt x="43" y="138"/>
                    <a:pt x="49" y="120"/>
                  </a:cubicBezTo>
                  <a:cubicBezTo>
                    <a:pt x="57" y="96"/>
                    <a:pt x="66" y="75"/>
                    <a:pt x="66" y="45"/>
                  </a:cubicBezTo>
                  <a:cubicBezTo>
                    <a:pt x="66" y="45"/>
                    <a:pt x="69" y="45"/>
                    <a:pt x="72" y="46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67" y="28"/>
                    <a:pt x="69" y="1"/>
                    <a:pt x="57" y="0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852"/>
              <a:endParaRPr lang="en-GB" sz="1799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13" name="Freeform 96">
              <a:extLst>
                <a:ext uri="{FF2B5EF4-FFF2-40B4-BE49-F238E27FC236}">
                  <a16:creationId xmlns:a16="http://schemas.microsoft.com/office/drawing/2014/main" id="{4AF39F88-51DE-40D0-9D0D-F9F7AE5B8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6" y="1945"/>
              <a:ext cx="21" cy="45"/>
            </a:xfrm>
            <a:custGeom>
              <a:avLst/>
              <a:gdLst>
                <a:gd name="T0" fmla="*/ 0 w 21"/>
                <a:gd name="T1" fmla="*/ 33 h 45"/>
                <a:gd name="T2" fmla="*/ 9 w 21"/>
                <a:gd name="T3" fmla="*/ 45 h 45"/>
                <a:gd name="T4" fmla="*/ 21 w 21"/>
                <a:gd name="T5" fmla="*/ 29 h 45"/>
                <a:gd name="T6" fmla="*/ 6 w 21"/>
                <a:gd name="T7" fmla="*/ 0 h 45"/>
                <a:gd name="T8" fmla="*/ 0 w 21"/>
                <a:gd name="T9" fmla="*/ 3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5">
                  <a:moveTo>
                    <a:pt x="0" y="33"/>
                  </a:moveTo>
                  <a:cubicBezTo>
                    <a:pt x="0" y="39"/>
                    <a:pt x="4" y="45"/>
                    <a:pt x="9" y="45"/>
                  </a:cubicBezTo>
                  <a:cubicBezTo>
                    <a:pt x="16" y="45"/>
                    <a:pt x="21" y="37"/>
                    <a:pt x="21" y="29"/>
                  </a:cubicBezTo>
                  <a:cubicBezTo>
                    <a:pt x="21" y="15"/>
                    <a:pt x="10" y="11"/>
                    <a:pt x="6" y="0"/>
                  </a:cubicBezTo>
                  <a:cubicBezTo>
                    <a:pt x="6" y="13"/>
                    <a:pt x="0" y="21"/>
                    <a:pt x="0" y="33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852"/>
              <a:endParaRPr lang="en-GB" sz="1799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14" name="Freeform 97">
              <a:extLst>
                <a:ext uri="{FF2B5EF4-FFF2-40B4-BE49-F238E27FC236}">
                  <a16:creationId xmlns:a16="http://schemas.microsoft.com/office/drawing/2014/main" id="{AA0F727E-F027-47E6-8FC6-D919CFE27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" y="1993"/>
              <a:ext cx="107" cy="138"/>
            </a:xfrm>
            <a:custGeom>
              <a:avLst/>
              <a:gdLst>
                <a:gd name="T0" fmla="*/ 106 w 107"/>
                <a:gd name="T1" fmla="*/ 132 h 138"/>
                <a:gd name="T2" fmla="*/ 107 w 107"/>
                <a:gd name="T3" fmla="*/ 120 h 138"/>
                <a:gd name="T4" fmla="*/ 107 w 107"/>
                <a:gd name="T5" fmla="*/ 102 h 138"/>
                <a:gd name="T6" fmla="*/ 100 w 107"/>
                <a:gd name="T7" fmla="*/ 94 h 138"/>
                <a:gd name="T8" fmla="*/ 92 w 107"/>
                <a:gd name="T9" fmla="*/ 79 h 138"/>
                <a:gd name="T10" fmla="*/ 84 w 107"/>
                <a:gd name="T11" fmla="*/ 72 h 138"/>
                <a:gd name="T12" fmla="*/ 86 w 107"/>
                <a:gd name="T13" fmla="*/ 67 h 138"/>
                <a:gd name="T14" fmla="*/ 83 w 107"/>
                <a:gd name="T15" fmla="*/ 64 h 138"/>
                <a:gd name="T16" fmla="*/ 83 w 107"/>
                <a:gd name="T17" fmla="*/ 57 h 138"/>
                <a:gd name="T18" fmla="*/ 82 w 107"/>
                <a:gd name="T19" fmla="*/ 55 h 138"/>
                <a:gd name="T20" fmla="*/ 75 w 107"/>
                <a:gd name="T21" fmla="*/ 46 h 138"/>
                <a:gd name="T22" fmla="*/ 49 w 107"/>
                <a:gd name="T23" fmla="*/ 34 h 138"/>
                <a:gd name="T24" fmla="*/ 37 w 107"/>
                <a:gd name="T25" fmla="*/ 23 h 138"/>
                <a:gd name="T26" fmla="*/ 34 w 107"/>
                <a:gd name="T27" fmla="*/ 20 h 138"/>
                <a:gd name="T28" fmla="*/ 20 w 107"/>
                <a:gd name="T29" fmla="*/ 5 h 138"/>
                <a:gd name="T30" fmla="*/ 10 w 107"/>
                <a:gd name="T31" fmla="*/ 5 h 138"/>
                <a:gd name="T32" fmla="*/ 2 w 107"/>
                <a:gd name="T33" fmla="*/ 0 h 138"/>
                <a:gd name="T34" fmla="*/ 0 w 107"/>
                <a:gd name="T35" fmla="*/ 0 h 138"/>
                <a:gd name="T36" fmla="*/ 0 w 107"/>
                <a:gd name="T37" fmla="*/ 3 h 138"/>
                <a:gd name="T38" fmla="*/ 10 w 107"/>
                <a:gd name="T39" fmla="*/ 22 h 138"/>
                <a:gd name="T40" fmla="*/ 17 w 107"/>
                <a:gd name="T41" fmla="*/ 25 h 138"/>
                <a:gd name="T42" fmla="*/ 24 w 107"/>
                <a:gd name="T43" fmla="*/ 37 h 138"/>
                <a:gd name="T44" fmla="*/ 36 w 107"/>
                <a:gd name="T45" fmla="*/ 52 h 138"/>
                <a:gd name="T46" fmla="*/ 42 w 107"/>
                <a:gd name="T47" fmla="*/ 66 h 138"/>
                <a:gd name="T48" fmla="*/ 46 w 107"/>
                <a:gd name="T49" fmla="*/ 69 h 138"/>
                <a:gd name="T50" fmla="*/ 48 w 107"/>
                <a:gd name="T51" fmla="*/ 72 h 138"/>
                <a:gd name="T52" fmla="*/ 54 w 107"/>
                <a:gd name="T53" fmla="*/ 82 h 138"/>
                <a:gd name="T54" fmla="*/ 68 w 107"/>
                <a:gd name="T55" fmla="*/ 108 h 138"/>
                <a:gd name="T56" fmla="*/ 88 w 107"/>
                <a:gd name="T57" fmla="*/ 128 h 138"/>
                <a:gd name="T58" fmla="*/ 95 w 107"/>
                <a:gd name="T59" fmla="*/ 138 h 138"/>
                <a:gd name="T60" fmla="*/ 106 w 107"/>
                <a:gd name="T61" fmla="*/ 13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7" h="138">
                  <a:moveTo>
                    <a:pt x="106" y="132"/>
                  </a:moveTo>
                  <a:cubicBezTo>
                    <a:pt x="106" y="128"/>
                    <a:pt x="103" y="123"/>
                    <a:pt x="107" y="120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99"/>
                    <a:pt x="103" y="98"/>
                    <a:pt x="100" y="94"/>
                  </a:cubicBezTo>
                  <a:cubicBezTo>
                    <a:pt x="97" y="90"/>
                    <a:pt x="92" y="87"/>
                    <a:pt x="92" y="79"/>
                  </a:cubicBezTo>
                  <a:cubicBezTo>
                    <a:pt x="88" y="79"/>
                    <a:pt x="84" y="78"/>
                    <a:pt x="84" y="72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6" y="66"/>
                    <a:pt x="84" y="64"/>
                    <a:pt x="83" y="64"/>
                  </a:cubicBezTo>
                  <a:cubicBezTo>
                    <a:pt x="83" y="57"/>
                    <a:pt x="83" y="57"/>
                    <a:pt x="83" y="57"/>
                  </a:cubicBezTo>
                  <a:cubicBezTo>
                    <a:pt x="83" y="57"/>
                    <a:pt x="82" y="57"/>
                    <a:pt x="82" y="55"/>
                  </a:cubicBezTo>
                  <a:cubicBezTo>
                    <a:pt x="82" y="49"/>
                    <a:pt x="80" y="47"/>
                    <a:pt x="75" y="46"/>
                  </a:cubicBezTo>
                  <a:cubicBezTo>
                    <a:pt x="65" y="41"/>
                    <a:pt x="56" y="41"/>
                    <a:pt x="49" y="34"/>
                  </a:cubicBezTo>
                  <a:cubicBezTo>
                    <a:pt x="46" y="29"/>
                    <a:pt x="43" y="25"/>
                    <a:pt x="37" y="23"/>
                  </a:cubicBezTo>
                  <a:cubicBezTo>
                    <a:pt x="37" y="22"/>
                    <a:pt x="34" y="23"/>
                    <a:pt x="34" y="20"/>
                  </a:cubicBezTo>
                  <a:cubicBezTo>
                    <a:pt x="31" y="14"/>
                    <a:pt x="28" y="8"/>
                    <a:pt x="2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3"/>
                    <a:pt x="5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8"/>
                    <a:pt x="7" y="20"/>
                    <a:pt x="10" y="22"/>
                  </a:cubicBezTo>
                  <a:cubicBezTo>
                    <a:pt x="13" y="22"/>
                    <a:pt x="16" y="22"/>
                    <a:pt x="17" y="25"/>
                  </a:cubicBezTo>
                  <a:cubicBezTo>
                    <a:pt x="20" y="29"/>
                    <a:pt x="20" y="32"/>
                    <a:pt x="24" y="37"/>
                  </a:cubicBezTo>
                  <a:cubicBezTo>
                    <a:pt x="25" y="43"/>
                    <a:pt x="34" y="41"/>
                    <a:pt x="36" y="52"/>
                  </a:cubicBezTo>
                  <a:cubicBezTo>
                    <a:pt x="37" y="55"/>
                    <a:pt x="39" y="64"/>
                    <a:pt x="42" y="66"/>
                  </a:cubicBezTo>
                  <a:cubicBezTo>
                    <a:pt x="42" y="67"/>
                    <a:pt x="46" y="67"/>
                    <a:pt x="46" y="69"/>
                  </a:cubicBezTo>
                  <a:cubicBezTo>
                    <a:pt x="48" y="70"/>
                    <a:pt x="46" y="72"/>
                    <a:pt x="48" y="72"/>
                  </a:cubicBezTo>
                  <a:cubicBezTo>
                    <a:pt x="49" y="72"/>
                    <a:pt x="52" y="81"/>
                    <a:pt x="54" y="82"/>
                  </a:cubicBezTo>
                  <a:cubicBezTo>
                    <a:pt x="57" y="93"/>
                    <a:pt x="60" y="100"/>
                    <a:pt x="68" y="108"/>
                  </a:cubicBezTo>
                  <a:cubicBezTo>
                    <a:pt x="74" y="116"/>
                    <a:pt x="80" y="119"/>
                    <a:pt x="88" y="128"/>
                  </a:cubicBezTo>
                  <a:cubicBezTo>
                    <a:pt x="88" y="128"/>
                    <a:pt x="94" y="138"/>
                    <a:pt x="95" y="138"/>
                  </a:cubicBezTo>
                  <a:cubicBezTo>
                    <a:pt x="98" y="138"/>
                    <a:pt x="106" y="137"/>
                    <a:pt x="106" y="132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852"/>
              <a:endParaRPr lang="en-GB" sz="1799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15" name="Freeform 98">
              <a:extLst>
                <a:ext uri="{FF2B5EF4-FFF2-40B4-BE49-F238E27FC236}">
                  <a16:creationId xmlns:a16="http://schemas.microsoft.com/office/drawing/2014/main" id="{8831F8E2-1F67-4BA6-A322-FE7D497E7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8" y="1977"/>
              <a:ext cx="101" cy="134"/>
            </a:xfrm>
            <a:custGeom>
              <a:avLst/>
              <a:gdLst>
                <a:gd name="T0" fmla="*/ 0 w 101"/>
                <a:gd name="T1" fmla="*/ 74 h 134"/>
                <a:gd name="T2" fmla="*/ 6 w 101"/>
                <a:gd name="T3" fmla="*/ 92 h 134"/>
                <a:gd name="T4" fmla="*/ 11 w 101"/>
                <a:gd name="T5" fmla="*/ 95 h 134"/>
                <a:gd name="T6" fmla="*/ 9 w 101"/>
                <a:gd name="T7" fmla="*/ 97 h 134"/>
                <a:gd name="T8" fmla="*/ 21 w 101"/>
                <a:gd name="T9" fmla="*/ 119 h 134"/>
                <a:gd name="T10" fmla="*/ 33 w 101"/>
                <a:gd name="T11" fmla="*/ 125 h 134"/>
                <a:gd name="T12" fmla="*/ 41 w 101"/>
                <a:gd name="T13" fmla="*/ 121 h 134"/>
                <a:gd name="T14" fmla="*/ 58 w 101"/>
                <a:gd name="T15" fmla="*/ 128 h 134"/>
                <a:gd name="T16" fmla="*/ 62 w 101"/>
                <a:gd name="T17" fmla="*/ 134 h 134"/>
                <a:gd name="T18" fmla="*/ 73 w 101"/>
                <a:gd name="T19" fmla="*/ 127 h 134"/>
                <a:gd name="T20" fmla="*/ 77 w 101"/>
                <a:gd name="T21" fmla="*/ 113 h 134"/>
                <a:gd name="T22" fmla="*/ 74 w 101"/>
                <a:gd name="T23" fmla="*/ 107 h 134"/>
                <a:gd name="T24" fmla="*/ 82 w 101"/>
                <a:gd name="T25" fmla="*/ 98 h 134"/>
                <a:gd name="T26" fmla="*/ 88 w 101"/>
                <a:gd name="T27" fmla="*/ 79 h 134"/>
                <a:gd name="T28" fmla="*/ 89 w 101"/>
                <a:gd name="T29" fmla="*/ 74 h 134"/>
                <a:gd name="T30" fmla="*/ 92 w 101"/>
                <a:gd name="T31" fmla="*/ 74 h 134"/>
                <a:gd name="T32" fmla="*/ 100 w 101"/>
                <a:gd name="T33" fmla="*/ 69 h 134"/>
                <a:gd name="T34" fmla="*/ 85 w 101"/>
                <a:gd name="T35" fmla="*/ 42 h 134"/>
                <a:gd name="T36" fmla="*/ 85 w 101"/>
                <a:gd name="T37" fmla="*/ 35 h 134"/>
                <a:gd name="T38" fmla="*/ 101 w 101"/>
                <a:gd name="T39" fmla="*/ 23 h 134"/>
                <a:gd name="T40" fmla="*/ 88 w 101"/>
                <a:gd name="T41" fmla="*/ 11 h 134"/>
                <a:gd name="T42" fmla="*/ 82 w 101"/>
                <a:gd name="T43" fmla="*/ 0 h 134"/>
                <a:gd name="T44" fmla="*/ 65 w 101"/>
                <a:gd name="T45" fmla="*/ 23 h 134"/>
                <a:gd name="T46" fmla="*/ 53 w 101"/>
                <a:gd name="T47" fmla="*/ 27 h 134"/>
                <a:gd name="T48" fmla="*/ 52 w 101"/>
                <a:gd name="T49" fmla="*/ 30 h 134"/>
                <a:gd name="T50" fmla="*/ 47 w 101"/>
                <a:gd name="T51" fmla="*/ 33 h 134"/>
                <a:gd name="T52" fmla="*/ 46 w 101"/>
                <a:gd name="T53" fmla="*/ 39 h 134"/>
                <a:gd name="T54" fmla="*/ 37 w 101"/>
                <a:gd name="T55" fmla="*/ 47 h 134"/>
                <a:gd name="T56" fmla="*/ 27 w 101"/>
                <a:gd name="T57" fmla="*/ 51 h 134"/>
                <a:gd name="T58" fmla="*/ 12 w 101"/>
                <a:gd name="T59" fmla="*/ 69 h 134"/>
                <a:gd name="T60" fmla="*/ 0 w 101"/>
                <a:gd name="T61" fmla="*/ 7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134">
                  <a:moveTo>
                    <a:pt x="0" y="74"/>
                  </a:moveTo>
                  <a:cubicBezTo>
                    <a:pt x="0" y="77"/>
                    <a:pt x="3" y="92"/>
                    <a:pt x="6" y="92"/>
                  </a:cubicBezTo>
                  <a:cubicBezTo>
                    <a:pt x="8" y="92"/>
                    <a:pt x="9" y="92"/>
                    <a:pt x="11" y="95"/>
                  </a:cubicBezTo>
                  <a:cubicBezTo>
                    <a:pt x="11" y="95"/>
                    <a:pt x="9" y="97"/>
                    <a:pt x="9" y="97"/>
                  </a:cubicBezTo>
                  <a:cubicBezTo>
                    <a:pt x="14" y="106"/>
                    <a:pt x="9" y="119"/>
                    <a:pt x="21" y="119"/>
                  </a:cubicBezTo>
                  <a:cubicBezTo>
                    <a:pt x="24" y="119"/>
                    <a:pt x="32" y="125"/>
                    <a:pt x="33" y="125"/>
                  </a:cubicBezTo>
                  <a:cubicBezTo>
                    <a:pt x="37" y="125"/>
                    <a:pt x="38" y="121"/>
                    <a:pt x="41" y="121"/>
                  </a:cubicBezTo>
                  <a:cubicBezTo>
                    <a:pt x="47" y="121"/>
                    <a:pt x="52" y="127"/>
                    <a:pt x="58" y="128"/>
                  </a:cubicBezTo>
                  <a:cubicBezTo>
                    <a:pt x="58" y="131"/>
                    <a:pt x="58" y="134"/>
                    <a:pt x="62" y="134"/>
                  </a:cubicBezTo>
                  <a:cubicBezTo>
                    <a:pt x="67" y="134"/>
                    <a:pt x="67" y="128"/>
                    <a:pt x="73" y="127"/>
                  </a:cubicBezTo>
                  <a:cubicBezTo>
                    <a:pt x="73" y="122"/>
                    <a:pt x="77" y="116"/>
                    <a:pt x="77" y="113"/>
                  </a:cubicBezTo>
                  <a:cubicBezTo>
                    <a:pt x="77" y="110"/>
                    <a:pt x="74" y="110"/>
                    <a:pt x="74" y="107"/>
                  </a:cubicBezTo>
                  <a:cubicBezTo>
                    <a:pt x="74" y="104"/>
                    <a:pt x="79" y="98"/>
                    <a:pt x="82" y="98"/>
                  </a:cubicBezTo>
                  <a:cubicBezTo>
                    <a:pt x="82" y="91"/>
                    <a:pt x="85" y="87"/>
                    <a:pt x="88" y="79"/>
                  </a:cubicBezTo>
                  <a:cubicBezTo>
                    <a:pt x="89" y="74"/>
                    <a:pt x="89" y="74"/>
                    <a:pt x="89" y="74"/>
                  </a:cubicBezTo>
                  <a:cubicBezTo>
                    <a:pt x="89" y="74"/>
                    <a:pt x="91" y="74"/>
                    <a:pt x="92" y="74"/>
                  </a:cubicBezTo>
                  <a:cubicBezTo>
                    <a:pt x="97" y="74"/>
                    <a:pt x="98" y="75"/>
                    <a:pt x="100" y="69"/>
                  </a:cubicBezTo>
                  <a:cubicBezTo>
                    <a:pt x="94" y="69"/>
                    <a:pt x="85" y="48"/>
                    <a:pt x="85" y="42"/>
                  </a:cubicBezTo>
                  <a:cubicBezTo>
                    <a:pt x="85" y="41"/>
                    <a:pt x="86" y="36"/>
                    <a:pt x="85" y="35"/>
                  </a:cubicBezTo>
                  <a:cubicBezTo>
                    <a:pt x="85" y="35"/>
                    <a:pt x="101" y="26"/>
                    <a:pt x="101" y="23"/>
                  </a:cubicBezTo>
                  <a:cubicBezTo>
                    <a:pt x="101" y="14"/>
                    <a:pt x="88" y="20"/>
                    <a:pt x="88" y="11"/>
                  </a:cubicBezTo>
                  <a:cubicBezTo>
                    <a:pt x="88" y="5"/>
                    <a:pt x="88" y="0"/>
                    <a:pt x="82" y="0"/>
                  </a:cubicBezTo>
                  <a:cubicBezTo>
                    <a:pt x="76" y="0"/>
                    <a:pt x="68" y="15"/>
                    <a:pt x="65" y="23"/>
                  </a:cubicBezTo>
                  <a:cubicBezTo>
                    <a:pt x="64" y="26"/>
                    <a:pt x="56" y="24"/>
                    <a:pt x="53" y="27"/>
                  </a:cubicBezTo>
                  <a:cubicBezTo>
                    <a:pt x="53" y="29"/>
                    <a:pt x="52" y="30"/>
                    <a:pt x="52" y="30"/>
                  </a:cubicBezTo>
                  <a:cubicBezTo>
                    <a:pt x="49" y="32"/>
                    <a:pt x="50" y="32"/>
                    <a:pt x="47" y="33"/>
                  </a:cubicBezTo>
                  <a:cubicBezTo>
                    <a:pt x="47" y="33"/>
                    <a:pt x="44" y="38"/>
                    <a:pt x="46" y="39"/>
                  </a:cubicBezTo>
                  <a:cubicBezTo>
                    <a:pt x="43" y="42"/>
                    <a:pt x="43" y="47"/>
                    <a:pt x="37" y="47"/>
                  </a:cubicBezTo>
                  <a:cubicBezTo>
                    <a:pt x="33" y="48"/>
                    <a:pt x="29" y="48"/>
                    <a:pt x="27" y="51"/>
                  </a:cubicBezTo>
                  <a:cubicBezTo>
                    <a:pt x="23" y="57"/>
                    <a:pt x="23" y="69"/>
                    <a:pt x="12" y="69"/>
                  </a:cubicBezTo>
                  <a:cubicBezTo>
                    <a:pt x="8" y="69"/>
                    <a:pt x="0" y="68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852"/>
              <a:endParaRPr lang="en-GB" sz="1799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16" name="Freeform 99">
              <a:extLst>
                <a:ext uri="{FF2B5EF4-FFF2-40B4-BE49-F238E27FC236}">
                  <a16:creationId xmlns:a16="http://schemas.microsoft.com/office/drawing/2014/main" id="{70E741A4-161D-49BB-9047-B30E01E23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6" y="2040"/>
              <a:ext cx="64" cy="89"/>
            </a:xfrm>
            <a:custGeom>
              <a:avLst/>
              <a:gdLst>
                <a:gd name="T0" fmla="*/ 52 w 64"/>
                <a:gd name="T1" fmla="*/ 17 h 89"/>
                <a:gd name="T2" fmla="*/ 62 w 64"/>
                <a:gd name="T3" fmla="*/ 5 h 89"/>
                <a:gd name="T4" fmla="*/ 64 w 64"/>
                <a:gd name="T5" fmla="*/ 0 h 89"/>
                <a:gd name="T6" fmla="*/ 62 w 64"/>
                <a:gd name="T7" fmla="*/ 0 h 89"/>
                <a:gd name="T8" fmla="*/ 50 w 64"/>
                <a:gd name="T9" fmla="*/ 3 h 89"/>
                <a:gd name="T10" fmla="*/ 47 w 64"/>
                <a:gd name="T11" fmla="*/ 3 h 89"/>
                <a:gd name="T12" fmla="*/ 23 w 64"/>
                <a:gd name="T13" fmla="*/ 5 h 89"/>
                <a:gd name="T14" fmla="*/ 10 w 64"/>
                <a:gd name="T15" fmla="*/ 29 h 89"/>
                <a:gd name="T16" fmla="*/ 7 w 64"/>
                <a:gd name="T17" fmla="*/ 35 h 89"/>
                <a:gd name="T18" fmla="*/ 0 w 64"/>
                <a:gd name="T19" fmla="*/ 58 h 89"/>
                <a:gd name="T20" fmla="*/ 8 w 64"/>
                <a:gd name="T21" fmla="*/ 64 h 89"/>
                <a:gd name="T22" fmla="*/ 8 w 64"/>
                <a:gd name="T23" fmla="*/ 83 h 89"/>
                <a:gd name="T24" fmla="*/ 13 w 64"/>
                <a:gd name="T25" fmla="*/ 89 h 89"/>
                <a:gd name="T26" fmla="*/ 28 w 64"/>
                <a:gd name="T27" fmla="*/ 79 h 89"/>
                <a:gd name="T28" fmla="*/ 32 w 64"/>
                <a:gd name="T29" fmla="*/ 79 h 89"/>
                <a:gd name="T30" fmla="*/ 40 w 64"/>
                <a:gd name="T31" fmla="*/ 71 h 89"/>
                <a:gd name="T32" fmla="*/ 35 w 64"/>
                <a:gd name="T33" fmla="*/ 62 h 89"/>
                <a:gd name="T34" fmla="*/ 37 w 64"/>
                <a:gd name="T35" fmla="*/ 61 h 89"/>
                <a:gd name="T36" fmla="*/ 28 w 64"/>
                <a:gd name="T37" fmla="*/ 43 h 89"/>
                <a:gd name="T38" fmla="*/ 46 w 64"/>
                <a:gd name="T39" fmla="*/ 31 h 89"/>
                <a:gd name="T40" fmla="*/ 46 w 64"/>
                <a:gd name="T41" fmla="*/ 28 h 89"/>
                <a:gd name="T42" fmla="*/ 52 w 64"/>
                <a:gd name="T43" fmla="*/ 1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4" h="89">
                  <a:moveTo>
                    <a:pt x="52" y="17"/>
                  </a:moveTo>
                  <a:cubicBezTo>
                    <a:pt x="60" y="17"/>
                    <a:pt x="61" y="11"/>
                    <a:pt x="62" y="5"/>
                  </a:cubicBezTo>
                  <a:cubicBezTo>
                    <a:pt x="64" y="5"/>
                    <a:pt x="64" y="2"/>
                    <a:pt x="64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58" y="5"/>
                    <a:pt x="52" y="2"/>
                    <a:pt x="50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14" y="5"/>
                    <a:pt x="10" y="20"/>
                    <a:pt x="10" y="29"/>
                  </a:cubicBezTo>
                  <a:cubicBezTo>
                    <a:pt x="10" y="32"/>
                    <a:pt x="7" y="34"/>
                    <a:pt x="7" y="35"/>
                  </a:cubicBezTo>
                  <a:cubicBezTo>
                    <a:pt x="5" y="46"/>
                    <a:pt x="0" y="49"/>
                    <a:pt x="0" y="58"/>
                  </a:cubicBezTo>
                  <a:cubicBezTo>
                    <a:pt x="0" y="64"/>
                    <a:pt x="5" y="64"/>
                    <a:pt x="8" y="64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8" y="87"/>
                    <a:pt x="10" y="89"/>
                    <a:pt x="13" y="89"/>
                  </a:cubicBezTo>
                  <a:cubicBezTo>
                    <a:pt x="17" y="89"/>
                    <a:pt x="28" y="79"/>
                    <a:pt x="28" y="79"/>
                  </a:cubicBezTo>
                  <a:cubicBezTo>
                    <a:pt x="32" y="79"/>
                    <a:pt x="32" y="79"/>
                    <a:pt x="32" y="79"/>
                  </a:cubicBezTo>
                  <a:cubicBezTo>
                    <a:pt x="32" y="74"/>
                    <a:pt x="40" y="76"/>
                    <a:pt x="40" y="71"/>
                  </a:cubicBezTo>
                  <a:cubicBezTo>
                    <a:pt x="38" y="70"/>
                    <a:pt x="35" y="65"/>
                    <a:pt x="35" y="62"/>
                  </a:cubicBezTo>
                  <a:cubicBezTo>
                    <a:pt x="35" y="62"/>
                    <a:pt x="35" y="61"/>
                    <a:pt x="37" y="61"/>
                  </a:cubicBezTo>
                  <a:cubicBezTo>
                    <a:pt x="34" y="59"/>
                    <a:pt x="28" y="44"/>
                    <a:pt x="28" y="43"/>
                  </a:cubicBezTo>
                  <a:cubicBezTo>
                    <a:pt x="37" y="43"/>
                    <a:pt x="38" y="34"/>
                    <a:pt x="46" y="31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4" y="28"/>
                    <a:pt x="47" y="17"/>
                    <a:pt x="52" y="17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852"/>
              <a:endParaRPr lang="en-GB" sz="1799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17" name="Freeform 100">
              <a:extLst>
                <a:ext uri="{FF2B5EF4-FFF2-40B4-BE49-F238E27FC236}">
                  <a16:creationId xmlns:a16="http://schemas.microsoft.com/office/drawing/2014/main" id="{B57441B6-A9E3-486A-84F4-D25FB4918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3" y="2131"/>
              <a:ext cx="107" cy="46"/>
            </a:xfrm>
            <a:custGeom>
              <a:avLst/>
              <a:gdLst>
                <a:gd name="T0" fmla="*/ 98 w 107"/>
                <a:gd name="T1" fmla="*/ 39 h 46"/>
                <a:gd name="T2" fmla="*/ 106 w 107"/>
                <a:gd name="T3" fmla="*/ 37 h 46"/>
                <a:gd name="T4" fmla="*/ 103 w 107"/>
                <a:gd name="T5" fmla="*/ 30 h 46"/>
                <a:gd name="T6" fmla="*/ 97 w 107"/>
                <a:gd name="T7" fmla="*/ 26 h 46"/>
                <a:gd name="T8" fmla="*/ 88 w 107"/>
                <a:gd name="T9" fmla="*/ 26 h 46"/>
                <a:gd name="T10" fmla="*/ 86 w 107"/>
                <a:gd name="T11" fmla="*/ 21 h 46"/>
                <a:gd name="T12" fmla="*/ 71 w 107"/>
                <a:gd name="T13" fmla="*/ 17 h 46"/>
                <a:gd name="T14" fmla="*/ 83 w 107"/>
                <a:gd name="T15" fmla="*/ 14 h 46"/>
                <a:gd name="T16" fmla="*/ 82 w 107"/>
                <a:gd name="T17" fmla="*/ 14 h 46"/>
                <a:gd name="T18" fmla="*/ 71 w 107"/>
                <a:gd name="T19" fmla="*/ 15 h 46"/>
                <a:gd name="T20" fmla="*/ 54 w 107"/>
                <a:gd name="T21" fmla="*/ 8 h 46"/>
                <a:gd name="T22" fmla="*/ 44 w 107"/>
                <a:gd name="T23" fmla="*/ 14 h 46"/>
                <a:gd name="T24" fmla="*/ 18 w 107"/>
                <a:gd name="T25" fmla="*/ 0 h 46"/>
                <a:gd name="T26" fmla="*/ 12 w 107"/>
                <a:gd name="T27" fmla="*/ 3 h 46"/>
                <a:gd name="T28" fmla="*/ 9 w 107"/>
                <a:gd name="T29" fmla="*/ 2 h 46"/>
                <a:gd name="T30" fmla="*/ 0 w 107"/>
                <a:gd name="T31" fmla="*/ 11 h 46"/>
                <a:gd name="T32" fmla="*/ 12 w 107"/>
                <a:gd name="T33" fmla="*/ 20 h 46"/>
                <a:gd name="T34" fmla="*/ 26 w 107"/>
                <a:gd name="T35" fmla="*/ 21 h 46"/>
                <a:gd name="T36" fmla="*/ 45 w 107"/>
                <a:gd name="T37" fmla="*/ 24 h 46"/>
                <a:gd name="T38" fmla="*/ 54 w 107"/>
                <a:gd name="T39" fmla="*/ 30 h 46"/>
                <a:gd name="T40" fmla="*/ 94 w 107"/>
                <a:gd name="T41" fmla="*/ 46 h 46"/>
                <a:gd name="T42" fmla="*/ 98 w 107"/>
                <a:gd name="T43" fmla="*/ 3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7" h="46">
                  <a:moveTo>
                    <a:pt x="98" y="39"/>
                  </a:moveTo>
                  <a:cubicBezTo>
                    <a:pt x="103" y="39"/>
                    <a:pt x="103" y="37"/>
                    <a:pt x="106" y="37"/>
                  </a:cubicBezTo>
                  <a:cubicBezTo>
                    <a:pt x="107" y="37"/>
                    <a:pt x="101" y="32"/>
                    <a:pt x="103" y="30"/>
                  </a:cubicBezTo>
                  <a:cubicBezTo>
                    <a:pt x="100" y="29"/>
                    <a:pt x="100" y="27"/>
                    <a:pt x="97" y="26"/>
                  </a:cubicBezTo>
                  <a:cubicBezTo>
                    <a:pt x="94" y="26"/>
                    <a:pt x="91" y="29"/>
                    <a:pt x="88" y="26"/>
                  </a:cubicBezTo>
                  <a:cubicBezTo>
                    <a:pt x="88" y="24"/>
                    <a:pt x="88" y="21"/>
                    <a:pt x="86" y="21"/>
                  </a:cubicBezTo>
                  <a:cubicBezTo>
                    <a:pt x="79" y="21"/>
                    <a:pt x="74" y="21"/>
                    <a:pt x="71" y="17"/>
                  </a:cubicBezTo>
                  <a:cubicBezTo>
                    <a:pt x="71" y="17"/>
                    <a:pt x="83" y="15"/>
                    <a:pt x="83" y="14"/>
                  </a:cubicBezTo>
                  <a:cubicBezTo>
                    <a:pt x="82" y="14"/>
                    <a:pt x="82" y="14"/>
                    <a:pt x="82" y="14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63" y="15"/>
                    <a:pt x="62" y="8"/>
                    <a:pt x="54" y="8"/>
                  </a:cubicBezTo>
                  <a:cubicBezTo>
                    <a:pt x="50" y="8"/>
                    <a:pt x="50" y="14"/>
                    <a:pt x="44" y="14"/>
                  </a:cubicBezTo>
                  <a:cubicBezTo>
                    <a:pt x="33" y="14"/>
                    <a:pt x="28" y="0"/>
                    <a:pt x="18" y="0"/>
                  </a:cubicBezTo>
                  <a:cubicBezTo>
                    <a:pt x="15" y="0"/>
                    <a:pt x="13" y="3"/>
                    <a:pt x="12" y="3"/>
                  </a:cubicBezTo>
                  <a:cubicBezTo>
                    <a:pt x="10" y="3"/>
                    <a:pt x="10" y="2"/>
                    <a:pt x="9" y="2"/>
                  </a:cubicBezTo>
                  <a:cubicBezTo>
                    <a:pt x="7" y="2"/>
                    <a:pt x="0" y="9"/>
                    <a:pt x="0" y="11"/>
                  </a:cubicBezTo>
                  <a:cubicBezTo>
                    <a:pt x="6" y="11"/>
                    <a:pt x="9" y="15"/>
                    <a:pt x="12" y="20"/>
                  </a:cubicBezTo>
                  <a:cubicBezTo>
                    <a:pt x="15" y="23"/>
                    <a:pt x="21" y="20"/>
                    <a:pt x="26" y="21"/>
                  </a:cubicBezTo>
                  <a:cubicBezTo>
                    <a:pt x="33" y="24"/>
                    <a:pt x="39" y="24"/>
                    <a:pt x="45" y="24"/>
                  </a:cubicBezTo>
                  <a:cubicBezTo>
                    <a:pt x="48" y="24"/>
                    <a:pt x="50" y="30"/>
                    <a:pt x="54" y="30"/>
                  </a:cubicBezTo>
                  <a:cubicBezTo>
                    <a:pt x="68" y="30"/>
                    <a:pt x="82" y="41"/>
                    <a:pt x="94" y="46"/>
                  </a:cubicBezTo>
                  <a:cubicBezTo>
                    <a:pt x="92" y="45"/>
                    <a:pt x="97" y="39"/>
                    <a:pt x="98" y="39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852"/>
              <a:endParaRPr lang="en-GB" sz="1799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18" name="Freeform 101">
              <a:extLst>
                <a:ext uri="{FF2B5EF4-FFF2-40B4-BE49-F238E27FC236}">
                  <a16:creationId xmlns:a16="http://schemas.microsoft.com/office/drawing/2014/main" id="{AD6F2EF7-B7E8-4F13-9802-965448667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" y="2156"/>
              <a:ext cx="40" cy="18"/>
            </a:xfrm>
            <a:custGeom>
              <a:avLst/>
              <a:gdLst>
                <a:gd name="T0" fmla="*/ 120 w 164"/>
                <a:gd name="T1" fmla="*/ 76 h 76"/>
                <a:gd name="T2" fmla="*/ 164 w 164"/>
                <a:gd name="T3" fmla="*/ 13 h 76"/>
                <a:gd name="T4" fmla="*/ 120 w 164"/>
                <a:gd name="T5" fmla="*/ 7 h 76"/>
                <a:gd name="T6" fmla="*/ 45 w 164"/>
                <a:gd name="T7" fmla="*/ 0 h 76"/>
                <a:gd name="T8" fmla="*/ 0 w 164"/>
                <a:gd name="T9" fmla="*/ 38 h 76"/>
                <a:gd name="T10" fmla="*/ 70 w 164"/>
                <a:gd name="T11" fmla="*/ 76 h 76"/>
                <a:gd name="T12" fmla="*/ 120 w 164"/>
                <a:gd name="T1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76">
                  <a:moveTo>
                    <a:pt x="120" y="76"/>
                  </a:moveTo>
                  <a:cubicBezTo>
                    <a:pt x="139" y="70"/>
                    <a:pt x="152" y="38"/>
                    <a:pt x="164" y="13"/>
                  </a:cubicBezTo>
                  <a:cubicBezTo>
                    <a:pt x="152" y="19"/>
                    <a:pt x="139" y="7"/>
                    <a:pt x="120" y="7"/>
                  </a:cubicBezTo>
                  <a:cubicBezTo>
                    <a:pt x="101" y="7"/>
                    <a:pt x="70" y="0"/>
                    <a:pt x="45" y="0"/>
                  </a:cubicBezTo>
                  <a:cubicBezTo>
                    <a:pt x="32" y="0"/>
                    <a:pt x="0" y="26"/>
                    <a:pt x="0" y="38"/>
                  </a:cubicBezTo>
                  <a:cubicBezTo>
                    <a:pt x="0" y="57"/>
                    <a:pt x="57" y="76"/>
                    <a:pt x="70" y="76"/>
                  </a:cubicBezTo>
                  <a:lnTo>
                    <a:pt x="120" y="76"/>
                  </a:ln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852"/>
              <a:endParaRPr lang="en-GB" sz="1799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19" name="Freeform 102">
              <a:extLst>
                <a:ext uri="{FF2B5EF4-FFF2-40B4-BE49-F238E27FC236}">
                  <a16:creationId xmlns:a16="http://schemas.microsoft.com/office/drawing/2014/main" id="{63CF9F5A-0CBA-4936-AA1E-2CE68DE4D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8" y="2156"/>
              <a:ext cx="31" cy="18"/>
            </a:xfrm>
            <a:custGeom>
              <a:avLst/>
              <a:gdLst>
                <a:gd name="T0" fmla="*/ 90 w 128"/>
                <a:gd name="T1" fmla="*/ 19 h 76"/>
                <a:gd name="T2" fmla="*/ 39 w 128"/>
                <a:gd name="T3" fmla="*/ 0 h 76"/>
                <a:gd name="T4" fmla="*/ 0 w 128"/>
                <a:gd name="T5" fmla="*/ 51 h 76"/>
                <a:gd name="T6" fmla="*/ 64 w 128"/>
                <a:gd name="T7" fmla="*/ 76 h 76"/>
                <a:gd name="T8" fmla="*/ 128 w 128"/>
                <a:gd name="T9" fmla="*/ 45 h 76"/>
                <a:gd name="T10" fmla="*/ 128 w 128"/>
                <a:gd name="T11" fmla="*/ 19 h 76"/>
                <a:gd name="T12" fmla="*/ 90 w 128"/>
                <a:gd name="T13" fmla="*/ 1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76">
                  <a:moveTo>
                    <a:pt x="90" y="19"/>
                  </a:moveTo>
                  <a:cubicBezTo>
                    <a:pt x="90" y="26"/>
                    <a:pt x="52" y="0"/>
                    <a:pt x="39" y="0"/>
                  </a:cubicBezTo>
                  <a:cubicBezTo>
                    <a:pt x="26" y="0"/>
                    <a:pt x="0" y="32"/>
                    <a:pt x="0" y="51"/>
                  </a:cubicBezTo>
                  <a:cubicBezTo>
                    <a:pt x="0" y="57"/>
                    <a:pt x="52" y="76"/>
                    <a:pt x="64" y="76"/>
                  </a:cubicBezTo>
                  <a:cubicBezTo>
                    <a:pt x="77" y="76"/>
                    <a:pt x="128" y="45"/>
                    <a:pt x="128" y="45"/>
                  </a:cubicBezTo>
                  <a:cubicBezTo>
                    <a:pt x="122" y="45"/>
                    <a:pt x="128" y="32"/>
                    <a:pt x="128" y="19"/>
                  </a:cubicBezTo>
                  <a:lnTo>
                    <a:pt x="90" y="19"/>
                  </a:ln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852"/>
              <a:endParaRPr lang="en-GB" sz="1799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20" name="Freeform 103">
              <a:extLst>
                <a:ext uri="{FF2B5EF4-FFF2-40B4-BE49-F238E27FC236}">
                  <a16:creationId xmlns:a16="http://schemas.microsoft.com/office/drawing/2014/main" id="{C2C2EF15-BF81-4847-9965-27673AD2CF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4" y="2161"/>
              <a:ext cx="34" cy="26"/>
            </a:xfrm>
            <a:custGeom>
              <a:avLst/>
              <a:gdLst>
                <a:gd name="T0" fmla="*/ 23 w 34"/>
                <a:gd name="T1" fmla="*/ 20 h 26"/>
                <a:gd name="T2" fmla="*/ 34 w 34"/>
                <a:gd name="T3" fmla="*/ 3 h 26"/>
                <a:gd name="T4" fmla="*/ 14 w 34"/>
                <a:gd name="T5" fmla="*/ 6 h 26"/>
                <a:gd name="T6" fmla="*/ 11 w 34"/>
                <a:gd name="T7" fmla="*/ 11 h 26"/>
                <a:gd name="T8" fmla="*/ 0 w 34"/>
                <a:gd name="T9" fmla="*/ 21 h 26"/>
                <a:gd name="T10" fmla="*/ 2 w 34"/>
                <a:gd name="T11" fmla="*/ 26 h 26"/>
                <a:gd name="T12" fmla="*/ 14 w 34"/>
                <a:gd name="T13" fmla="*/ 24 h 26"/>
                <a:gd name="T14" fmla="*/ 23 w 34"/>
                <a:gd name="T15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6">
                  <a:moveTo>
                    <a:pt x="23" y="20"/>
                  </a:moveTo>
                  <a:cubicBezTo>
                    <a:pt x="27" y="20"/>
                    <a:pt x="31" y="9"/>
                    <a:pt x="34" y="3"/>
                  </a:cubicBezTo>
                  <a:cubicBezTo>
                    <a:pt x="31" y="0"/>
                    <a:pt x="17" y="3"/>
                    <a:pt x="14" y="6"/>
                  </a:cubicBezTo>
                  <a:cubicBezTo>
                    <a:pt x="12" y="8"/>
                    <a:pt x="12" y="11"/>
                    <a:pt x="11" y="11"/>
                  </a:cubicBezTo>
                  <a:cubicBezTo>
                    <a:pt x="7" y="12"/>
                    <a:pt x="0" y="12"/>
                    <a:pt x="0" y="21"/>
                  </a:cubicBezTo>
                  <a:cubicBezTo>
                    <a:pt x="0" y="24"/>
                    <a:pt x="0" y="26"/>
                    <a:pt x="2" y="26"/>
                  </a:cubicBezTo>
                  <a:cubicBezTo>
                    <a:pt x="7" y="26"/>
                    <a:pt x="12" y="26"/>
                    <a:pt x="14" y="24"/>
                  </a:cubicBezTo>
                  <a:cubicBezTo>
                    <a:pt x="15" y="23"/>
                    <a:pt x="21" y="20"/>
                    <a:pt x="23" y="20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852"/>
              <a:endParaRPr lang="en-GB" sz="1799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21" name="Freeform 104">
              <a:extLst>
                <a:ext uri="{FF2B5EF4-FFF2-40B4-BE49-F238E27FC236}">
                  <a16:creationId xmlns:a16="http://schemas.microsoft.com/office/drawing/2014/main" id="{E0BAA422-AA1C-42DF-A093-E12A15552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" y="2128"/>
              <a:ext cx="7" cy="16"/>
            </a:xfrm>
            <a:custGeom>
              <a:avLst/>
              <a:gdLst>
                <a:gd name="T0" fmla="*/ 7 w 7"/>
                <a:gd name="T1" fmla="*/ 0 h 16"/>
                <a:gd name="T2" fmla="*/ 4 w 7"/>
                <a:gd name="T3" fmla="*/ 6 h 16"/>
                <a:gd name="T4" fmla="*/ 0 w 7"/>
                <a:gd name="T5" fmla="*/ 13 h 16"/>
                <a:gd name="T6" fmla="*/ 2 w 7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6">
                  <a:moveTo>
                    <a:pt x="7" y="0"/>
                  </a:moveTo>
                  <a:cubicBezTo>
                    <a:pt x="4" y="0"/>
                    <a:pt x="4" y="3"/>
                    <a:pt x="4" y="6"/>
                  </a:cubicBezTo>
                  <a:cubicBezTo>
                    <a:pt x="4" y="9"/>
                    <a:pt x="0" y="9"/>
                    <a:pt x="0" y="13"/>
                  </a:cubicBezTo>
                  <a:cubicBezTo>
                    <a:pt x="0" y="15"/>
                    <a:pt x="2" y="16"/>
                    <a:pt x="2" y="16"/>
                  </a:cubicBezTo>
                </a:path>
              </a:pathLst>
            </a:custGeom>
            <a:noFill/>
            <a:ln w="95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852"/>
              <a:endParaRPr lang="en-GB" sz="1799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22" name="Freeform 105">
              <a:extLst>
                <a:ext uri="{FF2B5EF4-FFF2-40B4-BE49-F238E27FC236}">
                  <a16:creationId xmlns:a16="http://schemas.microsoft.com/office/drawing/2014/main" id="{6B80B45F-7EB5-42FC-A078-7EDEEC082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9" y="2098"/>
              <a:ext cx="8" cy="4"/>
            </a:xfrm>
            <a:custGeom>
              <a:avLst/>
              <a:gdLst>
                <a:gd name="T0" fmla="*/ 8 w 8"/>
                <a:gd name="T1" fmla="*/ 4 h 4"/>
                <a:gd name="T2" fmla="*/ 0 w 8"/>
                <a:gd name="T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cubicBezTo>
                    <a:pt x="5" y="4"/>
                    <a:pt x="2" y="0"/>
                    <a:pt x="0" y="4"/>
                  </a:cubicBezTo>
                </a:path>
              </a:pathLst>
            </a:custGeom>
            <a:noFill/>
            <a:ln w="95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852"/>
              <a:endParaRPr lang="en-GB" sz="1799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23" name="Freeform 106">
              <a:extLst>
                <a:ext uri="{FF2B5EF4-FFF2-40B4-BE49-F238E27FC236}">
                  <a16:creationId xmlns:a16="http://schemas.microsoft.com/office/drawing/2014/main" id="{615F0BF6-7E1E-4287-A1E0-CFB8BDC36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0" y="2096"/>
              <a:ext cx="25" cy="9"/>
            </a:xfrm>
            <a:custGeom>
              <a:avLst/>
              <a:gdLst>
                <a:gd name="T0" fmla="*/ 25 w 25"/>
                <a:gd name="T1" fmla="*/ 9 h 9"/>
                <a:gd name="T2" fmla="*/ 22 w 25"/>
                <a:gd name="T3" fmla="*/ 2 h 9"/>
                <a:gd name="T4" fmla="*/ 20 w 25"/>
                <a:gd name="T5" fmla="*/ 2 h 9"/>
                <a:gd name="T6" fmla="*/ 15 w 25"/>
                <a:gd name="T7" fmla="*/ 0 h 9"/>
                <a:gd name="T8" fmla="*/ 0 w 25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25" y="9"/>
                  </a:moveTo>
                  <a:cubicBezTo>
                    <a:pt x="25" y="6"/>
                    <a:pt x="22" y="5"/>
                    <a:pt x="22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8" y="2"/>
                    <a:pt x="16" y="3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852"/>
              <a:endParaRPr lang="en-GB" sz="1799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24" name="Freeform 107">
              <a:extLst>
                <a:ext uri="{FF2B5EF4-FFF2-40B4-BE49-F238E27FC236}">
                  <a16:creationId xmlns:a16="http://schemas.microsoft.com/office/drawing/2014/main" id="{F5DBA990-6A9A-4904-A700-0B1EB2841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5" y="2034"/>
              <a:ext cx="2" cy="27"/>
            </a:xfrm>
            <a:custGeom>
              <a:avLst/>
              <a:gdLst>
                <a:gd name="T0" fmla="*/ 0 w 2"/>
                <a:gd name="T1" fmla="*/ 20 h 27"/>
                <a:gd name="T2" fmla="*/ 0 w 2"/>
                <a:gd name="T3" fmla="*/ 24 h 27"/>
                <a:gd name="T4" fmla="*/ 0 w 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7">
                  <a:moveTo>
                    <a:pt x="0" y="2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7"/>
                    <a:pt x="2" y="6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852"/>
              <a:endParaRPr lang="en-GB" sz="1799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25" name="Freeform 108">
              <a:extLst>
                <a:ext uri="{FF2B5EF4-FFF2-40B4-BE49-F238E27FC236}">
                  <a16:creationId xmlns:a16="http://schemas.microsoft.com/office/drawing/2014/main" id="{6F460F40-BAB5-4BED-8CC9-DBBDDF73A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5" y="2111"/>
              <a:ext cx="42" cy="29"/>
            </a:xfrm>
            <a:custGeom>
              <a:avLst/>
              <a:gdLst>
                <a:gd name="T0" fmla="*/ 10 w 42"/>
                <a:gd name="T1" fmla="*/ 17 h 29"/>
                <a:gd name="T2" fmla="*/ 0 w 42"/>
                <a:gd name="T3" fmla="*/ 17 h 29"/>
                <a:gd name="T4" fmla="*/ 9 w 42"/>
                <a:gd name="T5" fmla="*/ 23 h 29"/>
                <a:gd name="T6" fmla="*/ 9 w 42"/>
                <a:gd name="T7" fmla="*/ 25 h 29"/>
                <a:gd name="T8" fmla="*/ 9 w 42"/>
                <a:gd name="T9" fmla="*/ 25 h 29"/>
                <a:gd name="T10" fmla="*/ 9 w 42"/>
                <a:gd name="T11" fmla="*/ 25 h 29"/>
                <a:gd name="T12" fmla="*/ 13 w 42"/>
                <a:gd name="T13" fmla="*/ 27 h 29"/>
                <a:gd name="T14" fmla="*/ 36 w 42"/>
                <a:gd name="T15" fmla="*/ 27 h 29"/>
                <a:gd name="T16" fmla="*/ 42 w 42"/>
                <a:gd name="T17" fmla="*/ 8 h 29"/>
                <a:gd name="T18" fmla="*/ 35 w 42"/>
                <a:gd name="T19" fmla="*/ 0 h 29"/>
                <a:gd name="T20" fmla="*/ 27 w 42"/>
                <a:gd name="T21" fmla="*/ 12 h 29"/>
                <a:gd name="T22" fmla="*/ 13 w 42"/>
                <a:gd name="T23" fmla="*/ 16 h 29"/>
                <a:gd name="T24" fmla="*/ 10 w 42"/>
                <a:gd name="T2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29">
                  <a:moveTo>
                    <a:pt x="1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21"/>
                    <a:pt x="6" y="21"/>
                    <a:pt x="9" y="23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0" y="26"/>
                    <a:pt x="13" y="27"/>
                    <a:pt x="13" y="27"/>
                  </a:cubicBezTo>
                  <a:cubicBezTo>
                    <a:pt x="21" y="27"/>
                    <a:pt x="30" y="29"/>
                    <a:pt x="36" y="27"/>
                  </a:cubicBezTo>
                  <a:cubicBezTo>
                    <a:pt x="36" y="20"/>
                    <a:pt x="42" y="16"/>
                    <a:pt x="42" y="8"/>
                  </a:cubicBezTo>
                  <a:cubicBezTo>
                    <a:pt x="42" y="5"/>
                    <a:pt x="38" y="0"/>
                    <a:pt x="35" y="0"/>
                  </a:cubicBezTo>
                  <a:cubicBezTo>
                    <a:pt x="30" y="0"/>
                    <a:pt x="32" y="9"/>
                    <a:pt x="27" y="12"/>
                  </a:cubicBezTo>
                  <a:cubicBezTo>
                    <a:pt x="24" y="14"/>
                    <a:pt x="20" y="12"/>
                    <a:pt x="13" y="16"/>
                  </a:cubicBezTo>
                  <a:cubicBezTo>
                    <a:pt x="13" y="16"/>
                    <a:pt x="10" y="17"/>
                    <a:pt x="10" y="17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852"/>
              <a:endParaRPr lang="en-GB" sz="1799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26" name="Freeform 109">
              <a:extLst>
                <a:ext uri="{FF2B5EF4-FFF2-40B4-BE49-F238E27FC236}">
                  <a16:creationId xmlns:a16="http://schemas.microsoft.com/office/drawing/2014/main" id="{370C6462-06E9-48CF-91A3-CC267D8E0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5" y="2064"/>
              <a:ext cx="189" cy="121"/>
            </a:xfrm>
            <a:custGeom>
              <a:avLst/>
              <a:gdLst>
                <a:gd name="T0" fmla="*/ 162 w 189"/>
                <a:gd name="T1" fmla="*/ 67 h 121"/>
                <a:gd name="T2" fmla="*/ 142 w 189"/>
                <a:gd name="T3" fmla="*/ 47 h 121"/>
                <a:gd name="T4" fmla="*/ 138 w 189"/>
                <a:gd name="T5" fmla="*/ 43 h 121"/>
                <a:gd name="T6" fmla="*/ 127 w 189"/>
                <a:gd name="T7" fmla="*/ 37 h 121"/>
                <a:gd name="T8" fmla="*/ 103 w 189"/>
                <a:gd name="T9" fmla="*/ 28 h 121"/>
                <a:gd name="T10" fmla="*/ 103 w 189"/>
                <a:gd name="T11" fmla="*/ 28 h 121"/>
                <a:gd name="T12" fmla="*/ 103 w 189"/>
                <a:gd name="T13" fmla="*/ 28 h 121"/>
                <a:gd name="T14" fmla="*/ 102 w 189"/>
                <a:gd name="T15" fmla="*/ 26 h 121"/>
                <a:gd name="T16" fmla="*/ 103 w 189"/>
                <a:gd name="T17" fmla="*/ 26 h 121"/>
                <a:gd name="T18" fmla="*/ 97 w 189"/>
                <a:gd name="T19" fmla="*/ 23 h 121"/>
                <a:gd name="T20" fmla="*/ 88 w 189"/>
                <a:gd name="T21" fmla="*/ 23 h 121"/>
                <a:gd name="T22" fmla="*/ 77 w 189"/>
                <a:gd name="T23" fmla="*/ 15 h 121"/>
                <a:gd name="T24" fmla="*/ 74 w 189"/>
                <a:gd name="T25" fmla="*/ 14 h 121"/>
                <a:gd name="T26" fmla="*/ 62 w 189"/>
                <a:gd name="T27" fmla="*/ 23 h 121"/>
                <a:gd name="T28" fmla="*/ 53 w 189"/>
                <a:gd name="T29" fmla="*/ 29 h 121"/>
                <a:gd name="T30" fmla="*/ 47 w 189"/>
                <a:gd name="T31" fmla="*/ 35 h 121"/>
                <a:gd name="T32" fmla="*/ 41 w 189"/>
                <a:gd name="T33" fmla="*/ 28 h 121"/>
                <a:gd name="T34" fmla="*/ 35 w 189"/>
                <a:gd name="T35" fmla="*/ 23 h 121"/>
                <a:gd name="T36" fmla="*/ 35 w 189"/>
                <a:gd name="T37" fmla="*/ 8 h 121"/>
                <a:gd name="T38" fmla="*/ 18 w 189"/>
                <a:gd name="T39" fmla="*/ 0 h 121"/>
                <a:gd name="T40" fmla="*/ 4 w 189"/>
                <a:gd name="T41" fmla="*/ 6 h 121"/>
                <a:gd name="T42" fmla="*/ 0 w 189"/>
                <a:gd name="T43" fmla="*/ 11 h 121"/>
                <a:gd name="T44" fmla="*/ 11 w 189"/>
                <a:gd name="T45" fmla="*/ 20 h 121"/>
                <a:gd name="T46" fmla="*/ 13 w 189"/>
                <a:gd name="T47" fmla="*/ 23 h 121"/>
                <a:gd name="T48" fmla="*/ 18 w 189"/>
                <a:gd name="T49" fmla="*/ 24 h 121"/>
                <a:gd name="T50" fmla="*/ 29 w 189"/>
                <a:gd name="T51" fmla="*/ 23 h 121"/>
                <a:gd name="T52" fmla="*/ 30 w 189"/>
                <a:gd name="T53" fmla="*/ 23 h 121"/>
                <a:gd name="T54" fmla="*/ 13 w 189"/>
                <a:gd name="T55" fmla="*/ 30 h 121"/>
                <a:gd name="T56" fmla="*/ 19 w 189"/>
                <a:gd name="T57" fmla="*/ 35 h 121"/>
                <a:gd name="T58" fmla="*/ 21 w 189"/>
                <a:gd name="T59" fmla="*/ 44 h 121"/>
                <a:gd name="T60" fmla="*/ 24 w 189"/>
                <a:gd name="T61" fmla="*/ 45 h 121"/>
                <a:gd name="T62" fmla="*/ 30 w 189"/>
                <a:gd name="T63" fmla="*/ 38 h 121"/>
                <a:gd name="T64" fmla="*/ 30 w 189"/>
                <a:gd name="T65" fmla="*/ 43 h 121"/>
                <a:gd name="T66" fmla="*/ 42 w 189"/>
                <a:gd name="T67" fmla="*/ 52 h 121"/>
                <a:gd name="T68" fmla="*/ 62 w 189"/>
                <a:gd name="T69" fmla="*/ 55 h 121"/>
                <a:gd name="T70" fmla="*/ 77 w 189"/>
                <a:gd name="T71" fmla="*/ 67 h 121"/>
                <a:gd name="T72" fmla="*/ 82 w 189"/>
                <a:gd name="T73" fmla="*/ 85 h 121"/>
                <a:gd name="T74" fmla="*/ 73 w 189"/>
                <a:gd name="T75" fmla="*/ 94 h 121"/>
                <a:gd name="T76" fmla="*/ 77 w 189"/>
                <a:gd name="T77" fmla="*/ 97 h 121"/>
                <a:gd name="T78" fmla="*/ 85 w 189"/>
                <a:gd name="T79" fmla="*/ 97 h 121"/>
                <a:gd name="T80" fmla="*/ 91 w 189"/>
                <a:gd name="T81" fmla="*/ 94 h 121"/>
                <a:gd name="T82" fmla="*/ 112 w 189"/>
                <a:gd name="T83" fmla="*/ 108 h 121"/>
                <a:gd name="T84" fmla="*/ 124 w 189"/>
                <a:gd name="T85" fmla="*/ 108 h 121"/>
                <a:gd name="T86" fmla="*/ 127 w 189"/>
                <a:gd name="T87" fmla="*/ 97 h 121"/>
                <a:gd name="T88" fmla="*/ 139 w 189"/>
                <a:gd name="T89" fmla="*/ 86 h 121"/>
                <a:gd name="T90" fmla="*/ 165 w 189"/>
                <a:gd name="T91" fmla="*/ 108 h 121"/>
                <a:gd name="T92" fmla="*/ 168 w 189"/>
                <a:gd name="T93" fmla="*/ 110 h 121"/>
                <a:gd name="T94" fmla="*/ 182 w 189"/>
                <a:gd name="T95" fmla="*/ 121 h 121"/>
                <a:gd name="T96" fmla="*/ 189 w 189"/>
                <a:gd name="T97" fmla="*/ 112 h 121"/>
                <a:gd name="T98" fmla="*/ 187 w 189"/>
                <a:gd name="T99" fmla="*/ 108 h 121"/>
                <a:gd name="T100" fmla="*/ 179 w 189"/>
                <a:gd name="T101" fmla="*/ 103 h 121"/>
                <a:gd name="T102" fmla="*/ 173 w 189"/>
                <a:gd name="T103" fmla="*/ 91 h 121"/>
                <a:gd name="T104" fmla="*/ 167 w 189"/>
                <a:gd name="T105" fmla="*/ 80 h 121"/>
                <a:gd name="T106" fmla="*/ 173 w 189"/>
                <a:gd name="T107" fmla="*/ 74 h 121"/>
                <a:gd name="T108" fmla="*/ 162 w 189"/>
                <a:gd name="T109" fmla="*/ 6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9" h="121">
                  <a:moveTo>
                    <a:pt x="162" y="67"/>
                  </a:moveTo>
                  <a:cubicBezTo>
                    <a:pt x="153" y="62"/>
                    <a:pt x="155" y="50"/>
                    <a:pt x="142" y="47"/>
                  </a:cubicBezTo>
                  <a:cubicBezTo>
                    <a:pt x="141" y="45"/>
                    <a:pt x="138" y="45"/>
                    <a:pt x="138" y="43"/>
                  </a:cubicBezTo>
                  <a:cubicBezTo>
                    <a:pt x="133" y="43"/>
                    <a:pt x="132" y="37"/>
                    <a:pt x="127" y="37"/>
                  </a:cubicBezTo>
                  <a:cubicBezTo>
                    <a:pt x="120" y="37"/>
                    <a:pt x="109" y="32"/>
                    <a:pt x="103" y="28"/>
                  </a:cubicBezTo>
                  <a:cubicBezTo>
                    <a:pt x="103" y="28"/>
                    <a:pt x="103" y="28"/>
                    <a:pt x="103" y="28"/>
                  </a:cubicBezTo>
                  <a:cubicBezTo>
                    <a:pt x="103" y="28"/>
                    <a:pt x="103" y="28"/>
                    <a:pt x="103" y="28"/>
                  </a:cubicBezTo>
                  <a:cubicBezTo>
                    <a:pt x="103" y="26"/>
                    <a:pt x="103" y="26"/>
                    <a:pt x="102" y="26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2" y="26"/>
                    <a:pt x="98" y="24"/>
                    <a:pt x="97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5" y="22"/>
                    <a:pt x="82" y="17"/>
                    <a:pt x="77" y="15"/>
                  </a:cubicBezTo>
                  <a:cubicBezTo>
                    <a:pt x="77" y="15"/>
                    <a:pt x="74" y="15"/>
                    <a:pt x="74" y="14"/>
                  </a:cubicBezTo>
                  <a:cubicBezTo>
                    <a:pt x="70" y="14"/>
                    <a:pt x="65" y="22"/>
                    <a:pt x="62" y="23"/>
                  </a:cubicBezTo>
                  <a:cubicBezTo>
                    <a:pt x="58" y="24"/>
                    <a:pt x="56" y="24"/>
                    <a:pt x="53" y="29"/>
                  </a:cubicBezTo>
                  <a:cubicBezTo>
                    <a:pt x="53" y="29"/>
                    <a:pt x="50" y="35"/>
                    <a:pt x="47" y="35"/>
                  </a:cubicBezTo>
                  <a:cubicBezTo>
                    <a:pt x="45" y="35"/>
                    <a:pt x="41" y="29"/>
                    <a:pt x="41" y="28"/>
                  </a:cubicBezTo>
                  <a:cubicBezTo>
                    <a:pt x="38" y="28"/>
                    <a:pt x="35" y="26"/>
                    <a:pt x="35" y="23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29" y="6"/>
                    <a:pt x="24" y="0"/>
                    <a:pt x="18" y="0"/>
                  </a:cubicBezTo>
                  <a:cubicBezTo>
                    <a:pt x="12" y="0"/>
                    <a:pt x="9" y="6"/>
                    <a:pt x="4" y="6"/>
                  </a:cubicBezTo>
                  <a:cubicBezTo>
                    <a:pt x="3" y="6"/>
                    <a:pt x="0" y="8"/>
                    <a:pt x="0" y="11"/>
                  </a:cubicBezTo>
                  <a:cubicBezTo>
                    <a:pt x="0" y="17"/>
                    <a:pt x="9" y="14"/>
                    <a:pt x="11" y="20"/>
                  </a:cubicBezTo>
                  <a:cubicBezTo>
                    <a:pt x="12" y="22"/>
                    <a:pt x="12" y="23"/>
                    <a:pt x="13" y="23"/>
                  </a:cubicBezTo>
                  <a:cubicBezTo>
                    <a:pt x="15" y="24"/>
                    <a:pt x="17" y="24"/>
                    <a:pt x="18" y="24"/>
                  </a:cubicBezTo>
                  <a:cubicBezTo>
                    <a:pt x="23" y="24"/>
                    <a:pt x="24" y="24"/>
                    <a:pt x="29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29" y="29"/>
                    <a:pt x="18" y="28"/>
                    <a:pt x="13" y="30"/>
                  </a:cubicBezTo>
                  <a:cubicBezTo>
                    <a:pt x="13" y="34"/>
                    <a:pt x="18" y="32"/>
                    <a:pt x="19" y="35"/>
                  </a:cubicBezTo>
                  <a:cubicBezTo>
                    <a:pt x="21" y="38"/>
                    <a:pt x="19" y="41"/>
                    <a:pt x="21" y="44"/>
                  </a:cubicBezTo>
                  <a:cubicBezTo>
                    <a:pt x="21" y="45"/>
                    <a:pt x="24" y="45"/>
                    <a:pt x="24" y="45"/>
                  </a:cubicBezTo>
                  <a:cubicBezTo>
                    <a:pt x="27" y="45"/>
                    <a:pt x="29" y="41"/>
                    <a:pt x="30" y="38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5" y="40"/>
                    <a:pt x="38" y="52"/>
                    <a:pt x="42" y="52"/>
                  </a:cubicBezTo>
                  <a:cubicBezTo>
                    <a:pt x="48" y="52"/>
                    <a:pt x="58" y="53"/>
                    <a:pt x="62" y="55"/>
                  </a:cubicBezTo>
                  <a:cubicBezTo>
                    <a:pt x="65" y="58"/>
                    <a:pt x="76" y="62"/>
                    <a:pt x="77" y="67"/>
                  </a:cubicBezTo>
                  <a:cubicBezTo>
                    <a:pt x="79" y="73"/>
                    <a:pt x="76" y="79"/>
                    <a:pt x="82" y="85"/>
                  </a:cubicBezTo>
                  <a:cubicBezTo>
                    <a:pt x="79" y="86"/>
                    <a:pt x="73" y="88"/>
                    <a:pt x="73" y="94"/>
                  </a:cubicBezTo>
                  <a:cubicBezTo>
                    <a:pt x="73" y="97"/>
                    <a:pt x="76" y="97"/>
                    <a:pt x="77" y="97"/>
                  </a:cubicBezTo>
                  <a:cubicBezTo>
                    <a:pt x="85" y="97"/>
                    <a:pt x="85" y="97"/>
                    <a:pt x="85" y="97"/>
                  </a:cubicBezTo>
                  <a:cubicBezTo>
                    <a:pt x="85" y="95"/>
                    <a:pt x="89" y="94"/>
                    <a:pt x="91" y="94"/>
                  </a:cubicBezTo>
                  <a:cubicBezTo>
                    <a:pt x="100" y="94"/>
                    <a:pt x="103" y="108"/>
                    <a:pt x="112" y="108"/>
                  </a:cubicBezTo>
                  <a:cubicBezTo>
                    <a:pt x="124" y="108"/>
                    <a:pt x="124" y="108"/>
                    <a:pt x="124" y="108"/>
                  </a:cubicBezTo>
                  <a:cubicBezTo>
                    <a:pt x="124" y="104"/>
                    <a:pt x="127" y="103"/>
                    <a:pt x="127" y="97"/>
                  </a:cubicBezTo>
                  <a:cubicBezTo>
                    <a:pt x="132" y="94"/>
                    <a:pt x="130" y="86"/>
                    <a:pt x="139" y="86"/>
                  </a:cubicBezTo>
                  <a:cubicBezTo>
                    <a:pt x="152" y="86"/>
                    <a:pt x="158" y="98"/>
                    <a:pt x="165" y="108"/>
                  </a:cubicBezTo>
                  <a:cubicBezTo>
                    <a:pt x="165" y="108"/>
                    <a:pt x="168" y="109"/>
                    <a:pt x="168" y="110"/>
                  </a:cubicBezTo>
                  <a:cubicBezTo>
                    <a:pt x="168" y="115"/>
                    <a:pt x="176" y="120"/>
                    <a:pt x="182" y="121"/>
                  </a:cubicBezTo>
                  <a:cubicBezTo>
                    <a:pt x="182" y="121"/>
                    <a:pt x="189" y="114"/>
                    <a:pt x="189" y="112"/>
                  </a:cubicBezTo>
                  <a:cubicBezTo>
                    <a:pt x="188" y="110"/>
                    <a:pt x="188" y="108"/>
                    <a:pt x="187" y="108"/>
                  </a:cubicBezTo>
                  <a:cubicBezTo>
                    <a:pt x="183" y="108"/>
                    <a:pt x="180" y="104"/>
                    <a:pt x="179" y="103"/>
                  </a:cubicBezTo>
                  <a:cubicBezTo>
                    <a:pt x="176" y="97"/>
                    <a:pt x="177" y="95"/>
                    <a:pt x="173" y="91"/>
                  </a:cubicBezTo>
                  <a:cubicBezTo>
                    <a:pt x="173" y="89"/>
                    <a:pt x="167" y="82"/>
                    <a:pt x="167" y="80"/>
                  </a:cubicBezTo>
                  <a:cubicBezTo>
                    <a:pt x="167" y="77"/>
                    <a:pt x="173" y="79"/>
                    <a:pt x="173" y="74"/>
                  </a:cubicBezTo>
                  <a:cubicBezTo>
                    <a:pt x="173" y="64"/>
                    <a:pt x="165" y="70"/>
                    <a:pt x="162" y="67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852"/>
              <a:endParaRPr lang="en-GB" sz="1799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27" name="Freeform 110">
              <a:extLst>
                <a:ext uri="{FF2B5EF4-FFF2-40B4-BE49-F238E27FC236}">
                  <a16:creationId xmlns:a16="http://schemas.microsoft.com/office/drawing/2014/main" id="{A09FD8D4-02E1-4D48-8095-E9EE17307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8" y="2127"/>
              <a:ext cx="9" cy="11"/>
            </a:xfrm>
            <a:custGeom>
              <a:avLst/>
              <a:gdLst>
                <a:gd name="T0" fmla="*/ 9 w 9"/>
                <a:gd name="T1" fmla="*/ 11 h 11"/>
                <a:gd name="T2" fmla="*/ 0 w 9"/>
                <a:gd name="T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" h="11">
                  <a:moveTo>
                    <a:pt x="9" y="11"/>
                  </a:moveTo>
                  <a:cubicBezTo>
                    <a:pt x="9" y="10"/>
                    <a:pt x="2" y="1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852"/>
              <a:endParaRPr lang="en-GB" sz="1799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28" name="Freeform 111">
              <a:extLst>
                <a:ext uri="{FF2B5EF4-FFF2-40B4-BE49-F238E27FC236}">
                  <a16:creationId xmlns:a16="http://schemas.microsoft.com/office/drawing/2014/main" id="{C579052E-CE14-4D23-8438-A768FA733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7" y="2182"/>
              <a:ext cx="5" cy="6"/>
            </a:xfrm>
            <a:custGeom>
              <a:avLst/>
              <a:gdLst>
                <a:gd name="T0" fmla="*/ 5 w 5"/>
                <a:gd name="T1" fmla="*/ 6 h 6"/>
                <a:gd name="T2" fmla="*/ 0 w 5"/>
                <a:gd name="T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" h="6">
                  <a:moveTo>
                    <a:pt x="5" y="6"/>
                  </a:moveTo>
                  <a:cubicBezTo>
                    <a:pt x="4" y="3"/>
                    <a:pt x="3" y="2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852"/>
              <a:endParaRPr lang="en-GB" sz="1799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29" name="Freeform 112">
              <a:extLst>
                <a:ext uri="{FF2B5EF4-FFF2-40B4-BE49-F238E27FC236}">
                  <a16:creationId xmlns:a16="http://schemas.microsoft.com/office/drawing/2014/main" id="{7F954E58-44D8-44E9-A64A-592F6DC13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9" y="2176"/>
              <a:ext cx="13" cy="6"/>
            </a:xfrm>
            <a:custGeom>
              <a:avLst/>
              <a:gdLst>
                <a:gd name="T0" fmla="*/ 13 w 13"/>
                <a:gd name="T1" fmla="*/ 6 h 6"/>
                <a:gd name="T2" fmla="*/ 0 w 13"/>
                <a:gd name="T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6">
                  <a:moveTo>
                    <a:pt x="13" y="6"/>
                  </a:moveTo>
                  <a:cubicBezTo>
                    <a:pt x="11" y="2"/>
                    <a:pt x="7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852"/>
              <a:endParaRPr lang="en-GB" sz="1799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30" name="Freeform 113">
              <a:extLst>
                <a:ext uri="{FF2B5EF4-FFF2-40B4-BE49-F238E27FC236}">
                  <a16:creationId xmlns:a16="http://schemas.microsoft.com/office/drawing/2014/main" id="{16922280-D5F7-4A6A-841F-F0CA89262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2" y="2159"/>
              <a:ext cx="10" cy="14"/>
            </a:xfrm>
            <a:custGeom>
              <a:avLst/>
              <a:gdLst>
                <a:gd name="T0" fmla="*/ 10 w 10"/>
                <a:gd name="T1" fmla="*/ 14 h 14"/>
                <a:gd name="T2" fmla="*/ 0 w 10"/>
                <a:gd name="T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" h="14">
                  <a:moveTo>
                    <a:pt x="10" y="14"/>
                  </a:moveTo>
                  <a:cubicBezTo>
                    <a:pt x="8" y="8"/>
                    <a:pt x="5" y="3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852"/>
              <a:endParaRPr lang="en-GB" sz="1799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31" name="Freeform 114">
              <a:extLst>
                <a:ext uri="{FF2B5EF4-FFF2-40B4-BE49-F238E27FC236}">
                  <a16:creationId xmlns:a16="http://schemas.microsoft.com/office/drawing/2014/main" id="{972C456A-17B1-4CB6-A594-A65D831D3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2150"/>
              <a:ext cx="14" cy="8"/>
            </a:xfrm>
            <a:custGeom>
              <a:avLst/>
              <a:gdLst>
                <a:gd name="T0" fmla="*/ 14 w 14"/>
                <a:gd name="T1" fmla="*/ 8 h 8"/>
                <a:gd name="T2" fmla="*/ 0 w 14"/>
                <a:gd name="T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8">
                  <a:moveTo>
                    <a:pt x="14" y="8"/>
                  </a:moveTo>
                  <a:cubicBezTo>
                    <a:pt x="11" y="4"/>
                    <a:pt x="3" y="1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852"/>
              <a:endParaRPr lang="en-GB" sz="1799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32" name="Freeform 115">
              <a:extLst>
                <a:ext uri="{FF2B5EF4-FFF2-40B4-BE49-F238E27FC236}">
                  <a16:creationId xmlns:a16="http://schemas.microsoft.com/office/drawing/2014/main" id="{552F95B3-AE08-45A7-9C92-09F96F8A1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5" y="2138"/>
              <a:ext cx="2" cy="2"/>
            </a:xfrm>
            <a:custGeom>
              <a:avLst/>
              <a:gdLst>
                <a:gd name="T0" fmla="*/ 0 w 8"/>
                <a:gd name="T1" fmla="*/ 0 h 8"/>
                <a:gd name="T2" fmla="*/ 8 w 8"/>
                <a:gd name="T3" fmla="*/ 8 h 8"/>
                <a:gd name="T4" fmla="*/ 0 w 8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cubicBezTo>
                    <a:pt x="0" y="8"/>
                    <a:pt x="8" y="8"/>
                    <a:pt x="8" y="8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852"/>
              <a:endParaRPr lang="en-GB" sz="1799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33" name="Freeform 116">
              <a:extLst>
                <a:ext uri="{FF2B5EF4-FFF2-40B4-BE49-F238E27FC236}">
                  <a16:creationId xmlns:a16="http://schemas.microsoft.com/office/drawing/2014/main" id="{28305952-03CF-4194-A2F7-AF9964A34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140"/>
              <a:ext cx="6" cy="4"/>
            </a:xfrm>
            <a:custGeom>
              <a:avLst/>
              <a:gdLst>
                <a:gd name="T0" fmla="*/ 6 w 6"/>
                <a:gd name="T1" fmla="*/ 4 h 4"/>
                <a:gd name="T2" fmla="*/ 0 w 6"/>
                <a:gd name="T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4">
                  <a:moveTo>
                    <a:pt x="6" y="4"/>
                  </a:move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852"/>
              <a:endParaRPr lang="en-GB" sz="1799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34" name="Freeform 117">
              <a:extLst>
                <a:ext uri="{FF2B5EF4-FFF2-40B4-BE49-F238E27FC236}">
                  <a16:creationId xmlns:a16="http://schemas.microsoft.com/office/drawing/2014/main" id="{B9D9B693-2088-4EBE-96CA-A4E663507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4" y="2573"/>
              <a:ext cx="39" cy="47"/>
            </a:xfrm>
            <a:custGeom>
              <a:avLst/>
              <a:gdLst>
                <a:gd name="T0" fmla="*/ 20 w 39"/>
                <a:gd name="T1" fmla="*/ 8 h 47"/>
                <a:gd name="T2" fmla="*/ 0 w 39"/>
                <a:gd name="T3" fmla="*/ 8 h 47"/>
                <a:gd name="T4" fmla="*/ 23 w 39"/>
                <a:gd name="T5" fmla="*/ 47 h 47"/>
                <a:gd name="T6" fmla="*/ 39 w 39"/>
                <a:gd name="T7" fmla="*/ 16 h 47"/>
                <a:gd name="T8" fmla="*/ 35 w 39"/>
                <a:gd name="T9" fmla="*/ 3 h 47"/>
                <a:gd name="T10" fmla="*/ 20 w 39"/>
                <a:gd name="T11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7">
                  <a:moveTo>
                    <a:pt x="20" y="8"/>
                  </a:moveTo>
                  <a:cubicBezTo>
                    <a:pt x="20" y="8"/>
                    <a:pt x="0" y="0"/>
                    <a:pt x="0" y="8"/>
                  </a:cubicBezTo>
                  <a:cubicBezTo>
                    <a:pt x="0" y="17"/>
                    <a:pt x="12" y="47"/>
                    <a:pt x="23" y="47"/>
                  </a:cubicBezTo>
                  <a:cubicBezTo>
                    <a:pt x="28" y="47"/>
                    <a:pt x="39" y="25"/>
                    <a:pt x="39" y="16"/>
                  </a:cubicBezTo>
                  <a:cubicBezTo>
                    <a:pt x="39" y="11"/>
                    <a:pt x="36" y="8"/>
                    <a:pt x="35" y="3"/>
                  </a:cubicBezTo>
                  <a:cubicBezTo>
                    <a:pt x="30" y="5"/>
                    <a:pt x="24" y="8"/>
                    <a:pt x="20" y="8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852"/>
              <a:endParaRPr lang="en-GB" sz="1799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35" name="Freeform 118">
              <a:extLst>
                <a:ext uri="{FF2B5EF4-FFF2-40B4-BE49-F238E27FC236}">
                  <a16:creationId xmlns:a16="http://schemas.microsoft.com/office/drawing/2014/main" id="{58EE5633-53AA-4F14-9FB0-A96D022E9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3" y="2191"/>
              <a:ext cx="401" cy="363"/>
            </a:xfrm>
            <a:custGeom>
              <a:avLst/>
              <a:gdLst>
                <a:gd name="T0" fmla="*/ 372 w 401"/>
                <a:gd name="T1" fmla="*/ 143 h 363"/>
                <a:gd name="T2" fmla="*/ 354 w 401"/>
                <a:gd name="T3" fmla="*/ 119 h 363"/>
                <a:gd name="T4" fmla="*/ 321 w 401"/>
                <a:gd name="T5" fmla="*/ 71 h 363"/>
                <a:gd name="T6" fmla="*/ 303 w 401"/>
                <a:gd name="T7" fmla="*/ 44 h 363"/>
                <a:gd name="T8" fmla="*/ 293 w 401"/>
                <a:gd name="T9" fmla="*/ 0 h 363"/>
                <a:gd name="T10" fmla="*/ 284 w 401"/>
                <a:gd name="T11" fmla="*/ 51 h 363"/>
                <a:gd name="T12" fmla="*/ 255 w 401"/>
                <a:gd name="T13" fmla="*/ 74 h 363"/>
                <a:gd name="T14" fmla="*/ 228 w 401"/>
                <a:gd name="T15" fmla="*/ 56 h 363"/>
                <a:gd name="T16" fmla="*/ 225 w 401"/>
                <a:gd name="T17" fmla="*/ 30 h 363"/>
                <a:gd name="T18" fmla="*/ 226 w 401"/>
                <a:gd name="T19" fmla="*/ 15 h 363"/>
                <a:gd name="T20" fmla="*/ 192 w 401"/>
                <a:gd name="T21" fmla="*/ 17 h 363"/>
                <a:gd name="T22" fmla="*/ 165 w 401"/>
                <a:gd name="T23" fmla="*/ 28 h 363"/>
                <a:gd name="T24" fmla="*/ 159 w 401"/>
                <a:gd name="T25" fmla="*/ 54 h 363"/>
                <a:gd name="T26" fmla="*/ 146 w 401"/>
                <a:gd name="T27" fmla="*/ 54 h 363"/>
                <a:gd name="T28" fmla="*/ 116 w 401"/>
                <a:gd name="T29" fmla="*/ 46 h 363"/>
                <a:gd name="T30" fmla="*/ 92 w 401"/>
                <a:gd name="T31" fmla="*/ 72 h 363"/>
                <a:gd name="T32" fmla="*/ 88 w 401"/>
                <a:gd name="T33" fmla="*/ 90 h 363"/>
                <a:gd name="T34" fmla="*/ 23 w 401"/>
                <a:gd name="T35" fmla="*/ 125 h 363"/>
                <a:gd name="T36" fmla="*/ 0 w 401"/>
                <a:gd name="T37" fmla="*/ 143 h 363"/>
                <a:gd name="T38" fmla="*/ 5 w 401"/>
                <a:gd name="T39" fmla="*/ 188 h 363"/>
                <a:gd name="T40" fmla="*/ 6 w 401"/>
                <a:gd name="T41" fmla="*/ 209 h 363"/>
                <a:gd name="T42" fmla="*/ 23 w 401"/>
                <a:gd name="T43" fmla="*/ 276 h 363"/>
                <a:gd name="T44" fmla="*/ 38 w 401"/>
                <a:gd name="T45" fmla="*/ 309 h 363"/>
                <a:gd name="T46" fmla="*/ 82 w 401"/>
                <a:gd name="T47" fmla="*/ 295 h 363"/>
                <a:gd name="T48" fmla="*/ 145 w 401"/>
                <a:gd name="T49" fmla="*/ 271 h 363"/>
                <a:gd name="T50" fmla="*/ 205 w 401"/>
                <a:gd name="T51" fmla="*/ 274 h 363"/>
                <a:gd name="T52" fmla="*/ 220 w 401"/>
                <a:gd name="T53" fmla="*/ 307 h 363"/>
                <a:gd name="T54" fmla="*/ 237 w 401"/>
                <a:gd name="T55" fmla="*/ 312 h 363"/>
                <a:gd name="T56" fmla="*/ 252 w 401"/>
                <a:gd name="T57" fmla="*/ 316 h 363"/>
                <a:gd name="T58" fmla="*/ 258 w 401"/>
                <a:gd name="T59" fmla="*/ 315 h 363"/>
                <a:gd name="T60" fmla="*/ 300 w 401"/>
                <a:gd name="T61" fmla="*/ 360 h 363"/>
                <a:gd name="T62" fmla="*/ 332 w 401"/>
                <a:gd name="T63" fmla="*/ 363 h 363"/>
                <a:gd name="T64" fmla="*/ 366 w 401"/>
                <a:gd name="T65" fmla="*/ 335 h 363"/>
                <a:gd name="T66" fmla="*/ 392 w 401"/>
                <a:gd name="T67" fmla="*/ 267 h 363"/>
                <a:gd name="T68" fmla="*/ 395 w 401"/>
                <a:gd name="T69" fmla="*/ 247 h 363"/>
                <a:gd name="T70" fmla="*/ 392 w 401"/>
                <a:gd name="T71" fmla="*/ 176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1" h="363">
                  <a:moveTo>
                    <a:pt x="392" y="176"/>
                  </a:moveTo>
                  <a:cubicBezTo>
                    <a:pt x="384" y="167"/>
                    <a:pt x="372" y="160"/>
                    <a:pt x="372" y="143"/>
                  </a:cubicBezTo>
                  <a:cubicBezTo>
                    <a:pt x="368" y="143"/>
                    <a:pt x="362" y="143"/>
                    <a:pt x="360" y="138"/>
                  </a:cubicBezTo>
                  <a:cubicBezTo>
                    <a:pt x="359" y="132"/>
                    <a:pt x="357" y="125"/>
                    <a:pt x="354" y="119"/>
                  </a:cubicBezTo>
                  <a:cubicBezTo>
                    <a:pt x="348" y="113"/>
                    <a:pt x="333" y="108"/>
                    <a:pt x="330" y="98"/>
                  </a:cubicBezTo>
                  <a:cubicBezTo>
                    <a:pt x="327" y="87"/>
                    <a:pt x="324" y="83"/>
                    <a:pt x="321" y="71"/>
                  </a:cubicBezTo>
                  <a:cubicBezTo>
                    <a:pt x="320" y="65"/>
                    <a:pt x="320" y="51"/>
                    <a:pt x="315" y="48"/>
                  </a:cubicBezTo>
                  <a:cubicBezTo>
                    <a:pt x="314" y="46"/>
                    <a:pt x="308" y="44"/>
                    <a:pt x="303" y="44"/>
                  </a:cubicBezTo>
                  <a:cubicBezTo>
                    <a:pt x="300" y="39"/>
                    <a:pt x="302" y="32"/>
                    <a:pt x="300" y="25"/>
                  </a:cubicBezTo>
                  <a:cubicBezTo>
                    <a:pt x="299" y="18"/>
                    <a:pt x="294" y="11"/>
                    <a:pt x="293" y="0"/>
                  </a:cubicBezTo>
                  <a:cubicBezTo>
                    <a:pt x="287" y="3"/>
                    <a:pt x="288" y="9"/>
                    <a:pt x="284" y="13"/>
                  </a:cubicBezTo>
                  <a:cubicBezTo>
                    <a:pt x="284" y="51"/>
                    <a:pt x="284" y="51"/>
                    <a:pt x="284" y="51"/>
                  </a:cubicBezTo>
                  <a:cubicBezTo>
                    <a:pt x="281" y="62"/>
                    <a:pt x="279" y="86"/>
                    <a:pt x="269" y="86"/>
                  </a:cubicBezTo>
                  <a:cubicBezTo>
                    <a:pt x="261" y="86"/>
                    <a:pt x="259" y="77"/>
                    <a:pt x="255" y="74"/>
                  </a:cubicBezTo>
                  <a:cubicBezTo>
                    <a:pt x="246" y="71"/>
                    <a:pt x="241" y="68"/>
                    <a:pt x="231" y="65"/>
                  </a:cubicBezTo>
                  <a:cubicBezTo>
                    <a:pt x="229" y="63"/>
                    <a:pt x="229" y="57"/>
                    <a:pt x="228" y="56"/>
                  </a:cubicBezTo>
                  <a:cubicBezTo>
                    <a:pt x="226" y="54"/>
                    <a:pt x="220" y="54"/>
                    <a:pt x="220" y="51"/>
                  </a:cubicBezTo>
                  <a:cubicBezTo>
                    <a:pt x="225" y="30"/>
                    <a:pt x="225" y="30"/>
                    <a:pt x="225" y="30"/>
                  </a:cubicBezTo>
                  <a:cubicBezTo>
                    <a:pt x="228" y="28"/>
                    <a:pt x="234" y="27"/>
                    <a:pt x="234" y="22"/>
                  </a:cubicBezTo>
                  <a:cubicBezTo>
                    <a:pt x="234" y="18"/>
                    <a:pt x="228" y="15"/>
                    <a:pt x="226" y="15"/>
                  </a:cubicBezTo>
                  <a:cubicBezTo>
                    <a:pt x="222" y="15"/>
                    <a:pt x="220" y="18"/>
                    <a:pt x="216" y="18"/>
                  </a:cubicBezTo>
                  <a:cubicBezTo>
                    <a:pt x="204" y="18"/>
                    <a:pt x="189" y="12"/>
                    <a:pt x="192" y="17"/>
                  </a:cubicBezTo>
                  <a:cubicBezTo>
                    <a:pt x="190" y="17"/>
                    <a:pt x="187" y="18"/>
                    <a:pt x="186" y="18"/>
                  </a:cubicBezTo>
                  <a:cubicBezTo>
                    <a:pt x="180" y="18"/>
                    <a:pt x="165" y="22"/>
                    <a:pt x="165" y="28"/>
                  </a:cubicBezTo>
                  <a:cubicBezTo>
                    <a:pt x="165" y="34"/>
                    <a:pt x="160" y="38"/>
                    <a:pt x="160" y="44"/>
                  </a:cubicBezTo>
                  <a:cubicBezTo>
                    <a:pt x="160" y="46"/>
                    <a:pt x="160" y="50"/>
                    <a:pt x="159" y="54"/>
                  </a:cubicBezTo>
                  <a:cubicBezTo>
                    <a:pt x="159" y="53"/>
                    <a:pt x="156" y="50"/>
                    <a:pt x="154" y="50"/>
                  </a:cubicBezTo>
                  <a:cubicBezTo>
                    <a:pt x="151" y="50"/>
                    <a:pt x="148" y="51"/>
                    <a:pt x="146" y="54"/>
                  </a:cubicBezTo>
                  <a:cubicBezTo>
                    <a:pt x="145" y="46"/>
                    <a:pt x="142" y="39"/>
                    <a:pt x="136" y="39"/>
                  </a:cubicBezTo>
                  <a:cubicBezTo>
                    <a:pt x="128" y="39"/>
                    <a:pt x="126" y="46"/>
                    <a:pt x="116" y="46"/>
                  </a:cubicBezTo>
                  <a:cubicBezTo>
                    <a:pt x="116" y="57"/>
                    <a:pt x="104" y="69"/>
                    <a:pt x="101" y="66"/>
                  </a:cubicBezTo>
                  <a:cubicBezTo>
                    <a:pt x="100" y="72"/>
                    <a:pt x="94" y="77"/>
                    <a:pt x="92" y="72"/>
                  </a:cubicBezTo>
                  <a:cubicBezTo>
                    <a:pt x="89" y="74"/>
                    <a:pt x="88" y="78"/>
                    <a:pt x="88" y="83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88" y="104"/>
                    <a:pt x="59" y="116"/>
                    <a:pt x="47" y="119"/>
                  </a:cubicBezTo>
                  <a:cubicBezTo>
                    <a:pt x="40" y="121"/>
                    <a:pt x="28" y="121"/>
                    <a:pt x="23" y="125"/>
                  </a:cubicBezTo>
                  <a:cubicBezTo>
                    <a:pt x="20" y="129"/>
                    <a:pt x="11" y="140"/>
                    <a:pt x="5" y="142"/>
                  </a:cubicBezTo>
                  <a:cubicBezTo>
                    <a:pt x="5" y="140"/>
                    <a:pt x="0" y="138"/>
                    <a:pt x="0" y="143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178"/>
                    <a:pt x="5" y="182"/>
                    <a:pt x="5" y="188"/>
                  </a:cubicBezTo>
                  <a:cubicBezTo>
                    <a:pt x="5" y="191"/>
                    <a:pt x="6" y="193"/>
                    <a:pt x="5" y="194"/>
                  </a:cubicBezTo>
                  <a:cubicBezTo>
                    <a:pt x="4" y="193"/>
                    <a:pt x="5" y="202"/>
                    <a:pt x="6" y="209"/>
                  </a:cubicBezTo>
                  <a:cubicBezTo>
                    <a:pt x="11" y="225"/>
                    <a:pt x="13" y="231"/>
                    <a:pt x="17" y="250"/>
                  </a:cubicBezTo>
                  <a:cubicBezTo>
                    <a:pt x="19" y="258"/>
                    <a:pt x="23" y="264"/>
                    <a:pt x="23" y="276"/>
                  </a:cubicBezTo>
                  <a:cubicBezTo>
                    <a:pt x="23" y="285"/>
                    <a:pt x="16" y="288"/>
                    <a:pt x="16" y="295"/>
                  </a:cubicBezTo>
                  <a:cubicBezTo>
                    <a:pt x="16" y="300"/>
                    <a:pt x="32" y="309"/>
                    <a:pt x="38" y="309"/>
                  </a:cubicBezTo>
                  <a:cubicBezTo>
                    <a:pt x="53" y="309"/>
                    <a:pt x="59" y="295"/>
                    <a:pt x="71" y="295"/>
                  </a:cubicBezTo>
                  <a:cubicBezTo>
                    <a:pt x="76" y="295"/>
                    <a:pt x="76" y="292"/>
                    <a:pt x="82" y="295"/>
                  </a:cubicBezTo>
                  <a:cubicBezTo>
                    <a:pt x="89" y="295"/>
                    <a:pt x="95" y="294"/>
                    <a:pt x="101" y="292"/>
                  </a:cubicBezTo>
                  <a:cubicBezTo>
                    <a:pt x="104" y="271"/>
                    <a:pt x="127" y="279"/>
                    <a:pt x="145" y="271"/>
                  </a:cubicBezTo>
                  <a:cubicBezTo>
                    <a:pt x="153" y="268"/>
                    <a:pt x="156" y="262"/>
                    <a:pt x="168" y="262"/>
                  </a:cubicBezTo>
                  <a:cubicBezTo>
                    <a:pt x="180" y="262"/>
                    <a:pt x="199" y="267"/>
                    <a:pt x="205" y="274"/>
                  </a:cubicBezTo>
                  <a:cubicBezTo>
                    <a:pt x="208" y="279"/>
                    <a:pt x="216" y="300"/>
                    <a:pt x="219" y="300"/>
                  </a:cubicBezTo>
                  <a:cubicBezTo>
                    <a:pt x="219" y="300"/>
                    <a:pt x="217" y="307"/>
                    <a:pt x="220" y="307"/>
                  </a:cubicBezTo>
                  <a:cubicBezTo>
                    <a:pt x="223" y="307"/>
                    <a:pt x="226" y="307"/>
                    <a:pt x="229" y="307"/>
                  </a:cubicBezTo>
                  <a:cubicBezTo>
                    <a:pt x="235" y="307"/>
                    <a:pt x="235" y="312"/>
                    <a:pt x="237" y="312"/>
                  </a:cubicBezTo>
                  <a:cubicBezTo>
                    <a:pt x="241" y="312"/>
                    <a:pt x="249" y="313"/>
                    <a:pt x="247" y="316"/>
                  </a:cubicBezTo>
                  <a:cubicBezTo>
                    <a:pt x="252" y="316"/>
                    <a:pt x="252" y="316"/>
                    <a:pt x="252" y="316"/>
                  </a:cubicBezTo>
                  <a:cubicBezTo>
                    <a:pt x="253" y="315"/>
                    <a:pt x="256" y="315"/>
                    <a:pt x="258" y="313"/>
                  </a:cubicBezTo>
                  <a:cubicBezTo>
                    <a:pt x="258" y="313"/>
                    <a:pt x="258" y="315"/>
                    <a:pt x="258" y="315"/>
                  </a:cubicBezTo>
                  <a:cubicBezTo>
                    <a:pt x="259" y="321"/>
                    <a:pt x="264" y="325"/>
                    <a:pt x="264" y="333"/>
                  </a:cubicBezTo>
                  <a:cubicBezTo>
                    <a:pt x="264" y="350"/>
                    <a:pt x="287" y="360"/>
                    <a:pt x="300" y="360"/>
                  </a:cubicBezTo>
                  <a:cubicBezTo>
                    <a:pt x="308" y="360"/>
                    <a:pt x="306" y="352"/>
                    <a:pt x="314" y="351"/>
                  </a:cubicBezTo>
                  <a:cubicBezTo>
                    <a:pt x="314" y="354"/>
                    <a:pt x="329" y="363"/>
                    <a:pt x="332" y="363"/>
                  </a:cubicBezTo>
                  <a:cubicBezTo>
                    <a:pt x="333" y="344"/>
                    <a:pt x="362" y="352"/>
                    <a:pt x="366" y="333"/>
                  </a:cubicBezTo>
                  <a:cubicBezTo>
                    <a:pt x="366" y="335"/>
                    <a:pt x="366" y="335"/>
                    <a:pt x="366" y="335"/>
                  </a:cubicBezTo>
                  <a:cubicBezTo>
                    <a:pt x="366" y="319"/>
                    <a:pt x="374" y="306"/>
                    <a:pt x="377" y="297"/>
                  </a:cubicBezTo>
                  <a:cubicBezTo>
                    <a:pt x="380" y="283"/>
                    <a:pt x="386" y="279"/>
                    <a:pt x="392" y="267"/>
                  </a:cubicBezTo>
                  <a:cubicBezTo>
                    <a:pt x="395" y="264"/>
                    <a:pt x="393" y="262"/>
                    <a:pt x="395" y="259"/>
                  </a:cubicBezTo>
                  <a:cubicBezTo>
                    <a:pt x="395" y="247"/>
                    <a:pt x="395" y="247"/>
                    <a:pt x="395" y="247"/>
                  </a:cubicBezTo>
                  <a:cubicBezTo>
                    <a:pt x="398" y="242"/>
                    <a:pt x="401" y="231"/>
                    <a:pt x="401" y="221"/>
                  </a:cubicBezTo>
                  <a:cubicBezTo>
                    <a:pt x="401" y="208"/>
                    <a:pt x="397" y="185"/>
                    <a:pt x="392" y="176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852"/>
              <a:endParaRPr lang="en-GB" sz="1799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36" name="Freeform 119">
              <a:extLst>
                <a:ext uri="{FF2B5EF4-FFF2-40B4-BE49-F238E27FC236}">
                  <a16:creationId xmlns:a16="http://schemas.microsoft.com/office/drawing/2014/main" id="{B58B746C-F291-45A5-B2D7-AE91F81CD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3" y="2576"/>
              <a:ext cx="76" cy="89"/>
            </a:xfrm>
            <a:custGeom>
              <a:avLst/>
              <a:gdLst>
                <a:gd name="T0" fmla="*/ 61 w 76"/>
                <a:gd name="T1" fmla="*/ 0 h 89"/>
                <a:gd name="T2" fmla="*/ 53 w 76"/>
                <a:gd name="T3" fmla="*/ 14 h 89"/>
                <a:gd name="T4" fmla="*/ 53 w 76"/>
                <a:gd name="T5" fmla="*/ 17 h 89"/>
                <a:gd name="T6" fmla="*/ 46 w 76"/>
                <a:gd name="T7" fmla="*/ 21 h 89"/>
                <a:gd name="T8" fmla="*/ 46 w 76"/>
                <a:gd name="T9" fmla="*/ 26 h 89"/>
                <a:gd name="T10" fmla="*/ 40 w 76"/>
                <a:gd name="T11" fmla="*/ 35 h 89"/>
                <a:gd name="T12" fmla="*/ 20 w 76"/>
                <a:gd name="T13" fmla="*/ 48 h 89"/>
                <a:gd name="T14" fmla="*/ 14 w 76"/>
                <a:gd name="T15" fmla="*/ 54 h 89"/>
                <a:gd name="T16" fmla="*/ 0 w 76"/>
                <a:gd name="T17" fmla="*/ 77 h 89"/>
                <a:gd name="T18" fmla="*/ 2 w 76"/>
                <a:gd name="T19" fmla="*/ 80 h 89"/>
                <a:gd name="T20" fmla="*/ 17 w 76"/>
                <a:gd name="T21" fmla="*/ 88 h 89"/>
                <a:gd name="T22" fmla="*/ 24 w 76"/>
                <a:gd name="T23" fmla="*/ 89 h 89"/>
                <a:gd name="T24" fmla="*/ 38 w 76"/>
                <a:gd name="T25" fmla="*/ 80 h 89"/>
                <a:gd name="T26" fmla="*/ 50 w 76"/>
                <a:gd name="T27" fmla="*/ 50 h 89"/>
                <a:gd name="T28" fmla="*/ 62 w 76"/>
                <a:gd name="T29" fmla="*/ 48 h 89"/>
                <a:gd name="T30" fmla="*/ 62 w 76"/>
                <a:gd name="T31" fmla="*/ 35 h 89"/>
                <a:gd name="T32" fmla="*/ 76 w 76"/>
                <a:gd name="T33" fmla="*/ 14 h 89"/>
                <a:gd name="T34" fmla="*/ 61 w 76"/>
                <a:gd name="T3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6" h="89">
                  <a:moveTo>
                    <a:pt x="61" y="0"/>
                  </a:moveTo>
                  <a:cubicBezTo>
                    <a:pt x="58" y="2"/>
                    <a:pt x="53" y="8"/>
                    <a:pt x="53" y="14"/>
                  </a:cubicBezTo>
                  <a:cubicBezTo>
                    <a:pt x="53" y="15"/>
                    <a:pt x="53" y="15"/>
                    <a:pt x="53" y="17"/>
                  </a:cubicBezTo>
                  <a:cubicBezTo>
                    <a:pt x="50" y="17"/>
                    <a:pt x="47" y="18"/>
                    <a:pt x="46" y="21"/>
                  </a:cubicBezTo>
                  <a:cubicBezTo>
                    <a:pt x="46" y="23"/>
                    <a:pt x="46" y="26"/>
                    <a:pt x="46" y="26"/>
                  </a:cubicBezTo>
                  <a:cubicBezTo>
                    <a:pt x="46" y="26"/>
                    <a:pt x="41" y="35"/>
                    <a:pt x="40" y="35"/>
                  </a:cubicBezTo>
                  <a:cubicBezTo>
                    <a:pt x="34" y="39"/>
                    <a:pt x="27" y="48"/>
                    <a:pt x="20" y="48"/>
                  </a:cubicBezTo>
                  <a:cubicBezTo>
                    <a:pt x="17" y="48"/>
                    <a:pt x="15" y="52"/>
                    <a:pt x="14" y="54"/>
                  </a:cubicBezTo>
                  <a:cubicBezTo>
                    <a:pt x="11" y="61"/>
                    <a:pt x="0" y="67"/>
                    <a:pt x="0" y="77"/>
                  </a:cubicBezTo>
                  <a:cubicBezTo>
                    <a:pt x="0" y="79"/>
                    <a:pt x="0" y="80"/>
                    <a:pt x="2" y="80"/>
                  </a:cubicBezTo>
                  <a:cubicBezTo>
                    <a:pt x="2" y="82"/>
                    <a:pt x="15" y="88"/>
                    <a:pt x="17" y="88"/>
                  </a:cubicBezTo>
                  <a:cubicBezTo>
                    <a:pt x="20" y="88"/>
                    <a:pt x="24" y="89"/>
                    <a:pt x="24" y="89"/>
                  </a:cubicBezTo>
                  <a:cubicBezTo>
                    <a:pt x="29" y="89"/>
                    <a:pt x="35" y="83"/>
                    <a:pt x="38" y="80"/>
                  </a:cubicBezTo>
                  <a:cubicBezTo>
                    <a:pt x="38" y="80"/>
                    <a:pt x="49" y="56"/>
                    <a:pt x="50" y="50"/>
                  </a:cubicBezTo>
                  <a:cubicBezTo>
                    <a:pt x="52" y="50"/>
                    <a:pt x="61" y="48"/>
                    <a:pt x="62" y="48"/>
                  </a:cubicBezTo>
                  <a:cubicBezTo>
                    <a:pt x="64" y="44"/>
                    <a:pt x="61" y="41"/>
                    <a:pt x="62" y="35"/>
                  </a:cubicBezTo>
                  <a:cubicBezTo>
                    <a:pt x="68" y="35"/>
                    <a:pt x="74" y="20"/>
                    <a:pt x="76" y="14"/>
                  </a:cubicBezTo>
                  <a:cubicBezTo>
                    <a:pt x="74" y="14"/>
                    <a:pt x="61" y="3"/>
                    <a:pt x="61" y="0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852"/>
              <a:endParaRPr lang="en-GB" sz="1799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37" name="Freeform 120">
              <a:extLst>
                <a:ext uri="{FF2B5EF4-FFF2-40B4-BE49-F238E27FC236}">
                  <a16:creationId xmlns:a16="http://schemas.microsoft.com/office/drawing/2014/main" id="{52FA4596-7571-4835-A437-B14E0C724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6" y="2520"/>
              <a:ext cx="46" cy="69"/>
            </a:xfrm>
            <a:custGeom>
              <a:avLst/>
              <a:gdLst>
                <a:gd name="T0" fmla="*/ 43 w 46"/>
                <a:gd name="T1" fmla="*/ 14 h 69"/>
                <a:gd name="T2" fmla="*/ 32 w 46"/>
                <a:gd name="T3" fmla="*/ 17 h 69"/>
                <a:gd name="T4" fmla="*/ 18 w 46"/>
                <a:gd name="T5" fmla="*/ 0 h 69"/>
                <a:gd name="T6" fmla="*/ 17 w 46"/>
                <a:gd name="T7" fmla="*/ 0 h 69"/>
                <a:gd name="T8" fmla="*/ 13 w 46"/>
                <a:gd name="T9" fmla="*/ 5 h 69"/>
                <a:gd name="T10" fmla="*/ 12 w 46"/>
                <a:gd name="T11" fmla="*/ 5 h 69"/>
                <a:gd name="T12" fmla="*/ 7 w 46"/>
                <a:gd name="T13" fmla="*/ 8 h 69"/>
                <a:gd name="T14" fmla="*/ 7 w 46"/>
                <a:gd name="T15" fmla="*/ 7 h 69"/>
                <a:gd name="T16" fmla="*/ 9 w 46"/>
                <a:gd name="T17" fmla="*/ 16 h 69"/>
                <a:gd name="T18" fmla="*/ 5 w 46"/>
                <a:gd name="T19" fmla="*/ 32 h 69"/>
                <a:gd name="T20" fmla="*/ 0 w 46"/>
                <a:gd name="T21" fmla="*/ 38 h 69"/>
                <a:gd name="T22" fmla="*/ 12 w 46"/>
                <a:gd name="T23" fmla="*/ 52 h 69"/>
                <a:gd name="T24" fmla="*/ 7 w 46"/>
                <a:gd name="T25" fmla="*/ 64 h 69"/>
                <a:gd name="T26" fmla="*/ 13 w 46"/>
                <a:gd name="T27" fmla="*/ 69 h 69"/>
                <a:gd name="T28" fmla="*/ 27 w 46"/>
                <a:gd name="T29" fmla="*/ 55 h 69"/>
                <a:gd name="T30" fmla="*/ 32 w 46"/>
                <a:gd name="T31" fmla="*/ 46 h 69"/>
                <a:gd name="T32" fmla="*/ 30 w 46"/>
                <a:gd name="T33" fmla="*/ 41 h 69"/>
                <a:gd name="T34" fmla="*/ 39 w 46"/>
                <a:gd name="T35" fmla="*/ 37 h 69"/>
                <a:gd name="T36" fmla="*/ 46 w 46"/>
                <a:gd name="T37" fmla="*/ 16 h 69"/>
                <a:gd name="T38" fmla="*/ 43 w 46"/>
                <a:gd name="T39" fmla="*/ 1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" h="69">
                  <a:moveTo>
                    <a:pt x="43" y="14"/>
                  </a:moveTo>
                  <a:cubicBezTo>
                    <a:pt x="37" y="14"/>
                    <a:pt x="37" y="17"/>
                    <a:pt x="32" y="17"/>
                  </a:cubicBezTo>
                  <a:cubicBezTo>
                    <a:pt x="22" y="17"/>
                    <a:pt x="18" y="11"/>
                    <a:pt x="1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3" y="2"/>
                    <a:pt x="13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9" y="2"/>
                    <a:pt x="6" y="4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10"/>
                    <a:pt x="9" y="13"/>
                    <a:pt x="9" y="16"/>
                  </a:cubicBezTo>
                  <a:cubicBezTo>
                    <a:pt x="9" y="22"/>
                    <a:pt x="7" y="28"/>
                    <a:pt x="5" y="32"/>
                  </a:cubicBezTo>
                  <a:cubicBezTo>
                    <a:pt x="3" y="34"/>
                    <a:pt x="0" y="34"/>
                    <a:pt x="0" y="38"/>
                  </a:cubicBezTo>
                  <a:cubicBezTo>
                    <a:pt x="0" y="46"/>
                    <a:pt x="12" y="43"/>
                    <a:pt x="12" y="52"/>
                  </a:cubicBezTo>
                  <a:cubicBezTo>
                    <a:pt x="12" y="57"/>
                    <a:pt x="7" y="58"/>
                    <a:pt x="7" y="64"/>
                  </a:cubicBezTo>
                  <a:cubicBezTo>
                    <a:pt x="7" y="67"/>
                    <a:pt x="11" y="69"/>
                    <a:pt x="13" y="69"/>
                  </a:cubicBezTo>
                  <a:cubicBezTo>
                    <a:pt x="21" y="69"/>
                    <a:pt x="22" y="61"/>
                    <a:pt x="27" y="55"/>
                  </a:cubicBezTo>
                  <a:cubicBezTo>
                    <a:pt x="27" y="53"/>
                    <a:pt x="32" y="49"/>
                    <a:pt x="32" y="46"/>
                  </a:cubicBezTo>
                  <a:cubicBezTo>
                    <a:pt x="32" y="44"/>
                    <a:pt x="30" y="43"/>
                    <a:pt x="30" y="41"/>
                  </a:cubicBezTo>
                  <a:cubicBezTo>
                    <a:pt x="30" y="38"/>
                    <a:pt x="39" y="37"/>
                    <a:pt x="39" y="37"/>
                  </a:cubicBezTo>
                  <a:cubicBezTo>
                    <a:pt x="42" y="31"/>
                    <a:pt x="42" y="22"/>
                    <a:pt x="46" y="16"/>
                  </a:cubicBezTo>
                  <a:cubicBezTo>
                    <a:pt x="45" y="14"/>
                    <a:pt x="45" y="14"/>
                    <a:pt x="43" y="14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852"/>
              <a:endParaRPr lang="en-GB" sz="1799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38" name="Freeform 121">
              <a:extLst>
                <a:ext uri="{FF2B5EF4-FFF2-40B4-BE49-F238E27FC236}">
                  <a16:creationId xmlns:a16="http://schemas.microsoft.com/office/drawing/2014/main" id="{18AC27E4-E013-4AE4-8E86-0E1DE00C3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7" y="2271"/>
              <a:ext cx="8" cy="8"/>
            </a:xfrm>
            <a:custGeom>
              <a:avLst/>
              <a:gdLst>
                <a:gd name="T0" fmla="*/ 8 w 8"/>
                <a:gd name="T1" fmla="*/ 0 h 8"/>
                <a:gd name="T2" fmla="*/ 0 w 8"/>
                <a:gd name="T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cubicBezTo>
                    <a:pt x="6" y="0"/>
                    <a:pt x="0" y="2"/>
                    <a:pt x="0" y="8"/>
                  </a:cubicBezTo>
                </a:path>
              </a:pathLst>
            </a:custGeom>
            <a:noFill/>
            <a:ln w="95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852"/>
              <a:endParaRPr lang="en-GB" sz="1799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39" name="Freeform 122">
              <a:extLst>
                <a:ext uri="{FF2B5EF4-FFF2-40B4-BE49-F238E27FC236}">
                  <a16:creationId xmlns:a16="http://schemas.microsoft.com/office/drawing/2014/main" id="{BE4DA2FC-6D7F-46AD-8E1F-482A0B1AF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2" y="2257"/>
              <a:ext cx="9" cy="6"/>
            </a:xfrm>
            <a:custGeom>
              <a:avLst/>
              <a:gdLst>
                <a:gd name="T0" fmla="*/ 9 w 9"/>
                <a:gd name="T1" fmla="*/ 0 h 6"/>
                <a:gd name="T2" fmla="*/ 0 w 9"/>
                <a:gd name="T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" h="6">
                  <a:moveTo>
                    <a:pt x="9" y="0"/>
                  </a:moveTo>
                  <a:cubicBezTo>
                    <a:pt x="6" y="0"/>
                    <a:pt x="0" y="1"/>
                    <a:pt x="0" y="6"/>
                  </a:cubicBezTo>
                </a:path>
              </a:pathLst>
            </a:custGeom>
            <a:noFill/>
            <a:ln w="95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852"/>
              <a:endParaRPr lang="en-GB" sz="1799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40" name="Freeform 123">
              <a:extLst>
                <a:ext uri="{FF2B5EF4-FFF2-40B4-BE49-F238E27FC236}">
                  <a16:creationId xmlns:a16="http://schemas.microsoft.com/office/drawing/2014/main" id="{68956192-08CB-43FB-B398-FEBC9EAF5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0" y="1942"/>
              <a:ext cx="45" cy="51"/>
            </a:xfrm>
            <a:custGeom>
              <a:avLst/>
              <a:gdLst>
                <a:gd name="T0" fmla="*/ 32 w 45"/>
                <a:gd name="T1" fmla="*/ 0 h 51"/>
                <a:gd name="T2" fmla="*/ 29 w 45"/>
                <a:gd name="T3" fmla="*/ 6 h 51"/>
                <a:gd name="T4" fmla="*/ 24 w 45"/>
                <a:gd name="T5" fmla="*/ 10 h 51"/>
                <a:gd name="T6" fmla="*/ 21 w 45"/>
                <a:gd name="T7" fmla="*/ 10 h 51"/>
                <a:gd name="T8" fmla="*/ 20 w 45"/>
                <a:gd name="T9" fmla="*/ 10 h 51"/>
                <a:gd name="T10" fmla="*/ 14 w 45"/>
                <a:gd name="T11" fmla="*/ 14 h 51"/>
                <a:gd name="T12" fmla="*/ 3 w 45"/>
                <a:gd name="T13" fmla="*/ 22 h 51"/>
                <a:gd name="T14" fmla="*/ 2 w 45"/>
                <a:gd name="T15" fmla="*/ 30 h 51"/>
                <a:gd name="T16" fmla="*/ 2 w 45"/>
                <a:gd name="T17" fmla="*/ 35 h 51"/>
                <a:gd name="T18" fmla="*/ 2 w 45"/>
                <a:gd name="T19" fmla="*/ 42 h 51"/>
                <a:gd name="T20" fmla="*/ 21 w 45"/>
                <a:gd name="T21" fmla="*/ 32 h 51"/>
                <a:gd name="T22" fmla="*/ 20 w 45"/>
                <a:gd name="T23" fmla="*/ 36 h 51"/>
                <a:gd name="T24" fmla="*/ 27 w 45"/>
                <a:gd name="T25" fmla="*/ 48 h 51"/>
                <a:gd name="T26" fmla="*/ 33 w 45"/>
                <a:gd name="T27" fmla="*/ 51 h 51"/>
                <a:gd name="T28" fmla="*/ 41 w 45"/>
                <a:gd name="T29" fmla="*/ 44 h 51"/>
                <a:gd name="T30" fmla="*/ 45 w 45"/>
                <a:gd name="T31" fmla="*/ 32 h 51"/>
                <a:gd name="T32" fmla="*/ 38 w 45"/>
                <a:gd name="T33" fmla="*/ 5 h 51"/>
                <a:gd name="T34" fmla="*/ 32 w 45"/>
                <a:gd name="T3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51">
                  <a:moveTo>
                    <a:pt x="32" y="0"/>
                  </a:moveTo>
                  <a:cubicBezTo>
                    <a:pt x="32" y="2"/>
                    <a:pt x="30" y="4"/>
                    <a:pt x="29" y="6"/>
                  </a:cubicBezTo>
                  <a:cubicBezTo>
                    <a:pt x="27" y="8"/>
                    <a:pt x="24" y="5"/>
                    <a:pt x="24" y="10"/>
                  </a:cubicBezTo>
                  <a:cubicBezTo>
                    <a:pt x="23" y="10"/>
                    <a:pt x="21" y="6"/>
                    <a:pt x="21" y="10"/>
                  </a:cubicBezTo>
                  <a:cubicBezTo>
                    <a:pt x="21" y="10"/>
                    <a:pt x="20" y="10"/>
                    <a:pt x="20" y="10"/>
                  </a:cubicBezTo>
                  <a:cubicBezTo>
                    <a:pt x="17" y="10"/>
                    <a:pt x="18" y="14"/>
                    <a:pt x="14" y="14"/>
                  </a:cubicBezTo>
                  <a:cubicBezTo>
                    <a:pt x="8" y="14"/>
                    <a:pt x="9" y="22"/>
                    <a:pt x="3" y="22"/>
                  </a:cubicBezTo>
                  <a:cubicBezTo>
                    <a:pt x="2" y="26"/>
                    <a:pt x="2" y="28"/>
                    <a:pt x="2" y="30"/>
                  </a:cubicBezTo>
                  <a:cubicBezTo>
                    <a:pt x="0" y="32"/>
                    <a:pt x="2" y="34"/>
                    <a:pt x="2" y="35"/>
                  </a:cubicBezTo>
                  <a:cubicBezTo>
                    <a:pt x="2" y="36"/>
                    <a:pt x="0" y="42"/>
                    <a:pt x="2" y="42"/>
                  </a:cubicBezTo>
                  <a:cubicBezTo>
                    <a:pt x="6" y="42"/>
                    <a:pt x="21" y="30"/>
                    <a:pt x="21" y="32"/>
                  </a:cubicBezTo>
                  <a:cubicBezTo>
                    <a:pt x="20" y="32"/>
                    <a:pt x="20" y="34"/>
                    <a:pt x="20" y="36"/>
                  </a:cubicBezTo>
                  <a:cubicBezTo>
                    <a:pt x="20" y="42"/>
                    <a:pt x="23" y="48"/>
                    <a:pt x="27" y="48"/>
                  </a:cubicBezTo>
                  <a:cubicBezTo>
                    <a:pt x="29" y="48"/>
                    <a:pt x="32" y="51"/>
                    <a:pt x="33" y="51"/>
                  </a:cubicBezTo>
                  <a:cubicBezTo>
                    <a:pt x="35" y="51"/>
                    <a:pt x="39" y="44"/>
                    <a:pt x="41" y="44"/>
                  </a:cubicBezTo>
                  <a:cubicBezTo>
                    <a:pt x="41" y="38"/>
                    <a:pt x="45" y="36"/>
                    <a:pt x="45" y="32"/>
                  </a:cubicBezTo>
                  <a:cubicBezTo>
                    <a:pt x="45" y="29"/>
                    <a:pt x="39" y="8"/>
                    <a:pt x="38" y="5"/>
                  </a:cubicBezTo>
                  <a:cubicBezTo>
                    <a:pt x="36" y="4"/>
                    <a:pt x="35" y="0"/>
                    <a:pt x="32" y="0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852"/>
              <a:endParaRPr lang="en-GB" sz="1799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41" name="Freeform 124">
              <a:extLst>
                <a:ext uri="{FF2B5EF4-FFF2-40B4-BE49-F238E27FC236}">
                  <a16:creationId xmlns:a16="http://schemas.microsoft.com/office/drawing/2014/main" id="{233506A6-DA30-4F4C-8E69-7FFA4FD34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9" y="1927"/>
              <a:ext cx="29" cy="38"/>
            </a:xfrm>
            <a:custGeom>
              <a:avLst/>
              <a:gdLst>
                <a:gd name="T0" fmla="*/ 0 w 29"/>
                <a:gd name="T1" fmla="*/ 31 h 38"/>
                <a:gd name="T2" fmla="*/ 1 w 29"/>
                <a:gd name="T3" fmla="*/ 31 h 38"/>
                <a:gd name="T4" fmla="*/ 18 w 29"/>
                <a:gd name="T5" fmla="*/ 29 h 38"/>
                <a:gd name="T6" fmla="*/ 27 w 29"/>
                <a:gd name="T7" fmla="*/ 17 h 38"/>
                <a:gd name="T8" fmla="*/ 26 w 29"/>
                <a:gd name="T9" fmla="*/ 5 h 38"/>
                <a:gd name="T10" fmla="*/ 20 w 29"/>
                <a:gd name="T11" fmla="*/ 3 h 38"/>
                <a:gd name="T12" fmla="*/ 17 w 29"/>
                <a:gd name="T13" fmla="*/ 6 h 38"/>
                <a:gd name="T14" fmla="*/ 0 w 29"/>
                <a:gd name="T15" fmla="*/ 3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8">
                  <a:moveTo>
                    <a:pt x="0" y="31"/>
                  </a:moveTo>
                  <a:cubicBezTo>
                    <a:pt x="1" y="31"/>
                    <a:pt x="1" y="31"/>
                    <a:pt x="1" y="31"/>
                  </a:cubicBezTo>
                  <a:cubicBezTo>
                    <a:pt x="6" y="32"/>
                    <a:pt x="17" y="38"/>
                    <a:pt x="18" y="29"/>
                  </a:cubicBezTo>
                  <a:cubicBezTo>
                    <a:pt x="21" y="29"/>
                    <a:pt x="27" y="20"/>
                    <a:pt x="27" y="17"/>
                  </a:cubicBezTo>
                  <a:cubicBezTo>
                    <a:pt x="29" y="17"/>
                    <a:pt x="26" y="5"/>
                    <a:pt x="26" y="5"/>
                  </a:cubicBezTo>
                  <a:cubicBezTo>
                    <a:pt x="26" y="3"/>
                    <a:pt x="21" y="0"/>
                    <a:pt x="20" y="3"/>
                  </a:cubicBezTo>
                  <a:cubicBezTo>
                    <a:pt x="18" y="3"/>
                    <a:pt x="17" y="5"/>
                    <a:pt x="17" y="6"/>
                  </a:cubicBezTo>
                  <a:cubicBezTo>
                    <a:pt x="12" y="14"/>
                    <a:pt x="3" y="20"/>
                    <a:pt x="0" y="31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852"/>
              <a:endParaRPr lang="en-GB" sz="1799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42" name="Freeform 125">
              <a:extLst>
                <a:ext uri="{FF2B5EF4-FFF2-40B4-BE49-F238E27FC236}">
                  <a16:creationId xmlns:a16="http://schemas.microsoft.com/office/drawing/2014/main" id="{A0DBC82B-CB0D-4899-B79A-AA7C62A6C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8" y="1879"/>
              <a:ext cx="35" cy="39"/>
            </a:xfrm>
            <a:custGeom>
              <a:avLst/>
              <a:gdLst>
                <a:gd name="T0" fmla="*/ 13 w 35"/>
                <a:gd name="T1" fmla="*/ 6 h 39"/>
                <a:gd name="T2" fmla="*/ 19 w 35"/>
                <a:gd name="T3" fmla="*/ 14 h 39"/>
                <a:gd name="T4" fmla="*/ 19 w 35"/>
                <a:gd name="T5" fmla="*/ 16 h 39"/>
                <a:gd name="T6" fmla="*/ 28 w 35"/>
                <a:gd name="T7" fmla="*/ 25 h 39"/>
                <a:gd name="T8" fmla="*/ 29 w 35"/>
                <a:gd name="T9" fmla="*/ 23 h 39"/>
                <a:gd name="T10" fmla="*/ 31 w 35"/>
                <a:gd name="T11" fmla="*/ 23 h 39"/>
                <a:gd name="T12" fmla="*/ 35 w 35"/>
                <a:gd name="T13" fmla="*/ 29 h 39"/>
                <a:gd name="T14" fmla="*/ 31 w 35"/>
                <a:gd name="T15" fmla="*/ 39 h 39"/>
                <a:gd name="T16" fmla="*/ 20 w 35"/>
                <a:gd name="T17" fmla="*/ 33 h 39"/>
                <a:gd name="T18" fmla="*/ 14 w 35"/>
                <a:gd name="T19" fmla="*/ 26 h 39"/>
                <a:gd name="T20" fmla="*/ 10 w 35"/>
                <a:gd name="T21" fmla="*/ 23 h 39"/>
                <a:gd name="T22" fmla="*/ 7 w 35"/>
                <a:gd name="T23" fmla="*/ 20 h 39"/>
                <a:gd name="T24" fmla="*/ 6 w 35"/>
                <a:gd name="T25" fmla="*/ 16 h 39"/>
                <a:gd name="T26" fmla="*/ 0 w 35"/>
                <a:gd name="T27" fmla="*/ 11 h 39"/>
                <a:gd name="T28" fmla="*/ 1 w 35"/>
                <a:gd name="T29" fmla="*/ 0 h 39"/>
                <a:gd name="T30" fmla="*/ 13 w 35"/>
                <a:gd name="T31" fmla="*/ 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39">
                  <a:moveTo>
                    <a:pt x="13" y="6"/>
                  </a:moveTo>
                  <a:cubicBezTo>
                    <a:pt x="14" y="10"/>
                    <a:pt x="19" y="16"/>
                    <a:pt x="19" y="14"/>
                  </a:cubicBezTo>
                  <a:cubicBezTo>
                    <a:pt x="19" y="14"/>
                    <a:pt x="17" y="16"/>
                    <a:pt x="19" y="16"/>
                  </a:cubicBezTo>
                  <a:cubicBezTo>
                    <a:pt x="22" y="16"/>
                    <a:pt x="26" y="25"/>
                    <a:pt x="28" y="25"/>
                  </a:cubicBezTo>
                  <a:cubicBezTo>
                    <a:pt x="29" y="25"/>
                    <a:pt x="29" y="23"/>
                    <a:pt x="29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5"/>
                    <a:pt x="32" y="29"/>
                    <a:pt x="35" y="29"/>
                  </a:cubicBezTo>
                  <a:cubicBezTo>
                    <a:pt x="35" y="31"/>
                    <a:pt x="31" y="37"/>
                    <a:pt x="31" y="39"/>
                  </a:cubicBezTo>
                  <a:cubicBezTo>
                    <a:pt x="31" y="39"/>
                    <a:pt x="23" y="37"/>
                    <a:pt x="20" y="33"/>
                  </a:cubicBezTo>
                  <a:cubicBezTo>
                    <a:pt x="17" y="33"/>
                    <a:pt x="17" y="26"/>
                    <a:pt x="14" y="26"/>
                  </a:cubicBezTo>
                  <a:cubicBezTo>
                    <a:pt x="13" y="26"/>
                    <a:pt x="12" y="23"/>
                    <a:pt x="10" y="23"/>
                  </a:cubicBezTo>
                  <a:cubicBezTo>
                    <a:pt x="8" y="23"/>
                    <a:pt x="7" y="22"/>
                    <a:pt x="7" y="20"/>
                  </a:cubicBezTo>
                  <a:cubicBezTo>
                    <a:pt x="7" y="19"/>
                    <a:pt x="6" y="16"/>
                    <a:pt x="6" y="16"/>
                  </a:cubicBezTo>
                  <a:cubicBezTo>
                    <a:pt x="4" y="16"/>
                    <a:pt x="0" y="13"/>
                    <a:pt x="0" y="11"/>
                  </a:cubicBezTo>
                  <a:cubicBezTo>
                    <a:pt x="0" y="6"/>
                    <a:pt x="0" y="0"/>
                    <a:pt x="1" y="0"/>
                  </a:cubicBezTo>
                  <a:cubicBezTo>
                    <a:pt x="1" y="0"/>
                    <a:pt x="12" y="0"/>
                    <a:pt x="13" y="6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852"/>
              <a:endParaRPr lang="en-GB" sz="1799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43" name="Freeform 126">
              <a:extLst>
                <a:ext uri="{FF2B5EF4-FFF2-40B4-BE49-F238E27FC236}">
                  <a16:creationId xmlns:a16="http://schemas.microsoft.com/office/drawing/2014/main" id="{20510CAC-01BA-4604-8568-BEF09E7DB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0" y="1913"/>
              <a:ext cx="21" cy="29"/>
            </a:xfrm>
            <a:custGeom>
              <a:avLst/>
              <a:gdLst>
                <a:gd name="T0" fmla="*/ 15 w 21"/>
                <a:gd name="T1" fmla="*/ 1 h 29"/>
                <a:gd name="T2" fmla="*/ 3 w 21"/>
                <a:gd name="T3" fmla="*/ 0 h 29"/>
                <a:gd name="T4" fmla="*/ 0 w 21"/>
                <a:gd name="T5" fmla="*/ 0 h 29"/>
                <a:gd name="T6" fmla="*/ 2 w 21"/>
                <a:gd name="T7" fmla="*/ 13 h 29"/>
                <a:gd name="T8" fmla="*/ 2 w 21"/>
                <a:gd name="T9" fmla="*/ 15 h 29"/>
                <a:gd name="T10" fmla="*/ 8 w 21"/>
                <a:gd name="T11" fmla="*/ 29 h 29"/>
                <a:gd name="T12" fmla="*/ 15 w 21"/>
                <a:gd name="T13" fmla="*/ 28 h 29"/>
                <a:gd name="T14" fmla="*/ 20 w 21"/>
                <a:gd name="T15" fmla="*/ 18 h 29"/>
                <a:gd name="T16" fmla="*/ 21 w 21"/>
                <a:gd name="T17" fmla="*/ 13 h 29"/>
                <a:gd name="T18" fmla="*/ 17 w 21"/>
                <a:gd name="T19" fmla="*/ 4 h 29"/>
                <a:gd name="T20" fmla="*/ 15 w 21"/>
                <a:gd name="T21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29">
                  <a:moveTo>
                    <a:pt x="15" y="1"/>
                  </a:moveTo>
                  <a:cubicBezTo>
                    <a:pt x="11" y="1"/>
                    <a:pt x="8" y="0"/>
                    <a:pt x="3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0" y="3"/>
                    <a:pt x="5" y="13"/>
                    <a:pt x="2" y="13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6"/>
                    <a:pt x="5" y="29"/>
                    <a:pt x="8" y="29"/>
                  </a:cubicBezTo>
                  <a:cubicBezTo>
                    <a:pt x="9" y="29"/>
                    <a:pt x="14" y="28"/>
                    <a:pt x="15" y="2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6"/>
                    <a:pt x="21" y="16"/>
                    <a:pt x="21" y="13"/>
                  </a:cubicBezTo>
                  <a:cubicBezTo>
                    <a:pt x="21" y="13"/>
                    <a:pt x="19" y="7"/>
                    <a:pt x="17" y="4"/>
                  </a:cubicBezTo>
                  <a:cubicBezTo>
                    <a:pt x="17" y="4"/>
                    <a:pt x="15" y="1"/>
                    <a:pt x="15" y="1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852"/>
              <a:endParaRPr lang="en-GB" sz="1799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44" name="Freeform 127">
              <a:extLst>
                <a:ext uri="{FF2B5EF4-FFF2-40B4-BE49-F238E27FC236}">
                  <a16:creationId xmlns:a16="http://schemas.microsoft.com/office/drawing/2014/main" id="{65D29C6F-AB12-43D7-9505-4918073549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" y="1930"/>
              <a:ext cx="21" cy="23"/>
            </a:xfrm>
            <a:custGeom>
              <a:avLst/>
              <a:gdLst>
                <a:gd name="T0" fmla="*/ 6 w 21"/>
                <a:gd name="T1" fmla="*/ 2 h 23"/>
                <a:gd name="T2" fmla="*/ 3 w 21"/>
                <a:gd name="T3" fmla="*/ 11 h 23"/>
                <a:gd name="T4" fmla="*/ 0 w 21"/>
                <a:gd name="T5" fmla="*/ 14 h 23"/>
                <a:gd name="T6" fmla="*/ 7 w 21"/>
                <a:gd name="T7" fmla="*/ 23 h 23"/>
                <a:gd name="T8" fmla="*/ 8 w 21"/>
                <a:gd name="T9" fmla="*/ 22 h 23"/>
                <a:gd name="T10" fmla="*/ 21 w 21"/>
                <a:gd name="T11" fmla="*/ 20 h 23"/>
                <a:gd name="T12" fmla="*/ 18 w 21"/>
                <a:gd name="T13" fmla="*/ 2 h 23"/>
                <a:gd name="T14" fmla="*/ 6 w 21"/>
                <a:gd name="T15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3">
                  <a:moveTo>
                    <a:pt x="6" y="2"/>
                  </a:moveTo>
                  <a:cubicBezTo>
                    <a:pt x="4" y="2"/>
                    <a:pt x="3" y="11"/>
                    <a:pt x="3" y="11"/>
                  </a:cubicBezTo>
                  <a:cubicBezTo>
                    <a:pt x="1" y="11"/>
                    <a:pt x="0" y="12"/>
                    <a:pt x="0" y="14"/>
                  </a:cubicBezTo>
                  <a:cubicBezTo>
                    <a:pt x="0" y="17"/>
                    <a:pt x="6" y="23"/>
                    <a:pt x="7" y="23"/>
                  </a:cubicBezTo>
                  <a:cubicBezTo>
                    <a:pt x="7" y="23"/>
                    <a:pt x="8" y="23"/>
                    <a:pt x="8" y="22"/>
                  </a:cubicBezTo>
                  <a:cubicBezTo>
                    <a:pt x="8" y="20"/>
                    <a:pt x="21" y="23"/>
                    <a:pt x="21" y="20"/>
                  </a:cubicBezTo>
                  <a:cubicBezTo>
                    <a:pt x="21" y="15"/>
                    <a:pt x="17" y="6"/>
                    <a:pt x="18" y="2"/>
                  </a:cubicBezTo>
                  <a:cubicBezTo>
                    <a:pt x="18" y="0"/>
                    <a:pt x="8" y="0"/>
                    <a:pt x="6" y="2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852"/>
              <a:endParaRPr lang="en-GB" sz="1799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45" name="Freeform 128">
              <a:extLst>
                <a:ext uri="{FF2B5EF4-FFF2-40B4-BE49-F238E27FC236}">
                  <a16:creationId xmlns:a16="http://schemas.microsoft.com/office/drawing/2014/main" id="{647DD325-E29D-4EE3-9996-060D908DC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8" y="1752"/>
              <a:ext cx="21" cy="35"/>
            </a:xfrm>
            <a:custGeom>
              <a:avLst/>
              <a:gdLst>
                <a:gd name="T0" fmla="*/ 6 w 21"/>
                <a:gd name="T1" fmla="*/ 35 h 35"/>
                <a:gd name="T2" fmla="*/ 14 w 21"/>
                <a:gd name="T3" fmla="*/ 0 h 35"/>
                <a:gd name="T4" fmla="*/ 2 w 21"/>
                <a:gd name="T5" fmla="*/ 23 h 35"/>
                <a:gd name="T6" fmla="*/ 6 w 21"/>
                <a:gd name="T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35">
                  <a:moveTo>
                    <a:pt x="6" y="35"/>
                  </a:moveTo>
                  <a:cubicBezTo>
                    <a:pt x="14" y="35"/>
                    <a:pt x="21" y="0"/>
                    <a:pt x="14" y="0"/>
                  </a:cubicBezTo>
                  <a:cubicBezTo>
                    <a:pt x="8" y="0"/>
                    <a:pt x="2" y="16"/>
                    <a:pt x="2" y="23"/>
                  </a:cubicBezTo>
                  <a:cubicBezTo>
                    <a:pt x="2" y="31"/>
                    <a:pt x="0" y="35"/>
                    <a:pt x="6" y="35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852"/>
              <a:endParaRPr lang="en-GB" sz="1799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46" name="Freeform 129">
              <a:extLst>
                <a:ext uri="{FF2B5EF4-FFF2-40B4-BE49-F238E27FC236}">
                  <a16:creationId xmlns:a16="http://schemas.microsoft.com/office/drawing/2014/main" id="{F5675402-A6A8-4469-8B71-2A495D2C2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7" y="2073"/>
              <a:ext cx="7" cy="12"/>
            </a:xfrm>
            <a:custGeom>
              <a:avLst/>
              <a:gdLst>
                <a:gd name="T0" fmla="*/ 0 w 7"/>
                <a:gd name="T1" fmla="*/ 0 h 12"/>
                <a:gd name="T2" fmla="*/ 7 w 7"/>
                <a:gd name="T3" fmla="*/ 12 h 12"/>
                <a:gd name="T4" fmla="*/ 0 w 7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2">
                  <a:moveTo>
                    <a:pt x="0" y="0"/>
                  </a:moveTo>
                  <a:cubicBezTo>
                    <a:pt x="0" y="0"/>
                    <a:pt x="4" y="11"/>
                    <a:pt x="7" y="12"/>
                  </a:cubicBezTo>
                  <a:cubicBezTo>
                    <a:pt x="7" y="8"/>
                    <a:pt x="0" y="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852"/>
              <a:endParaRPr lang="en-GB" sz="1799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47" name="Freeform 130">
              <a:extLst>
                <a:ext uri="{FF2B5EF4-FFF2-40B4-BE49-F238E27FC236}">
                  <a16:creationId xmlns:a16="http://schemas.microsoft.com/office/drawing/2014/main" id="{430AA0BF-45BA-4681-8C77-71D6172BC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5" y="2048"/>
              <a:ext cx="3" cy="10"/>
            </a:xfrm>
            <a:custGeom>
              <a:avLst/>
              <a:gdLst>
                <a:gd name="T0" fmla="*/ 0 w 3"/>
                <a:gd name="T1" fmla="*/ 0 h 10"/>
                <a:gd name="T2" fmla="*/ 0 w 3"/>
                <a:gd name="T3" fmla="*/ 0 h 10"/>
                <a:gd name="T4" fmla="*/ 3 w 3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2" y="10"/>
                    <a:pt x="3" y="10"/>
                  </a:cubicBezTo>
                </a:path>
              </a:pathLst>
            </a:custGeom>
            <a:noFill/>
            <a:ln w="95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852"/>
              <a:endParaRPr lang="en-GB" sz="1799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48" name="Freeform 131">
              <a:extLst>
                <a:ext uri="{FF2B5EF4-FFF2-40B4-BE49-F238E27FC236}">
                  <a16:creationId xmlns:a16="http://schemas.microsoft.com/office/drawing/2014/main" id="{9BE9EA15-662F-4114-81E0-297E89FE5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4" y="1535"/>
              <a:ext cx="126" cy="140"/>
            </a:xfrm>
            <a:custGeom>
              <a:avLst/>
              <a:gdLst>
                <a:gd name="T0" fmla="*/ 57 w 524"/>
                <a:gd name="T1" fmla="*/ 415 h 584"/>
                <a:gd name="T2" fmla="*/ 76 w 524"/>
                <a:gd name="T3" fmla="*/ 402 h 584"/>
                <a:gd name="T4" fmla="*/ 158 w 524"/>
                <a:gd name="T5" fmla="*/ 333 h 584"/>
                <a:gd name="T6" fmla="*/ 247 w 524"/>
                <a:gd name="T7" fmla="*/ 333 h 584"/>
                <a:gd name="T8" fmla="*/ 291 w 524"/>
                <a:gd name="T9" fmla="*/ 277 h 584"/>
                <a:gd name="T10" fmla="*/ 316 w 524"/>
                <a:gd name="T11" fmla="*/ 264 h 584"/>
                <a:gd name="T12" fmla="*/ 360 w 524"/>
                <a:gd name="T13" fmla="*/ 239 h 584"/>
                <a:gd name="T14" fmla="*/ 442 w 524"/>
                <a:gd name="T15" fmla="*/ 95 h 584"/>
                <a:gd name="T16" fmla="*/ 436 w 524"/>
                <a:gd name="T17" fmla="*/ 76 h 584"/>
                <a:gd name="T18" fmla="*/ 468 w 524"/>
                <a:gd name="T19" fmla="*/ 13 h 584"/>
                <a:gd name="T20" fmla="*/ 499 w 524"/>
                <a:gd name="T21" fmla="*/ 7 h 584"/>
                <a:gd name="T22" fmla="*/ 499 w 524"/>
                <a:gd name="T23" fmla="*/ 44 h 584"/>
                <a:gd name="T24" fmla="*/ 524 w 524"/>
                <a:gd name="T25" fmla="*/ 107 h 584"/>
                <a:gd name="T26" fmla="*/ 499 w 524"/>
                <a:gd name="T27" fmla="*/ 157 h 584"/>
                <a:gd name="T28" fmla="*/ 499 w 524"/>
                <a:gd name="T29" fmla="*/ 170 h 584"/>
                <a:gd name="T30" fmla="*/ 487 w 524"/>
                <a:gd name="T31" fmla="*/ 170 h 584"/>
                <a:gd name="T32" fmla="*/ 480 w 524"/>
                <a:gd name="T33" fmla="*/ 252 h 584"/>
                <a:gd name="T34" fmla="*/ 461 w 524"/>
                <a:gd name="T35" fmla="*/ 302 h 584"/>
                <a:gd name="T36" fmla="*/ 468 w 524"/>
                <a:gd name="T37" fmla="*/ 333 h 584"/>
                <a:gd name="T38" fmla="*/ 436 w 524"/>
                <a:gd name="T39" fmla="*/ 371 h 584"/>
                <a:gd name="T40" fmla="*/ 392 w 524"/>
                <a:gd name="T41" fmla="*/ 371 h 584"/>
                <a:gd name="T42" fmla="*/ 373 w 524"/>
                <a:gd name="T43" fmla="*/ 371 h 584"/>
                <a:gd name="T44" fmla="*/ 348 w 524"/>
                <a:gd name="T45" fmla="*/ 396 h 584"/>
                <a:gd name="T46" fmla="*/ 310 w 524"/>
                <a:gd name="T47" fmla="*/ 409 h 584"/>
                <a:gd name="T48" fmla="*/ 291 w 524"/>
                <a:gd name="T49" fmla="*/ 409 h 584"/>
                <a:gd name="T50" fmla="*/ 259 w 524"/>
                <a:gd name="T51" fmla="*/ 453 h 584"/>
                <a:gd name="T52" fmla="*/ 240 w 524"/>
                <a:gd name="T53" fmla="*/ 434 h 584"/>
                <a:gd name="T54" fmla="*/ 240 w 524"/>
                <a:gd name="T55" fmla="*/ 421 h 584"/>
                <a:gd name="T56" fmla="*/ 190 w 524"/>
                <a:gd name="T57" fmla="*/ 459 h 584"/>
                <a:gd name="T58" fmla="*/ 171 w 524"/>
                <a:gd name="T59" fmla="*/ 446 h 584"/>
                <a:gd name="T60" fmla="*/ 133 w 524"/>
                <a:gd name="T61" fmla="*/ 490 h 584"/>
                <a:gd name="T62" fmla="*/ 114 w 524"/>
                <a:gd name="T63" fmla="*/ 509 h 584"/>
                <a:gd name="T64" fmla="*/ 101 w 524"/>
                <a:gd name="T65" fmla="*/ 509 h 584"/>
                <a:gd name="T66" fmla="*/ 51 w 524"/>
                <a:gd name="T67" fmla="*/ 584 h 584"/>
                <a:gd name="T68" fmla="*/ 45 w 524"/>
                <a:gd name="T69" fmla="*/ 578 h 584"/>
                <a:gd name="T70" fmla="*/ 26 w 524"/>
                <a:gd name="T71" fmla="*/ 553 h 584"/>
                <a:gd name="T72" fmla="*/ 38 w 524"/>
                <a:gd name="T73" fmla="*/ 522 h 584"/>
                <a:gd name="T74" fmla="*/ 13 w 524"/>
                <a:gd name="T75" fmla="*/ 497 h 584"/>
                <a:gd name="T76" fmla="*/ 0 w 524"/>
                <a:gd name="T77" fmla="*/ 478 h 584"/>
                <a:gd name="T78" fmla="*/ 45 w 524"/>
                <a:gd name="T79" fmla="*/ 434 h 584"/>
                <a:gd name="T80" fmla="*/ 57 w 524"/>
                <a:gd name="T81" fmla="*/ 415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4" h="584">
                  <a:moveTo>
                    <a:pt x="57" y="415"/>
                  </a:moveTo>
                  <a:cubicBezTo>
                    <a:pt x="57" y="409"/>
                    <a:pt x="70" y="402"/>
                    <a:pt x="76" y="402"/>
                  </a:cubicBezTo>
                  <a:cubicBezTo>
                    <a:pt x="101" y="377"/>
                    <a:pt x="120" y="333"/>
                    <a:pt x="158" y="333"/>
                  </a:cubicBezTo>
                  <a:cubicBezTo>
                    <a:pt x="247" y="333"/>
                    <a:pt x="247" y="333"/>
                    <a:pt x="247" y="333"/>
                  </a:cubicBezTo>
                  <a:cubicBezTo>
                    <a:pt x="272" y="333"/>
                    <a:pt x="278" y="277"/>
                    <a:pt x="291" y="277"/>
                  </a:cubicBezTo>
                  <a:cubicBezTo>
                    <a:pt x="297" y="277"/>
                    <a:pt x="316" y="264"/>
                    <a:pt x="316" y="264"/>
                  </a:cubicBezTo>
                  <a:cubicBezTo>
                    <a:pt x="341" y="264"/>
                    <a:pt x="341" y="245"/>
                    <a:pt x="360" y="239"/>
                  </a:cubicBezTo>
                  <a:cubicBezTo>
                    <a:pt x="392" y="227"/>
                    <a:pt x="442" y="151"/>
                    <a:pt x="442" y="95"/>
                  </a:cubicBezTo>
                  <a:cubicBezTo>
                    <a:pt x="442" y="88"/>
                    <a:pt x="436" y="88"/>
                    <a:pt x="436" y="76"/>
                  </a:cubicBezTo>
                  <a:cubicBezTo>
                    <a:pt x="436" y="57"/>
                    <a:pt x="449" y="13"/>
                    <a:pt x="468" y="13"/>
                  </a:cubicBezTo>
                  <a:cubicBezTo>
                    <a:pt x="474" y="13"/>
                    <a:pt x="499" y="0"/>
                    <a:pt x="499" y="7"/>
                  </a:cubicBezTo>
                  <a:cubicBezTo>
                    <a:pt x="506" y="19"/>
                    <a:pt x="499" y="32"/>
                    <a:pt x="499" y="44"/>
                  </a:cubicBezTo>
                  <a:cubicBezTo>
                    <a:pt x="499" y="70"/>
                    <a:pt x="524" y="82"/>
                    <a:pt x="524" y="107"/>
                  </a:cubicBezTo>
                  <a:cubicBezTo>
                    <a:pt x="524" y="132"/>
                    <a:pt x="499" y="139"/>
                    <a:pt x="499" y="157"/>
                  </a:cubicBezTo>
                  <a:cubicBezTo>
                    <a:pt x="499" y="170"/>
                    <a:pt x="499" y="170"/>
                    <a:pt x="499" y="170"/>
                  </a:cubicBezTo>
                  <a:cubicBezTo>
                    <a:pt x="499" y="176"/>
                    <a:pt x="493" y="170"/>
                    <a:pt x="487" y="170"/>
                  </a:cubicBezTo>
                  <a:cubicBezTo>
                    <a:pt x="474" y="176"/>
                    <a:pt x="480" y="233"/>
                    <a:pt x="480" y="252"/>
                  </a:cubicBezTo>
                  <a:cubicBezTo>
                    <a:pt x="480" y="264"/>
                    <a:pt x="461" y="277"/>
                    <a:pt x="461" y="302"/>
                  </a:cubicBezTo>
                  <a:cubicBezTo>
                    <a:pt x="461" y="314"/>
                    <a:pt x="468" y="321"/>
                    <a:pt x="468" y="333"/>
                  </a:cubicBezTo>
                  <a:cubicBezTo>
                    <a:pt x="449" y="346"/>
                    <a:pt x="449" y="365"/>
                    <a:pt x="436" y="371"/>
                  </a:cubicBezTo>
                  <a:cubicBezTo>
                    <a:pt x="430" y="352"/>
                    <a:pt x="392" y="377"/>
                    <a:pt x="392" y="371"/>
                  </a:cubicBezTo>
                  <a:cubicBezTo>
                    <a:pt x="373" y="371"/>
                    <a:pt x="373" y="371"/>
                    <a:pt x="373" y="371"/>
                  </a:cubicBezTo>
                  <a:cubicBezTo>
                    <a:pt x="367" y="384"/>
                    <a:pt x="354" y="396"/>
                    <a:pt x="348" y="396"/>
                  </a:cubicBezTo>
                  <a:cubicBezTo>
                    <a:pt x="316" y="396"/>
                    <a:pt x="304" y="409"/>
                    <a:pt x="310" y="409"/>
                  </a:cubicBezTo>
                  <a:cubicBezTo>
                    <a:pt x="304" y="409"/>
                    <a:pt x="297" y="409"/>
                    <a:pt x="291" y="409"/>
                  </a:cubicBezTo>
                  <a:cubicBezTo>
                    <a:pt x="285" y="409"/>
                    <a:pt x="266" y="434"/>
                    <a:pt x="259" y="453"/>
                  </a:cubicBezTo>
                  <a:cubicBezTo>
                    <a:pt x="247" y="453"/>
                    <a:pt x="247" y="434"/>
                    <a:pt x="240" y="434"/>
                  </a:cubicBezTo>
                  <a:cubicBezTo>
                    <a:pt x="234" y="434"/>
                    <a:pt x="240" y="427"/>
                    <a:pt x="240" y="421"/>
                  </a:cubicBezTo>
                  <a:cubicBezTo>
                    <a:pt x="190" y="459"/>
                    <a:pt x="190" y="459"/>
                    <a:pt x="190" y="459"/>
                  </a:cubicBezTo>
                  <a:cubicBezTo>
                    <a:pt x="184" y="459"/>
                    <a:pt x="177" y="453"/>
                    <a:pt x="171" y="446"/>
                  </a:cubicBezTo>
                  <a:cubicBezTo>
                    <a:pt x="158" y="465"/>
                    <a:pt x="152" y="490"/>
                    <a:pt x="133" y="490"/>
                  </a:cubicBezTo>
                  <a:cubicBezTo>
                    <a:pt x="114" y="509"/>
                    <a:pt x="114" y="509"/>
                    <a:pt x="114" y="509"/>
                  </a:cubicBezTo>
                  <a:cubicBezTo>
                    <a:pt x="108" y="509"/>
                    <a:pt x="101" y="509"/>
                    <a:pt x="101" y="509"/>
                  </a:cubicBezTo>
                  <a:cubicBezTo>
                    <a:pt x="95" y="541"/>
                    <a:pt x="70" y="584"/>
                    <a:pt x="51" y="584"/>
                  </a:cubicBezTo>
                  <a:cubicBezTo>
                    <a:pt x="45" y="584"/>
                    <a:pt x="45" y="578"/>
                    <a:pt x="45" y="578"/>
                  </a:cubicBezTo>
                  <a:cubicBezTo>
                    <a:pt x="32" y="578"/>
                    <a:pt x="26" y="559"/>
                    <a:pt x="26" y="553"/>
                  </a:cubicBezTo>
                  <a:cubicBezTo>
                    <a:pt x="26" y="547"/>
                    <a:pt x="38" y="522"/>
                    <a:pt x="38" y="522"/>
                  </a:cubicBezTo>
                  <a:cubicBezTo>
                    <a:pt x="38" y="522"/>
                    <a:pt x="19" y="497"/>
                    <a:pt x="13" y="497"/>
                  </a:cubicBezTo>
                  <a:cubicBezTo>
                    <a:pt x="7" y="497"/>
                    <a:pt x="0" y="490"/>
                    <a:pt x="0" y="478"/>
                  </a:cubicBezTo>
                  <a:cubicBezTo>
                    <a:pt x="0" y="465"/>
                    <a:pt x="38" y="434"/>
                    <a:pt x="45" y="434"/>
                  </a:cubicBezTo>
                  <a:lnTo>
                    <a:pt x="57" y="415"/>
                  </a:ln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852"/>
              <a:endParaRPr lang="en-GB" sz="1799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49" name="Freeform 132">
              <a:extLst>
                <a:ext uri="{FF2B5EF4-FFF2-40B4-BE49-F238E27FC236}">
                  <a16:creationId xmlns:a16="http://schemas.microsoft.com/office/drawing/2014/main" id="{55E3AE88-31F2-4A9B-8B88-FB82DFE58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7" y="1474"/>
              <a:ext cx="58" cy="58"/>
            </a:xfrm>
            <a:custGeom>
              <a:avLst/>
              <a:gdLst>
                <a:gd name="T0" fmla="*/ 8 w 58"/>
                <a:gd name="T1" fmla="*/ 34 h 58"/>
                <a:gd name="T2" fmla="*/ 0 w 58"/>
                <a:gd name="T3" fmla="*/ 45 h 58"/>
                <a:gd name="T4" fmla="*/ 3 w 58"/>
                <a:gd name="T5" fmla="*/ 49 h 58"/>
                <a:gd name="T6" fmla="*/ 3 w 58"/>
                <a:gd name="T7" fmla="*/ 58 h 58"/>
                <a:gd name="T8" fmla="*/ 16 w 58"/>
                <a:gd name="T9" fmla="*/ 49 h 58"/>
                <a:gd name="T10" fmla="*/ 35 w 58"/>
                <a:gd name="T11" fmla="*/ 51 h 58"/>
                <a:gd name="T12" fmla="*/ 47 w 58"/>
                <a:gd name="T13" fmla="*/ 35 h 58"/>
                <a:gd name="T14" fmla="*/ 58 w 58"/>
                <a:gd name="T15" fmla="*/ 31 h 58"/>
                <a:gd name="T16" fmla="*/ 55 w 58"/>
                <a:gd name="T17" fmla="*/ 26 h 58"/>
                <a:gd name="T18" fmla="*/ 56 w 58"/>
                <a:gd name="T19" fmla="*/ 20 h 58"/>
                <a:gd name="T20" fmla="*/ 49 w 58"/>
                <a:gd name="T21" fmla="*/ 21 h 58"/>
                <a:gd name="T22" fmla="*/ 22 w 58"/>
                <a:gd name="T23" fmla="*/ 0 h 58"/>
                <a:gd name="T24" fmla="*/ 20 w 58"/>
                <a:gd name="T25" fmla="*/ 6 h 58"/>
                <a:gd name="T26" fmla="*/ 22 w 58"/>
                <a:gd name="T27" fmla="*/ 11 h 58"/>
                <a:gd name="T28" fmla="*/ 12 w 58"/>
                <a:gd name="T29" fmla="*/ 32 h 58"/>
                <a:gd name="T30" fmla="*/ 8 w 58"/>
                <a:gd name="T31" fmla="*/ 3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58">
                  <a:moveTo>
                    <a:pt x="8" y="34"/>
                  </a:moveTo>
                  <a:cubicBezTo>
                    <a:pt x="6" y="37"/>
                    <a:pt x="0" y="40"/>
                    <a:pt x="0" y="45"/>
                  </a:cubicBezTo>
                  <a:cubicBezTo>
                    <a:pt x="0" y="46"/>
                    <a:pt x="3" y="48"/>
                    <a:pt x="3" y="49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16" y="54"/>
                    <a:pt x="16" y="49"/>
                  </a:cubicBezTo>
                  <a:cubicBezTo>
                    <a:pt x="16" y="43"/>
                    <a:pt x="29" y="46"/>
                    <a:pt x="35" y="51"/>
                  </a:cubicBezTo>
                  <a:cubicBezTo>
                    <a:pt x="38" y="45"/>
                    <a:pt x="40" y="35"/>
                    <a:pt x="47" y="35"/>
                  </a:cubicBezTo>
                  <a:cubicBezTo>
                    <a:pt x="54" y="35"/>
                    <a:pt x="55" y="34"/>
                    <a:pt x="58" y="31"/>
                  </a:cubicBezTo>
                  <a:cubicBezTo>
                    <a:pt x="56" y="31"/>
                    <a:pt x="55" y="28"/>
                    <a:pt x="55" y="26"/>
                  </a:cubicBezTo>
                  <a:cubicBezTo>
                    <a:pt x="55" y="23"/>
                    <a:pt x="55" y="23"/>
                    <a:pt x="56" y="20"/>
                  </a:cubicBezTo>
                  <a:cubicBezTo>
                    <a:pt x="55" y="18"/>
                    <a:pt x="52" y="21"/>
                    <a:pt x="49" y="21"/>
                  </a:cubicBezTo>
                  <a:cubicBezTo>
                    <a:pt x="35" y="21"/>
                    <a:pt x="31" y="8"/>
                    <a:pt x="22" y="0"/>
                  </a:cubicBezTo>
                  <a:cubicBezTo>
                    <a:pt x="20" y="1"/>
                    <a:pt x="20" y="3"/>
                    <a:pt x="20" y="6"/>
                  </a:cubicBezTo>
                  <a:cubicBezTo>
                    <a:pt x="20" y="8"/>
                    <a:pt x="22" y="8"/>
                    <a:pt x="22" y="11"/>
                  </a:cubicBezTo>
                  <a:cubicBezTo>
                    <a:pt x="22" y="15"/>
                    <a:pt x="18" y="32"/>
                    <a:pt x="12" y="32"/>
                  </a:cubicBezTo>
                  <a:cubicBezTo>
                    <a:pt x="11" y="32"/>
                    <a:pt x="8" y="34"/>
                    <a:pt x="8" y="34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852"/>
              <a:endParaRPr lang="en-GB" sz="1799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50" name="Line 133">
              <a:extLst>
                <a:ext uri="{FF2B5EF4-FFF2-40B4-BE49-F238E27FC236}">
                  <a16:creationId xmlns:a16="http://schemas.microsoft.com/office/drawing/2014/main" id="{21A5C5A9-12B2-4A87-9C3A-0439FCE498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2" y="1489"/>
              <a:ext cx="0" cy="0"/>
            </a:xfrm>
            <a:prstGeom prst="line">
              <a:avLst/>
            </a:prstGeom>
            <a:noFill/>
            <a:ln w="95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852"/>
              <a:endParaRPr lang="en-GB" sz="1799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51" name="Freeform 134">
              <a:extLst>
                <a:ext uri="{FF2B5EF4-FFF2-40B4-BE49-F238E27FC236}">
                  <a16:creationId xmlns:a16="http://schemas.microsoft.com/office/drawing/2014/main" id="{C71EA650-A574-4C84-96D4-C0397F092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4" y="1474"/>
              <a:ext cx="12" cy="9"/>
            </a:xfrm>
            <a:custGeom>
              <a:avLst/>
              <a:gdLst>
                <a:gd name="T0" fmla="*/ 12 w 12"/>
                <a:gd name="T1" fmla="*/ 0 h 9"/>
                <a:gd name="T2" fmla="*/ 7 w 12"/>
                <a:gd name="T3" fmla="*/ 0 h 9"/>
                <a:gd name="T4" fmla="*/ 0 w 1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9">
                  <a:moveTo>
                    <a:pt x="12" y="0"/>
                  </a:moveTo>
                  <a:cubicBezTo>
                    <a:pt x="10" y="0"/>
                    <a:pt x="9" y="0"/>
                    <a:pt x="7" y="0"/>
                  </a:cubicBezTo>
                  <a:cubicBezTo>
                    <a:pt x="3" y="0"/>
                    <a:pt x="0" y="9"/>
                    <a:pt x="0" y="9"/>
                  </a:cubicBezTo>
                </a:path>
              </a:pathLst>
            </a:custGeom>
            <a:noFill/>
            <a:ln w="95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852"/>
              <a:endParaRPr lang="en-GB" sz="1799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52" name="Freeform 135">
              <a:extLst>
                <a:ext uri="{FF2B5EF4-FFF2-40B4-BE49-F238E27FC236}">
                  <a16:creationId xmlns:a16="http://schemas.microsoft.com/office/drawing/2014/main" id="{D6366635-045C-4193-B63E-BFA2EED59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8" y="1461"/>
              <a:ext cx="6" cy="6"/>
            </a:xfrm>
            <a:custGeom>
              <a:avLst/>
              <a:gdLst>
                <a:gd name="T0" fmla="*/ 6 w 6"/>
                <a:gd name="T1" fmla="*/ 0 h 6"/>
                <a:gd name="T2" fmla="*/ 0 w 6"/>
                <a:gd name="T3" fmla="*/ 3 h 6"/>
                <a:gd name="T4" fmla="*/ 0 w 6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5"/>
                    <a:pt x="0" y="6"/>
                    <a:pt x="0" y="6"/>
                  </a:cubicBezTo>
                </a:path>
              </a:pathLst>
            </a:custGeom>
            <a:noFill/>
            <a:ln w="95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852"/>
              <a:endParaRPr lang="en-GB" sz="1799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53" name="Freeform 136">
              <a:extLst>
                <a:ext uri="{FF2B5EF4-FFF2-40B4-BE49-F238E27FC236}">
                  <a16:creationId xmlns:a16="http://schemas.microsoft.com/office/drawing/2014/main" id="{A0B68756-FE1F-485A-AB3B-5F9D4F0C1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5" y="1344"/>
              <a:ext cx="29" cy="121"/>
            </a:xfrm>
            <a:custGeom>
              <a:avLst/>
              <a:gdLst>
                <a:gd name="T0" fmla="*/ 17 w 29"/>
                <a:gd name="T1" fmla="*/ 8 h 121"/>
                <a:gd name="T2" fmla="*/ 7 w 29"/>
                <a:gd name="T3" fmla="*/ 3 h 121"/>
                <a:gd name="T4" fmla="*/ 0 w 29"/>
                <a:gd name="T5" fmla="*/ 25 h 121"/>
                <a:gd name="T6" fmla="*/ 6 w 29"/>
                <a:gd name="T7" fmla="*/ 40 h 121"/>
                <a:gd name="T8" fmla="*/ 6 w 29"/>
                <a:gd name="T9" fmla="*/ 65 h 121"/>
                <a:gd name="T10" fmla="*/ 4 w 29"/>
                <a:gd name="T11" fmla="*/ 77 h 121"/>
                <a:gd name="T12" fmla="*/ 6 w 29"/>
                <a:gd name="T13" fmla="*/ 89 h 121"/>
                <a:gd name="T14" fmla="*/ 4 w 29"/>
                <a:gd name="T15" fmla="*/ 109 h 121"/>
                <a:gd name="T16" fmla="*/ 4 w 29"/>
                <a:gd name="T17" fmla="*/ 121 h 121"/>
                <a:gd name="T18" fmla="*/ 20 w 29"/>
                <a:gd name="T19" fmla="*/ 115 h 121"/>
                <a:gd name="T20" fmla="*/ 22 w 29"/>
                <a:gd name="T21" fmla="*/ 115 h 121"/>
                <a:gd name="T22" fmla="*/ 22 w 29"/>
                <a:gd name="T23" fmla="*/ 95 h 121"/>
                <a:gd name="T24" fmla="*/ 29 w 29"/>
                <a:gd name="T25" fmla="*/ 74 h 121"/>
                <a:gd name="T26" fmla="*/ 20 w 29"/>
                <a:gd name="T27" fmla="*/ 46 h 121"/>
                <a:gd name="T28" fmla="*/ 17 w 29"/>
                <a:gd name="T29" fmla="*/ 35 h 121"/>
                <a:gd name="T30" fmla="*/ 17 w 29"/>
                <a:gd name="T31" fmla="*/ 25 h 121"/>
                <a:gd name="T32" fmla="*/ 17 w 29"/>
                <a:gd name="T33" fmla="*/ 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121">
                  <a:moveTo>
                    <a:pt x="17" y="8"/>
                  </a:moveTo>
                  <a:cubicBezTo>
                    <a:pt x="15" y="3"/>
                    <a:pt x="7" y="0"/>
                    <a:pt x="7" y="3"/>
                  </a:cubicBezTo>
                  <a:cubicBezTo>
                    <a:pt x="3" y="5"/>
                    <a:pt x="0" y="15"/>
                    <a:pt x="0" y="25"/>
                  </a:cubicBezTo>
                  <a:cubicBezTo>
                    <a:pt x="0" y="31"/>
                    <a:pt x="6" y="34"/>
                    <a:pt x="6" y="40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70"/>
                    <a:pt x="4" y="71"/>
                    <a:pt x="4" y="77"/>
                  </a:cubicBezTo>
                  <a:cubicBezTo>
                    <a:pt x="4" y="83"/>
                    <a:pt x="6" y="83"/>
                    <a:pt x="6" y="89"/>
                  </a:cubicBezTo>
                  <a:cubicBezTo>
                    <a:pt x="6" y="95"/>
                    <a:pt x="4" y="102"/>
                    <a:pt x="4" y="109"/>
                  </a:cubicBezTo>
                  <a:cubicBezTo>
                    <a:pt x="4" y="111"/>
                    <a:pt x="3" y="121"/>
                    <a:pt x="4" y="121"/>
                  </a:cubicBezTo>
                  <a:cubicBezTo>
                    <a:pt x="9" y="121"/>
                    <a:pt x="19" y="117"/>
                    <a:pt x="20" y="115"/>
                  </a:cubicBezTo>
                  <a:cubicBezTo>
                    <a:pt x="22" y="115"/>
                    <a:pt x="22" y="115"/>
                    <a:pt x="22" y="115"/>
                  </a:cubicBezTo>
                  <a:cubicBezTo>
                    <a:pt x="19" y="108"/>
                    <a:pt x="22" y="105"/>
                    <a:pt x="22" y="95"/>
                  </a:cubicBezTo>
                  <a:cubicBezTo>
                    <a:pt x="22" y="85"/>
                    <a:pt x="28" y="71"/>
                    <a:pt x="29" y="74"/>
                  </a:cubicBezTo>
                  <a:cubicBezTo>
                    <a:pt x="28" y="65"/>
                    <a:pt x="23" y="56"/>
                    <a:pt x="20" y="46"/>
                  </a:cubicBezTo>
                  <a:cubicBezTo>
                    <a:pt x="19" y="44"/>
                    <a:pt x="17" y="38"/>
                    <a:pt x="17" y="3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5" y="19"/>
                    <a:pt x="17" y="14"/>
                    <a:pt x="17" y="8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852"/>
              <a:endParaRPr lang="en-GB" sz="1799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54" name="Freeform 137">
              <a:extLst>
                <a:ext uri="{FF2B5EF4-FFF2-40B4-BE49-F238E27FC236}">
                  <a16:creationId xmlns:a16="http://schemas.microsoft.com/office/drawing/2014/main" id="{8DEAF751-0168-4478-B053-24FD56C46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4" y="877"/>
              <a:ext cx="175" cy="156"/>
            </a:xfrm>
            <a:custGeom>
              <a:avLst/>
              <a:gdLst>
                <a:gd name="T0" fmla="*/ 7 w 175"/>
                <a:gd name="T1" fmla="*/ 138 h 156"/>
                <a:gd name="T2" fmla="*/ 17 w 175"/>
                <a:gd name="T3" fmla="*/ 138 h 156"/>
                <a:gd name="T4" fmla="*/ 22 w 175"/>
                <a:gd name="T5" fmla="*/ 153 h 156"/>
                <a:gd name="T6" fmla="*/ 31 w 175"/>
                <a:gd name="T7" fmla="*/ 153 h 156"/>
                <a:gd name="T8" fmla="*/ 34 w 175"/>
                <a:gd name="T9" fmla="*/ 156 h 156"/>
                <a:gd name="T10" fmla="*/ 61 w 175"/>
                <a:gd name="T11" fmla="*/ 156 h 156"/>
                <a:gd name="T12" fmla="*/ 59 w 175"/>
                <a:gd name="T13" fmla="*/ 153 h 156"/>
                <a:gd name="T14" fmla="*/ 40 w 175"/>
                <a:gd name="T15" fmla="*/ 126 h 156"/>
                <a:gd name="T16" fmla="*/ 82 w 175"/>
                <a:gd name="T17" fmla="*/ 65 h 156"/>
                <a:gd name="T18" fmla="*/ 98 w 175"/>
                <a:gd name="T19" fmla="*/ 53 h 156"/>
                <a:gd name="T20" fmla="*/ 106 w 175"/>
                <a:gd name="T21" fmla="*/ 44 h 156"/>
                <a:gd name="T22" fmla="*/ 139 w 175"/>
                <a:gd name="T23" fmla="*/ 34 h 156"/>
                <a:gd name="T24" fmla="*/ 175 w 175"/>
                <a:gd name="T25" fmla="*/ 11 h 156"/>
                <a:gd name="T26" fmla="*/ 160 w 175"/>
                <a:gd name="T27" fmla="*/ 0 h 156"/>
                <a:gd name="T28" fmla="*/ 107 w 175"/>
                <a:gd name="T29" fmla="*/ 25 h 156"/>
                <a:gd name="T30" fmla="*/ 98 w 175"/>
                <a:gd name="T31" fmla="*/ 20 h 156"/>
                <a:gd name="T32" fmla="*/ 86 w 175"/>
                <a:gd name="T33" fmla="*/ 25 h 156"/>
                <a:gd name="T34" fmla="*/ 55 w 175"/>
                <a:gd name="T35" fmla="*/ 46 h 156"/>
                <a:gd name="T36" fmla="*/ 41 w 175"/>
                <a:gd name="T37" fmla="*/ 49 h 156"/>
                <a:gd name="T38" fmla="*/ 38 w 175"/>
                <a:gd name="T39" fmla="*/ 52 h 156"/>
                <a:gd name="T40" fmla="*/ 40 w 175"/>
                <a:gd name="T41" fmla="*/ 59 h 156"/>
                <a:gd name="T42" fmla="*/ 22 w 175"/>
                <a:gd name="T43" fmla="*/ 85 h 156"/>
                <a:gd name="T44" fmla="*/ 28 w 175"/>
                <a:gd name="T45" fmla="*/ 94 h 156"/>
                <a:gd name="T46" fmla="*/ 10 w 175"/>
                <a:gd name="T47" fmla="*/ 106 h 156"/>
                <a:gd name="T48" fmla="*/ 10 w 175"/>
                <a:gd name="T49" fmla="*/ 112 h 156"/>
                <a:gd name="T50" fmla="*/ 0 w 175"/>
                <a:gd name="T51" fmla="*/ 129 h 156"/>
                <a:gd name="T52" fmla="*/ 7 w 175"/>
                <a:gd name="T53" fmla="*/ 13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5" h="156">
                  <a:moveTo>
                    <a:pt x="7" y="138"/>
                  </a:moveTo>
                  <a:cubicBezTo>
                    <a:pt x="7" y="138"/>
                    <a:pt x="16" y="138"/>
                    <a:pt x="17" y="138"/>
                  </a:cubicBezTo>
                  <a:cubicBezTo>
                    <a:pt x="23" y="139"/>
                    <a:pt x="20" y="147"/>
                    <a:pt x="22" y="153"/>
                  </a:cubicBezTo>
                  <a:cubicBezTo>
                    <a:pt x="23" y="154"/>
                    <a:pt x="28" y="153"/>
                    <a:pt x="31" y="153"/>
                  </a:cubicBezTo>
                  <a:cubicBezTo>
                    <a:pt x="32" y="153"/>
                    <a:pt x="32" y="154"/>
                    <a:pt x="34" y="156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59" y="154"/>
                    <a:pt x="59" y="154"/>
                    <a:pt x="59" y="153"/>
                  </a:cubicBezTo>
                  <a:cubicBezTo>
                    <a:pt x="52" y="145"/>
                    <a:pt x="40" y="141"/>
                    <a:pt x="40" y="126"/>
                  </a:cubicBezTo>
                  <a:cubicBezTo>
                    <a:pt x="40" y="99"/>
                    <a:pt x="64" y="71"/>
                    <a:pt x="82" y="65"/>
                  </a:cubicBezTo>
                  <a:cubicBezTo>
                    <a:pt x="88" y="62"/>
                    <a:pt x="89" y="53"/>
                    <a:pt x="98" y="53"/>
                  </a:cubicBezTo>
                  <a:cubicBezTo>
                    <a:pt x="103" y="53"/>
                    <a:pt x="104" y="46"/>
                    <a:pt x="106" y="44"/>
                  </a:cubicBezTo>
                  <a:cubicBezTo>
                    <a:pt x="118" y="37"/>
                    <a:pt x="127" y="41"/>
                    <a:pt x="139" y="34"/>
                  </a:cubicBezTo>
                  <a:cubicBezTo>
                    <a:pt x="148" y="29"/>
                    <a:pt x="175" y="26"/>
                    <a:pt x="175" y="11"/>
                  </a:cubicBezTo>
                  <a:cubicBezTo>
                    <a:pt x="175" y="7"/>
                    <a:pt x="164" y="0"/>
                    <a:pt x="160" y="0"/>
                  </a:cubicBezTo>
                  <a:cubicBezTo>
                    <a:pt x="143" y="0"/>
                    <a:pt x="127" y="25"/>
                    <a:pt x="107" y="25"/>
                  </a:cubicBezTo>
                  <a:cubicBezTo>
                    <a:pt x="104" y="25"/>
                    <a:pt x="101" y="20"/>
                    <a:pt x="98" y="20"/>
                  </a:cubicBezTo>
                  <a:cubicBezTo>
                    <a:pt x="91" y="20"/>
                    <a:pt x="91" y="25"/>
                    <a:pt x="86" y="25"/>
                  </a:cubicBezTo>
                  <a:cubicBezTo>
                    <a:pt x="74" y="25"/>
                    <a:pt x="64" y="46"/>
                    <a:pt x="55" y="46"/>
                  </a:cubicBezTo>
                  <a:cubicBezTo>
                    <a:pt x="50" y="46"/>
                    <a:pt x="46" y="49"/>
                    <a:pt x="41" y="49"/>
                  </a:cubicBezTo>
                  <a:cubicBezTo>
                    <a:pt x="38" y="49"/>
                    <a:pt x="38" y="50"/>
                    <a:pt x="38" y="52"/>
                  </a:cubicBezTo>
                  <a:cubicBezTo>
                    <a:pt x="38" y="55"/>
                    <a:pt x="40" y="56"/>
                    <a:pt x="40" y="59"/>
                  </a:cubicBezTo>
                  <a:cubicBezTo>
                    <a:pt x="40" y="71"/>
                    <a:pt x="22" y="77"/>
                    <a:pt x="22" y="85"/>
                  </a:cubicBezTo>
                  <a:cubicBezTo>
                    <a:pt x="22" y="88"/>
                    <a:pt x="26" y="90"/>
                    <a:pt x="28" y="94"/>
                  </a:cubicBezTo>
                  <a:cubicBezTo>
                    <a:pt x="22" y="96"/>
                    <a:pt x="10" y="99"/>
                    <a:pt x="10" y="106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10" y="120"/>
                    <a:pt x="0" y="120"/>
                    <a:pt x="0" y="129"/>
                  </a:cubicBezTo>
                  <a:cubicBezTo>
                    <a:pt x="0" y="135"/>
                    <a:pt x="7" y="138"/>
                    <a:pt x="7" y="138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852"/>
              <a:endParaRPr lang="en-GB" sz="1799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55" name="Freeform 138">
              <a:extLst>
                <a:ext uri="{FF2B5EF4-FFF2-40B4-BE49-F238E27FC236}">
                  <a16:creationId xmlns:a16="http://schemas.microsoft.com/office/drawing/2014/main" id="{0ACD9955-6734-450C-A038-AD645824B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2" y="1030"/>
              <a:ext cx="3" cy="2"/>
            </a:xfrm>
            <a:custGeom>
              <a:avLst/>
              <a:gdLst>
                <a:gd name="T0" fmla="*/ 0 w 24"/>
                <a:gd name="T1" fmla="*/ 0 h 16"/>
                <a:gd name="T2" fmla="*/ 0 w 24"/>
                <a:gd name="T3" fmla="*/ 0 h 16"/>
                <a:gd name="T4" fmla="*/ 24 w 24"/>
                <a:gd name="T5" fmla="*/ 16 h 16"/>
                <a:gd name="T6" fmla="*/ 0 w 2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4" y="16"/>
                    <a:pt x="24" y="1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852"/>
              <a:endParaRPr lang="en-GB" sz="1799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56" name="Freeform 139">
              <a:extLst>
                <a:ext uri="{FF2B5EF4-FFF2-40B4-BE49-F238E27FC236}">
                  <a16:creationId xmlns:a16="http://schemas.microsoft.com/office/drawing/2014/main" id="{2803866E-D3AD-406F-87A7-BCA7BA038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7" y="1453"/>
              <a:ext cx="77" cy="149"/>
            </a:xfrm>
            <a:custGeom>
              <a:avLst/>
              <a:gdLst>
                <a:gd name="T0" fmla="*/ 176 w 640"/>
                <a:gd name="T1" fmla="*/ 971 h 1248"/>
                <a:gd name="T2" fmla="*/ 264 w 640"/>
                <a:gd name="T3" fmla="*/ 795 h 1248"/>
                <a:gd name="T4" fmla="*/ 63 w 640"/>
                <a:gd name="T5" fmla="*/ 416 h 1248"/>
                <a:gd name="T6" fmla="*/ 0 w 640"/>
                <a:gd name="T7" fmla="*/ 278 h 1248"/>
                <a:gd name="T8" fmla="*/ 63 w 640"/>
                <a:gd name="T9" fmla="*/ 114 h 1248"/>
                <a:gd name="T10" fmla="*/ 176 w 640"/>
                <a:gd name="T11" fmla="*/ 51 h 1248"/>
                <a:gd name="T12" fmla="*/ 402 w 640"/>
                <a:gd name="T13" fmla="*/ 0 h 1248"/>
                <a:gd name="T14" fmla="*/ 640 w 640"/>
                <a:gd name="T15" fmla="*/ 190 h 1248"/>
                <a:gd name="T16" fmla="*/ 490 w 640"/>
                <a:gd name="T17" fmla="*/ 190 h 1248"/>
                <a:gd name="T18" fmla="*/ 277 w 640"/>
                <a:gd name="T19" fmla="*/ 278 h 1248"/>
                <a:gd name="T20" fmla="*/ 352 w 640"/>
                <a:gd name="T21" fmla="*/ 391 h 1248"/>
                <a:gd name="T22" fmla="*/ 477 w 640"/>
                <a:gd name="T23" fmla="*/ 681 h 1248"/>
                <a:gd name="T24" fmla="*/ 578 w 640"/>
                <a:gd name="T25" fmla="*/ 631 h 1248"/>
                <a:gd name="T26" fmla="*/ 628 w 640"/>
                <a:gd name="T27" fmla="*/ 769 h 1248"/>
                <a:gd name="T28" fmla="*/ 540 w 640"/>
                <a:gd name="T29" fmla="*/ 769 h 1248"/>
                <a:gd name="T30" fmla="*/ 490 w 640"/>
                <a:gd name="T31" fmla="*/ 858 h 1248"/>
                <a:gd name="T32" fmla="*/ 590 w 640"/>
                <a:gd name="T33" fmla="*/ 996 h 1248"/>
                <a:gd name="T34" fmla="*/ 565 w 640"/>
                <a:gd name="T35" fmla="*/ 1085 h 1248"/>
                <a:gd name="T36" fmla="*/ 590 w 640"/>
                <a:gd name="T37" fmla="*/ 1160 h 1248"/>
                <a:gd name="T38" fmla="*/ 590 w 640"/>
                <a:gd name="T39" fmla="*/ 1223 h 1248"/>
                <a:gd name="T40" fmla="*/ 465 w 640"/>
                <a:gd name="T41" fmla="*/ 1236 h 1248"/>
                <a:gd name="T42" fmla="*/ 327 w 640"/>
                <a:gd name="T43" fmla="*/ 1223 h 1248"/>
                <a:gd name="T44" fmla="*/ 277 w 640"/>
                <a:gd name="T45" fmla="*/ 1160 h 1248"/>
                <a:gd name="T46" fmla="*/ 189 w 640"/>
                <a:gd name="T47" fmla="*/ 1135 h 1248"/>
                <a:gd name="T48" fmla="*/ 176 w 640"/>
                <a:gd name="T49" fmla="*/ 1022 h 1248"/>
                <a:gd name="T50" fmla="*/ 139 w 640"/>
                <a:gd name="T51" fmla="*/ 959 h 1248"/>
                <a:gd name="T52" fmla="*/ 176 w 640"/>
                <a:gd name="T53" fmla="*/ 971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40" h="1248">
                  <a:moveTo>
                    <a:pt x="176" y="971"/>
                  </a:moveTo>
                  <a:cubicBezTo>
                    <a:pt x="214" y="908"/>
                    <a:pt x="214" y="832"/>
                    <a:pt x="264" y="795"/>
                  </a:cubicBezTo>
                  <a:cubicBezTo>
                    <a:pt x="189" y="744"/>
                    <a:pt x="63" y="530"/>
                    <a:pt x="63" y="416"/>
                  </a:cubicBezTo>
                  <a:cubicBezTo>
                    <a:pt x="63" y="379"/>
                    <a:pt x="0" y="328"/>
                    <a:pt x="0" y="278"/>
                  </a:cubicBezTo>
                  <a:cubicBezTo>
                    <a:pt x="0" y="265"/>
                    <a:pt x="51" y="127"/>
                    <a:pt x="63" y="114"/>
                  </a:cubicBezTo>
                  <a:cubicBezTo>
                    <a:pt x="88" y="114"/>
                    <a:pt x="176" y="63"/>
                    <a:pt x="176" y="51"/>
                  </a:cubicBezTo>
                  <a:cubicBezTo>
                    <a:pt x="251" y="26"/>
                    <a:pt x="302" y="0"/>
                    <a:pt x="402" y="0"/>
                  </a:cubicBezTo>
                  <a:cubicBezTo>
                    <a:pt x="553" y="0"/>
                    <a:pt x="578" y="89"/>
                    <a:pt x="640" y="190"/>
                  </a:cubicBezTo>
                  <a:cubicBezTo>
                    <a:pt x="590" y="240"/>
                    <a:pt x="540" y="190"/>
                    <a:pt x="490" y="190"/>
                  </a:cubicBezTo>
                  <a:cubicBezTo>
                    <a:pt x="402" y="190"/>
                    <a:pt x="289" y="290"/>
                    <a:pt x="277" y="278"/>
                  </a:cubicBezTo>
                  <a:cubicBezTo>
                    <a:pt x="289" y="353"/>
                    <a:pt x="327" y="353"/>
                    <a:pt x="352" y="391"/>
                  </a:cubicBezTo>
                  <a:cubicBezTo>
                    <a:pt x="402" y="505"/>
                    <a:pt x="477" y="555"/>
                    <a:pt x="477" y="681"/>
                  </a:cubicBezTo>
                  <a:cubicBezTo>
                    <a:pt x="502" y="669"/>
                    <a:pt x="565" y="643"/>
                    <a:pt x="578" y="631"/>
                  </a:cubicBezTo>
                  <a:cubicBezTo>
                    <a:pt x="590" y="681"/>
                    <a:pt x="628" y="719"/>
                    <a:pt x="628" y="769"/>
                  </a:cubicBezTo>
                  <a:cubicBezTo>
                    <a:pt x="540" y="769"/>
                    <a:pt x="540" y="769"/>
                    <a:pt x="540" y="769"/>
                  </a:cubicBezTo>
                  <a:cubicBezTo>
                    <a:pt x="515" y="769"/>
                    <a:pt x="490" y="807"/>
                    <a:pt x="490" y="858"/>
                  </a:cubicBezTo>
                  <a:cubicBezTo>
                    <a:pt x="553" y="870"/>
                    <a:pt x="590" y="933"/>
                    <a:pt x="590" y="996"/>
                  </a:cubicBezTo>
                  <a:cubicBezTo>
                    <a:pt x="590" y="1047"/>
                    <a:pt x="565" y="1047"/>
                    <a:pt x="565" y="1085"/>
                  </a:cubicBezTo>
                  <a:cubicBezTo>
                    <a:pt x="565" y="1110"/>
                    <a:pt x="590" y="1148"/>
                    <a:pt x="590" y="1160"/>
                  </a:cubicBezTo>
                  <a:cubicBezTo>
                    <a:pt x="590" y="1223"/>
                    <a:pt x="590" y="1223"/>
                    <a:pt x="590" y="1223"/>
                  </a:cubicBezTo>
                  <a:cubicBezTo>
                    <a:pt x="565" y="1236"/>
                    <a:pt x="515" y="1236"/>
                    <a:pt x="465" y="1236"/>
                  </a:cubicBezTo>
                  <a:cubicBezTo>
                    <a:pt x="427" y="1236"/>
                    <a:pt x="352" y="1248"/>
                    <a:pt x="327" y="1223"/>
                  </a:cubicBezTo>
                  <a:cubicBezTo>
                    <a:pt x="314" y="1198"/>
                    <a:pt x="302" y="1160"/>
                    <a:pt x="277" y="1160"/>
                  </a:cubicBezTo>
                  <a:cubicBezTo>
                    <a:pt x="239" y="1148"/>
                    <a:pt x="201" y="1173"/>
                    <a:pt x="189" y="1135"/>
                  </a:cubicBezTo>
                  <a:cubicBezTo>
                    <a:pt x="176" y="1085"/>
                    <a:pt x="201" y="1059"/>
                    <a:pt x="176" y="1022"/>
                  </a:cubicBezTo>
                  <a:cubicBezTo>
                    <a:pt x="164" y="996"/>
                    <a:pt x="139" y="996"/>
                    <a:pt x="139" y="959"/>
                  </a:cubicBezTo>
                  <a:lnTo>
                    <a:pt x="176" y="971"/>
                  </a:ln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852"/>
              <a:endParaRPr lang="en-GB" sz="1799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57" name="Freeform 140">
              <a:extLst>
                <a:ext uri="{FF2B5EF4-FFF2-40B4-BE49-F238E27FC236}">
                  <a16:creationId xmlns:a16="http://schemas.microsoft.com/office/drawing/2014/main" id="{D20CD78D-F9D4-489B-A59D-6B3FBA4E7B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4" y="1005"/>
              <a:ext cx="34" cy="18"/>
            </a:xfrm>
            <a:custGeom>
              <a:avLst/>
              <a:gdLst>
                <a:gd name="T0" fmla="*/ 3 w 34"/>
                <a:gd name="T1" fmla="*/ 18 h 18"/>
                <a:gd name="T2" fmla="*/ 34 w 34"/>
                <a:gd name="T3" fmla="*/ 11 h 18"/>
                <a:gd name="T4" fmla="*/ 16 w 34"/>
                <a:gd name="T5" fmla="*/ 0 h 18"/>
                <a:gd name="T6" fmla="*/ 0 w 34"/>
                <a:gd name="T7" fmla="*/ 15 h 18"/>
                <a:gd name="T8" fmla="*/ 3 w 34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3" y="18"/>
                  </a:moveTo>
                  <a:cubicBezTo>
                    <a:pt x="8" y="18"/>
                    <a:pt x="34" y="17"/>
                    <a:pt x="34" y="11"/>
                  </a:cubicBezTo>
                  <a:cubicBezTo>
                    <a:pt x="34" y="5"/>
                    <a:pt x="21" y="0"/>
                    <a:pt x="16" y="0"/>
                  </a:cubicBezTo>
                  <a:cubicBezTo>
                    <a:pt x="10" y="0"/>
                    <a:pt x="0" y="8"/>
                    <a:pt x="0" y="15"/>
                  </a:cubicBezTo>
                  <a:cubicBezTo>
                    <a:pt x="0" y="17"/>
                    <a:pt x="2" y="18"/>
                    <a:pt x="3" y="18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852"/>
              <a:endParaRPr lang="en-GB" sz="1799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58" name="Freeform 141">
              <a:extLst>
                <a:ext uri="{FF2B5EF4-FFF2-40B4-BE49-F238E27FC236}">
                  <a16:creationId xmlns:a16="http://schemas.microsoft.com/office/drawing/2014/main" id="{DBDE3D1A-EF71-47D8-AC64-A6F090F06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3" y="816"/>
              <a:ext cx="60" cy="41"/>
            </a:xfrm>
            <a:custGeom>
              <a:avLst/>
              <a:gdLst>
                <a:gd name="T0" fmla="*/ 0 w 60"/>
                <a:gd name="T1" fmla="*/ 34 h 41"/>
                <a:gd name="T2" fmla="*/ 4 w 60"/>
                <a:gd name="T3" fmla="*/ 41 h 41"/>
                <a:gd name="T4" fmla="*/ 22 w 60"/>
                <a:gd name="T5" fmla="*/ 34 h 41"/>
                <a:gd name="T6" fmla="*/ 34 w 60"/>
                <a:gd name="T7" fmla="*/ 32 h 41"/>
                <a:gd name="T8" fmla="*/ 60 w 60"/>
                <a:gd name="T9" fmla="*/ 22 h 41"/>
                <a:gd name="T10" fmla="*/ 40 w 60"/>
                <a:gd name="T11" fmla="*/ 5 h 41"/>
                <a:gd name="T12" fmla="*/ 34 w 60"/>
                <a:gd name="T13" fmla="*/ 0 h 41"/>
                <a:gd name="T14" fmla="*/ 30 w 60"/>
                <a:gd name="T15" fmla="*/ 0 h 41"/>
                <a:gd name="T16" fmla="*/ 6 w 60"/>
                <a:gd name="T17" fmla="*/ 25 h 41"/>
                <a:gd name="T18" fmla="*/ 0 w 60"/>
                <a:gd name="T19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41">
                  <a:moveTo>
                    <a:pt x="0" y="34"/>
                  </a:moveTo>
                  <a:cubicBezTo>
                    <a:pt x="0" y="38"/>
                    <a:pt x="0" y="41"/>
                    <a:pt x="4" y="41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34" y="32"/>
                    <a:pt x="34" y="32"/>
                  </a:cubicBezTo>
                  <a:cubicBezTo>
                    <a:pt x="42" y="34"/>
                    <a:pt x="60" y="32"/>
                    <a:pt x="60" y="22"/>
                  </a:cubicBezTo>
                  <a:cubicBezTo>
                    <a:pt x="60" y="15"/>
                    <a:pt x="45" y="5"/>
                    <a:pt x="40" y="5"/>
                  </a:cubicBezTo>
                  <a:cubicBezTo>
                    <a:pt x="37" y="5"/>
                    <a:pt x="34" y="6"/>
                    <a:pt x="34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6" y="0"/>
                    <a:pt x="13" y="15"/>
                    <a:pt x="6" y="25"/>
                  </a:cubicBezTo>
                  <a:cubicBezTo>
                    <a:pt x="3" y="28"/>
                    <a:pt x="0" y="28"/>
                    <a:pt x="0" y="34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852"/>
              <a:endParaRPr lang="en-GB" sz="1799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59" name="Freeform 142">
              <a:extLst>
                <a:ext uri="{FF2B5EF4-FFF2-40B4-BE49-F238E27FC236}">
                  <a16:creationId xmlns:a16="http://schemas.microsoft.com/office/drawing/2014/main" id="{4A7C3188-5BBE-40A9-BFFC-00D46E603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6" y="791"/>
              <a:ext cx="39" cy="25"/>
            </a:xfrm>
            <a:custGeom>
              <a:avLst/>
              <a:gdLst>
                <a:gd name="T0" fmla="*/ 0 w 39"/>
                <a:gd name="T1" fmla="*/ 9 h 25"/>
                <a:gd name="T2" fmla="*/ 16 w 39"/>
                <a:gd name="T3" fmla="*/ 25 h 25"/>
                <a:gd name="T4" fmla="*/ 39 w 39"/>
                <a:gd name="T5" fmla="*/ 9 h 25"/>
                <a:gd name="T6" fmla="*/ 13 w 39"/>
                <a:gd name="T7" fmla="*/ 0 h 25"/>
                <a:gd name="T8" fmla="*/ 0 w 39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5">
                  <a:moveTo>
                    <a:pt x="0" y="9"/>
                  </a:moveTo>
                  <a:cubicBezTo>
                    <a:pt x="0" y="14"/>
                    <a:pt x="14" y="25"/>
                    <a:pt x="16" y="25"/>
                  </a:cubicBezTo>
                  <a:cubicBezTo>
                    <a:pt x="20" y="25"/>
                    <a:pt x="37" y="17"/>
                    <a:pt x="39" y="9"/>
                  </a:cubicBezTo>
                  <a:cubicBezTo>
                    <a:pt x="36" y="8"/>
                    <a:pt x="14" y="0"/>
                    <a:pt x="13" y="0"/>
                  </a:cubicBezTo>
                  <a:cubicBezTo>
                    <a:pt x="11" y="0"/>
                    <a:pt x="0" y="5"/>
                    <a:pt x="0" y="9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852"/>
              <a:endParaRPr lang="en-GB" sz="1799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60" name="Freeform 143">
              <a:extLst>
                <a:ext uri="{FF2B5EF4-FFF2-40B4-BE49-F238E27FC236}">
                  <a16:creationId xmlns:a16="http://schemas.microsoft.com/office/drawing/2014/main" id="{84066DAD-A268-40C2-9214-29C0F875C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5" y="763"/>
              <a:ext cx="84" cy="71"/>
            </a:xfrm>
            <a:custGeom>
              <a:avLst/>
              <a:gdLst>
                <a:gd name="T0" fmla="*/ 30 w 84"/>
                <a:gd name="T1" fmla="*/ 38 h 71"/>
                <a:gd name="T2" fmla="*/ 15 w 84"/>
                <a:gd name="T3" fmla="*/ 49 h 71"/>
                <a:gd name="T4" fmla="*/ 33 w 84"/>
                <a:gd name="T5" fmla="*/ 64 h 71"/>
                <a:gd name="T6" fmla="*/ 72 w 84"/>
                <a:gd name="T7" fmla="*/ 71 h 71"/>
                <a:gd name="T8" fmla="*/ 79 w 84"/>
                <a:gd name="T9" fmla="*/ 65 h 71"/>
                <a:gd name="T10" fmla="*/ 73 w 84"/>
                <a:gd name="T11" fmla="*/ 61 h 71"/>
                <a:gd name="T12" fmla="*/ 81 w 84"/>
                <a:gd name="T13" fmla="*/ 55 h 71"/>
                <a:gd name="T14" fmla="*/ 84 w 84"/>
                <a:gd name="T15" fmla="*/ 47 h 71"/>
                <a:gd name="T16" fmla="*/ 72 w 84"/>
                <a:gd name="T17" fmla="*/ 38 h 71"/>
                <a:gd name="T18" fmla="*/ 64 w 84"/>
                <a:gd name="T19" fmla="*/ 38 h 71"/>
                <a:gd name="T20" fmla="*/ 54 w 84"/>
                <a:gd name="T21" fmla="*/ 34 h 71"/>
                <a:gd name="T22" fmla="*/ 54 w 84"/>
                <a:gd name="T23" fmla="*/ 26 h 71"/>
                <a:gd name="T24" fmla="*/ 58 w 84"/>
                <a:gd name="T25" fmla="*/ 17 h 71"/>
                <a:gd name="T26" fmla="*/ 37 w 84"/>
                <a:gd name="T27" fmla="*/ 0 h 71"/>
                <a:gd name="T28" fmla="*/ 0 w 84"/>
                <a:gd name="T29" fmla="*/ 26 h 71"/>
                <a:gd name="T30" fmla="*/ 25 w 84"/>
                <a:gd name="T31" fmla="*/ 35 h 71"/>
                <a:gd name="T32" fmla="*/ 30 w 84"/>
                <a:gd name="T33" fmla="*/ 3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71">
                  <a:moveTo>
                    <a:pt x="30" y="38"/>
                  </a:moveTo>
                  <a:cubicBezTo>
                    <a:pt x="18" y="43"/>
                    <a:pt x="25" y="44"/>
                    <a:pt x="15" y="49"/>
                  </a:cubicBezTo>
                  <a:cubicBezTo>
                    <a:pt x="19" y="52"/>
                    <a:pt x="29" y="64"/>
                    <a:pt x="33" y="64"/>
                  </a:cubicBezTo>
                  <a:cubicBezTo>
                    <a:pt x="45" y="64"/>
                    <a:pt x="57" y="71"/>
                    <a:pt x="72" y="71"/>
                  </a:cubicBezTo>
                  <a:cubicBezTo>
                    <a:pt x="75" y="71"/>
                    <a:pt x="79" y="70"/>
                    <a:pt x="79" y="65"/>
                  </a:cubicBezTo>
                  <a:cubicBezTo>
                    <a:pt x="79" y="62"/>
                    <a:pt x="76" y="61"/>
                    <a:pt x="73" y="61"/>
                  </a:cubicBezTo>
                  <a:cubicBezTo>
                    <a:pt x="76" y="59"/>
                    <a:pt x="81" y="59"/>
                    <a:pt x="81" y="55"/>
                  </a:cubicBezTo>
                  <a:cubicBezTo>
                    <a:pt x="81" y="50"/>
                    <a:pt x="79" y="50"/>
                    <a:pt x="84" y="47"/>
                  </a:cubicBezTo>
                  <a:cubicBezTo>
                    <a:pt x="79" y="41"/>
                    <a:pt x="79" y="38"/>
                    <a:pt x="72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1" y="38"/>
                    <a:pt x="58" y="34"/>
                    <a:pt x="54" y="34"/>
                  </a:cubicBezTo>
                  <a:cubicBezTo>
                    <a:pt x="52" y="34"/>
                    <a:pt x="54" y="29"/>
                    <a:pt x="54" y="26"/>
                  </a:cubicBezTo>
                  <a:cubicBezTo>
                    <a:pt x="54" y="25"/>
                    <a:pt x="54" y="19"/>
                    <a:pt x="58" y="17"/>
                  </a:cubicBezTo>
                  <a:cubicBezTo>
                    <a:pt x="52" y="13"/>
                    <a:pt x="46" y="0"/>
                    <a:pt x="37" y="0"/>
                  </a:cubicBezTo>
                  <a:cubicBezTo>
                    <a:pt x="21" y="0"/>
                    <a:pt x="15" y="22"/>
                    <a:pt x="0" y="26"/>
                  </a:cubicBezTo>
                  <a:cubicBezTo>
                    <a:pt x="9" y="31"/>
                    <a:pt x="17" y="35"/>
                    <a:pt x="25" y="35"/>
                  </a:cubicBezTo>
                  <a:cubicBezTo>
                    <a:pt x="29" y="35"/>
                    <a:pt x="25" y="38"/>
                    <a:pt x="30" y="38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852"/>
              <a:endParaRPr lang="en-GB" sz="1799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61" name="Line 144">
              <a:extLst>
                <a:ext uri="{FF2B5EF4-FFF2-40B4-BE49-F238E27FC236}">
                  <a16:creationId xmlns:a16="http://schemas.microsoft.com/office/drawing/2014/main" id="{0FABA6F0-C90F-4EBD-A04C-B71B139C28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30" y="766"/>
              <a:ext cx="12" cy="0"/>
            </a:xfrm>
            <a:prstGeom prst="line">
              <a:avLst/>
            </a:prstGeom>
            <a:noFill/>
            <a:ln w="95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852"/>
              <a:endParaRPr lang="en-GB" sz="1799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62" name="Freeform 145">
              <a:extLst>
                <a:ext uri="{FF2B5EF4-FFF2-40B4-BE49-F238E27FC236}">
                  <a16:creationId xmlns:a16="http://schemas.microsoft.com/office/drawing/2014/main" id="{B9403656-0581-4B67-8427-47C3D2E62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0" y="777"/>
              <a:ext cx="72" cy="26"/>
            </a:xfrm>
            <a:custGeom>
              <a:avLst/>
              <a:gdLst>
                <a:gd name="T0" fmla="*/ 26 w 72"/>
                <a:gd name="T1" fmla="*/ 15 h 26"/>
                <a:gd name="T2" fmla="*/ 37 w 72"/>
                <a:gd name="T3" fmla="*/ 21 h 26"/>
                <a:gd name="T4" fmla="*/ 35 w 72"/>
                <a:gd name="T5" fmla="*/ 21 h 26"/>
                <a:gd name="T6" fmla="*/ 40 w 72"/>
                <a:gd name="T7" fmla="*/ 26 h 26"/>
                <a:gd name="T8" fmla="*/ 47 w 72"/>
                <a:gd name="T9" fmla="*/ 18 h 26"/>
                <a:gd name="T10" fmla="*/ 61 w 72"/>
                <a:gd name="T11" fmla="*/ 17 h 26"/>
                <a:gd name="T12" fmla="*/ 66 w 72"/>
                <a:gd name="T13" fmla="*/ 14 h 26"/>
                <a:gd name="T14" fmla="*/ 72 w 72"/>
                <a:gd name="T15" fmla="*/ 5 h 26"/>
                <a:gd name="T16" fmla="*/ 61 w 72"/>
                <a:gd name="T17" fmla="*/ 0 h 26"/>
                <a:gd name="T18" fmla="*/ 49 w 72"/>
                <a:gd name="T19" fmla="*/ 5 h 26"/>
                <a:gd name="T20" fmla="*/ 28 w 72"/>
                <a:gd name="T21" fmla="*/ 0 h 26"/>
                <a:gd name="T22" fmla="*/ 0 w 72"/>
                <a:gd name="T23" fmla="*/ 8 h 26"/>
                <a:gd name="T24" fmla="*/ 8 w 72"/>
                <a:gd name="T25" fmla="*/ 14 h 26"/>
                <a:gd name="T26" fmla="*/ 26 w 72"/>
                <a:gd name="T27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26">
                  <a:moveTo>
                    <a:pt x="26" y="15"/>
                  </a:moveTo>
                  <a:cubicBezTo>
                    <a:pt x="28" y="20"/>
                    <a:pt x="31" y="21"/>
                    <a:pt x="37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7" y="23"/>
                    <a:pt x="38" y="24"/>
                    <a:pt x="40" y="26"/>
                  </a:cubicBezTo>
                  <a:cubicBezTo>
                    <a:pt x="43" y="26"/>
                    <a:pt x="44" y="21"/>
                    <a:pt x="47" y="18"/>
                  </a:cubicBezTo>
                  <a:cubicBezTo>
                    <a:pt x="53" y="15"/>
                    <a:pt x="57" y="20"/>
                    <a:pt x="61" y="17"/>
                  </a:cubicBezTo>
                  <a:cubicBezTo>
                    <a:pt x="61" y="17"/>
                    <a:pt x="64" y="14"/>
                    <a:pt x="66" y="14"/>
                  </a:cubicBezTo>
                  <a:cubicBezTo>
                    <a:pt x="70" y="9"/>
                    <a:pt x="72" y="12"/>
                    <a:pt x="72" y="5"/>
                  </a:cubicBezTo>
                  <a:cubicBezTo>
                    <a:pt x="70" y="3"/>
                    <a:pt x="66" y="0"/>
                    <a:pt x="61" y="0"/>
                  </a:cubicBezTo>
                  <a:cubicBezTo>
                    <a:pt x="57" y="0"/>
                    <a:pt x="53" y="5"/>
                    <a:pt x="49" y="5"/>
                  </a:cubicBezTo>
                  <a:cubicBezTo>
                    <a:pt x="41" y="5"/>
                    <a:pt x="37" y="0"/>
                    <a:pt x="28" y="0"/>
                  </a:cubicBezTo>
                  <a:cubicBezTo>
                    <a:pt x="20" y="0"/>
                    <a:pt x="5" y="1"/>
                    <a:pt x="0" y="8"/>
                  </a:cubicBezTo>
                  <a:cubicBezTo>
                    <a:pt x="3" y="8"/>
                    <a:pt x="5" y="14"/>
                    <a:pt x="8" y="14"/>
                  </a:cubicBezTo>
                  <a:cubicBezTo>
                    <a:pt x="14" y="14"/>
                    <a:pt x="29" y="14"/>
                    <a:pt x="26" y="15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852"/>
              <a:endParaRPr lang="en-GB" sz="1799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63" name="Freeform 146">
              <a:extLst>
                <a:ext uri="{FF2B5EF4-FFF2-40B4-BE49-F238E27FC236}">
                  <a16:creationId xmlns:a16="http://schemas.microsoft.com/office/drawing/2014/main" id="{9C0D6305-7EBF-456E-AF98-1F1BFFFB8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" y="761"/>
              <a:ext cx="32" cy="24"/>
            </a:xfrm>
            <a:custGeom>
              <a:avLst/>
              <a:gdLst>
                <a:gd name="T0" fmla="*/ 13 w 32"/>
                <a:gd name="T1" fmla="*/ 24 h 24"/>
                <a:gd name="T2" fmla="*/ 32 w 32"/>
                <a:gd name="T3" fmla="*/ 18 h 24"/>
                <a:gd name="T4" fmla="*/ 26 w 32"/>
                <a:gd name="T5" fmla="*/ 0 h 24"/>
                <a:gd name="T6" fmla="*/ 0 w 32"/>
                <a:gd name="T7" fmla="*/ 15 h 24"/>
                <a:gd name="T8" fmla="*/ 13 w 32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4">
                  <a:moveTo>
                    <a:pt x="13" y="24"/>
                  </a:moveTo>
                  <a:cubicBezTo>
                    <a:pt x="16" y="24"/>
                    <a:pt x="29" y="21"/>
                    <a:pt x="32" y="18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2" y="0"/>
                    <a:pt x="0" y="9"/>
                    <a:pt x="0" y="15"/>
                  </a:cubicBezTo>
                  <a:cubicBezTo>
                    <a:pt x="0" y="19"/>
                    <a:pt x="10" y="24"/>
                    <a:pt x="13" y="24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852"/>
              <a:endParaRPr lang="en-GB" sz="1799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64" name="Freeform 147">
              <a:extLst>
                <a:ext uri="{FF2B5EF4-FFF2-40B4-BE49-F238E27FC236}">
                  <a16:creationId xmlns:a16="http://schemas.microsoft.com/office/drawing/2014/main" id="{3D56A223-7E3A-4803-AFE1-282A484B3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" y="772"/>
              <a:ext cx="26" cy="20"/>
            </a:xfrm>
            <a:custGeom>
              <a:avLst/>
              <a:gdLst>
                <a:gd name="T0" fmla="*/ 20 w 26"/>
                <a:gd name="T1" fmla="*/ 17 h 20"/>
                <a:gd name="T2" fmla="*/ 26 w 26"/>
                <a:gd name="T3" fmla="*/ 9 h 20"/>
                <a:gd name="T4" fmla="*/ 26 w 26"/>
                <a:gd name="T5" fmla="*/ 3 h 20"/>
                <a:gd name="T6" fmla="*/ 19 w 26"/>
                <a:gd name="T7" fmla="*/ 0 h 20"/>
                <a:gd name="T8" fmla="*/ 7 w 26"/>
                <a:gd name="T9" fmla="*/ 0 h 20"/>
                <a:gd name="T10" fmla="*/ 0 w 26"/>
                <a:gd name="T11" fmla="*/ 17 h 20"/>
                <a:gd name="T12" fmla="*/ 20 w 26"/>
                <a:gd name="T13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0">
                  <a:moveTo>
                    <a:pt x="20" y="17"/>
                  </a:moveTo>
                  <a:cubicBezTo>
                    <a:pt x="20" y="17"/>
                    <a:pt x="25" y="14"/>
                    <a:pt x="26" y="9"/>
                  </a:cubicBezTo>
                  <a:cubicBezTo>
                    <a:pt x="26" y="8"/>
                    <a:pt x="26" y="8"/>
                    <a:pt x="26" y="3"/>
                  </a:cubicBezTo>
                  <a:cubicBezTo>
                    <a:pt x="23" y="5"/>
                    <a:pt x="19" y="2"/>
                    <a:pt x="1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"/>
                    <a:pt x="0" y="11"/>
                    <a:pt x="0" y="17"/>
                  </a:cubicBezTo>
                  <a:cubicBezTo>
                    <a:pt x="0" y="20"/>
                    <a:pt x="17" y="19"/>
                    <a:pt x="20" y="17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852"/>
              <a:endParaRPr lang="en-GB" sz="1799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65" name="Freeform 148">
              <a:extLst>
                <a:ext uri="{FF2B5EF4-FFF2-40B4-BE49-F238E27FC236}">
                  <a16:creationId xmlns:a16="http://schemas.microsoft.com/office/drawing/2014/main" id="{1A1843C9-E1B9-4D26-8FA6-3F8DEB1BA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1" y="754"/>
              <a:ext cx="43" cy="31"/>
            </a:xfrm>
            <a:custGeom>
              <a:avLst/>
              <a:gdLst>
                <a:gd name="T0" fmla="*/ 32 w 43"/>
                <a:gd name="T1" fmla="*/ 26 h 31"/>
                <a:gd name="T2" fmla="*/ 43 w 43"/>
                <a:gd name="T3" fmla="*/ 24 h 31"/>
                <a:gd name="T4" fmla="*/ 35 w 43"/>
                <a:gd name="T5" fmla="*/ 3 h 31"/>
                <a:gd name="T6" fmla="*/ 14 w 43"/>
                <a:gd name="T7" fmla="*/ 12 h 31"/>
                <a:gd name="T8" fmla="*/ 5 w 43"/>
                <a:gd name="T9" fmla="*/ 18 h 31"/>
                <a:gd name="T10" fmla="*/ 0 w 43"/>
                <a:gd name="T11" fmla="*/ 23 h 31"/>
                <a:gd name="T12" fmla="*/ 19 w 43"/>
                <a:gd name="T13" fmla="*/ 31 h 31"/>
                <a:gd name="T14" fmla="*/ 32 w 43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31">
                  <a:moveTo>
                    <a:pt x="32" y="26"/>
                  </a:moveTo>
                  <a:cubicBezTo>
                    <a:pt x="37" y="26"/>
                    <a:pt x="40" y="28"/>
                    <a:pt x="43" y="24"/>
                  </a:cubicBezTo>
                  <a:cubicBezTo>
                    <a:pt x="35" y="20"/>
                    <a:pt x="35" y="0"/>
                    <a:pt x="35" y="3"/>
                  </a:cubicBezTo>
                  <a:cubicBezTo>
                    <a:pt x="25" y="3"/>
                    <a:pt x="25" y="12"/>
                    <a:pt x="14" y="12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4" y="21"/>
                    <a:pt x="0" y="23"/>
                  </a:cubicBezTo>
                  <a:cubicBezTo>
                    <a:pt x="2" y="23"/>
                    <a:pt x="16" y="31"/>
                    <a:pt x="19" y="31"/>
                  </a:cubicBezTo>
                  <a:cubicBezTo>
                    <a:pt x="23" y="31"/>
                    <a:pt x="28" y="26"/>
                    <a:pt x="32" y="26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852"/>
              <a:endParaRPr lang="en-GB" sz="1799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66" name="Freeform 149">
              <a:extLst>
                <a:ext uri="{FF2B5EF4-FFF2-40B4-BE49-F238E27FC236}">
                  <a16:creationId xmlns:a16="http://schemas.microsoft.com/office/drawing/2014/main" id="{67F2F82C-D90F-4C68-BF97-CC7B3B520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6" y="801"/>
              <a:ext cx="141" cy="92"/>
            </a:xfrm>
            <a:custGeom>
              <a:avLst/>
              <a:gdLst>
                <a:gd name="T0" fmla="*/ 9 w 141"/>
                <a:gd name="T1" fmla="*/ 26 h 92"/>
                <a:gd name="T2" fmla="*/ 13 w 141"/>
                <a:gd name="T3" fmla="*/ 27 h 92"/>
                <a:gd name="T4" fmla="*/ 22 w 141"/>
                <a:gd name="T5" fmla="*/ 41 h 92"/>
                <a:gd name="T6" fmla="*/ 19 w 141"/>
                <a:gd name="T7" fmla="*/ 42 h 92"/>
                <a:gd name="T8" fmla="*/ 31 w 141"/>
                <a:gd name="T9" fmla="*/ 48 h 92"/>
                <a:gd name="T10" fmla="*/ 31 w 141"/>
                <a:gd name="T11" fmla="*/ 56 h 92"/>
                <a:gd name="T12" fmla="*/ 35 w 141"/>
                <a:gd name="T13" fmla="*/ 66 h 92"/>
                <a:gd name="T14" fmla="*/ 62 w 141"/>
                <a:gd name="T15" fmla="*/ 92 h 92"/>
                <a:gd name="T16" fmla="*/ 73 w 141"/>
                <a:gd name="T17" fmla="*/ 69 h 92"/>
                <a:gd name="T18" fmla="*/ 77 w 141"/>
                <a:gd name="T19" fmla="*/ 66 h 92"/>
                <a:gd name="T20" fmla="*/ 93 w 141"/>
                <a:gd name="T21" fmla="*/ 42 h 92"/>
                <a:gd name="T22" fmla="*/ 96 w 141"/>
                <a:gd name="T23" fmla="*/ 50 h 92"/>
                <a:gd name="T24" fmla="*/ 108 w 141"/>
                <a:gd name="T25" fmla="*/ 56 h 92"/>
                <a:gd name="T26" fmla="*/ 103 w 141"/>
                <a:gd name="T27" fmla="*/ 66 h 92"/>
                <a:gd name="T28" fmla="*/ 118 w 141"/>
                <a:gd name="T29" fmla="*/ 68 h 92"/>
                <a:gd name="T30" fmla="*/ 118 w 141"/>
                <a:gd name="T31" fmla="*/ 75 h 92"/>
                <a:gd name="T32" fmla="*/ 141 w 141"/>
                <a:gd name="T33" fmla="*/ 62 h 92"/>
                <a:gd name="T34" fmla="*/ 127 w 141"/>
                <a:gd name="T35" fmla="*/ 47 h 92"/>
                <a:gd name="T36" fmla="*/ 115 w 141"/>
                <a:gd name="T37" fmla="*/ 39 h 92"/>
                <a:gd name="T38" fmla="*/ 112 w 141"/>
                <a:gd name="T39" fmla="*/ 39 h 92"/>
                <a:gd name="T40" fmla="*/ 85 w 141"/>
                <a:gd name="T41" fmla="*/ 21 h 92"/>
                <a:gd name="T42" fmla="*/ 82 w 141"/>
                <a:gd name="T43" fmla="*/ 21 h 92"/>
                <a:gd name="T44" fmla="*/ 77 w 141"/>
                <a:gd name="T45" fmla="*/ 10 h 92"/>
                <a:gd name="T46" fmla="*/ 71 w 141"/>
                <a:gd name="T47" fmla="*/ 16 h 92"/>
                <a:gd name="T48" fmla="*/ 71 w 141"/>
                <a:gd name="T49" fmla="*/ 9 h 92"/>
                <a:gd name="T50" fmla="*/ 58 w 141"/>
                <a:gd name="T51" fmla="*/ 0 h 92"/>
                <a:gd name="T52" fmla="*/ 50 w 141"/>
                <a:gd name="T53" fmla="*/ 6 h 92"/>
                <a:gd name="T54" fmla="*/ 40 w 141"/>
                <a:gd name="T55" fmla="*/ 6 h 92"/>
                <a:gd name="T56" fmla="*/ 31 w 141"/>
                <a:gd name="T57" fmla="*/ 6 h 92"/>
                <a:gd name="T58" fmla="*/ 13 w 141"/>
                <a:gd name="T59" fmla="*/ 4 h 92"/>
                <a:gd name="T60" fmla="*/ 0 w 141"/>
                <a:gd name="T61" fmla="*/ 15 h 92"/>
                <a:gd name="T62" fmla="*/ 9 w 141"/>
                <a:gd name="T63" fmla="*/ 2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1" h="92">
                  <a:moveTo>
                    <a:pt x="9" y="26"/>
                  </a:moveTo>
                  <a:cubicBezTo>
                    <a:pt x="11" y="26"/>
                    <a:pt x="11" y="26"/>
                    <a:pt x="13" y="27"/>
                  </a:cubicBezTo>
                  <a:cubicBezTo>
                    <a:pt x="11" y="33"/>
                    <a:pt x="16" y="36"/>
                    <a:pt x="22" y="41"/>
                  </a:cubicBezTo>
                  <a:cubicBezTo>
                    <a:pt x="22" y="41"/>
                    <a:pt x="20" y="41"/>
                    <a:pt x="19" y="42"/>
                  </a:cubicBezTo>
                  <a:cubicBezTo>
                    <a:pt x="22" y="45"/>
                    <a:pt x="25" y="48"/>
                    <a:pt x="31" y="48"/>
                  </a:cubicBezTo>
                  <a:cubicBezTo>
                    <a:pt x="38" y="48"/>
                    <a:pt x="31" y="51"/>
                    <a:pt x="31" y="56"/>
                  </a:cubicBezTo>
                  <a:cubicBezTo>
                    <a:pt x="31" y="65"/>
                    <a:pt x="40" y="65"/>
                    <a:pt x="35" y="66"/>
                  </a:cubicBezTo>
                  <a:cubicBezTo>
                    <a:pt x="35" y="80"/>
                    <a:pt x="53" y="86"/>
                    <a:pt x="62" y="92"/>
                  </a:cubicBezTo>
                  <a:cubicBezTo>
                    <a:pt x="67" y="86"/>
                    <a:pt x="67" y="74"/>
                    <a:pt x="73" y="69"/>
                  </a:cubicBezTo>
                  <a:cubicBezTo>
                    <a:pt x="74" y="68"/>
                    <a:pt x="77" y="68"/>
                    <a:pt x="77" y="66"/>
                  </a:cubicBezTo>
                  <a:cubicBezTo>
                    <a:pt x="82" y="54"/>
                    <a:pt x="80" y="42"/>
                    <a:pt x="93" y="42"/>
                  </a:cubicBezTo>
                  <a:cubicBezTo>
                    <a:pt x="93" y="42"/>
                    <a:pt x="97" y="50"/>
                    <a:pt x="96" y="50"/>
                  </a:cubicBezTo>
                  <a:cubicBezTo>
                    <a:pt x="97" y="53"/>
                    <a:pt x="105" y="54"/>
                    <a:pt x="108" y="56"/>
                  </a:cubicBezTo>
                  <a:cubicBezTo>
                    <a:pt x="108" y="62"/>
                    <a:pt x="103" y="59"/>
                    <a:pt x="103" y="66"/>
                  </a:cubicBezTo>
                  <a:cubicBezTo>
                    <a:pt x="108" y="68"/>
                    <a:pt x="114" y="66"/>
                    <a:pt x="118" y="68"/>
                  </a:cubicBezTo>
                  <a:cubicBezTo>
                    <a:pt x="118" y="69"/>
                    <a:pt x="118" y="72"/>
                    <a:pt x="118" y="75"/>
                  </a:cubicBezTo>
                  <a:cubicBezTo>
                    <a:pt x="127" y="72"/>
                    <a:pt x="130" y="65"/>
                    <a:pt x="141" y="62"/>
                  </a:cubicBezTo>
                  <a:cubicBezTo>
                    <a:pt x="138" y="56"/>
                    <a:pt x="127" y="59"/>
                    <a:pt x="127" y="47"/>
                  </a:cubicBezTo>
                  <a:cubicBezTo>
                    <a:pt x="127" y="47"/>
                    <a:pt x="117" y="42"/>
                    <a:pt x="115" y="39"/>
                  </a:cubicBezTo>
                  <a:cubicBezTo>
                    <a:pt x="114" y="41"/>
                    <a:pt x="112" y="39"/>
                    <a:pt x="112" y="39"/>
                  </a:cubicBezTo>
                  <a:cubicBezTo>
                    <a:pt x="109" y="35"/>
                    <a:pt x="91" y="21"/>
                    <a:pt x="85" y="21"/>
                  </a:cubicBezTo>
                  <a:cubicBezTo>
                    <a:pt x="83" y="21"/>
                    <a:pt x="82" y="21"/>
                    <a:pt x="82" y="21"/>
                  </a:cubicBezTo>
                  <a:cubicBezTo>
                    <a:pt x="82" y="18"/>
                    <a:pt x="83" y="10"/>
                    <a:pt x="77" y="10"/>
                  </a:cubicBezTo>
                  <a:cubicBezTo>
                    <a:pt x="74" y="10"/>
                    <a:pt x="73" y="15"/>
                    <a:pt x="71" y="16"/>
                  </a:cubicBezTo>
                  <a:cubicBezTo>
                    <a:pt x="71" y="13"/>
                    <a:pt x="71" y="10"/>
                    <a:pt x="71" y="9"/>
                  </a:cubicBezTo>
                  <a:cubicBezTo>
                    <a:pt x="71" y="4"/>
                    <a:pt x="62" y="0"/>
                    <a:pt x="58" y="0"/>
                  </a:cubicBezTo>
                  <a:cubicBezTo>
                    <a:pt x="53" y="0"/>
                    <a:pt x="50" y="0"/>
                    <a:pt x="50" y="6"/>
                  </a:cubicBezTo>
                  <a:cubicBezTo>
                    <a:pt x="50" y="13"/>
                    <a:pt x="49" y="6"/>
                    <a:pt x="40" y="6"/>
                  </a:cubicBezTo>
                  <a:cubicBezTo>
                    <a:pt x="37" y="6"/>
                    <a:pt x="29" y="9"/>
                    <a:pt x="31" y="6"/>
                  </a:cubicBezTo>
                  <a:cubicBezTo>
                    <a:pt x="23" y="4"/>
                    <a:pt x="19" y="4"/>
                    <a:pt x="13" y="4"/>
                  </a:cubicBezTo>
                  <a:cubicBezTo>
                    <a:pt x="9" y="4"/>
                    <a:pt x="2" y="13"/>
                    <a:pt x="0" y="15"/>
                  </a:cubicBezTo>
                  <a:cubicBezTo>
                    <a:pt x="3" y="18"/>
                    <a:pt x="6" y="26"/>
                    <a:pt x="9" y="26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852"/>
              <a:endParaRPr lang="en-GB" sz="1799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67" name="Freeform 150">
              <a:extLst>
                <a:ext uri="{FF2B5EF4-FFF2-40B4-BE49-F238E27FC236}">
                  <a16:creationId xmlns:a16="http://schemas.microsoft.com/office/drawing/2014/main" id="{52EEE101-BB94-4CF7-BB5B-F234922FC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" y="787"/>
              <a:ext cx="92" cy="40"/>
            </a:xfrm>
            <a:custGeom>
              <a:avLst/>
              <a:gdLst>
                <a:gd name="T0" fmla="*/ 24 w 92"/>
                <a:gd name="T1" fmla="*/ 32 h 40"/>
                <a:gd name="T2" fmla="*/ 44 w 92"/>
                <a:gd name="T3" fmla="*/ 32 h 40"/>
                <a:gd name="T4" fmla="*/ 56 w 92"/>
                <a:gd name="T5" fmla="*/ 40 h 40"/>
                <a:gd name="T6" fmla="*/ 92 w 92"/>
                <a:gd name="T7" fmla="*/ 17 h 40"/>
                <a:gd name="T8" fmla="*/ 75 w 92"/>
                <a:gd name="T9" fmla="*/ 6 h 40"/>
                <a:gd name="T10" fmla="*/ 65 w 92"/>
                <a:gd name="T11" fmla="*/ 6 h 40"/>
                <a:gd name="T12" fmla="*/ 54 w 92"/>
                <a:gd name="T13" fmla="*/ 11 h 40"/>
                <a:gd name="T14" fmla="*/ 54 w 92"/>
                <a:gd name="T15" fmla="*/ 0 h 40"/>
                <a:gd name="T16" fmla="*/ 50 w 92"/>
                <a:gd name="T17" fmla="*/ 0 h 40"/>
                <a:gd name="T18" fmla="*/ 40 w 92"/>
                <a:gd name="T19" fmla="*/ 9 h 40"/>
                <a:gd name="T20" fmla="*/ 27 w 92"/>
                <a:gd name="T21" fmla="*/ 2 h 40"/>
                <a:gd name="T22" fmla="*/ 16 w 92"/>
                <a:gd name="T23" fmla="*/ 2 h 40"/>
                <a:gd name="T24" fmla="*/ 19 w 92"/>
                <a:gd name="T25" fmla="*/ 5 h 40"/>
                <a:gd name="T26" fmla="*/ 13 w 92"/>
                <a:gd name="T27" fmla="*/ 5 h 40"/>
                <a:gd name="T28" fmla="*/ 13 w 92"/>
                <a:gd name="T29" fmla="*/ 8 h 40"/>
                <a:gd name="T30" fmla="*/ 6 w 92"/>
                <a:gd name="T31" fmla="*/ 6 h 40"/>
                <a:gd name="T32" fmla="*/ 0 w 92"/>
                <a:gd name="T33" fmla="*/ 6 h 40"/>
                <a:gd name="T34" fmla="*/ 6 w 92"/>
                <a:gd name="T35" fmla="*/ 17 h 40"/>
                <a:gd name="T36" fmla="*/ 9 w 92"/>
                <a:gd name="T37" fmla="*/ 31 h 40"/>
                <a:gd name="T38" fmla="*/ 24 w 92"/>
                <a:gd name="T39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2" h="40">
                  <a:moveTo>
                    <a:pt x="24" y="32"/>
                  </a:moveTo>
                  <a:cubicBezTo>
                    <a:pt x="44" y="32"/>
                    <a:pt x="44" y="32"/>
                    <a:pt x="44" y="32"/>
                  </a:cubicBezTo>
                  <a:cubicBezTo>
                    <a:pt x="45" y="37"/>
                    <a:pt x="50" y="40"/>
                    <a:pt x="56" y="40"/>
                  </a:cubicBezTo>
                  <a:cubicBezTo>
                    <a:pt x="66" y="40"/>
                    <a:pt x="83" y="25"/>
                    <a:pt x="92" y="17"/>
                  </a:cubicBezTo>
                  <a:cubicBezTo>
                    <a:pt x="89" y="12"/>
                    <a:pt x="83" y="6"/>
                    <a:pt x="75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59" y="6"/>
                    <a:pt x="57" y="11"/>
                    <a:pt x="54" y="11"/>
                  </a:cubicBezTo>
                  <a:cubicBezTo>
                    <a:pt x="53" y="8"/>
                    <a:pt x="54" y="5"/>
                    <a:pt x="54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8" y="2"/>
                    <a:pt x="45" y="9"/>
                    <a:pt x="40" y="9"/>
                  </a:cubicBezTo>
                  <a:cubicBezTo>
                    <a:pt x="39" y="9"/>
                    <a:pt x="28" y="4"/>
                    <a:pt x="27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0" y="9"/>
                    <a:pt x="7" y="8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11"/>
                    <a:pt x="3" y="14"/>
                    <a:pt x="6" y="17"/>
                  </a:cubicBezTo>
                  <a:cubicBezTo>
                    <a:pt x="6" y="22"/>
                    <a:pt x="4" y="29"/>
                    <a:pt x="9" y="31"/>
                  </a:cubicBezTo>
                  <a:cubicBezTo>
                    <a:pt x="13" y="34"/>
                    <a:pt x="22" y="31"/>
                    <a:pt x="24" y="32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852"/>
              <a:endParaRPr lang="en-GB" sz="1799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68" name="Freeform 151">
              <a:extLst>
                <a:ext uri="{FF2B5EF4-FFF2-40B4-BE49-F238E27FC236}">
                  <a16:creationId xmlns:a16="http://schemas.microsoft.com/office/drawing/2014/main" id="{CC4B3425-B94B-492C-AE41-3DB6CDE3A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3" y="1323"/>
              <a:ext cx="44" cy="63"/>
            </a:xfrm>
            <a:custGeom>
              <a:avLst/>
              <a:gdLst>
                <a:gd name="T0" fmla="*/ 9 w 44"/>
                <a:gd name="T1" fmla="*/ 63 h 63"/>
                <a:gd name="T2" fmla="*/ 15 w 44"/>
                <a:gd name="T3" fmla="*/ 61 h 63"/>
                <a:gd name="T4" fmla="*/ 29 w 44"/>
                <a:gd name="T5" fmla="*/ 52 h 63"/>
                <a:gd name="T6" fmla="*/ 38 w 44"/>
                <a:gd name="T7" fmla="*/ 50 h 63"/>
                <a:gd name="T8" fmla="*/ 38 w 44"/>
                <a:gd name="T9" fmla="*/ 38 h 63"/>
                <a:gd name="T10" fmla="*/ 38 w 44"/>
                <a:gd name="T11" fmla="*/ 23 h 63"/>
                <a:gd name="T12" fmla="*/ 44 w 44"/>
                <a:gd name="T13" fmla="*/ 17 h 63"/>
                <a:gd name="T14" fmla="*/ 32 w 44"/>
                <a:gd name="T15" fmla="*/ 0 h 63"/>
                <a:gd name="T16" fmla="*/ 26 w 44"/>
                <a:gd name="T17" fmla="*/ 0 h 63"/>
                <a:gd name="T18" fmla="*/ 15 w 44"/>
                <a:gd name="T19" fmla="*/ 8 h 63"/>
                <a:gd name="T20" fmla="*/ 18 w 44"/>
                <a:gd name="T21" fmla="*/ 14 h 63"/>
                <a:gd name="T22" fmla="*/ 8 w 44"/>
                <a:gd name="T23" fmla="*/ 19 h 63"/>
                <a:gd name="T24" fmla="*/ 5 w 44"/>
                <a:gd name="T25" fmla="*/ 23 h 63"/>
                <a:gd name="T26" fmla="*/ 11 w 44"/>
                <a:gd name="T27" fmla="*/ 32 h 63"/>
                <a:gd name="T28" fmla="*/ 0 w 44"/>
                <a:gd name="T29" fmla="*/ 53 h 63"/>
                <a:gd name="T30" fmla="*/ 9 w 44"/>
                <a:gd name="T3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63">
                  <a:moveTo>
                    <a:pt x="9" y="63"/>
                  </a:moveTo>
                  <a:cubicBezTo>
                    <a:pt x="11" y="63"/>
                    <a:pt x="14" y="63"/>
                    <a:pt x="15" y="61"/>
                  </a:cubicBezTo>
                  <a:cubicBezTo>
                    <a:pt x="18" y="60"/>
                    <a:pt x="23" y="52"/>
                    <a:pt x="29" y="52"/>
                  </a:cubicBezTo>
                  <a:cubicBezTo>
                    <a:pt x="32" y="52"/>
                    <a:pt x="35" y="52"/>
                    <a:pt x="38" y="50"/>
                  </a:cubicBezTo>
                  <a:cubicBezTo>
                    <a:pt x="41" y="46"/>
                    <a:pt x="38" y="41"/>
                    <a:pt x="38" y="38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0"/>
                    <a:pt x="44" y="20"/>
                    <a:pt x="44" y="17"/>
                  </a:cubicBezTo>
                  <a:cubicBezTo>
                    <a:pt x="44" y="9"/>
                    <a:pt x="41" y="0"/>
                    <a:pt x="3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15" y="5"/>
                    <a:pt x="15" y="8"/>
                  </a:cubicBezTo>
                  <a:cubicBezTo>
                    <a:pt x="15" y="9"/>
                    <a:pt x="17" y="11"/>
                    <a:pt x="18" y="14"/>
                  </a:cubicBezTo>
                  <a:cubicBezTo>
                    <a:pt x="15" y="15"/>
                    <a:pt x="11" y="19"/>
                    <a:pt x="8" y="19"/>
                  </a:cubicBezTo>
                  <a:cubicBezTo>
                    <a:pt x="6" y="19"/>
                    <a:pt x="5" y="17"/>
                    <a:pt x="5" y="23"/>
                  </a:cubicBezTo>
                  <a:cubicBezTo>
                    <a:pt x="5" y="26"/>
                    <a:pt x="8" y="29"/>
                    <a:pt x="11" y="32"/>
                  </a:cubicBezTo>
                  <a:cubicBezTo>
                    <a:pt x="9" y="41"/>
                    <a:pt x="0" y="43"/>
                    <a:pt x="0" y="53"/>
                  </a:cubicBezTo>
                  <a:cubicBezTo>
                    <a:pt x="0" y="58"/>
                    <a:pt x="5" y="63"/>
                    <a:pt x="9" y="63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852"/>
              <a:endParaRPr lang="en-GB" sz="1799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69" name="Freeform 152">
              <a:extLst>
                <a:ext uri="{FF2B5EF4-FFF2-40B4-BE49-F238E27FC236}">
                  <a16:creationId xmlns:a16="http://schemas.microsoft.com/office/drawing/2014/main" id="{50E837B3-DB51-482C-8DA7-1A695B072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" y="1266"/>
              <a:ext cx="79" cy="143"/>
            </a:xfrm>
            <a:custGeom>
              <a:avLst/>
              <a:gdLst>
                <a:gd name="T0" fmla="*/ 6 w 79"/>
                <a:gd name="T1" fmla="*/ 27 h 143"/>
                <a:gd name="T2" fmla="*/ 6 w 79"/>
                <a:gd name="T3" fmla="*/ 30 h 143"/>
                <a:gd name="T4" fmla="*/ 3 w 79"/>
                <a:gd name="T5" fmla="*/ 36 h 143"/>
                <a:gd name="T6" fmla="*/ 7 w 79"/>
                <a:gd name="T7" fmla="*/ 39 h 143"/>
                <a:gd name="T8" fmla="*/ 7 w 79"/>
                <a:gd name="T9" fmla="*/ 42 h 143"/>
                <a:gd name="T10" fmla="*/ 6 w 79"/>
                <a:gd name="T11" fmla="*/ 45 h 143"/>
                <a:gd name="T12" fmla="*/ 6 w 79"/>
                <a:gd name="T13" fmla="*/ 52 h 143"/>
                <a:gd name="T14" fmla="*/ 12 w 79"/>
                <a:gd name="T15" fmla="*/ 64 h 143"/>
                <a:gd name="T16" fmla="*/ 18 w 79"/>
                <a:gd name="T17" fmla="*/ 67 h 143"/>
                <a:gd name="T18" fmla="*/ 25 w 79"/>
                <a:gd name="T19" fmla="*/ 66 h 143"/>
                <a:gd name="T20" fmla="*/ 28 w 79"/>
                <a:gd name="T21" fmla="*/ 66 h 143"/>
                <a:gd name="T22" fmla="*/ 27 w 79"/>
                <a:gd name="T23" fmla="*/ 72 h 143"/>
                <a:gd name="T24" fmla="*/ 34 w 79"/>
                <a:gd name="T25" fmla="*/ 76 h 143"/>
                <a:gd name="T26" fmla="*/ 34 w 79"/>
                <a:gd name="T27" fmla="*/ 82 h 143"/>
                <a:gd name="T28" fmla="*/ 19 w 79"/>
                <a:gd name="T29" fmla="*/ 91 h 143"/>
                <a:gd name="T30" fmla="*/ 22 w 79"/>
                <a:gd name="T31" fmla="*/ 103 h 143"/>
                <a:gd name="T32" fmla="*/ 12 w 79"/>
                <a:gd name="T33" fmla="*/ 115 h 143"/>
                <a:gd name="T34" fmla="*/ 13 w 79"/>
                <a:gd name="T35" fmla="*/ 118 h 143"/>
                <a:gd name="T36" fmla="*/ 22 w 79"/>
                <a:gd name="T37" fmla="*/ 124 h 143"/>
                <a:gd name="T38" fmla="*/ 10 w 79"/>
                <a:gd name="T39" fmla="*/ 141 h 143"/>
                <a:gd name="T40" fmla="*/ 10 w 79"/>
                <a:gd name="T41" fmla="*/ 142 h 143"/>
                <a:gd name="T42" fmla="*/ 19 w 79"/>
                <a:gd name="T43" fmla="*/ 143 h 143"/>
                <a:gd name="T44" fmla="*/ 34 w 79"/>
                <a:gd name="T45" fmla="*/ 135 h 143"/>
                <a:gd name="T46" fmla="*/ 52 w 79"/>
                <a:gd name="T47" fmla="*/ 132 h 143"/>
                <a:gd name="T48" fmla="*/ 65 w 79"/>
                <a:gd name="T49" fmla="*/ 132 h 143"/>
                <a:gd name="T50" fmla="*/ 74 w 79"/>
                <a:gd name="T51" fmla="*/ 124 h 143"/>
                <a:gd name="T52" fmla="*/ 74 w 79"/>
                <a:gd name="T53" fmla="*/ 123 h 143"/>
                <a:gd name="T54" fmla="*/ 68 w 79"/>
                <a:gd name="T55" fmla="*/ 120 h 143"/>
                <a:gd name="T56" fmla="*/ 79 w 79"/>
                <a:gd name="T57" fmla="*/ 103 h 143"/>
                <a:gd name="T58" fmla="*/ 71 w 79"/>
                <a:gd name="T59" fmla="*/ 96 h 143"/>
                <a:gd name="T60" fmla="*/ 67 w 79"/>
                <a:gd name="T61" fmla="*/ 97 h 143"/>
                <a:gd name="T62" fmla="*/ 70 w 79"/>
                <a:gd name="T63" fmla="*/ 96 h 143"/>
                <a:gd name="T64" fmla="*/ 65 w 79"/>
                <a:gd name="T65" fmla="*/ 99 h 143"/>
                <a:gd name="T66" fmla="*/ 65 w 79"/>
                <a:gd name="T67" fmla="*/ 96 h 143"/>
                <a:gd name="T68" fmla="*/ 67 w 79"/>
                <a:gd name="T69" fmla="*/ 93 h 143"/>
                <a:gd name="T70" fmla="*/ 62 w 79"/>
                <a:gd name="T71" fmla="*/ 84 h 143"/>
                <a:gd name="T72" fmla="*/ 49 w 79"/>
                <a:gd name="T73" fmla="*/ 64 h 143"/>
                <a:gd name="T74" fmla="*/ 39 w 79"/>
                <a:gd name="T75" fmla="*/ 46 h 143"/>
                <a:gd name="T76" fmla="*/ 31 w 79"/>
                <a:gd name="T77" fmla="*/ 46 h 143"/>
                <a:gd name="T78" fmla="*/ 34 w 79"/>
                <a:gd name="T79" fmla="*/ 43 h 143"/>
                <a:gd name="T80" fmla="*/ 43 w 79"/>
                <a:gd name="T81" fmla="*/ 18 h 143"/>
                <a:gd name="T82" fmla="*/ 22 w 79"/>
                <a:gd name="T83" fmla="*/ 18 h 143"/>
                <a:gd name="T84" fmla="*/ 22 w 79"/>
                <a:gd name="T85" fmla="*/ 15 h 143"/>
                <a:gd name="T86" fmla="*/ 30 w 79"/>
                <a:gd name="T87" fmla="*/ 3 h 143"/>
                <a:gd name="T88" fmla="*/ 27 w 79"/>
                <a:gd name="T89" fmla="*/ 0 h 143"/>
                <a:gd name="T90" fmla="*/ 16 w 79"/>
                <a:gd name="T91" fmla="*/ 0 h 143"/>
                <a:gd name="T92" fmla="*/ 12 w 79"/>
                <a:gd name="T93" fmla="*/ 6 h 143"/>
                <a:gd name="T94" fmla="*/ 10 w 79"/>
                <a:gd name="T95" fmla="*/ 12 h 143"/>
                <a:gd name="T96" fmla="*/ 6 w 79"/>
                <a:gd name="T97" fmla="*/ 2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" h="143">
                  <a:moveTo>
                    <a:pt x="6" y="27"/>
                  </a:move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3" y="33"/>
                    <a:pt x="3" y="36"/>
                  </a:cubicBezTo>
                  <a:cubicBezTo>
                    <a:pt x="3" y="37"/>
                    <a:pt x="6" y="39"/>
                    <a:pt x="7" y="39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3"/>
                    <a:pt x="6" y="43"/>
                    <a:pt x="6" y="45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6" y="52"/>
                    <a:pt x="12" y="61"/>
                    <a:pt x="12" y="64"/>
                  </a:cubicBezTo>
                  <a:cubicBezTo>
                    <a:pt x="12" y="67"/>
                    <a:pt x="15" y="67"/>
                    <a:pt x="18" y="67"/>
                  </a:cubicBezTo>
                  <a:cubicBezTo>
                    <a:pt x="21" y="67"/>
                    <a:pt x="22" y="66"/>
                    <a:pt x="25" y="66"/>
                  </a:cubicBezTo>
                  <a:cubicBezTo>
                    <a:pt x="27" y="66"/>
                    <a:pt x="27" y="66"/>
                    <a:pt x="28" y="66"/>
                  </a:cubicBezTo>
                  <a:cubicBezTo>
                    <a:pt x="28" y="67"/>
                    <a:pt x="27" y="69"/>
                    <a:pt x="27" y="72"/>
                  </a:cubicBezTo>
                  <a:cubicBezTo>
                    <a:pt x="27" y="76"/>
                    <a:pt x="31" y="76"/>
                    <a:pt x="34" y="76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3" y="87"/>
                    <a:pt x="25" y="91"/>
                    <a:pt x="19" y="91"/>
                  </a:cubicBezTo>
                  <a:cubicBezTo>
                    <a:pt x="19" y="96"/>
                    <a:pt x="22" y="97"/>
                    <a:pt x="22" y="103"/>
                  </a:cubicBezTo>
                  <a:cubicBezTo>
                    <a:pt x="22" y="109"/>
                    <a:pt x="12" y="109"/>
                    <a:pt x="12" y="115"/>
                  </a:cubicBezTo>
                  <a:cubicBezTo>
                    <a:pt x="12" y="117"/>
                    <a:pt x="13" y="118"/>
                    <a:pt x="13" y="118"/>
                  </a:cubicBezTo>
                  <a:cubicBezTo>
                    <a:pt x="15" y="118"/>
                    <a:pt x="27" y="123"/>
                    <a:pt x="22" y="124"/>
                  </a:cubicBezTo>
                  <a:cubicBezTo>
                    <a:pt x="21" y="126"/>
                    <a:pt x="10" y="139"/>
                    <a:pt x="10" y="141"/>
                  </a:cubicBezTo>
                  <a:cubicBezTo>
                    <a:pt x="10" y="142"/>
                    <a:pt x="10" y="142"/>
                    <a:pt x="10" y="142"/>
                  </a:cubicBezTo>
                  <a:cubicBezTo>
                    <a:pt x="19" y="143"/>
                    <a:pt x="19" y="143"/>
                    <a:pt x="19" y="143"/>
                  </a:cubicBezTo>
                  <a:cubicBezTo>
                    <a:pt x="21" y="142"/>
                    <a:pt x="31" y="135"/>
                    <a:pt x="34" y="135"/>
                  </a:cubicBezTo>
                  <a:cubicBezTo>
                    <a:pt x="39" y="135"/>
                    <a:pt x="48" y="132"/>
                    <a:pt x="52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70" y="132"/>
                    <a:pt x="71" y="129"/>
                    <a:pt x="74" y="124"/>
                  </a:cubicBezTo>
                  <a:cubicBezTo>
                    <a:pt x="74" y="123"/>
                    <a:pt x="74" y="123"/>
                    <a:pt x="74" y="123"/>
                  </a:cubicBezTo>
                  <a:cubicBezTo>
                    <a:pt x="73" y="123"/>
                    <a:pt x="71" y="121"/>
                    <a:pt x="68" y="120"/>
                  </a:cubicBezTo>
                  <a:cubicBezTo>
                    <a:pt x="71" y="115"/>
                    <a:pt x="79" y="111"/>
                    <a:pt x="79" y="103"/>
                  </a:cubicBezTo>
                  <a:cubicBezTo>
                    <a:pt x="79" y="99"/>
                    <a:pt x="76" y="96"/>
                    <a:pt x="71" y="96"/>
                  </a:cubicBezTo>
                  <a:cubicBezTo>
                    <a:pt x="70" y="96"/>
                    <a:pt x="70" y="96"/>
                    <a:pt x="67" y="97"/>
                  </a:cubicBezTo>
                  <a:cubicBezTo>
                    <a:pt x="70" y="96"/>
                    <a:pt x="70" y="96"/>
                    <a:pt x="70" y="96"/>
                  </a:cubicBezTo>
                  <a:cubicBezTo>
                    <a:pt x="68" y="97"/>
                    <a:pt x="67" y="97"/>
                    <a:pt x="65" y="99"/>
                  </a:cubicBezTo>
                  <a:cubicBezTo>
                    <a:pt x="65" y="96"/>
                    <a:pt x="65" y="96"/>
                    <a:pt x="65" y="96"/>
                  </a:cubicBezTo>
                  <a:cubicBezTo>
                    <a:pt x="65" y="96"/>
                    <a:pt x="67" y="94"/>
                    <a:pt x="67" y="93"/>
                  </a:cubicBezTo>
                  <a:cubicBezTo>
                    <a:pt x="67" y="90"/>
                    <a:pt x="62" y="87"/>
                    <a:pt x="62" y="84"/>
                  </a:cubicBezTo>
                  <a:cubicBezTo>
                    <a:pt x="62" y="75"/>
                    <a:pt x="53" y="72"/>
                    <a:pt x="49" y="64"/>
                  </a:cubicBezTo>
                  <a:cubicBezTo>
                    <a:pt x="45" y="60"/>
                    <a:pt x="46" y="49"/>
                    <a:pt x="39" y="46"/>
                  </a:cubicBezTo>
                  <a:cubicBezTo>
                    <a:pt x="36" y="46"/>
                    <a:pt x="34" y="48"/>
                    <a:pt x="31" y="46"/>
                  </a:cubicBezTo>
                  <a:cubicBezTo>
                    <a:pt x="31" y="45"/>
                    <a:pt x="33" y="43"/>
                    <a:pt x="34" y="43"/>
                  </a:cubicBezTo>
                  <a:cubicBezTo>
                    <a:pt x="34" y="34"/>
                    <a:pt x="45" y="30"/>
                    <a:pt x="43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6"/>
                    <a:pt x="22" y="16"/>
                    <a:pt x="22" y="15"/>
                  </a:cubicBezTo>
                  <a:cubicBezTo>
                    <a:pt x="22" y="9"/>
                    <a:pt x="30" y="9"/>
                    <a:pt x="30" y="3"/>
                  </a:cubicBezTo>
                  <a:cubicBezTo>
                    <a:pt x="30" y="3"/>
                    <a:pt x="28" y="0"/>
                    <a:pt x="2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2" y="3"/>
                    <a:pt x="12" y="6"/>
                  </a:cubicBezTo>
                  <a:cubicBezTo>
                    <a:pt x="12" y="7"/>
                    <a:pt x="10" y="9"/>
                    <a:pt x="10" y="12"/>
                  </a:cubicBezTo>
                  <a:cubicBezTo>
                    <a:pt x="7" y="12"/>
                    <a:pt x="0" y="25"/>
                    <a:pt x="6" y="27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852"/>
              <a:endParaRPr lang="en-GB" sz="1799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70" name="Freeform 153">
              <a:extLst>
                <a:ext uri="{FF2B5EF4-FFF2-40B4-BE49-F238E27FC236}">
                  <a16:creationId xmlns:a16="http://schemas.microsoft.com/office/drawing/2014/main" id="{9D0CE9B3-240D-4728-8D16-898E5942C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6" y="1117"/>
              <a:ext cx="102" cy="57"/>
            </a:xfrm>
            <a:custGeom>
              <a:avLst/>
              <a:gdLst>
                <a:gd name="T0" fmla="*/ 100 w 102"/>
                <a:gd name="T1" fmla="*/ 31 h 57"/>
                <a:gd name="T2" fmla="*/ 102 w 102"/>
                <a:gd name="T3" fmla="*/ 29 h 57"/>
                <a:gd name="T4" fmla="*/ 88 w 102"/>
                <a:gd name="T5" fmla="*/ 8 h 57"/>
                <a:gd name="T6" fmla="*/ 82 w 102"/>
                <a:gd name="T7" fmla="*/ 6 h 57"/>
                <a:gd name="T8" fmla="*/ 58 w 102"/>
                <a:gd name="T9" fmla="*/ 9 h 57"/>
                <a:gd name="T10" fmla="*/ 48 w 102"/>
                <a:gd name="T11" fmla="*/ 8 h 57"/>
                <a:gd name="T12" fmla="*/ 43 w 102"/>
                <a:gd name="T13" fmla="*/ 9 h 57"/>
                <a:gd name="T14" fmla="*/ 34 w 102"/>
                <a:gd name="T15" fmla="*/ 11 h 57"/>
                <a:gd name="T16" fmla="*/ 24 w 102"/>
                <a:gd name="T17" fmla="*/ 15 h 57"/>
                <a:gd name="T18" fmla="*/ 19 w 102"/>
                <a:gd name="T19" fmla="*/ 6 h 57"/>
                <a:gd name="T20" fmla="*/ 16 w 102"/>
                <a:gd name="T21" fmla="*/ 0 h 57"/>
                <a:gd name="T22" fmla="*/ 13 w 102"/>
                <a:gd name="T23" fmla="*/ 0 h 57"/>
                <a:gd name="T24" fmla="*/ 7 w 102"/>
                <a:gd name="T25" fmla="*/ 5 h 57"/>
                <a:gd name="T26" fmla="*/ 0 w 102"/>
                <a:gd name="T27" fmla="*/ 8 h 57"/>
                <a:gd name="T28" fmla="*/ 1 w 102"/>
                <a:gd name="T29" fmla="*/ 25 h 57"/>
                <a:gd name="T30" fmla="*/ 15 w 102"/>
                <a:gd name="T31" fmla="*/ 38 h 57"/>
                <a:gd name="T32" fmla="*/ 12 w 102"/>
                <a:gd name="T33" fmla="*/ 41 h 57"/>
                <a:gd name="T34" fmla="*/ 27 w 102"/>
                <a:gd name="T35" fmla="*/ 49 h 57"/>
                <a:gd name="T36" fmla="*/ 58 w 102"/>
                <a:gd name="T37" fmla="*/ 57 h 57"/>
                <a:gd name="T38" fmla="*/ 85 w 102"/>
                <a:gd name="T39" fmla="*/ 46 h 57"/>
                <a:gd name="T40" fmla="*/ 100 w 102"/>
                <a:gd name="T41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" h="57">
                  <a:moveTo>
                    <a:pt x="100" y="31"/>
                  </a:moveTo>
                  <a:cubicBezTo>
                    <a:pt x="102" y="29"/>
                    <a:pt x="102" y="29"/>
                    <a:pt x="102" y="29"/>
                  </a:cubicBezTo>
                  <a:cubicBezTo>
                    <a:pt x="102" y="17"/>
                    <a:pt x="88" y="20"/>
                    <a:pt x="88" y="8"/>
                  </a:cubicBezTo>
                  <a:cubicBezTo>
                    <a:pt x="88" y="6"/>
                    <a:pt x="85" y="6"/>
                    <a:pt x="82" y="6"/>
                  </a:cubicBezTo>
                  <a:cubicBezTo>
                    <a:pt x="79" y="6"/>
                    <a:pt x="63" y="9"/>
                    <a:pt x="58" y="9"/>
                  </a:cubicBezTo>
                  <a:cubicBezTo>
                    <a:pt x="55" y="9"/>
                    <a:pt x="54" y="8"/>
                    <a:pt x="48" y="8"/>
                  </a:cubicBezTo>
                  <a:cubicBezTo>
                    <a:pt x="48" y="9"/>
                    <a:pt x="46" y="9"/>
                    <a:pt x="43" y="9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11"/>
                    <a:pt x="27" y="15"/>
                    <a:pt x="24" y="15"/>
                  </a:cubicBezTo>
                  <a:cubicBezTo>
                    <a:pt x="21" y="15"/>
                    <a:pt x="18" y="9"/>
                    <a:pt x="19" y="6"/>
                  </a:cubicBezTo>
                  <a:cubicBezTo>
                    <a:pt x="18" y="5"/>
                    <a:pt x="16" y="3"/>
                    <a:pt x="16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0"/>
                    <a:pt x="10" y="5"/>
                    <a:pt x="7" y="5"/>
                  </a:cubicBezTo>
                  <a:cubicBezTo>
                    <a:pt x="7" y="5"/>
                    <a:pt x="4" y="6"/>
                    <a:pt x="0" y="8"/>
                  </a:cubicBezTo>
                  <a:cubicBezTo>
                    <a:pt x="1" y="12"/>
                    <a:pt x="7" y="25"/>
                    <a:pt x="1" y="25"/>
                  </a:cubicBezTo>
                  <a:cubicBezTo>
                    <a:pt x="4" y="29"/>
                    <a:pt x="15" y="34"/>
                    <a:pt x="15" y="38"/>
                  </a:cubicBezTo>
                  <a:cubicBezTo>
                    <a:pt x="13" y="38"/>
                    <a:pt x="13" y="40"/>
                    <a:pt x="12" y="41"/>
                  </a:cubicBezTo>
                  <a:cubicBezTo>
                    <a:pt x="19" y="41"/>
                    <a:pt x="22" y="48"/>
                    <a:pt x="27" y="49"/>
                  </a:cubicBezTo>
                  <a:cubicBezTo>
                    <a:pt x="36" y="52"/>
                    <a:pt x="45" y="57"/>
                    <a:pt x="58" y="57"/>
                  </a:cubicBezTo>
                  <a:cubicBezTo>
                    <a:pt x="70" y="57"/>
                    <a:pt x="76" y="49"/>
                    <a:pt x="85" y="46"/>
                  </a:cubicBezTo>
                  <a:cubicBezTo>
                    <a:pt x="90" y="44"/>
                    <a:pt x="97" y="37"/>
                    <a:pt x="100" y="31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852"/>
              <a:endParaRPr lang="en-GB" sz="1799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71" name="Freeform 154">
              <a:extLst>
                <a:ext uri="{FF2B5EF4-FFF2-40B4-BE49-F238E27FC236}">
                  <a16:creationId xmlns:a16="http://schemas.microsoft.com/office/drawing/2014/main" id="{4B2DC269-CD6A-48D2-857E-94F6A3DBE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9" y="1784"/>
              <a:ext cx="104" cy="45"/>
            </a:xfrm>
            <a:custGeom>
              <a:avLst/>
              <a:gdLst>
                <a:gd name="T0" fmla="*/ 104 w 104"/>
                <a:gd name="T1" fmla="*/ 38 h 45"/>
                <a:gd name="T2" fmla="*/ 95 w 104"/>
                <a:gd name="T3" fmla="*/ 29 h 45"/>
                <a:gd name="T4" fmla="*/ 91 w 104"/>
                <a:gd name="T5" fmla="*/ 26 h 45"/>
                <a:gd name="T6" fmla="*/ 68 w 104"/>
                <a:gd name="T7" fmla="*/ 15 h 45"/>
                <a:gd name="T8" fmla="*/ 63 w 104"/>
                <a:gd name="T9" fmla="*/ 11 h 45"/>
                <a:gd name="T10" fmla="*/ 29 w 104"/>
                <a:gd name="T11" fmla="*/ 0 h 45"/>
                <a:gd name="T12" fmla="*/ 0 w 104"/>
                <a:gd name="T13" fmla="*/ 18 h 45"/>
                <a:gd name="T14" fmla="*/ 17 w 104"/>
                <a:gd name="T15" fmla="*/ 21 h 45"/>
                <a:gd name="T16" fmla="*/ 30 w 104"/>
                <a:gd name="T17" fmla="*/ 24 h 45"/>
                <a:gd name="T18" fmla="*/ 47 w 104"/>
                <a:gd name="T19" fmla="*/ 26 h 45"/>
                <a:gd name="T20" fmla="*/ 53 w 104"/>
                <a:gd name="T21" fmla="*/ 26 h 45"/>
                <a:gd name="T22" fmla="*/ 57 w 104"/>
                <a:gd name="T23" fmla="*/ 30 h 45"/>
                <a:gd name="T24" fmla="*/ 69 w 104"/>
                <a:gd name="T25" fmla="*/ 39 h 45"/>
                <a:gd name="T26" fmla="*/ 65 w 104"/>
                <a:gd name="T27" fmla="*/ 44 h 45"/>
                <a:gd name="T28" fmla="*/ 65 w 104"/>
                <a:gd name="T29" fmla="*/ 45 h 45"/>
                <a:gd name="T30" fmla="*/ 91 w 104"/>
                <a:gd name="T31" fmla="*/ 42 h 45"/>
                <a:gd name="T32" fmla="*/ 104 w 104"/>
                <a:gd name="T3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4" h="45">
                  <a:moveTo>
                    <a:pt x="104" y="38"/>
                  </a:moveTo>
                  <a:cubicBezTo>
                    <a:pt x="101" y="36"/>
                    <a:pt x="100" y="30"/>
                    <a:pt x="95" y="29"/>
                  </a:cubicBezTo>
                  <a:cubicBezTo>
                    <a:pt x="95" y="29"/>
                    <a:pt x="91" y="27"/>
                    <a:pt x="91" y="26"/>
                  </a:cubicBezTo>
                  <a:cubicBezTo>
                    <a:pt x="83" y="26"/>
                    <a:pt x="74" y="21"/>
                    <a:pt x="68" y="15"/>
                  </a:cubicBezTo>
                  <a:cubicBezTo>
                    <a:pt x="68" y="15"/>
                    <a:pt x="65" y="11"/>
                    <a:pt x="63" y="11"/>
                  </a:cubicBezTo>
                  <a:cubicBezTo>
                    <a:pt x="51" y="11"/>
                    <a:pt x="44" y="0"/>
                    <a:pt x="29" y="0"/>
                  </a:cubicBezTo>
                  <a:cubicBezTo>
                    <a:pt x="12" y="0"/>
                    <a:pt x="5" y="8"/>
                    <a:pt x="0" y="18"/>
                  </a:cubicBezTo>
                  <a:cubicBezTo>
                    <a:pt x="0" y="18"/>
                    <a:pt x="11" y="21"/>
                    <a:pt x="17" y="21"/>
                  </a:cubicBezTo>
                  <a:cubicBezTo>
                    <a:pt x="18" y="21"/>
                    <a:pt x="27" y="23"/>
                    <a:pt x="30" y="24"/>
                  </a:cubicBezTo>
                  <a:cubicBezTo>
                    <a:pt x="30" y="24"/>
                    <a:pt x="41" y="26"/>
                    <a:pt x="47" y="26"/>
                  </a:cubicBezTo>
                  <a:cubicBezTo>
                    <a:pt x="48" y="26"/>
                    <a:pt x="51" y="24"/>
                    <a:pt x="53" y="26"/>
                  </a:cubicBezTo>
                  <a:cubicBezTo>
                    <a:pt x="54" y="27"/>
                    <a:pt x="54" y="30"/>
                    <a:pt x="57" y="30"/>
                  </a:cubicBezTo>
                  <a:cubicBezTo>
                    <a:pt x="59" y="36"/>
                    <a:pt x="63" y="36"/>
                    <a:pt x="69" y="39"/>
                  </a:cubicBezTo>
                  <a:cubicBezTo>
                    <a:pt x="68" y="42"/>
                    <a:pt x="66" y="44"/>
                    <a:pt x="65" y="44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73" y="45"/>
                    <a:pt x="83" y="42"/>
                    <a:pt x="91" y="42"/>
                  </a:cubicBezTo>
                  <a:cubicBezTo>
                    <a:pt x="95" y="42"/>
                    <a:pt x="101" y="42"/>
                    <a:pt x="104" y="38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852"/>
              <a:endParaRPr lang="en-GB" sz="1799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72" name="Freeform 155">
              <a:extLst>
                <a:ext uri="{FF2B5EF4-FFF2-40B4-BE49-F238E27FC236}">
                  <a16:creationId xmlns:a16="http://schemas.microsoft.com/office/drawing/2014/main" id="{7C7CB66C-2202-44EE-9DA0-C34D41E9C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3" y="1824"/>
              <a:ext cx="61" cy="41"/>
            </a:xfrm>
            <a:custGeom>
              <a:avLst/>
              <a:gdLst>
                <a:gd name="T0" fmla="*/ 0 w 61"/>
                <a:gd name="T1" fmla="*/ 19 h 41"/>
                <a:gd name="T2" fmla="*/ 5 w 61"/>
                <a:gd name="T3" fmla="*/ 26 h 41"/>
                <a:gd name="T4" fmla="*/ 18 w 61"/>
                <a:gd name="T5" fmla="*/ 36 h 41"/>
                <a:gd name="T6" fmla="*/ 30 w 61"/>
                <a:gd name="T7" fmla="*/ 35 h 41"/>
                <a:gd name="T8" fmla="*/ 38 w 61"/>
                <a:gd name="T9" fmla="*/ 29 h 41"/>
                <a:gd name="T10" fmla="*/ 44 w 61"/>
                <a:gd name="T11" fmla="*/ 30 h 41"/>
                <a:gd name="T12" fmla="*/ 52 w 61"/>
                <a:gd name="T13" fmla="*/ 27 h 41"/>
                <a:gd name="T14" fmla="*/ 61 w 61"/>
                <a:gd name="T15" fmla="*/ 21 h 41"/>
                <a:gd name="T16" fmla="*/ 50 w 61"/>
                <a:gd name="T17" fmla="*/ 10 h 41"/>
                <a:gd name="T18" fmla="*/ 53 w 61"/>
                <a:gd name="T19" fmla="*/ 13 h 41"/>
                <a:gd name="T20" fmla="*/ 34 w 61"/>
                <a:gd name="T21" fmla="*/ 1 h 41"/>
                <a:gd name="T22" fmla="*/ 23 w 61"/>
                <a:gd name="T23" fmla="*/ 3 h 41"/>
                <a:gd name="T24" fmla="*/ 14 w 61"/>
                <a:gd name="T25" fmla="*/ 0 h 41"/>
                <a:gd name="T26" fmla="*/ 11 w 61"/>
                <a:gd name="T27" fmla="*/ 3 h 41"/>
                <a:gd name="T28" fmla="*/ 2 w 61"/>
                <a:gd name="T29" fmla="*/ 18 h 41"/>
                <a:gd name="T30" fmla="*/ 0 w 61"/>
                <a:gd name="T31" fmla="*/ 1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41">
                  <a:moveTo>
                    <a:pt x="0" y="19"/>
                  </a:moveTo>
                  <a:cubicBezTo>
                    <a:pt x="0" y="21"/>
                    <a:pt x="3" y="26"/>
                    <a:pt x="5" y="26"/>
                  </a:cubicBezTo>
                  <a:cubicBezTo>
                    <a:pt x="5" y="24"/>
                    <a:pt x="15" y="35"/>
                    <a:pt x="18" y="36"/>
                  </a:cubicBezTo>
                  <a:cubicBezTo>
                    <a:pt x="18" y="41"/>
                    <a:pt x="27" y="35"/>
                    <a:pt x="30" y="35"/>
                  </a:cubicBezTo>
                  <a:cubicBezTo>
                    <a:pt x="34" y="35"/>
                    <a:pt x="34" y="29"/>
                    <a:pt x="38" y="29"/>
                  </a:cubicBezTo>
                  <a:cubicBezTo>
                    <a:pt x="40" y="29"/>
                    <a:pt x="43" y="30"/>
                    <a:pt x="44" y="30"/>
                  </a:cubicBezTo>
                  <a:cubicBezTo>
                    <a:pt x="47" y="30"/>
                    <a:pt x="50" y="30"/>
                    <a:pt x="52" y="27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58" y="16"/>
                    <a:pt x="55" y="15"/>
                    <a:pt x="50" y="10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46" y="9"/>
                    <a:pt x="44" y="1"/>
                    <a:pt x="34" y="1"/>
                  </a:cubicBezTo>
                  <a:cubicBezTo>
                    <a:pt x="29" y="1"/>
                    <a:pt x="27" y="3"/>
                    <a:pt x="23" y="3"/>
                  </a:cubicBezTo>
                  <a:cubicBezTo>
                    <a:pt x="20" y="3"/>
                    <a:pt x="17" y="0"/>
                    <a:pt x="14" y="0"/>
                  </a:cubicBezTo>
                  <a:cubicBezTo>
                    <a:pt x="12" y="0"/>
                    <a:pt x="11" y="3"/>
                    <a:pt x="11" y="3"/>
                  </a:cubicBezTo>
                  <a:cubicBezTo>
                    <a:pt x="11" y="6"/>
                    <a:pt x="11" y="18"/>
                    <a:pt x="2" y="18"/>
                  </a:cubicBezTo>
                  <a:cubicBezTo>
                    <a:pt x="2" y="18"/>
                    <a:pt x="2" y="19"/>
                    <a:pt x="0" y="19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852"/>
              <a:endParaRPr lang="en-GB" sz="1799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73" name="Freeform 156">
              <a:extLst>
                <a:ext uri="{FF2B5EF4-FFF2-40B4-BE49-F238E27FC236}">
                  <a16:creationId xmlns:a16="http://schemas.microsoft.com/office/drawing/2014/main" id="{40986D0E-E545-45AC-AD67-F3426D127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" y="955"/>
              <a:ext cx="185" cy="112"/>
            </a:xfrm>
            <a:custGeom>
              <a:avLst/>
              <a:gdLst>
                <a:gd name="T0" fmla="*/ 185 w 185"/>
                <a:gd name="T1" fmla="*/ 87 h 112"/>
                <a:gd name="T2" fmla="*/ 148 w 185"/>
                <a:gd name="T3" fmla="*/ 58 h 112"/>
                <a:gd name="T4" fmla="*/ 139 w 185"/>
                <a:gd name="T5" fmla="*/ 23 h 112"/>
                <a:gd name="T6" fmla="*/ 147 w 185"/>
                <a:gd name="T7" fmla="*/ 9 h 112"/>
                <a:gd name="T8" fmla="*/ 135 w 185"/>
                <a:gd name="T9" fmla="*/ 0 h 112"/>
                <a:gd name="T10" fmla="*/ 124 w 185"/>
                <a:gd name="T11" fmla="*/ 8 h 112"/>
                <a:gd name="T12" fmla="*/ 124 w 185"/>
                <a:gd name="T13" fmla="*/ 12 h 112"/>
                <a:gd name="T14" fmla="*/ 115 w 185"/>
                <a:gd name="T15" fmla="*/ 12 h 112"/>
                <a:gd name="T16" fmla="*/ 109 w 185"/>
                <a:gd name="T17" fmla="*/ 17 h 112"/>
                <a:gd name="T18" fmla="*/ 94 w 185"/>
                <a:gd name="T19" fmla="*/ 23 h 112"/>
                <a:gd name="T20" fmla="*/ 86 w 185"/>
                <a:gd name="T21" fmla="*/ 23 h 112"/>
                <a:gd name="T22" fmla="*/ 88 w 185"/>
                <a:gd name="T23" fmla="*/ 30 h 112"/>
                <a:gd name="T24" fmla="*/ 77 w 185"/>
                <a:gd name="T25" fmla="*/ 33 h 112"/>
                <a:gd name="T26" fmla="*/ 62 w 185"/>
                <a:gd name="T27" fmla="*/ 20 h 112"/>
                <a:gd name="T28" fmla="*/ 39 w 185"/>
                <a:gd name="T29" fmla="*/ 21 h 112"/>
                <a:gd name="T30" fmla="*/ 0 w 185"/>
                <a:gd name="T31" fmla="*/ 48 h 112"/>
                <a:gd name="T32" fmla="*/ 11 w 185"/>
                <a:gd name="T33" fmla="*/ 57 h 112"/>
                <a:gd name="T34" fmla="*/ 9 w 185"/>
                <a:gd name="T35" fmla="*/ 66 h 112"/>
                <a:gd name="T36" fmla="*/ 18 w 185"/>
                <a:gd name="T37" fmla="*/ 88 h 112"/>
                <a:gd name="T38" fmla="*/ 41 w 185"/>
                <a:gd name="T39" fmla="*/ 93 h 112"/>
                <a:gd name="T40" fmla="*/ 65 w 185"/>
                <a:gd name="T41" fmla="*/ 94 h 112"/>
                <a:gd name="T42" fmla="*/ 86 w 185"/>
                <a:gd name="T43" fmla="*/ 102 h 112"/>
                <a:gd name="T44" fmla="*/ 101 w 185"/>
                <a:gd name="T45" fmla="*/ 94 h 112"/>
                <a:gd name="T46" fmla="*/ 112 w 185"/>
                <a:gd name="T47" fmla="*/ 91 h 112"/>
                <a:gd name="T48" fmla="*/ 126 w 185"/>
                <a:gd name="T49" fmla="*/ 90 h 112"/>
                <a:gd name="T50" fmla="*/ 154 w 185"/>
                <a:gd name="T51" fmla="*/ 100 h 112"/>
                <a:gd name="T52" fmla="*/ 176 w 185"/>
                <a:gd name="T53" fmla="*/ 103 h 112"/>
                <a:gd name="T54" fmla="*/ 185 w 185"/>
                <a:gd name="T55" fmla="*/ 8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5" h="112">
                  <a:moveTo>
                    <a:pt x="185" y="87"/>
                  </a:moveTo>
                  <a:cubicBezTo>
                    <a:pt x="179" y="81"/>
                    <a:pt x="148" y="72"/>
                    <a:pt x="148" y="58"/>
                  </a:cubicBezTo>
                  <a:cubicBezTo>
                    <a:pt x="148" y="48"/>
                    <a:pt x="139" y="38"/>
                    <a:pt x="139" y="23"/>
                  </a:cubicBezTo>
                  <a:cubicBezTo>
                    <a:pt x="139" y="20"/>
                    <a:pt x="147" y="15"/>
                    <a:pt x="147" y="9"/>
                  </a:cubicBezTo>
                  <a:cubicBezTo>
                    <a:pt x="147" y="3"/>
                    <a:pt x="141" y="0"/>
                    <a:pt x="135" y="0"/>
                  </a:cubicBezTo>
                  <a:cubicBezTo>
                    <a:pt x="129" y="0"/>
                    <a:pt x="124" y="3"/>
                    <a:pt x="124" y="8"/>
                  </a:cubicBezTo>
                  <a:cubicBezTo>
                    <a:pt x="124" y="9"/>
                    <a:pt x="124" y="11"/>
                    <a:pt x="124" y="12"/>
                  </a:cubicBezTo>
                  <a:cubicBezTo>
                    <a:pt x="120" y="15"/>
                    <a:pt x="121" y="12"/>
                    <a:pt x="115" y="12"/>
                  </a:cubicBezTo>
                  <a:cubicBezTo>
                    <a:pt x="112" y="12"/>
                    <a:pt x="109" y="14"/>
                    <a:pt x="109" y="17"/>
                  </a:cubicBezTo>
                  <a:cubicBezTo>
                    <a:pt x="109" y="21"/>
                    <a:pt x="100" y="24"/>
                    <a:pt x="94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8" y="24"/>
                    <a:pt x="88" y="26"/>
                    <a:pt x="88" y="30"/>
                  </a:cubicBezTo>
                  <a:cubicBezTo>
                    <a:pt x="85" y="30"/>
                    <a:pt x="82" y="32"/>
                    <a:pt x="77" y="33"/>
                  </a:cubicBezTo>
                  <a:cubicBezTo>
                    <a:pt x="76" y="26"/>
                    <a:pt x="71" y="20"/>
                    <a:pt x="62" y="20"/>
                  </a:cubicBezTo>
                  <a:cubicBezTo>
                    <a:pt x="56" y="20"/>
                    <a:pt x="44" y="21"/>
                    <a:pt x="39" y="21"/>
                  </a:cubicBezTo>
                  <a:cubicBezTo>
                    <a:pt x="26" y="21"/>
                    <a:pt x="0" y="27"/>
                    <a:pt x="0" y="48"/>
                  </a:cubicBezTo>
                  <a:cubicBezTo>
                    <a:pt x="0" y="51"/>
                    <a:pt x="7" y="57"/>
                    <a:pt x="11" y="57"/>
                  </a:cubicBezTo>
                  <a:cubicBezTo>
                    <a:pt x="15" y="57"/>
                    <a:pt x="9" y="57"/>
                    <a:pt x="9" y="66"/>
                  </a:cubicBezTo>
                  <a:cubicBezTo>
                    <a:pt x="9" y="78"/>
                    <a:pt x="26" y="81"/>
                    <a:pt x="18" y="88"/>
                  </a:cubicBezTo>
                  <a:cubicBezTo>
                    <a:pt x="21" y="93"/>
                    <a:pt x="33" y="93"/>
                    <a:pt x="41" y="93"/>
                  </a:cubicBezTo>
                  <a:cubicBezTo>
                    <a:pt x="47" y="93"/>
                    <a:pt x="62" y="91"/>
                    <a:pt x="65" y="94"/>
                  </a:cubicBezTo>
                  <a:cubicBezTo>
                    <a:pt x="70" y="99"/>
                    <a:pt x="80" y="102"/>
                    <a:pt x="86" y="102"/>
                  </a:cubicBezTo>
                  <a:cubicBezTo>
                    <a:pt x="101" y="94"/>
                    <a:pt x="101" y="94"/>
                    <a:pt x="101" y="94"/>
                  </a:cubicBezTo>
                  <a:cubicBezTo>
                    <a:pt x="107" y="88"/>
                    <a:pt x="103" y="97"/>
                    <a:pt x="112" y="91"/>
                  </a:cubicBezTo>
                  <a:cubicBezTo>
                    <a:pt x="118" y="88"/>
                    <a:pt x="118" y="90"/>
                    <a:pt x="126" y="90"/>
                  </a:cubicBezTo>
                  <a:cubicBezTo>
                    <a:pt x="135" y="90"/>
                    <a:pt x="141" y="100"/>
                    <a:pt x="154" y="100"/>
                  </a:cubicBezTo>
                  <a:cubicBezTo>
                    <a:pt x="164" y="100"/>
                    <a:pt x="173" y="112"/>
                    <a:pt x="176" y="103"/>
                  </a:cubicBezTo>
                  <a:cubicBezTo>
                    <a:pt x="174" y="103"/>
                    <a:pt x="179" y="93"/>
                    <a:pt x="185" y="87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852"/>
              <a:endParaRPr lang="en-GB" sz="1799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74" name="Freeform 157">
              <a:extLst>
                <a:ext uri="{FF2B5EF4-FFF2-40B4-BE49-F238E27FC236}">
                  <a16:creationId xmlns:a16="http://schemas.microsoft.com/office/drawing/2014/main" id="{D0435501-E71E-47D9-A323-5B29713A0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3" y="944"/>
              <a:ext cx="103" cy="82"/>
            </a:xfrm>
            <a:custGeom>
              <a:avLst/>
              <a:gdLst>
                <a:gd name="T0" fmla="*/ 17 w 103"/>
                <a:gd name="T1" fmla="*/ 68 h 82"/>
                <a:gd name="T2" fmla="*/ 22 w 103"/>
                <a:gd name="T3" fmla="*/ 78 h 82"/>
                <a:gd name="T4" fmla="*/ 28 w 103"/>
                <a:gd name="T5" fmla="*/ 82 h 82"/>
                <a:gd name="T6" fmla="*/ 55 w 103"/>
                <a:gd name="T7" fmla="*/ 68 h 82"/>
                <a:gd name="T8" fmla="*/ 81 w 103"/>
                <a:gd name="T9" fmla="*/ 36 h 82"/>
                <a:gd name="T10" fmla="*/ 103 w 103"/>
                <a:gd name="T11" fmla="*/ 27 h 82"/>
                <a:gd name="T12" fmla="*/ 79 w 103"/>
                <a:gd name="T13" fmla="*/ 9 h 82"/>
                <a:gd name="T14" fmla="*/ 67 w 103"/>
                <a:gd name="T15" fmla="*/ 10 h 82"/>
                <a:gd name="T16" fmla="*/ 47 w 103"/>
                <a:gd name="T17" fmla="*/ 1 h 82"/>
                <a:gd name="T18" fmla="*/ 34 w 103"/>
                <a:gd name="T19" fmla="*/ 4 h 82"/>
                <a:gd name="T20" fmla="*/ 12 w 103"/>
                <a:gd name="T21" fmla="*/ 4 h 82"/>
                <a:gd name="T22" fmla="*/ 17 w 103"/>
                <a:gd name="T23" fmla="*/ 20 h 82"/>
                <a:gd name="T24" fmla="*/ 0 w 103"/>
                <a:gd name="T25" fmla="*/ 61 h 82"/>
                <a:gd name="T26" fmla="*/ 17 w 103"/>
                <a:gd name="T27" fmla="*/ 6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" h="82">
                  <a:moveTo>
                    <a:pt x="17" y="68"/>
                  </a:moveTo>
                  <a:cubicBezTo>
                    <a:pt x="19" y="71"/>
                    <a:pt x="20" y="78"/>
                    <a:pt x="22" y="78"/>
                  </a:cubicBezTo>
                  <a:cubicBezTo>
                    <a:pt x="25" y="78"/>
                    <a:pt x="25" y="82"/>
                    <a:pt x="28" y="82"/>
                  </a:cubicBezTo>
                  <a:cubicBezTo>
                    <a:pt x="31" y="82"/>
                    <a:pt x="55" y="71"/>
                    <a:pt x="55" y="68"/>
                  </a:cubicBezTo>
                  <a:cubicBezTo>
                    <a:pt x="55" y="58"/>
                    <a:pt x="70" y="41"/>
                    <a:pt x="81" y="36"/>
                  </a:cubicBezTo>
                  <a:cubicBezTo>
                    <a:pt x="85" y="35"/>
                    <a:pt x="103" y="32"/>
                    <a:pt x="103" y="27"/>
                  </a:cubicBezTo>
                  <a:cubicBezTo>
                    <a:pt x="103" y="17"/>
                    <a:pt x="85" y="9"/>
                    <a:pt x="79" y="9"/>
                  </a:cubicBezTo>
                  <a:cubicBezTo>
                    <a:pt x="75" y="9"/>
                    <a:pt x="70" y="13"/>
                    <a:pt x="67" y="10"/>
                  </a:cubicBezTo>
                  <a:cubicBezTo>
                    <a:pt x="59" y="9"/>
                    <a:pt x="55" y="4"/>
                    <a:pt x="47" y="1"/>
                  </a:cubicBezTo>
                  <a:cubicBezTo>
                    <a:pt x="41" y="0"/>
                    <a:pt x="38" y="4"/>
                    <a:pt x="34" y="4"/>
                  </a:cubicBezTo>
                  <a:cubicBezTo>
                    <a:pt x="25" y="4"/>
                    <a:pt x="22" y="0"/>
                    <a:pt x="12" y="4"/>
                  </a:cubicBezTo>
                  <a:cubicBezTo>
                    <a:pt x="12" y="9"/>
                    <a:pt x="17" y="15"/>
                    <a:pt x="17" y="20"/>
                  </a:cubicBezTo>
                  <a:cubicBezTo>
                    <a:pt x="17" y="35"/>
                    <a:pt x="0" y="46"/>
                    <a:pt x="0" y="61"/>
                  </a:cubicBezTo>
                  <a:cubicBezTo>
                    <a:pt x="0" y="65"/>
                    <a:pt x="14" y="64"/>
                    <a:pt x="17" y="68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852"/>
              <a:endParaRPr lang="en-GB" sz="1799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75" name="Freeform 158">
              <a:extLst>
                <a:ext uri="{FF2B5EF4-FFF2-40B4-BE49-F238E27FC236}">
                  <a16:creationId xmlns:a16="http://schemas.microsoft.com/office/drawing/2014/main" id="{C8A25A54-933B-4F08-AD8B-8BB85D05B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5" y="887"/>
              <a:ext cx="122" cy="61"/>
            </a:xfrm>
            <a:custGeom>
              <a:avLst/>
              <a:gdLst>
                <a:gd name="T0" fmla="*/ 9 w 122"/>
                <a:gd name="T1" fmla="*/ 29 h 61"/>
                <a:gd name="T2" fmla="*/ 0 w 122"/>
                <a:gd name="T3" fmla="*/ 33 h 61"/>
                <a:gd name="T4" fmla="*/ 0 w 122"/>
                <a:gd name="T5" fmla="*/ 39 h 61"/>
                <a:gd name="T6" fmla="*/ 5 w 122"/>
                <a:gd name="T7" fmla="*/ 47 h 61"/>
                <a:gd name="T8" fmla="*/ 18 w 122"/>
                <a:gd name="T9" fmla="*/ 50 h 61"/>
                <a:gd name="T10" fmla="*/ 32 w 122"/>
                <a:gd name="T11" fmla="*/ 56 h 61"/>
                <a:gd name="T12" fmla="*/ 43 w 122"/>
                <a:gd name="T13" fmla="*/ 61 h 61"/>
                <a:gd name="T14" fmla="*/ 65 w 122"/>
                <a:gd name="T15" fmla="*/ 56 h 61"/>
                <a:gd name="T16" fmla="*/ 88 w 122"/>
                <a:gd name="T17" fmla="*/ 48 h 61"/>
                <a:gd name="T18" fmla="*/ 112 w 122"/>
                <a:gd name="T19" fmla="*/ 50 h 61"/>
                <a:gd name="T20" fmla="*/ 122 w 122"/>
                <a:gd name="T21" fmla="*/ 29 h 61"/>
                <a:gd name="T22" fmla="*/ 115 w 122"/>
                <a:gd name="T23" fmla="*/ 20 h 61"/>
                <a:gd name="T24" fmla="*/ 106 w 122"/>
                <a:gd name="T25" fmla="*/ 24 h 61"/>
                <a:gd name="T26" fmla="*/ 92 w 122"/>
                <a:gd name="T27" fmla="*/ 9 h 61"/>
                <a:gd name="T28" fmla="*/ 92 w 122"/>
                <a:gd name="T29" fmla="*/ 3 h 61"/>
                <a:gd name="T30" fmla="*/ 85 w 122"/>
                <a:gd name="T31" fmla="*/ 0 h 61"/>
                <a:gd name="T32" fmla="*/ 73 w 122"/>
                <a:gd name="T33" fmla="*/ 14 h 61"/>
                <a:gd name="T34" fmla="*/ 44 w 122"/>
                <a:gd name="T35" fmla="*/ 18 h 61"/>
                <a:gd name="T36" fmla="*/ 30 w 122"/>
                <a:gd name="T37" fmla="*/ 11 h 61"/>
                <a:gd name="T38" fmla="*/ 9 w 122"/>
                <a:gd name="T39" fmla="*/ 2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61">
                  <a:moveTo>
                    <a:pt x="9" y="29"/>
                  </a:moveTo>
                  <a:cubicBezTo>
                    <a:pt x="11" y="29"/>
                    <a:pt x="3" y="33"/>
                    <a:pt x="0" y="33"/>
                  </a:cubicBezTo>
                  <a:cubicBezTo>
                    <a:pt x="2" y="36"/>
                    <a:pt x="0" y="36"/>
                    <a:pt x="0" y="39"/>
                  </a:cubicBezTo>
                  <a:cubicBezTo>
                    <a:pt x="0" y="44"/>
                    <a:pt x="3" y="47"/>
                    <a:pt x="5" y="47"/>
                  </a:cubicBezTo>
                  <a:cubicBezTo>
                    <a:pt x="8" y="47"/>
                    <a:pt x="14" y="50"/>
                    <a:pt x="18" y="50"/>
                  </a:cubicBezTo>
                  <a:cubicBezTo>
                    <a:pt x="21" y="50"/>
                    <a:pt x="32" y="50"/>
                    <a:pt x="32" y="56"/>
                  </a:cubicBezTo>
                  <a:cubicBezTo>
                    <a:pt x="32" y="57"/>
                    <a:pt x="38" y="61"/>
                    <a:pt x="43" y="61"/>
                  </a:cubicBezTo>
                  <a:cubicBezTo>
                    <a:pt x="52" y="61"/>
                    <a:pt x="58" y="58"/>
                    <a:pt x="65" y="56"/>
                  </a:cubicBezTo>
                  <a:cubicBezTo>
                    <a:pt x="67" y="54"/>
                    <a:pt x="88" y="50"/>
                    <a:pt x="88" y="48"/>
                  </a:cubicBezTo>
                  <a:cubicBezTo>
                    <a:pt x="88" y="47"/>
                    <a:pt x="109" y="50"/>
                    <a:pt x="112" y="50"/>
                  </a:cubicBezTo>
                  <a:cubicBezTo>
                    <a:pt x="115" y="48"/>
                    <a:pt x="122" y="35"/>
                    <a:pt x="122" y="29"/>
                  </a:cubicBezTo>
                  <a:cubicBezTo>
                    <a:pt x="122" y="24"/>
                    <a:pt x="119" y="20"/>
                    <a:pt x="115" y="20"/>
                  </a:cubicBezTo>
                  <a:cubicBezTo>
                    <a:pt x="110" y="20"/>
                    <a:pt x="109" y="24"/>
                    <a:pt x="106" y="24"/>
                  </a:cubicBezTo>
                  <a:cubicBezTo>
                    <a:pt x="98" y="24"/>
                    <a:pt x="92" y="15"/>
                    <a:pt x="92" y="9"/>
                  </a:cubicBezTo>
                  <a:cubicBezTo>
                    <a:pt x="92" y="8"/>
                    <a:pt x="92" y="6"/>
                    <a:pt x="92" y="3"/>
                  </a:cubicBezTo>
                  <a:cubicBezTo>
                    <a:pt x="89" y="3"/>
                    <a:pt x="88" y="2"/>
                    <a:pt x="85" y="0"/>
                  </a:cubicBezTo>
                  <a:cubicBezTo>
                    <a:pt x="82" y="3"/>
                    <a:pt x="73" y="6"/>
                    <a:pt x="73" y="14"/>
                  </a:cubicBezTo>
                  <a:cubicBezTo>
                    <a:pt x="73" y="17"/>
                    <a:pt x="55" y="18"/>
                    <a:pt x="44" y="18"/>
                  </a:cubicBezTo>
                  <a:cubicBezTo>
                    <a:pt x="44" y="18"/>
                    <a:pt x="32" y="11"/>
                    <a:pt x="30" y="11"/>
                  </a:cubicBezTo>
                  <a:cubicBezTo>
                    <a:pt x="27" y="11"/>
                    <a:pt x="9" y="29"/>
                    <a:pt x="9" y="29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852"/>
              <a:endParaRPr lang="en-GB" sz="1799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76" name="Freeform 159">
              <a:extLst>
                <a:ext uri="{FF2B5EF4-FFF2-40B4-BE49-F238E27FC236}">
                  <a16:creationId xmlns:a16="http://schemas.microsoft.com/office/drawing/2014/main" id="{97178285-399A-4A35-9404-5DB8D0E5A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2" y="869"/>
              <a:ext cx="71" cy="47"/>
            </a:xfrm>
            <a:custGeom>
              <a:avLst/>
              <a:gdLst>
                <a:gd name="T0" fmla="*/ 9 w 71"/>
                <a:gd name="T1" fmla="*/ 39 h 47"/>
                <a:gd name="T2" fmla="*/ 20 w 71"/>
                <a:gd name="T3" fmla="*/ 39 h 47"/>
                <a:gd name="T4" fmla="*/ 26 w 71"/>
                <a:gd name="T5" fmla="*/ 47 h 47"/>
                <a:gd name="T6" fmla="*/ 53 w 71"/>
                <a:gd name="T7" fmla="*/ 36 h 47"/>
                <a:gd name="T8" fmla="*/ 68 w 71"/>
                <a:gd name="T9" fmla="*/ 23 h 47"/>
                <a:gd name="T10" fmla="*/ 67 w 71"/>
                <a:gd name="T11" fmla="*/ 14 h 47"/>
                <a:gd name="T12" fmla="*/ 71 w 71"/>
                <a:gd name="T13" fmla="*/ 8 h 47"/>
                <a:gd name="T14" fmla="*/ 50 w 71"/>
                <a:gd name="T15" fmla="*/ 6 h 47"/>
                <a:gd name="T16" fmla="*/ 43 w 71"/>
                <a:gd name="T17" fmla="*/ 6 h 47"/>
                <a:gd name="T18" fmla="*/ 25 w 71"/>
                <a:gd name="T19" fmla="*/ 21 h 47"/>
                <a:gd name="T20" fmla="*/ 8 w 71"/>
                <a:gd name="T21" fmla="*/ 29 h 47"/>
                <a:gd name="T22" fmla="*/ 0 w 71"/>
                <a:gd name="T23" fmla="*/ 38 h 47"/>
                <a:gd name="T24" fmla="*/ 3 w 71"/>
                <a:gd name="T25" fmla="*/ 44 h 47"/>
                <a:gd name="T26" fmla="*/ 9 w 71"/>
                <a:gd name="T27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47">
                  <a:moveTo>
                    <a:pt x="9" y="39"/>
                  </a:moveTo>
                  <a:cubicBezTo>
                    <a:pt x="14" y="39"/>
                    <a:pt x="15" y="42"/>
                    <a:pt x="20" y="39"/>
                  </a:cubicBezTo>
                  <a:cubicBezTo>
                    <a:pt x="20" y="42"/>
                    <a:pt x="23" y="47"/>
                    <a:pt x="26" y="47"/>
                  </a:cubicBezTo>
                  <a:cubicBezTo>
                    <a:pt x="29" y="47"/>
                    <a:pt x="47" y="36"/>
                    <a:pt x="53" y="36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8" y="20"/>
                    <a:pt x="67" y="18"/>
                    <a:pt x="67" y="14"/>
                  </a:cubicBezTo>
                  <a:cubicBezTo>
                    <a:pt x="68" y="14"/>
                    <a:pt x="71" y="11"/>
                    <a:pt x="71" y="8"/>
                  </a:cubicBezTo>
                  <a:cubicBezTo>
                    <a:pt x="71" y="0"/>
                    <a:pt x="50" y="6"/>
                    <a:pt x="50" y="6"/>
                  </a:cubicBezTo>
                  <a:cubicBezTo>
                    <a:pt x="47" y="6"/>
                    <a:pt x="46" y="6"/>
                    <a:pt x="43" y="6"/>
                  </a:cubicBezTo>
                  <a:cubicBezTo>
                    <a:pt x="34" y="6"/>
                    <a:pt x="32" y="17"/>
                    <a:pt x="25" y="21"/>
                  </a:cubicBezTo>
                  <a:cubicBezTo>
                    <a:pt x="19" y="26"/>
                    <a:pt x="14" y="26"/>
                    <a:pt x="8" y="29"/>
                  </a:cubicBezTo>
                  <a:cubicBezTo>
                    <a:pt x="6" y="30"/>
                    <a:pt x="0" y="36"/>
                    <a:pt x="0" y="38"/>
                  </a:cubicBezTo>
                  <a:cubicBezTo>
                    <a:pt x="0" y="38"/>
                    <a:pt x="3" y="41"/>
                    <a:pt x="3" y="44"/>
                  </a:cubicBezTo>
                  <a:cubicBezTo>
                    <a:pt x="6" y="42"/>
                    <a:pt x="8" y="39"/>
                    <a:pt x="9" y="39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852"/>
              <a:endParaRPr lang="en-GB" sz="1799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77" name="Freeform 160">
              <a:extLst>
                <a:ext uri="{FF2B5EF4-FFF2-40B4-BE49-F238E27FC236}">
                  <a16:creationId xmlns:a16="http://schemas.microsoft.com/office/drawing/2014/main" id="{56B60717-73A5-4BBD-A65E-EEDFA60DC7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" y="958"/>
              <a:ext cx="59" cy="58"/>
            </a:xfrm>
            <a:custGeom>
              <a:avLst/>
              <a:gdLst>
                <a:gd name="T0" fmla="*/ 50 w 59"/>
                <a:gd name="T1" fmla="*/ 29 h 58"/>
                <a:gd name="T2" fmla="*/ 52 w 59"/>
                <a:gd name="T3" fmla="*/ 21 h 58"/>
                <a:gd name="T4" fmla="*/ 38 w 59"/>
                <a:gd name="T5" fmla="*/ 21 h 58"/>
                <a:gd name="T6" fmla="*/ 50 w 59"/>
                <a:gd name="T7" fmla="*/ 6 h 58"/>
                <a:gd name="T8" fmla="*/ 47 w 59"/>
                <a:gd name="T9" fmla="*/ 2 h 58"/>
                <a:gd name="T10" fmla="*/ 32 w 59"/>
                <a:gd name="T11" fmla="*/ 2 h 58"/>
                <a:gd name="T12" fmla="*/ 12 w 59"/>
                <a:gd name="T13" fmla="*/ 6 h 58"/>
                <a:gd name="T14" fmla="*/ 10 w 59"/>
                <a:gd name="T15" fmla="*/ 11 h 58"/>
                <a:gd name="T16" fmla="*/ 0 w 59"/>
                <a:gd name="T17" fmla="*/ 21 h 58"/>
                <a:gd name="T18" fmla="*/ 0 w 59"/>
                <a:gd name="T19" fmla="*/ 29 h 58"/>
                <a:gd name="T20" fmla="*/ 31 w 59"/>
                <a:gd name="T21" fmla="*/ 51 h 58"/>
                <a:gd name="T22" fmla="*/ 38 w 59"/>
                <a:gd name="T23" fmla="*/ 58 h 58"/>
                <a:gd name="T24" fmla="*/ 44 w 59"/>
                <a:gd name="T25" fmla="*/ 51 h 58"/>
                <a:gd name="T26" fmla="*/ 59 w 59"/>
                <a:gd name="T27" fmla="*/ 30 h 58"/>
                <a:gd name="T28" fmla="*/ 50 w 59"/>
                <a:gd name="T29" fmla="*/ 2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58">
                  <a:moveTo>
                    <a:pt x="50" y="29"/>
                  </a:moveTo>
                  <a:cubicBezTo>
                    <a:pt x="50" y="24"/>
                    <a:pt x="52" y="27"/>
                    <a:pt x="52" y="21"/>
                  </a:cubicBezTo>
                  <a:cubicBezTo>
                    <a:pt x="52" y="17"/>
                    <a:pt x="41" y="21"/>
                    <a:pt x="38" y="21"/>
                  </a:cubicBezTo>
                  <a:cubicBezTo>
                    <a:pt x="41" y="18"/>
                    <a:pt x="50" y="14"/>
                    <a:pt x="50" y="6"/>
                  </a:cubicBezTo>
                  <a:cubicBezTo>
                    <a:pt x="50" y="3"/>
                    <a:pt x="47" y="2"/>
                    <a:pt x="47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25" y="2"/>
                    <a:pt x="17" y="0"/>
                    <a:pt x="12" y="6"/>
                  </a:cubicBezTo>
                  <a:cubicBezTo>
                    <a:pt x="12" y="8"/>
                    <a:pt x="10" y="9"/>
                    <a:pt x="10" y="11"/>
                  </a:cubicBezTo>
                  <a:cubicBezTo>
                    <a:pt x="10" y="15"/>
                    <a:pt x="4" y="21"/>
                    <a:pt x="0" y="2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0" y="41"/>
                    <a:pt x="20" y="39"/>
                    <a:pt x="31" y="51"/>
                  </a:cubicBezTo>
                  <a:cubicBezTo>
                    <a:pt x="32" y="54"/>
                    <a:pt x="34" y="58"/>
                    <a:pt x="38" y="58"/>
                  </a:cubicBezTo>
                  <a:cubicBezTo>
                    <a:pt x="41" y="58"/>
                    <a:pt x="41" y="52"/>
                    <a:pt x="44" y="51"/>
                  </a:cubicBezTo>
                  <a:cubicBezTo>
                    <a:pt x="56" y="47"/>
                    <a:pt x="58" y="52"/>
                    <a:pt x="59" y="30"/>
                  </a:cubicBezTo>
                  <a:cubicBezTo>
                    <a:pt x="56" y="29"/>
                    <a:pt x="52" y="29"/>
                    <a:pt x="50" y="29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852"/>
              <a:endParaRPr lang="en-GB" sz="1799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78" name="Freeform 161">
              <a:extLst>
                <a:ext uri="{FF2B5EF4-FFF2-40B4-BE49-F238E27FC236}">
                  <a16:creationId xmlns:a16="http://schemas.microsoft.com/office/drawing/2014/main" id="{F28B817E-4DE8-4C66-8EE7-1AAAFAD63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" y="822"/>
              <a:ext cx="65" cy="50"/>
            </a:xfrm>
            <a:custGeom>
              <a:avLst/>
              <a:gdLst>
                <a:gd name="T0" fmla="*/ 6 w 65"/>
                <a:gd name="T1" fmla="*/ 24 h 50"/>
                <a:gd name="T2" fmla="*/ 14 w 65"/>
                <a:gd name="T3" fmla="*/ 36 h 50"/>
                <a:gd name="T4" fmla="*/ 26 w 65"/>
                <a:gd name="T5" fmla="*/ 38 h 50"/>
                <a:gd name="T6" fmla="*/ 41 w 65"/>
                <a:gd name="T7" fmla="*/ 39 h 50"/>
                <a:gd name="T8" fmla="*/ 57 w 65"/>
                <a:gd name="T9" fmla="*/ 50 h 50"/>
                <a:gd name="T10" fmla="*/ 65 w 65"/>
                <a:gd name="T11" fmla="*/ 36 h 50"/>
                <a:gd name="T12" fmla="*/ 54 w 65"/>
                <a:gd name="T13" fmla="*/ 26 h 50"/>
                <a:gd name="T14" fmla="*/ 57 w 65"/>
                <a:gd name="T15" fmla="*/ 21 h 50"/>
                <a:gd name="T16" fmla="*/ 47 w 65"/>
                <a:gd name="T17" fmla="*/ 11 h 50"/>
                <a:gd name="T18" fmla="*/ 42 w 65"/>
                <a:gd name="T19" fmla="*/ 15 h 50"/>
                <a:gd name="T20" fmla="*/ 32 w 65"/>
                <a:gd name="T21" fmla="*/ 4 h 50"/>
                <a:gd name="T22" fmla="*/ 25 w 65"/>
                <a:gd name="T23" fmla="*/ 7 h 50"/>
                <a:gd name="T24" fmla="*/ 11 w 65"/>
                <a:gd name="T25" fmla="*/ 0 h 50"/>
                <a:gd name="T26" fmla="*/ 0 w 65"/>
                <a:gd name="T27" fmla="*/ 4 h 50"/>
                <a:gd name="T28" fmla="*/ 6 w 65"/>
                <a:gd name="T29" fmla="*/ 2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50">
                  <a:moveTo>
                    <a:pt x="6" y="24"/>
                  </a:moveTo>
                  <a:cubicBezTo>
                    <a:pt x="9" y="29"/>
                    <a:pt x="9" y="36"/>
                    <a:pt x="14" y="36"/>
                  </a:cubicBezTo>
                  <a:cubicBezTo>
                    <a:pt x="18" y="36"/>
                    <a:pt x="23" y="33"/>
                    <a:pt x="26" y="38"/>
                  </a:cubicBezTo>
                  <a:cubicBezTo>
                    <a:pt x="32" y="36"/>
                    <a:pt x="35" y="39"/>
                    <a:pt x="41" y="39"/>
                  </a:cubicBezTo>
                  <a:cubicBezTo>
                    <a:pt x="50" y="39"/>
                    <a:pt x="48" y="50"/>
                    <a:pt x="57" y="50"/>
                  </a:cubicBezTo>
                  <a:cubicBezTo>
                    <a:pt x="60" y="50"/>
                    <a:pt x="65" y="41"/>
                    <a:pt x="65" y="36"/>
                  </a:cubicBezTo>
                  <a:cubicBezTo>
                    <a:pt x="65" y="32"/>
                    <a:pt x="57" y="29"/>
                    <a:pt x="54" y="26"/>
                  </a:cubicBezTo>
                  <a:cubicBezTo>
                    <a:pt x="56" y="24"/>
                    <a:pt x="57" y="23"/>
                    <a:pt x="57" y="21"/>
                  </a:cubicBezTo>
                  <a:cubicBezTo>
                    <a:pt x="56" y="18"/>
                    <a:pt x="53" y="11"/>
                    <a:pt x="47" y="11"/>
                  </a:cubicBezTo>
                  <a:cubicBezTo>
                    <a:pt x="45" y="11"/>
                    <a:pt x="44" y="15"/>
                    <a:pt x="42" y="15"/>
                  </a:cubicBezTo>
                  <a:cubicBezTo>
                    <a:pt x="38" y="15"/>
                    <a:pt x="40" y="4"/>
                    <a:pt x="32" y="4"/>
                  </a:cubicBezTo>
                  <a:cubicBezTo>
                    <a:pt x="29" y="4"/>
                    <a:pt x="28" y="7"/>
                    <a:pt x="25" y="7"/>
                  </a:cubicBezTo>
                  <a:cubicBezTo>
                    <a:pt x="20" y="7"/>
                    <a:pt x="18" y="0"/>
                    <a:pt x="11" y="0"/>
                  </a:cubicBezTo>
                  <a:cubicBezTo>
                    <a:pt x="8" y="0"/>
                    <a:pt x="5" y="3"/>
                    <a:pt x="0" y="4"/>
                  </a:cubicBezTo>
                  <a:cubicBezTo>
                    <a:pt x="0" y="9"/>
                    <a:pt x="9" y="21"/>
                    <a:pt x="6" y="24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852"/>
              <a:endParaRPr lang="en-GB" sz="1799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79" name="Freeform 162">
              <a:extLst>
                <a:ext uri="{FF2B5EF4-FFF2-40B4-BE49-F238E27FC236}">
                  <a16:creationId xmlns:a16="http://schemas.microsoft.com/office/drawing/2014/main" id="{A67CE244-7E2D-460B-A967-C68605E31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5" y="883"/>
              <a:ext cx="172" cy="64"/>
            </a:xfrm>
            <a:custGeom>
              <a:avLst/>
              <a:gdLst>
                <a:gd name="T0" fmla="*/ 100 w 172"/>
                <a:gd name="T1" fmla="*/ 62 h 64"/>
                <a:gd name="T2" fmla="*/ 127 w 172"/>
                <a:gd name="T3" fmla="*/ 62 h 64"/>
                <a:gd name="T4" fmla="*/ 144 w 172"/>
                <a:gd name="T5" fmla="*/ 62 h 64"/>
                <a:gd name="T6" fmla="*/ 172 w 172"/>
                <a:gd name="T7" fmla="*/ 49 h 64"/>
                <a:gd name="T8" fmla="*/ 172 w 172"/>
                <a:gd name="T9" fmla="*/ 43 h 64"/>
                <a:gd name="T10" fmla="*/ 144 w 172"/>
                <a:gd name="T11" fmla="*/ 33 h 64"/>
                <a:gd name="T12" fmla="*/ 100 w 172"/>
                <a:gd name="T13" fmla="*/ 43 h 64"/>
                <a:gd name="T14" fmla="*/ 76 w 172"/>
                <a:gd name="T15" fmla="*/ 37 h 64"/>
                <a:gd name="T16" fmla="*/ 48 w 172"/>
                <a:gd name="T17" fmla="*/ 12 h 64"/>
                <a:gd name="T18" fmla="*/ 41 w 172"/>
                <a:gd name="T19" fmla="*/ 15 h 64"/>
                <a:gd name="T20" fmla="*/ 11 w 172"/>
                <a:gd name="T21" fmla="*/ 0 h 64"/>
                <a:gd name="T22" fmla="*/ 0 w 172"/>
                <a:gd name="T23" fmla="*/ 6 h 64"/>
                <a:gd name="T24" fmla="*/ 26 w 172"/>
                <a:gd name="T25" fmla="*/ 21 h 64"/>
                <a:gd name="T26" fmla="*/ 42 w 172"/>
                <a:gd name="T27" fmla="*/ 44 h 64"/>
                <a:gd name="T28" fmla="*/ 68 w 172"/>
                <a:gd name="T29" fmla="*/ 62 h 64"/>
                <a:gd name="T30" fmla="*/ 100 w 172"/>
                <a:gd name="T31" fmla="*/ 6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" h="64">
                  <a:moveTo>
                    <a:pt x="100" y="62"/>
                  </a:moveTo>
                  <a:cubicBezTo>
                    <a:pt x="127" y="62"/>
                    <a:pt x="127" y="62"/>
                    <a:pt x="127" y="62"/>
                  </a:cubicBezTo>
                  <a:cubicBezTo>
                    <a:pt x="130" y="59"/>
                    <a:pt x="139" y="62"/>
                    <a:pt x="144" y="62"/>
                  </a:cubicBezTo>
                  <a:cubicBezTo>
                    <a:pt x="156" y="62"/>
                    <a:pt x="171" y="62"/>
                    <a:pt x="172" y="49"/>
                  </a:cubicBezTo>
                  <a:cubicBezTo>
                    <a:pt x="172" y="49"/>
                    <a:pt x="172" y="44"/>
                    <a:pt x="172" y="43"/>
                  </a:cubicBezTo>
                  <a:cubicBezTo>
                    <a:pt x="168" y="33"/>
                    <a:pt x="159" y="33"/>
                    <a:pt x="144" y="33"/>
                  </a:cubicBezTo>
                  <a:cubicBezTo>
                    <a:pt x="125" y="33"/>
                    <a:pt x="119" y="43"/>
                    <a:pt x="100" y="43"/>
                  </a:cubicBezTo>
                  <a:cubicBezTo>
                    <a:pt x="92" y="43"/>
                    <a:pt x="85" y="40"/>
                    <a:pt x="76" y="37"/>
                  </a:cubicBezTo>
                  <a:cubicBezTo>
                    <a:pt x="74" y="39"/>
                    <a:pt x="48" y="12"/>
                    <a:pt x="48" y="12"/>
                  </a:cubicBezTo>
                  <a:cubicBezTo>
                    <a:pt x="47" y="14"/>
                    <a:pt x="45" y="15"/>
                    <a:pt x="41" y="15"/>
                  </a:cubicBezTo>
                  <a:cubicBezTo>
                    <a:pt x="30" y="15"/>
                    <a:pt x="27" y="0"/>
                    <a:pt x="11" y="0"/>
                  </a:cubicBezTo>
                  <a:cubicBezTo>
                    <a:pt x="6" y="0"/>
                    <a:pt x="0" y="0"/>
                    <a:pt x="0" y="6"/>
                  </a:cubicBezTo>
                  <a:cubicBezTo>
                    <a:pt x="0" y="11"/>
                    <a:pt x="21" y="21"/>
                    <a:pt x="26" y="21"/>
                  </a:cubicBezTo>
                  <a:cubicBezTo>
                    <a:pt x="29" y="21"/>
                    <a:pt x="42" y="41"/>
                    <a:pt x="42" y="44"/>
                  </a:cubicBezTo>
                  <a:cubicBezTo>
                    <a:pt x="42" y="53"/>
                    <a:pt x="61" y="62"/>
                    <a:pt x="68" y="62"/>
                  </a:cubicBezTo>
                  <a:cubicBezTo>
                    <a:pt x="71" y="62"/>
                    <a:pt x="92" y="64"/>
                    <a:pt x="100" y="62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852"/>
              <a:endParaRPr lang="en-GB" sz="1799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80" name="Freeform 163">
              <a:extLst>
                <a:ext uri="{FF2B5EF4-FFF2-40B4-BE49-F238E27FC236}">
                  <a16:creationId xmlns:a16="http://schemas.microsoft.com/office/drawing/2014/main" id="{47A04C38-673A-4ED6-97AF-65A1949CC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" y="917"/>
              <a:ext cx="30" cy="27"/>
            </a:xfrm>
            <a:custGeom>
              <a:avLst/>
              <a:gdLst>
                <a:gd name="T0" fmla="*/ 30 w 30"/>
                <a:gd name="T1" fmla="*/ 13 h 27"/>
                <a:gd name="T2" fmla="*/ 15 w 30"/>
                <a:gd name="T3" fmla="*/ 0 h 27"/>
                <a:gd name="T4" fmla="*/ 4 w 30"/>
                <a:gd name="T5" fmla="*/ 9 h 27"/>
                <a:gd name="T6" fmla="*/ 0 w 30"/>
                <a:gd name="T7" fmla="*/ 16 h 27"/>
                <a:gd name="T8" fmla="*/ 22 w 30"/>
                <a:gd name="T9" fmla="*/ 27 h 27"/>
                <a:gd name="T10" fmla="*/ 30 w 30"/>
                <a:gd name="T11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7">
                  <a:moveTo>
                    <a:pt x="30" y="13"/>
                  </a:moveTo>
                  <a:cubicBezTo>
                    <a:pt x="30" y="9"/>
                    <a:pt x="21" y="0"/>
                    <a:pt x="15" y="0"/>
                  </a:cubicBezTo>
                  <a:cubicBezTo>
                    <a:pt x="7" y="0"/>
                    <a:pt x="7" y="9"/>
                    <a:pt x="4" y="9"/>
                  </a:cubicBezTo>
                  <a:cubicBezTo>
                    <a:pt x="3" y="9"/>
                    <a:pt x="0" y="12"/>
                    <a:pt x="0" y="16"/>
                  </a:cubicBezTo>
                  <a:cubicBezTo>
                    <a:pt x="0" y="16"/>
                    <a:pt x="19" y="27"/>
                    <a:pt x="22" y="27"/>
                  </a:cubicBezTo>
                  <a:cubicBezTo>
                    <a:pt x="27" y="27"/>
                    <a:pt x="30" y="21"/>
                    <a:pt x="30" y="13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852"/>
              <a:endParaRPr lang="en-GB" sz="1799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81" name="Freeform 164">
              <a:extLst>
                <a:ext uri="{FF2B5EF4-FFF2-40B4-BE49-F238E27FC236}">
                  <a16:creationId xmlns:a16="http://schemas.microsoft.com/office/drawing/2014/main" id="{1EDE7190-7EC6-4F4B-8D1C-1AA335AB0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0" y="833"/>
              <a:ext cx="32" cy="31"/>
            </a:xfrm>
            <a:custGeom>
              <a:avLst/>
              <a:gdLst>
                <a:gd name="T0" fmla="*/ 12 w 32"/>
                <a:gd name="T1" fmla="*/ 22 h 31"/>
                <a:gd name="T2" fmla="*/ 9 w 32"/>
                <a:gd name="T3" fmla="*/ 27 h 31"/>
                <a:gd name="T4" fmla="*/ 32 w 32"/>
                <a:gd name="T5" fmla="*/ 27 h 31"/>
                <a:gd name="T6" fmla="*/ 32 w 32"/>
                <a:gd name="T7" fmla="*/ 17 h 31"/>
                <a:gd name="T8" fmla="*/ 21 w 32"/>
                <a:gd name="T9" fmla="*/ 8 h 31"/>
                <a:gd name="T10" fmla="*/ 9 w 32"/>
                <a:gd name="T11" fmla="*/ 0 h 31"/>
                <a:gd name="T12" fmla="*/ 0 w 32"/>
                <a:gd name="T13" fmla="*/ 8 h 31"/>
                <a:gd name="T14" fmla="*/ 12 w 32"/>
                <a:gd name="T15" fmla="*/ 2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1">
                  <a:moveTo>
                    <a:pt x="12" y="22"/>
                  </a:moveTo>
                  <a:cubicBezTo>
                    <a:pt x="10" y="22"/>
                    <a:pt x="9" y="25"/>
                    <a:pt x="9" y="27"/>
                  </a:cubicBezTo>
                  <a:cubicBezTo>
                    <a:pt x="9" y="31"/>
                    <a:pt x="21" y="30"/>
                    <a:pt x="32" y="27"/>
                  </a:cubicBezTo>
                  <a:cubicBezTo>
                    <a:pt x="31" y="22"/>
                    <a:pt x="32" y="19"/>
                    <a:pt x="32" y="17"/>
                  </a:cubicBezTo>
                  <a:cubicBezTo>
                    <a:pt x="32" y="8"/>
                    <a:pt x="21" y="17"/>
                    <a:pt x="21" y="8"/>
                  </a:cubicBezTo>
                  <a:cubicBezTo>
                    <a:pt x="16" y="8"/>
                    <a:pt x="9" y="5"/>
                    <a:pt x="9" y="0"/>
                  </a:cubicBezTo>
                  <a:cubicBezTo>
                    <a:pt x="4" y="2"/>
                    <a:pt x="0" y="3"/>
                    <a:pt x="0" y="8"/>
                  </a:cubicBezTo>
                  <a:cubicBezTo>
                    <a:pt x="0" y="15"/>
                    <a:pt x="7" y="18"/>
                    <a:pt x="12" y="22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852"/>
              <a:endParaRPr lang="en-GB" sz="1799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82" name="Freeform 165">
              <a:extLst>
                <a:ext uri="{FF2B5EF4-FFF2-40B4-BE49-F238E27FC236}">
                  <a16:creationId xmlns:a16="http://schemas.microsoft.com/office/drawing/2014/main" id="{880769D3-B282-4C48-AFDA-55FD5A2F9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" y="769"/>
              <a:ext cx="95" cy="88"/>
            </a:xfrm>
            <a:custGeom>
              <a:avLst/>
              <a:gdLst>
                <a:gd name="T0" fmla="*/ 0 w 95"/>
                <a:gd name="T1" fmla="*/ 34 h 88"/>
                <a:gd name="T2" fmla="*/ 12 w 95"/>
                <a:gd name="T3" fmla="*/ 53 h 88"/>
                <a:gd name="T4" fmla="*/ 15 w 95"/>
                <a:gd name="T5" fmla="*/ 58 h 88"/>
                <a:gd name="T6" fmla="*/ 26 w 95"/>
                <a:gd name="T7" fmla="*/ 67 h 88"/>
                <a:gd name="T8" fmla="*/ 42 w 95"/>
                <a:gd name="T9" fmla="*/ 78 h 88"/>
                <a:gd name="T10" fmla="*/ 38 w 95"/>
                <a:gd name="T11" fmla="*/ 81 h 88"/>
                <a:gd name="T12" fmla="*/ 52 w 95"/>
                <a:gd name="T13" fmla="*/ 88 h 88"/>
                <a:gd name="T14" fmla="*/ 73 w 95"/>
                <a:gd name="T15" fmla="*/ 87 h 88"/>
                <a:gd name="T16" fmla="*/ 79 w 95"/>
                <a:gd name="T17" fmla="*/ 81 h 88"/>
                <a:gd name="T18" fmla="*/ 83 w 95"/>
                <a:gd name="T19" fmla="*/ 75 h 88"/>
                <a:gd name="T20" fmla="*/ 92 w 95"/>
                <a:gd name="T21" fmla="*/ 47 h 88"/>
                <a:gd name="T22" fmla="*/ 88 w 95"/>
                <a:gd name="T23" fmla="*/ 41 h 88"/>
                <a:gd name="T24" fmla="*/ 83 w 95"/>
                <a:gd name="T25" fmla="*/ 35 h 88"/>
                <a:gd name="T26" fmla="*/ 79 w 95"/>
                <a:gd name="T27" fmla="*/ 28 h 88"/>
                <a:gd name="T28" fmla="*/ 67 w 95"/>
                <a:gd name="T29" fmla="*/ 25 h 88"/>
                <a:gd name="T30" fmla="*/ 53 w 95"/>
                <a:gd name="T31" fmla="*/ 23 h 88"/>
                <a:gd name="T32" fmla="*/ 42 w 95"/>
                <a:gd name="T33" fmla="*/ 5 h 88"/>
                <a:gd name="T34" fmla="*/ 20 w 95"/>
                <a:gd name="T35" fmla="*/ 0 h 88"/>
                <a:gd name="T36" fmla="*/ 11 w 95"/>
                <a:gd name="T37" fmla="*/ 14 h 88"/>
                <a:gd name="T38" fmla="*/ 5 w 95"/>
                <a:gd name="T39" fmla="*/ 26 h 88"/>
                <a:gd name="T40" fmla="*/ 0 w 95"/>
                <a:gd name="T41" fmla="*/ 3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88">
                  <a:moveTo>
                    <a:pt x="0" y="34"/>
                  </a:moveTo>
                  <a:cubicBezTo>
                    <a:pt x="2" y="46"/>
                    <a:pt x="17" y="52"/>
                    <a:pt x="12" y="53"/>
                  </a:cubicBezTo>
                  <a:cubicBezTo>
                    <a:pt x="12" y="55"/>
                    <a:pt x="14" y="58"/>
                    <a:pt x="15" y="58"/>
                  </a:cubicBezTo>
                  <a:cubicBezTo>
                    <a:pt x="18" y="58"/>
                    <a:pt x="26" y="59"/>
                    <a:pt x="26" y="67"/>
                  </a:cubicBezTo>
                  <a:cubicBezTo>
                    <a:pt x="26" y="75"/>
                    <a:pt x="36" y="78"/>
                    <a:pt x="42" y="78"/>
                  </a:cubicBezTo>
                  <a:cubicBezTo>
                    <a:pt x="41" y="79"/>
                    <a:pt x="39" y="81"/>
                    <a:pt x="38" y="81"/>
                  </a:cubicBezTo>
                  <a:cubicBezTo>
                    <a:pt x="38" y="87"/>
                    <a:pt x="46" y="88"/>
                    <a:pt x="52" y="88"/>
                  </a:cubicBezTo>
                  <a:cubicBezTo>
                    <a:pt x="56" y="88"/>
                    <a:pt x="70" y="87"/>
                    <a:pt x="73" y="87"/>
                  </a:cubicBezTo>
                  <a:cubicBezTo>
                    <a:pt x="79" y="81"/>
                    <a:pt x="79" y="81"/>
                    <a:pt x="79" y="81"/>
                  </a:cubicBezTo>
                  <a:cubicBezTo>
                    <a:pt x="77" y="78"/>
                    <a:pt x="79" y="75"/>
                    <a:pt x="83" y="75"/>
                  </a:cubicBezTo>
                  <a:cubicBezTo>
                    <a:pt x="88" y="75"/>
                    <a:pt x="95" y="47"/>
                    <a:pt x="92" y="47"/>
                  </a:cubicBezTo>
                  <a:cubicBezTo>
                    <a:pt x="91" y="47"/>
                    <a:pt x="88" y="44"/>
                    <a:pt x="88" y="41"/>
                  </a:cubicBezTo>
                  <a:cubicBezTo>
                    <a:pt x="88" y="38"/>
                    <a:pt x="83" y="38"/>
                    <a:pt x="83" y="35"/>
                  </a:cubicBezTo>
                  <a:cubicBezTo>
                    <a:pt x="83" y="29"/>
                    <a:pt x="85" y="28"/>
                    <a:pt x="79" y="28"/>
                  </a:cubicBezTo>
                  <a:cubicBezTo>
                    <a:pt x="79" y="28"/>
                    <a:pt x="73" y="26"/>
                    <a:pt x="67" y="25"/>
                  </a:cubicBezTo>
                  <a:cubicBezTo>
                    <a:pt x="62" y="22"/>
                    <a:pt x="58" y="26"/>
                    <a:pt x="53" y="23"/>
                  </a:cubicBezTo>
                  <a:cubicBezTo>
                    <a:pt x="47" y="22"/>
                    <a:pt x="49" y="9"/>
                    <a:pt x="42" y="5"/>
                  </a:cubicBezTo>
                  <a:cubicBezTo>
                    <a:pt x="35" y="2"/>
                    <a:pt x="29" y="2"/>
                    <a:pt x="20" y="0"/>
                  </a:cubicBezTo>
                  <a:cubicBezTo>
                    <a:pt x="20" y="6"/>
                    <a:pt x="15" y="11"/>
                    <a:pt x="11" y="14"/>
                  </a:cubicBezTo>
                  <a:cubicBezTo>
                    <a:pt x="11" y="14"/>
                    <a:pt x="5" y="22"/>
                    <a:pt x="5" y="26"/>
                  </a:cubicBezTo>
                  <a:cubicBezTo>
                    <a:pt x="5" y="31"/>
                    <a:pt x="0" y="34"/>
                    <a:pt x="0" y="34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852"/>
              <a:endParaRPr lang="en-GB" sz="1799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83" name="Freeform 166">
              <a:extLst>
                <a:ext uri="{FF2B5EF4-FFF2-40B4-BE49-F238E27FC236}">
                  <a16:creationId xmlns:a16="http://schemas.microsoft.com/office/drawing/2014/main" id="{C9E5F309-9ADF-4295-89BF-706B40A05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1" y="962"/>
              <a:ext cx="288" cy="248"/>
            </a:xfrm>
            <a:custGeom>
              <a:avLst/>
              <a:gdLst>
                <a:gd name="T0" fmla="*/ 193 w 288"/>
                <a:gd name="T1" fmla="*/ 62 h 248"/>
                <a:gd name="T2" fmla="*/ 181 w 288"/>
                <a:gd name="T3" fmla="*/ 53 h 248"/>
                <a:gd name="T4" fmla="*/ 174 w 288"/>
                <a:gd name="T5" fmla="*/ 53 h 248"/>
                <a:gd name="T6" fmla="*/ 151 w 288"/>
                <a:gd name="T7" fmla="*/ 33 h 248"/>
                <a:gd name="T8" fmla="*/ 126 w 288"/>
                <a:gd name="T9" fmla="*/ 25 h 248"/>
                <a:gd name="T10" fmla="*/ 97 w 288"/>
                <a:gd name="T11" fmla="*/ 28 h 248"/>
                <a:gd name="T12" fmla="*/ 82 w 288"/>
                <a:gd name="T13" fmla="*/ 4 h 248"/>
                <a:gd name="T14" fmla="*/ 50 w 288"/>
                <a:gd name="T15" fmla="*/ 4 h 248"/>
                <a:gd name="T16" fmla="*/ 38 w 288"/>
                <a:gd name="T17" fmla="*/ 0 h 248"/>
                <a:gd name="T18" fmla="*/ 11 w 288"/>
                <a:gd name="T19" fmla="*/ 15 h 248"/>
                <a:gd name="T20" fmla="*/ 8 w 288"/>
                <a:gd name="T21" fmla="*/ 27 h 248"/>
                <a:gd name="T22" fmla="*/ 0 w 288"/>
                <a:gd name="T23" fmla="*/ 47 h 248"/>
                <a:gd name="T24" fmla="*/ 7 w 288"/>
                <a:gd name="T25" fmla="*/ 57 h 248"/>
                <a:gd name="T26" fmla="*/ 10 w 288"/>
                <a:gd name="T27" fmla="*/ 66 h 248"/>
                <a:gd name="T28" fmla="*/ 17 w 288"/>
                <a:gd name="T29" fmla="*/ 78 h 248"/>
                <a:gd name="T30" fmla="*/ 34 w 288"/>
                <a:gd name="T31" fmla="*/ 71 h 248"/>
                <a:gd name="T32" fmla="*/ 89 w 288"/>
                <a:gd name="T33" fmla="*/ 69 h 248"/>
                <a:gd name="T34" fmla="*/ 103 w 288"/>
                <a:gd name="T35" fmla="*/ 87 h 248"/>
                <a:gd name="T36" fmla="*/ 117 w 288"/>
                <a:gd name="T37" fmla="*/ 81 h 248"/>
                <a:gd name="T38" fmla="*/ 144 w 288"/>
                <a:gd name="T39" fmla="*/ 104 h 248"/>
                <a:gd name="T40" fmla="*/ 148 w 288"/>
                <a:gd name="T41" fmla="*/ 108 h 248"/>
                <a:gd name="T42" fmla="*/ 178 w 288"/>
                <a:gd name="T43" fmla="*/ 140 h 248"/>
                <a:gd name="T44" fmla="*/ 168 w 288"/>
                <a:gd name="T45" fmla="*/ 159 h 248"/>
                <a:gd name="T46" fmla="*/ 135 w 288"/>
                <a:gd name="T47" fmla="*/ 180 h 248"/>
                <a:gd name="T48" fmla="*/ 121 w 288"/>
                <a:gd name="T49" fmla="*/ 191 h 248"/>
                <a:gd name="T50" fmla="*/ 136 w 288"/>
                <a:gd name="T51" fmla="*/ 203 h 248"/>
                <a:gd name="T52" fmla="*/ 147 w 288"/>
                <a:gd name="T53" fmla="*/ 197 h 248"/>
                <a:gd name="T54" fmla="*/ 153 w 288"/>
                <a:gd name="T55" fmla="*/ 200 h 248"/>
                <a:gd name="T56" fmla="*/ 159 w 288"/>
                <a:gd name="T57" fmla="*/ 194 h 248"/>
                <a:gd name="T58" fmla="*/ 186 w 288"/>
                <a:gd name="T59" fmla="*/ 215 h 248"/>
                <a:gd name="T60" fmla="*/ 210 w 288"/>
                <a:gd name="T61" fmla="*/ 233 h 248"/>
                <a:gd name="T62" fmla="*/ 236 w 288"/>
                <a:gd name="T63" fmla="*/ 242 h 248"/>
                <a:gd name="T64" fmla="*/ 239 w 288"/>
                <a:gd name="T65" fmla="*/ 248 h 248"/>
                <a:gd name="T66" fmla="*/ 243 w 288"/>
                <a:gd name="T67" fmla="*/ 242 h 248"/>
                <a:gd name="T68" fmla="*/ 255 w 288"/>
                <a:gd name="T69" fmla="*/ 230 h 248"/>
                <a:gd name="T70" fmla="*/ 260 w 288"/>
                <a:gd name="T71" fmla="*/ 214 h 248"/>
                <a:gd name="T72" fmla="*/ 254 w 288"/>
                <a:gd name="T73" fmla="*/ 205 h 248"/>
                <a:gd name="T74" fmla="*/ 239 w 288"/>
                <a:gd name="T75" fmla="*/ 191 h 248"/>
                <a:gd name="T76" fmla="*/ 231 w 288"/>
                <a:gd name="T77" fmla="*/ 168 h 248"/>
                <a:gd name="T78" fmla="*/ 231 w 288"/>
                <a:gd name="T79" fmla="*/ 158 h 248"/>
                <a:gd name="T80" fmla="*/ 266 w 288"/>
                <a:gd name="T81" fmla="*/ 187 h 248"/>
                <a:gd name="T82" fmla="*/ 270 w 288"/>
                <a:gd name="T83" fmla="*/ 174 h 248"/>
                <a:gd name="T84" fmla="*/ 278 w 288"/>
                <a:gd name="T85" fmla="*/ 170 h 248"/>
                <a:gd name="T86" fmla="*/ 278 w 288"/>
                <a:gd name="T87" fmla="*/ 164 h 248"/>
                <a:gd name="T88" fmla="*/ 288 w 288"/>
                <a:gd name="T89" fmla="*/ 156 h 248"/>
                <a:gd name="T90" fmla="*/ 279 w 288"/>
                <a:gd name="T91" fmla="*/ 147 h 248"/>
                <a:gd name="T92" fmla="*/ 261 w 288"/>
                <a:gd name="T93" fmla="*/ 143 h 248"/>
                <a:gd name="T94" fmla="*/ 254 w 288"/>
                <a:gd name="T95" fmla="*/ 129 h 248"/>
                <a:gd name="T96" fmla="*/ 234 w 288"/>
                <a:gd name="T97" fmla="*/ 90 h 248"/>
                <a:gd name="T98" fmla="*/ 217 w 288"/>
                <a:gd name="T99" fmla="*/ 74 h 248"/>
                <a:gd name="T100" fmla="*/ 193 w 288"/>
                <a:gd name="T101" fmla="*/ 6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8" h="248">
                  <a:moveTo>
                    <a:pt x="193" y="62"/>
                  </a:moveTo>
                  <a:cubicBezTo>
                    <a:pt x="195" y="54"/>
                    <a:pt x="186" y="53"/>
                    <a:pt x="181" y="53"/>
                  </a:cubicBezTo>
                  <a:cubicBezTo>
                    <a:pt x="174" y="53"/>
                    <a:pt x="174" y="53"/>
                    <a:pt x="174" y="53"/>
                  </a:cubicBezTo>
                  <a:cubicBezTo>
                    <a:pt x="162" y="53"/>
                    <a:pt x="159" y="39"/>
                    <a:pt x="151" y="33"/>
                  </a:cubicBezTo>
                  <a:cubicBezTo>
                    <a:pt x="147" y="28"/>
                    <a:pt x="132" y="25"/>
                    <a:pt x="126" y="25"/>
                  </a:cubicBezTo>
                  <a:cubicBezTo>
                    <a:pt x="120" y="25"/>
                    <a:pt x="97" y="30"/>
                    <a:pt x="97" y="28"/>
                  </a:cubicBezTo>
                  <a:cubicBezTo>
                    <a:pt x="97" y="19"/>
                    <a:pt x="91" y="4"/>
                    <a:pt x="82" y="4"/>
                  </a:cubicBezTo>
                  <a:cubicBezTo>
                    <a:pt x="68" y="4"/>
                    <a:pt x="47" y="13"/>
                    <a:pt x="50" y="4"/>
                  </a:cubicBezTo>
                  <a:cubicBezTo>
                    <a:pt x="50" y="4"/>
                    <a:pt x="38" y="0"/>
                    <a:pt x="38" y="0"/>
                  </a:cubicBezTo>
                  <a:cubicBezTo>
                    <a:pt x="26" y="0"/>
                    <a:pt x="17" y="7"/>
                    <a:pt x="11" y="15"/>
                  </a:cubicBezTo>
                  <a:cubicBezTo>
                    <a:pt x="10" y="17"/>
                    <a:pt x="11" y="25"/>
                    <a:pt x="8" y="27"/>
                  </a:cubicBezTo>
                  <a:cubicBezTo>
                    <a:pt x="4" y="31"/>
                    <a:pt x="0" y="34"/>
                    <a:pt x="0" y="47"/>
                  </a:cubicBezTo>
                  <a:cubicBezTo>
                    <a:pt x="0" y="50"/>
                    <a:pt x="7" y="57"/>
                    <a:pt x="7" y="57"/>
                  </a:cubicBezTo>
                  <a:cubicBezTo>
                    <a:pt x="7" y="57"/>
                    <a:pt x="14" y="63"/>
                    <a:pt x="10" y="66"/>
                  </a:cubicBezTo>
                  <a:cubicBezTo>
                    <a:pt x="11" y="72"/>
                    <a:pt x="16" y="72"/>
                    <a:pt x="17" y="78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7" y="75"/>
                    <a:pt x="79" y="68"/>
                    <a:pt x="89" y="69"/>
                  </a:cubicBezTo>
                  <a:cubicBezTo>
                    <a:pt x="89" y="72"/>
                    <a:pt x="98" y="87"/>
                    <a:pt x="103" y="87"/>
                  </a:cubicBezTo>
                  <a:cubicBezTo>
                    <a:pt x="111" y="87"/>
                    <a:pt x="112" y="81"/>
                    <a:pt x="117" y="81"/>
                  </a:cubicBezTo>
                  <a:cubicBezTo>
                    <a:pt x="121" y="81"/>
                    <a:pt x="141" y="99"/>
                    <a:pt x="144" y="104"/>
                  </a:cubicBezTo>
                  <a:cubicBezTo>
                    <a:pt x="141" y="104"/>
                    <a:pt x="144" y="108"/>
                    <a:pt x="148" y="108"/>
                  </a:cubicBezTo>
                  <a:cubicBezTo>
                    <a:pt x="156" y="108"/>
                    <a:pt x="178" y="129"/>
                    <a:pt x="178" y="140"/>
                  </a:cubicBezTo>
                  <a:cubicBezTo>
                    <a:pt x="178" y="146"/>
                    <a:pt x="171" y="155"/>
                    <a:pt x="168" y="159"/>
                  </a:cubicBezTo>
                  <a:cubicBezTo>
                    <a:pt x="166" y="162"/>
                    <a:pt x="135" y="180"/>
                    <a:pt x="135" y="180"/>
                  </a:cubicBezTo>
                  <a:cubicBezTo>
                    <a:pt x="130" y="180"/>
                    <a:pt x="121" y="187"/>
                    <a:pt x="121" y="191"/>
                  </a:cubicBezTo>
                  <a:cubicBezTo>
                    <a:pt x="121" y="197"/>
                    <a:pt x="132" y="203"/>
                    <a:pt x="136" y="203"/>
                  </a:cubicBezTo>
                  <a:cubicBezTo>
                    <a:pt x="141" y="203"/>
                    <a:pt x="142" y="197"/>
                    <a:pt x="147" y="197"/>
                  </a:cubicBezTo>
                  <a:cubicBezTo>
                    <a:pt x="150" y="197"/>
                    <a:pt x="148" y="200"/>
                    <a:pt x="153" y="200"/>
                  </a:cubicBezTo>
                  <a:cubicBezTo>
                    <a:pt x="156" y="200"/>
                    <a:pt x="157" y="197"/>
                    <a:pt x="159" y="194"/>
                  </a:cubicBezTo>
                  <a:cubicBezTo>
                    <a:pt x="169" y="200"/>
                    <a:pt x="175" y="209"/>
                    <a:pt x="186" y="215"/>
                  </a:cubicBezTo>
                  <a:cubicBezTo>
                    <a:pt x="181" y="227"/>
                    <a:pt x="201" y="227"/>
                    <a:pt x="210" y="233"/>
                  </a:cubicBezTo>
                  <a:cubicBezTo>
                    <a:pt x="219" y="239"/>
                    <a:pt x="225" y="238"/>
                    <a:pt x="236" y="242"/>
                  </a:cubicBezTo>
                  <a:cubicBezTo>
                    <a:pt x="237" y="244"/>
                    <a:pt x="237" y="248"/>
                    <a:pt x="239" y="248"/>
                  </a:cubicBezTo>
                  <a:cubicBezTo>
                    <a:pt x="240" y="248"/>
                    <a:pt x="243" y="245"/>
                    <a:pt x="243" y="242"/>
                  </a:cubicBezTo>
                  <a:cubicBezTo>
                    <a:pt x="243" y="232"/>
                    <a:pt x="249" y="230"/>
                    <a:pt x="255" y="230"/>
                  </a:cubicBezTo>
                  <a:cubicBezTo>
                    <a:pt x="257" y="226"/>
                    <a:pt x="260" y="218"/>
                    <a:pt x="260" y="214"/>
                  </a:cubicBezTo>
                  <a:cubicBezTo>
                    <a:pt x="260" y="209"/>
                    <a:pt x="254" y="207"/>
                    <a:pt x="254" y="205"/>
                  </a:cubicBezTo>
                  <a:cubicBezTo>
                    <a:pt x="254" y="202"/>
                    <a:pt x="245" y="194"/>
                    <a:pt x="239" y="191"/>
                  </a:cubicBezTo>
                  <a:cubicBezTo>
                    <a:pt x="236" y="190"/>
                    <a:pt x="230" y="168"/>
                    <a:pt x="231" y="168"/>
                  </a:cubicBezTo>
                  <a:cubicBezTo>
                    <a:pt x="231" y="168"/>
                    <a:pt x="230" y="158"/>
                    <a:pt x="231" y="158"/>
                  </a:cubicBezTo>
                  <a:cubicBezTo>
                    <a:pt x="248" y="158"/>
                    <a:pt x="249" y="187"/>
                    <a:pt x="266" y="187"/>
                  </a:cubicBezTo>
                  <a:cubicBezTo>
                    <a:pt x="270" y="187"/>
                    <a:pt x="270" y="179"/>
                    <a:pt x="270" y="174"/>
                  </a:cubicBezTo>
                  <a:cubicBezTo>
                    <a:pt x="278" y="174"/>
                    <a:pt x="278" y="171"/>
                    <a:pt x="278" y="170"/>
                  </a:cubicBezTo>
                  <a:cubicBezTo>
                    <a:pt x="278" y="167"/>
                    <a:pt x="279" y="168"/>
                    <a:pt x="278" y="164"/>
                  </a:cubicBezTo>
                  <a:cubicBezTo>
                    <a:pt x="282" y="164"/>
                    <a:pt x="288" y="162"/>
                    <a:pt x="288" y="156"/>
                  </a:cubicBezTo>
                  <a:cubicBezTo>
                    <a:pt x="288" y="150"/>
                    <a:pt x="285" y="147"/>
                    <a:pt x="279" y="147"/>
                  </a:cubicBezTo>
                  <a:cubicBezTo>
                    <a:pt x="278" y="147"/>
                    <a:pt x="269" y="143"/>
                    <a:pt x="261" y="143"/>
                  </a:cubicBezTo>
                  <a:cubicBezTo>
                    <a:pt x="255" y="143"/>
                    <a:pt x="254" y="137"/>
                    <a:pt x="254" y="129"/>
                  </a:cubicBezTo>
                  <a:cubicBezTo>
                    <a:pt x="246" y="128"/>
                    <a:pt x="230" y="92"/>
                    <a:pt x="234" y="90"/>
                  </a:cubicBezTo>
                  <a:cubicBezTo>
                    <a:pt x="231" y="84"/>
                    <a:pt x="217" y="74"/>
                    <a:pt x="217" y="74"/>
                  </a:cubicBezTo>
                  <a:cubicBezTo>
                    <a:pt x="208" y="72"/>
                    <a:pt x="202" y="65"/>
                    <a:pt x="193" y="62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852"/>
              <a:endParaRPr lang="en-GB" sz="1799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84" name="Freeform 167">
              <a:extLst>
                <a:ext uri="{FF2B5EF4-FFF2-40B4-BE49-F238E27FC236}">
                  <a16:creationId xmlns:a16="http://schemas.microsoft.com/office/drawing/2014/main" id="{DF0B43F5-0540-4966-8D72-91BB75303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5" y="715"/>
              <a:ext cx="306" cy="192"/>
            </a:xfrm>
            <a:custGeom>
              <a:avLst/>
              <a:gdLst>
                <a:gd name="T0" fmla="*/ 26 w 306"/>
                <a:gd name="T1" fmla="*/ 66 h 192"/>
                <a:gd name="T2" fmla="*/ 45 w 306"/>
                <a:gd name="T3" fmla="*/ 75 h 192"/>
                <a:gd name="T4" fmla="*/ 50 w 306"/>
                <a:gd name="T5" fmla="*/ 91 h 192"/>
                <a:gd name="T6" fmla="*/ 74 w 306"/>
                <a:gd name="T7" fmla="*/ 113 h 192"/>
                <a:gd name="T8" fmla="*/ 54 w 306"/>
                <a:gd name="T9" fmla="*/ 123 h 192"/>
                <a:gd name="T10" fmla="*/ 44 w 306"/>
                <a:gd name="T11" fmla="*/ 137 h 192"/>
                <a:gd name="T12" fmla="*/ 44 w 306"/>
                <a:gd name="T13" fmla="*/ 143 h 192"/>
                <a:gd name="T14" fmla="*/ 36 w 306"/>
                <a:gd name="T15" fmla="*/ 153 h 192"/>
                <a:gd name="T16" fmla="*/ 48 w 306"/>
                <a:gd name="T17" fmla="*/ 165 h 192"/>
                <a:gd name="T18" fmla="*/ 23 w 306"/>
                <a:gd name="T19" fmla="*/ 182 h 192"/>
                <a:gd name="T20" fmla="*/ 26 w 306"/>
                <a:gd name="T21" fmla="*/ 185 h 192"/>
                <a:gd name="T22" fmla="*/ 63 w 306"/>
                <a:gd name="T23" fmla="*/ 189 h 192"/>
                <a:gd name="T24" fmla="*/ 74 w 306"/>
                <a:gd name="T25" fmla="*/ 185 h 192"/>
                <a:gd name="T26" fmla="*/ 100 w 306"/>
                <a:gd name="T27" fmla="*/ 185 h 192"/>
                <a:gd name="T28" fmla="*/ 112 w 306"/>
                <a:gd name="T29" fmla="*/ 192 h 192"/>
                <a:gd name="T30" fmla="*/ 140 w 306"/>
                <a:gd name="T31" fmla="*/ 177 h 192"/>
                <a:gd name="T32" fmla="*/ 134 w 306"/>
                <a:gd name="T33" fmla="*/ 174 h 192"/>
                <a:gd name="T34" fmla="*/ 125 w 306"/>
                <a:gd name="T35" fmla="*/ 174 h 192"/>
                <a:gd name="T36" fmla="*/ 140 w 306"/>
                <a:gd name="T37" fmla="*/ 153 h 192"/>
                <a:gd name="T38" fmla="*/ 137 w 306"/>
                <a:gd name="T39" fmla="*/ 147 h 192"/>
                <a:gd name="T40" fmla="*/ 155 w 306"/>
                <a:gd name="T41" fmla="*/ 147 h 192"/>
                <a:gd name="T42" fmla="*/ 172 w 306"/>
                <a:gd name="T43" fmla="*/ 129 h 192"/>
                <a:gd name="T44" fmla="*/ 184 w 306"/>
                <a:gd name="T45" fmla="*/ 102 h 192"/>
                <a:gd name="T46" fmla="*/ 202 w 306"/>
                <a:gd name="T47" fmla="*/ 100 h 192"/>
                <a:gd name="T48" fmla="*/ 234 w 306"/>
                <a:gd name="T49" fmla="*/ 69 h 192"/>
                <a:gd name="T50" fmla="*/ 271 w 306"/>
                <a:gd name="T51" fmla="*/ 43 h 192"/>
                <a:gd name="T52" fmla="*/ 299 w 306"/>
                <a:gd name="T53" fmla="*/ 31 h 192"/>
                <a:gd name="T54" fmla="*/ 306 w 306"/>
                <a:gd name="T55" fmla="*/ 25 h 192"/>
                <a:gd name="T56" fmla="*/ 284 w 306"/>
                <a:gd name="T57" fmla="*/ 15 h 192"/>
                <a:gd name="T58" fmla="*/ 278 w 306"/>
                <a:gd name="T59" fmla="*/ 7 h 192"/>
                <a:gd name="T60" fmla="*/ 271 w 306"/>
                <a:gd name="T61" fmla="*/ 4 h 192"/>
                <a:gd name="T62" fmla="*/ 244 w 306"/>
                <a:gd name="T63" fmla="*/ 13 h 192"/>
                <a:gd name="T64" fmla="*/ 250 w 306"/>
                <a:gd name="T65" fmla="*/ 9 h 192"/>
                <a:gd name="T66" fmla="*/ 205 w 306"/>
                <a:gd name="T67" fmla="*/ 1 h 192"/>
                <a:gd name="T68" fmla="*/ 195 w 306"/>
                <a:gd name="T69" fmla="*/ 1 h 192"/>
                <a:gd name="T70" fmla="*/ 184 w 306"/>
                <a:gd name="T71" fmla="*/ 0 h 192"/>
                <a:gd name="T72" fmla="*/ 174 w 306"/>
                <a:gd name="T73" fmla="*/ 6 h 192"/>
                <a:gd name="T74" fmla="*/ 160 w 306"/>
                <a:gd name="T75" fmla="*/ 1 h 192"/>
                <a:gd name="T76" fmla="*/ 155 w 306"/>
                <a:gd name="T77" fmla="*/ 4 h 192"/>
                <a:gd name="T78" fmla="*/ 115 w 306"/>
                <a:gd name="T79" fmla="*/ 4 h 192"/>
                <a:gd name="T80" fmla="*/ 107 w 306"/>
                <a:gd name="T81" fmla="*/ 9 h 192"/>
                <a:gd name="T82" fmla="*/ 100 w 306"/>
                <a:gd name="T83" fmla="*/ 10 h 192"/>
                <a:gd name="T84" fmla="*/ 83 w 306"/>
                <a:gd name="T85" fmla="*/ 30 h 192"/>
                <a:gd name="T86" fmla="*/ 59 w 306"/>
                <a:gd name="T87" fmla="*/ 19 h 192"/>
                <a:gd name="T88" fmla="*/ 45 w 306"/>
                <a:gd name="T89" fmla="*/ 30 h 192"/>
                <a:gd name="T90" fmla="*/ 42 w 306"/>
                <a:gd name="T91" fmla="*/ 33 h 192"/>
                <a:gd name="T92" fmla="*/ 35 w 306"/>
                <a:gd name="T93" fmla="*/ 33 h 192"/>
                <a:gd name="T94" fmla="*/ 0 w 306"/>
                <a:gd name="T95" fmla="*/ 48 h 192"/>
                <a:gd name="T96" fmla="*/ 26 w 306"/>
                <a:gd name="T97" fmla="*/ 6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6" h="192">
                  <a:moveTo>
                    <a:pt x="26" y="66"/>
                  </a:moveTo>
                  <a:cubicBezTo>
                    <a:pt x="29" y="70"/>
                    <a:pt x="38" y="75"/>
                    <a:pt x="45" y="75"/>
                  </a:cubicBezTo>
                  <a:cubicBezTo>
                    <a:pt x="48" y="75"/>
                    <a:pt x="50" y="87"/>
                    <a:pt x="50" y="91"/>
                  </a:cubicBezTo>
                  <a:cubicBezTo>
                    <a:pt x="50" y="99"/>
                    <a:pt x="74" y="99"/>
                    <a:pt x="74" y="113"/>
                  </a:cubicBezTo>
                  <a:cubicBezTo>
                    <a:pt x="74" y="123"/>
                    <a:pt x="63" y="120"/>
                    <a:pt x="54" y="123"/>
                  </a:cubicBezTo>
                  <a:cubicBezTo>
                    <a:pt x="48" y="126"/>
                    <a:pt x="47" y="131"/>
                    <a:pt x="44" y="137"/>
                  </a:cubicBezTo>
                  <a:cubicBezTo>
                    <a:pt x="44" y="143"/>
                    <a:pt x="44" y="143"/>
                    <a:pt x="44" y="143"/>
                  </a:cubicBezTo>
                  <a:cubicBezTo>
                    <a:pt x="44" y="143"/>
                    <a:pt x="36" y="147"/>
                    <a:pt x="36" y="153"/>
                  </a:cubicBezTo>
                  <a:cubicBezTo>
                    <a:pt x="36" y="161"/>
                    <a:pt x="44" y="161"/>
                    <a:pt x="48" y="165"/>
                  </a:cubicBezTo>
                  <a:cubicBezTo>
                    <a:pt x="41" y="171"/>
                    <a:pt x="23" y="165"/>
                    <a:pt x="23" y="182"/>
                  </a:cubicBezTo>
                  <a:cubicBezTo>
                    <a:pt x="23" y="183"/>
                    <a:pt x="24" y="185"/>
                    <a:pt x="26" y="185"/>
                  </a:cubicBezTo>
                  <a:cubicBezTo>
                    <a:pt x="27" y="185"/>
                    <a:pt x="51" y="189"/>
                    <a:pt x="63" y="189"/>
                  </a:cubicBezTo>
                  <a:cubicBezTo>
                    <a:pt x="69" y="189"/>
                    <a:pt x="71" y="185"/>
                    <a:pt x="74" y="185"/>
                  </a:cubicBezTo>
                  <a:cubicBezTo>
                    <a:pt x="100" y="185"/>
                    <a:pt x="100" y="185"/>
                    <a:pt x="100" y="185"/>
                  </a:cubicBezTo>
                  <a:cubicBezTo>
                    <a:pt x="107" y="185"/>
                    <a:pt x="104" y="192"/>
                    <a:pt x="112" y="192"/>
                  </a:cubicBezTo>
                  <a:cubicBezTo>
                    <a:pt x="119" y="192"/>
                    <a:pt x="140" y="183"/>
                    <a:pt x="140" y="177"/>
                  </a:cubicBezTo>
                  <a:cubicBezTo>
                    <a:pt x="140" y="173"/>
                    <a:pt x="136" y="174"/>
                    <a:pt x="134" y="174"/>
                  </a:cubicBezTo>
                  <a:cubicBezTo>
                    <a:pt x="125" y="174"/>
                    <a:pt x="125" y="174"/>
                    <a:pt x="125" y="174"/>
                  </a:cubicBezTo>
                  <a:cubicBezTo>
                    <a:pt x="125" y="159"/>
                    <a:pt x="140" y="167"/>
                    <a:pt x="140" y="153"/>
                  </a:cubicBezTo>
                  <a:cubicBezTo>
                    <a:pt x="140" y="152"/>
                    <a:pt x="139" y="150"/>
                    <a:pt x="137" y="147"/>
                  </a:cubicBezTo>
                  <a:cubicBezTo>
                    <a:pt x="155" y="147"/>
                    <a:pt x="155" y="147"/>
                    <a:pt x="155" y="147"/>
                  </a:cubicBezTo>
                  <a:cubicBezTo>
                    <a:pt x="161" y="143"/>
                    <a:pt x="164" y="132"/>
                    <a:pt x="172" y="129"/>
                  </a:cubicBezTo>
                  <a:cubicBezTo>
                    <a:pt x="169" y="123"/>
                    <a:pt x="177" y="105"/>
                    <a:pt x="184" y="102"/>
                  </a:cubicBezTo>
                  <a:cubicBezTo>
                    <a:pt x="189" y="99"/>
                    <a:pt x="198" y="105"/>
                    <a:pt x="202" y="100"/>
                  </a:cubicBezTo>
                  <a:cubicBezTo>
                    <a:pt x="213" y="91"/>
                    <a:pt x="220" y="75"/>
                    <a:pt x="234" y="69"/>
                  </a:cubicBezTo>
                  <a:cubicBezTo>
                    <a:pt x="247" y="64"/>
                    <a:pt x="264" y="52"/>
                    <a:pt x="271" y="43"/>
                  </a:cubicBezTo>
                  <a:cubicBezTo>
                    <a:pt x="264" y="43"/>
                    <a:pt x="284" y="43"/>
                    <a:pt x="299" y="31"/>
                  </a:cubicBezTo>
                  <a:cubicBezTo>
                    <a:pt x="300" y="30"/>
                    <a:pt x="306" y="30"/>
                    <a:pt x="306" y="25"/>
                  </a:cubicBezTo>
                  <a:cubicBezTo>
                    <a:pt x="306" y="18"/>
                    <a:pt x="288" y="19"/>
                    <a:pt x="284" y="15"/>
                  </a:cubicBezTo>
                  <a:cubicBezTo>
                    <a:pt x="282" y="12"/>
                    <a:pt x="282" y="9"/>
                    <a:pt x="278" y="7"/>
                  </a:cubicBezTo>
                  <a:cubicBezTo>
                    <a:pt x="276" y="7"/>
                    <a:pt x="275" y="6"/>
                    <a:pt x="271" y="4"/>
                  </a:cubicBezTo>
                  <a:cubicBezTo>
                    <a:pt x="244" y="13"/>
                    <a:pt x="244" y="13"/>
                    <a:pt x="244" y="13"/>
                  </a:cubicBezTo>
                  <a:cubicBezTo>
                    <a:pt x="246" y="13"/>
                    <a:pt x="247" y="12"/>
                    <a:pt x="250" y="9"/>
                  </a:cubicBezTo>
                  <a:cubicBezTo>
                    <a:pt x="243" y="1"/>
                    <a:pt x="213" y="1"/>
                    <a:pt x="205" y="1"/>
                  </a:cubicBezTo>
                  <a:cubicBezTo>
                    <a:pt x="195" y="1"/>
                    <a:pt x="195" y="1"/>
                    <a:pt x="195" y="1"/>
                  </a:cubicBezTo>
                  <a:cubicBezTo>
                    <a:pt x="192" y="1"/>
                    <a:pt x="190" y="0"/>
                    <a:pt x="184" y="0"/>
                  </a:cubicBezTo>
                  <a:cubicBezTo>
                    <a:pt x="180" y="0"/>
                    <a:pt x="178" y="6"/>
                    <a:pt x="174" y="6"/>
                  </a:cubicBezTo>
                  <a:cubicBezTo>
                    <a:pt x="168" y="6"/>
                    <a:pt x="166" y="1"/>
                    <a:pt x="160" y="1"/>
                  </a:cubicBezTo>
                  <a:cubicBezTo>
                    <a:pt x="158" y="1"/>
                    <a:pt x="157" y="3"/>
                    <a:pt x="15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2" y="4"/>
                    <a:pt x="109" y="6"/>
                    <a:pt x="107" y="9"/>
                  </a:cubicBezTo>
                  <a:cubicBezTo>
                    <a:pt x="103" y="15"/>
                    <a:pt x="106" y="10"/>
                    <a:pt x="100" y="10"/>
                  </a:cubicBezTo>
                  <a:cubicBezTo>
                    <a:pt x="91" y="10"/>
                    <a:pt x="86" y="19"/>
                    <a:pt x="83" y="30"/>
                  </a:cubicBezTo>
                  <a:cubicBezTo>
                    <a:pt x="80" y="28"/>
                    <a:pt x="66" y="19"/>
                    <a:pt x="59" y="19"/>
                  </a:cubicBezTo>
                  <a:cubicBezTo>
                    <a:pt x="51" y="19"/>
                    <a:pt x="56" y="30"/>
                    <a:pt x="45" y="30"/>
                  </a:cubicBezTo>
                  <a:cubicBezTo>
                    <a:pt x="45" y="31"/>
                    <a:pt x="44" y="33"/>
                    <a:pt x="42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24" y="33"/>
                    <a:pt x="2" y="37"/>
                    <a:pt x="0" y="48"/>
                  </a:cubicBezTo>
                  <a:cubicBezTo>
                    <a:pt x="0" y="48"/>
                    <a:pt x="29" y="64"/>
                    <a:pt x="26" y="66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852"/>
              <a:endParaRPr lang="en-GB" sz="1799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85" name="Freeform 168">
              <a:extLst>
                <a:ext uri="{FF2B5EF4-FFF2-40B4-BE49-F238E27FC236}">
                  <a16:creationId xmlns:a16="http://schemas.microsoft.com/office/drawing/2014/main" id="{6132F171-0CC6-47C5-BCF2-660D5775D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7" y="696"/>
              <a:ext cx="602" cy="545"/>
            </a:xfrm>
            <a:custGeom>
              <a:avLst/>
              <a:gdLst>
                <a:gd name="T0" fmla="*/ 466 w 602"/>
                <a:gd name="T1" fmla="*/ 334 h 545"/>
                <a:gd name="T2" fmla="*/ 471 w 602"/>
                <a:gd name="T3" fmla="*/ 318 h 545"/>
                <a:gd name="T4" fmla="*/ 504 w 602"/>
                <a:gd name="T5" fmla="*/ 330 h 545"/>
                <a:gd name="T6" fmla="*/ 503 w 602"/>
                <a:gd name="T7" fmla="*/ 300 h 545"/>
                <a:gd name="T8" fmla="*/ 504 w 602"/>
                <a:gd name="T9" fmla="*/ 279 h 545"/>
                <a:gd name="T10" fmla="*/ 519 w 602"/>
                <a:gd name="T11" fmla="*/ 258 h 545"/>
                <a:gd name="T12" fmla="*/ 521 w 602"/>
                <a:gd name="T13" fmla="*/ 238 h 545"/>
                <a:gd name="T14" fmla="*/ 533 w 602"/>
                <a:gd name="T15" fmla="*/ 223 h 545"/>
                <a:gd name="T16" fmla="*/ 516 w 602"/>
                <a:gd name="T17" fmla="*/ 197 h 545"/>
                <a:gd name="T18" fmla="*/ 548 w 602"/>
                <a:gd name="T19" fmla="*/ 185 h 545"/>
                <a:gd name="T20" fmla="*/ 539 w 602"/>
                <a:gd name="T21" fmla="*/ 167 h 545"/>
                <a:gd name="T22" fmla="*/ 515 w 602"/>
                <a:gd name="T23" fmla="*/ 160 h 545"/>
                <a:gd name="T24" fmla="*/ 534 w 602"/>
                <a:gd name="T25" fmla="*/ 124 h 545"/>
                <a:gd name="T26" fmla="*/ 549 w 602"/>
                <a:gd name="T27" fmla="*/ 107 h 545"/>
                <a:gd name="T28" fmla="*/ 602 w 602"/>
                <a:gd name="T29" fmla="*/ 62 h 545"/>
                <a:gd name="T30" fmla="*/ 574 w 602"/>
                <a:gd name="T31" fmla="*/ 53 h 545"/>
                <a:gd name="T32" fmla="*/ 543 w 602"/>
                <a:gd name="T33" fmla="*/ 62 h 545"/>
                <a:gd name="T34" fmla="*/ 513 w 602"/>
                <a:gd name="T35" fmla="*/ 61 h 545"/>
                <a:gd name="T36" fmla="*/ 495 w 602"/>
                <a:gd name="T37" fmla="*/ 47 h 545"/>
                <a:gd name="T38" fmla="*/ 477 w 602"/>
                <a:gd name="T39" fmla="*/ 24 h 545"/>
                <a:gd name="T40" fmla="*/ 374 w 602"/>
                <a:gd name="T41" fmla="*/ 0 h 545"/>
                <a:gd name="T42" fmla="*/ 311 w 602"/>
                <a:gd name="T43" fmla="*/ 11 h 545"/>
                <a:gd name="T44" fmla="*/ 282 w 602"/>
                <a:gd name="T45" fmla="*/ 14 h 545"/>
                <a:gd name="T46" fmla="*/ 259 w 602"/>
                <a:gd name="T47" fmla="*/ 27 h 545"/>
                <a:gd name="T48" fmla="*/ 219 w 602"/>
                <a:gd name="T49" fmla="*/ 35 h 545"/>
                <a:gd name="T50" fmla="*/ 173 w 602"/>
                <a:gd name="T51" fmla="*/ 40 h 545"/>
                <a:gd name="T52" fmla="*/ 121 w 602"/>
                <a:gd name="T53" fmla="*/ 64 h 545"/>
                <a:gd name="T54" fmla="*/ 92 w 602"/>
                <a:gd name="T55" fmla="*/ 73 h 545"/>
                <a:gd name="T56" fmla="*/ 50 w 602"/>
                <a:gd name="T57" fmla="*/ 103 h 545"/>
                <a:gd name="T58" fmla="*/ 68 w 602"/>
                <a:gd name="T59" fmla="*/ 133 h 545"/>
                <a:gd name="T60" fmla="*/ 21 w 602"/>
                <a:gd name="T61" fmla="*/ 145 h 545"/>
                <a:gd name="T62" fmla="*/ 36 w 602"/>
                <a:gd name="T63" fmla="*/ 175 h 545"/>
                <a:gd name="T64" fmla="*/ 15 w 602"/>
                <a:gd name="T65" fmla="*/ 191 h 545"/>
                <a:gd name="T66" fmla="*/ 57 w 602"/>
                <a:gd name="T67" fmla="*/ 215 h 545"/>
                <a:gd name="T68" fmla="*/ 75 w 602"/>
                <a:gd name="T69" fmla="*/ 212 h 545"/>
                <a:gd name="T70" fmla="*/ 98 w 602"/>
                <a:gd name="T71" fmla="*/ 206 h 545"/>
                <a:gd name="T72" fmla="*/ 172 w 602"/>
                <a:gd name="T73" fmla="*/ 286 h 545"/>
                <a:gd name="T74" fmla="*/ 172 w 602"/>
                <a:gd name="T75" fmla="*/ 310 h 545"/>
                <a:gd name="T76" fmla="*/ 190 w 602"/>
                <a:gd name="T77" fmla="*/ 310 h 545"/>
                <a:gd name="T78" fmla="*/ 191 w 602"/>
                <a:gd name="T79" fmla="*/ 334 h 545"/>
                <a:gd name="T80" fmla="*/ 202 w 602"/>
                <a:gd name="T81" fmla="*/ 382 h 545"/>
                <a:gd name="T82" fmla="*/ 188 w 602"/>
                <a:gd name="T83" fmla="*/ 416 h 545"/>
                <a:gd name="T84" fmla="*/ 193 w 602"/>
                <a:gd name="T85" fmla="*/ 426 h 545"/>
                <a:gd name="T86" fmla="*/ 208 w 602"/>
                <a:gd name="T87" fmla="*/ 464 h 545"/>
                <a:gd name="T88" fmla="*/ 235 w 602"/>
                <a:gd name="T89" fmla="*/ 510 h 545"/>
                <a:gd name="T90" fmla="*/ 249 w 602"/>
                <a:gd name="T91" fmla="*/ 530 h 545"/>
                <a:gd name="T92" fmla="*/ 281 w 602"/>
                <a:gd name="T93" fmla="*/ 543 h 545"/>
                <a:gd name="T94" fmla="*/ 306 w 602"/>
                <a:gd name="T95" fmla="*/ 519 h 545"/>
                <a:gd name="T96" fmla="*/ 321 w 602"/>
                <a:gd name="T97" fmla="*/ 474 h 545"/>
                <a:gd name="T98" fmla="*/ 320 w 602"/>
                <a:gd name="T99" fmla="*/ 459 h 545"/>
                <a:gd name="T100" fmla="*/ 346 w 602"/>
                <a:gd name="T101" fmla="*/ 437 h 545"/>
                <a:gd name="T102" fmla="*/ 358 w 602"/>
                <a:gd name="T103" fmla="*/ 434 h 545"/>
                <a:gd name="T104" fmla="*/ 397 w 602"/>
                <a:gd name="T105" fmla="*/ 400 h 545"/>
                <a:gd name="T106" fmla="*/ 412 w 602"/>
                <a:gd name="T107" fmla="*/ 385 h 545"/>
                <a:gd name="T108" fmla="*/ 465 w 602"/>
                <a:gd name="T109" fmla="*/ 375 h 545"/>
                <a:gd name="T110" fmla="*/ 506 w 602"/>
                <a:gd name="T111" fmla="*/ 348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02" h="545">
                  <a:moveTo>
                    <a:pt x="506" y="348"/>
                  </a:moveTo>
                  <a:cubicBezTo>
                    <a:pt x="498" y="345"/>
                    <a:pt x="466" y="346"/>
                    <a:pt x="466" y="334"/>
                  </a:cubicBezTo>
                  <a:cubicBezTo>
                    <a:pt x="469" y="333"/>
                    <a:pt x="474" y="331"/>
                    <a:pt x="474" y="328"/>
                  </a:cubicBezTo>
                  <a:cubicBezTo>
                    <a:pt x="474" y="325"/>
                    <a:pt x="471" y="324"/>
                    <a:pt x="471" y="318"/>
                  </a:cubicBezTo>
                  <a:cubicBezTo>
                    <a:pt x="472" y="319"/>
                    <a:pt x="474" y="318"/>
                    <a:pt x="477" y="318"/>
                  </a:cubicBezTo>
                  <a:cubicBezTo>
                    <a:pt x="491" y="318"/>
                    <a:pt x="488" y="330"/>
                    <a:pt x="504" y="330"/>
                  </a:cubicBezTo>
                  <a:cubicBezTo>
                    <a:pt x="507" y="330"/>
                    <a:pt x="512" y="331"/>
                    <a:pt x="512" y="327"/>
                  </a:cubicBezTo>
                  <a:cubicBezTo>
                    <a:pt x="512" y="303"/>
                    <a:pt x="495" y="300"/>
                    <a:pt x="503" y="300"/>
                  </a:cubicBezTo>
                  <a:cubicBezTo>
                    <a:pt x="506" y="300"/>
                    <a:pt x="507" y="294"/>
                    <a:pt x="507" y="289"/>
                  </a:cubicBezTo>
                  <a:cubicBezTo>
                    <a:pt x="507" y="277"/>
                    <a:pt x="500" y="276"/>
                    <a:pt x="504" y="279"/>
                  </a:cubicBezTo>
                  <a:cubicBezTo>
                    <a:pt x="507" y="271"/>
                    <a:pt x="521" y="276"/>
                    <a:pt x="522" y="264"/>
                  </a:cubicBezTo>
                  <a:cubicBezTo>
                    <a:pt x="521" y="262"/>
                    <a:pt x="519" y="261"/>
                    <a:pt x="519" y="258"/>
                  </a:cubicBezTo>
                  <a:cubicBezTo>
                    <a:pt x="527" y="256"/>
                    <a:pt x="533" y="253"/>
                    <a:pt x="536" y="246"/>
                  </a:cubicBezTo>
                  <a:cubicBezTo>
                    <a:pt x="531" y="244"/>
                    <a:pt x="521" y="244"/>
                    <a:pt x="521" y="238"/>
                  </a:cubicBezTo>
                  <a:cubicBezTo>
                    <a:pt x="521" y="232"/>
                    <a:pt x="527" y="232"/>
                    <a:pt x="533" y="232"/>
                  </a:cubicBezTo>
                  <a:cubicBezTo>
                    <a:pt x="531" y="229"/>
                    <a:pt x="533" y="226"/>
                    <a:pt x="533" y="223"/>
                  </a:cubicBezTo>
                  <a:cubicBezTo>
                    <a:pt x="533" y="217"/>
                    <a:pt x="527" y="214"/>
                    <a:pt x="527" y="205"/>
                  </a:cubicBezTo>
                  <a:cubicBezTo>
                    <a:pt x="522" y="205"/>
                    <a:pt x="516" y="205"/>
                    <a:pt x="516" y="197"/>
                  </a:cubicBezTo>
                  <a:cubicBezTo>
                    <a:pt x="516" y="194"/>
                    <a:pt x="519" y="191"/>
                    <a:pt x="522" y="191"/>
                  </a:cubicBezTo>
                  <a:cubicBezTo>
                    <a:pt x="530" y="191"/>
                    <a:pt x="548" y="194"/>
                    <a:pt x="548" y="185"/>
                  </a:cubicBezTo>
                  <a:cubicBezTo>
                    <a:pt x="548" y="175"/>
                    <a:pt x="534" y="178"/>
                    <a:pt x="533" y="170"/>
                  </a:cubicBezTo>
                  <a:cubicBezTo>
                    <a:pt x="534" y="170"/>
                    <a:pt x="537" y="169"/>
                    <a:pt x="539" y="167"/>
                  </a:cubicBezTo>
                  <a:cubicBezTo>
                    <a:pt x="536" y="164"/>
                    <a:pt x="530" y="160"/>
                    <a:pt x="525" y="160"/>
                  </a:cubicBezTo>
                  <a:cubicBezTo>
                    <a:pt x="521" y="160"/>
                    <a:pt x="518" y="163"/>
                    <a:pt x="515" y="160"/>
                  </a:cubicBezTo>
                  <a:cubicBezTo>
                    <a:pt x="516" y="155"/>
                    <a:pt x="516" y="146"/>
                    <a:pt x="521" y="142"/>
                  </a:cubicBezTo>
                  <a:cubicBezTo>
                    <a:pt x="527" y="136"/>
                    <a:pt x="534" y="133"/>
                    <a:pt x="534" y="124"/>
                  </a:cubicBezTo>
                  <a:cubicBezTo>
                    <a:pt x="534" y="122"/>
                    <a:pt x="534" y="122"/>
                    <a:pt x="534" y="118"/>
                  </a:cubicBezTo>
                  <a:cubicBezTo>
                    <a:pt x="540" y="116"/>
                    <a:pt x="549" y="115"/>
                    <a:pt x="549" y="107"/>
                  </a:cubicBezTo>
                  <a:cubicBezTo>
                    <a:pt x="549" y="104"/>
                    <a:pt x="581" y="77"/>
                    <a:pt x="593" y="73"/>
                  </a:cubicBezTo>
                  <a:cubicBezTo>
                    <a:pt x="595" y="71"/>
                    <a:pt x="602" y="68"/>
                    <a:pt x="602" y="62"/>
                  </a:cubicBezTo>
                  <a:cubicBezTo>
                    <a:pt x="602" y="57"/>
                    <a:pt x="586" y="48"/>
                    <a:pt x="581" y="48"/>
                  </a:cubicBezTo>
                  <a:cubicBezTo>
                    <a:pt x="578" y="48"/>
                    <a:pt x="575" y="48"/>
                    <a:pt x="574" y="53"/>
                  </a:cubicBezTo>
                  <a:cubicBezTo>
                    <a:pt x="557" y="53"/>
                    <a:pt x="557" y="53"/>
                    <a:pt x="557" y="53"/>
                  </a:cubicBezTo>
                  <a:cubicBezTo>
                    <a:pt x="551" y="56"/>
                    <a:pt x="551" y="59"/>
                    <a:pt x="543" y="62"/>
                  </a:cubicBezTo>
                  <a:cubicBezTo>
                    <a:pt x="543" y="62"/>
                    <a:pt x="536" y="61"/>
                    <a:pt x="536" y="61"/>
                  </a:cubicBezTo>
                  <a:cubicBezTo>
                    <a:pt x="513" y="61"/>
                    <a:pt x="513" y="61"/>
                    <a:pt x="513" y="61"/>
                  </a:cubicBezTo>
                  <a:cubicBezTo>
                    <a:pt x="507" y="65"/>
                    <a:pt x="504" y="64"/>
                    <a:pt x="504" y="59"/>
                  </a:cubicBezTo>
                  <a:cubicBezTo>
                    <a:pt x="504" y="53"/>
                    <a:pt x="501" y="47"/>
                    <a:pt x="495" y="47"/>
                  </a:cubicBezTo>
                  <a:cubicBezTo>
                    <a:pt x="483" y="47"/>
                    <a:pt x="506" y="43"/>
                    <a:pt x="509" y="27"/>
                  </a:cubicBezTo>
                  <a:cubicBezTo>
                    <a:pt x="500" y="26"/>
                    <a:pt x="488" y="29"/>
                    <a:pt x="477" y="24"/>
                  </a:cubicBezTo>
                  <a:cubicBezTo>
                    <a:pt x="460" y="15"/>
                    <a:pt x="445" y="0"/>
                    <a:pt x="424" y="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56" y="0"/>
                    <a:pt x="343" y="11"/>
                    <a:pt x="326" y="11"/>
                  </a:cubicBezTo>
                  <a:cubicBezTo>
                    <a:pt x="320" y="11"/>
                    <a:pt x="317" y="11"/>
                    <a:pt x="311" y="11"/>
                  </a:cubicBezTo>
                  <a:cubicBezTo>
                    <a:pt x="305" y="17"/>
                    <a:pt x="305" y="17"/>
                    <a:pt x="305" y="17"/>
                  </a:cubicBezTo>
                  <a:cubicBezTo>
                    <a:pt x="297" y="12"/>
                    <a:pt x="291" y="14"/>
                    <a:pt x="282" y="14"/>
                  </a:cubicBezTo>
                  <a:cubicBezTo>
                    <a:pt x="272" y="14"/>
                    <a:pt x="262" y="17"/>
                    <a:pt x="253" y="21"/>
                  </a:cubicBezTo>
                  <a:cubicBezTo>
                    <a:pt x="255" y="24"/>
                    <a:pt x="258" y="26"/>
                    <a:pt x="259" y="27"/>
                  </a:cubicBezTo>
                  <a:cubicBezTo>
                    <a:pt x="256" y="29"/>
                    <a:pt x="246" y="27"/>
                    <a:pt x="246" y="34"/>
                  </a:cubicBezTo>
                  <a:cubicBezTo>
                    <a:pt x="246" y="41"/>
                    <a:pt x="232" y="35"/>
                    <a:pt x="219" y="35"/>
                  </a:cubicBezTo>
                  <a:cubicBezTo>
                    <a:pt x="216" y="35"/>
                    <a:pt x="195" y="47"/>
                    <a:pt x="190" y="40"/>
                  </a:cubicBezTo>
                  <a:cubicBezTo>
                    <a:pt x="173" y="40"/>
                    <a:pt x="173" y="40"/>
                    <a:pt x="173" y="40"/>
                  </a:cubicBezTo>
                  <a:cubicBezTo>
                    <a:pt x="164" y="40"/>
                    <a:pt x="158" y="45"/>
                    <a:pt x="148" y="48"/>
                  </a:cubicBezTo>
                  <a:cubicBezTo>
                    <a:pt x="134" y="48"/>
                    <a:pt x="136" y="62"/>
                    <a:pt x="121" y="64"/>
                  </a:cubicBezTo>
                  <a:cubicBezTo>
                    <a:pt x="110" y="65"/>
                    <a:pt x="113" y="76"/>
                    <a:pt x="101" y="76"/>
                  </a:cubicBezTo>
                  <a:cubicBezTo>
                    <a:pt x="98" y="76"/>
                    <a:pt x="95" y="76"/>
                    <a:pt x="92" y="73"/>
                  </a:cubicBezTo>
                  <a:cubicBezTo>
                    <a:pt x="84" y="82"/>
                    <a:pt x="69" y="91"/>
                    <a:pt x="57" y="97"/>
                  </a:cubicBezTo>
                  <a:cubicBezTo>
                    <a:pt x="56" y="97"/>
                    <a:pt x="50" y="98"/>
                    <a:pt x="50" y="103"/>
                  </a:cubicBezTo>
                  <a:cubicBezTo>
                    <a:pt x="50" y="110"/>
                    <a:pt x="71" y="110"/>
                    <a:pt x="77" y="110"/>
                  </a:cubicBezTo>
                  <a:cubicBezTo>
                    <a:pt x="77" y="121"/>
                    <a:pt x="72" y="128"/>
                    <a:pt x="68" y="133"/>
                  </a:cubicBezTo>
                  <a:cubicBezTo>
                    <a:pt x="59" y="139"/>
                    <a:pt x="47" y="131"/>
                    <a:pt x="37" y="136"/>
                  </a:cubicBezTo>
                  <a:cubicBezTo>
                    <a:pt x="30" y="139"/>
                    <a:pt x="27" y="143"/>
                    <a:pt x="21" y="145"/>
                  </a:cubicBezTo>
                  <a:cubicBezTo>
                    <a:pt x="13" y="148"/>
                    <a:pt x="0" y="143"/>
                    <a:pt x="0" y="157"/>
                  </a:cubicBezTo>
                  <a:cubicBezTo>
                    <a:pt x="0" y="163"/>
                    <a:pt x="34" y="175"/>
                    <a:pt x="36" y="175"/>
                  </a:cubicBezTo>
                  <a:cubicBezTo>
                    <a:pt x="25" y="182"/>
                    <a:pt x="25" y="182"/>
                    <a:pt x="25" y="182"/>
                  </a:cubicBezTo>
                  <a:cubicBezTo>
                    <a:pt x="22" y="182"/>
                    <a:pt x="16" y="185"/>
                    <a:pt x="15" y="191"/>
                  </a:cubicBezTo>
                  <a:cubicBezTo>
                    <a:pt x="22" y="194"/>
                    <a:pt x="21" y="199"/>
                    <a:pt x="28" y="199"/>
                  </a:cubicBezTo>
                  <a:cubicBezTo>
                    <a:pt x="33" y="199"/>
                    <a:pt x="50" y="215"/>
                    <a:pt x="57" y="215"/>
                  </a:cubicBezTo>
                  <a:cubicBezTo>
                    <a:pt x="60" y="215"/>
                    <a:pt x="60" y="217"/>
                    <a:pt x="62" y="214"/>
                  </a:cubicBezTo>
                  <a:cubicBezTo>
                    <a:pt x="60" y="214"/>
                    <a:pt x="72" y="212"/>
                    <a:pt x="75" y="212"/>
                  </a:cubicBezTo>
                  <a:cubicBezTo>
                    <a:pt x="80" y="212"/>
                    <a:pt x="83" y="206"/>
                    <a:pt x="87" y="206"/>
                  </a:cubicBezTo>
                  <a:cubicBezTo>
                    <a:pt x="98" y="206"/>
                    <a:pt x="98" y="206"/>
                    <a:pt x="98" y="206"/>
                  </a:cubicBezTo>
                  <a:cubicBezTo>
                    <a:pt x="137" y="206"/>
                    <a:pt x="161" y="242"/>
                    <a:pt x="172" y="279"/>
                  </a:cubicBezTo>
                  <a:cubicBezTo>
                    <a:pt x="172" y="286"/>
                    <a:pt x="172" y="286"/>
                    <a:pt x="172" y="286"/>
                  </a:cubicBezTo>
                  <a:cubicBezTo>
                    <a:pt x="175" y="286"/>
                    <a:pt x="179" y="286"/>
                    <a:pt x="179" y="292"/>
                  </a:cubicBezTo>
                  <a:cubicBezTo>
                    <a:pt x="179" y="303"/>
                    <a:pt x="172" y="301"/>
                    <a:pt x="172" y="310"/>
                  </a:cubicBezTo>
                  <a:cubicBezTo>
                    <a:pt x="172" y="316"/>
                    <a:pt x="175" y="318"/>
                    <a:pt x="182" y="318"/>
                  </a:cubicBezTo>
                  <a:cubicBezTo>
                    <a:pt x="187" y="318"/>
                    <a:pt x="187" y="310"/>
                    <a:pt x="190" y="310"/>
                  </a:cubicBezTo>
                  <a:cubicBezTo>
                    <a:pt x="202" y="310"/>
                    <a:pt x="216" y="340"/>
                    <a:pt x="213" y="340"/>
                  </a:cubicBezTo>
                  <a:cubicBezTo>
                    <a:pt x="204" y="340"/>
                    <a:pt x="199" y="334"/>
                    <a:pt x="191" y="334"/>
                  </a:cubicBezTo>
                  <a:cubicBezTo>
                    <a:pt x="188" y="334"/>
                    <a:pt x="188" y="333"/>
                    <a:pt x="185" y="334"/>
                  </a:cubicBezTo>
                  <a:cubicBezTo>
                    <a:pt x="187" y="346"/>
                    <a:pt x="208" y="379"/>
                    <a:pt x="202" y="382"/>
                  </a:cubicBezTo>
                  <a:cubicBezTo>
                    <a:pt x="202" y="382"/>
                    <a:pt x="193" y="397"/>
                    <a:pt x="188" y="405"/>
                  </a:cubicBezTo>
                  <a:cubicBezTo>
                    <a:pt x="188" y="416"/>
                    <a:pt x="188" y="416"/>
                    <a:pt x="188" y="416"/>
                  </a:cubicBezTo>
                  <a:cubicBezTo>
                    <a:pt x="191" y="413"/>
                    <a:pt x="193" y="414"/>
                    <a:pt x="196" y="416"/>
                  </a:cubicBezTo>
                  <a:cubicBezTo>
                    <a:pt x="195" y="420"/>
                    <a:pt x="193" y="421"/>
                    <a:pt x="193" y="426"/>
                  </a:cubicBezTo>
                  <a:cubicBezTo>
                    <a:pt x="193" y="437"/>
                    <a:pt x="202" y="441"/>
                    <a:pt x="204" y="450"/>
                  </a:cubicBezTo>
                  <a:cubicBezTo>
                    <a:pt x="205" y="453"/>
                    <a:pt x="207" y="462"/>
                    <a:pt x="208" y="464"/>
                  </a:cubicBezTo>
                  <a:cubicBezTo>
                    <a:pt x="213" y="467"/>
                    <a:pt x="216" y="467"/>
                    <a:pt x="216" y="473"/>
                  </a:cubicBezTo>
                  <a:cubicBezTo>
                    <a:pt x="216" y="485"/>
                    <a:pt x="228" y="504"/>
                    <a:pt x="235" y="510"/>
                  </a:cubicBezTo>
                  <a:cubicBezTo>
                    <a:pt x="237" y="512"/>
                    <a:pt x="235" y="516"/>
                    <a:pt x="238" y="519"/>
                  </a:cubicBezTo>
                  <a:cubicBezTo>
                    <a:pt x="243" y="524"/>
                    <a:pt x="247" y="521"/>
                    <a:pt x="249" y="530"/>
                  </a:cubicBezTo>
                  <a:cubicBezTo>
                    <a:pt x="253" y="530"/>
                    <a:pt x="259" y="525"/>
                    <a:pt x="264" y="525"/>
                  </a:cubicBezTo>
                  <a:cubicBezTo>
                    <a:pt x="273" y="525"/>
                    <a:pt x="272" y="543"/>
                    <a:pt x="281" y="543"/>
                  </a:cubicBezTo>
                  <a:cubicBezTo>
                    <a:pt x="284" y="543"/>
                    <a:pt x="290" y="545"/>
                    <a:pt x="293" y="545"/>
                  </a:cubicBezTo>
                  <a:cubicBezTo>
                    <a:pt x="302" y="545"/>
                    <a:pt x="297" y="524"/>
                    <a:pt x="306" y="519"/>
                  </a:cubicBezTo>
                  <a:cubicBezTo>
                    <a:pt x="305" y="515"/>
                    <a:pt x="306" y="503"/>
                    <a:pt x="306" y="495"/>
                  </a:cubicBezTo>
                  <a:cubicBezTo>
                    <a:pt x="306" y="483"/>
                    <a:pt x="321" y="488"/>
                    <a:pt x="321" y="474"/>
                  </a:cubicBezTo>
                  <a:cubicBezTo>
                    <a:pt x="321" y="470"/>
                    <a:pt x="318" y="467"/>
                    <a:pt x="318" y="464"/>
                  </a:cubicBezTo>
                  <a:cubicBezTo>
                    <a:pt x="318" y="462"/>
                    <a:pt x="320" y="461"/>
                    <a:pt x="320" y="459"/>
                  </a:cubicBezTo>
                  <a:cubicBezTo>
                    <a:pt x="320" y="458"/>
                    <a:pt x="320" y="456"/>
                    <a:pt x="320" y="455"/>
                  </a:cubicBezTo>
                  <a:cubicBezTo>
                    <a:pt x="320" y="441"/>
                    <a:pt x="338" y="446"/>
                    <a:pt x="346" y="437"/>
                  </a:cubicBezTo>
                  <a:cubicBezTo>
                    <a:pt x="349" y="432"/>
                    <a:pt x="353" y="434"/>
                    <a:pt x="353" y="434"/>
                  </a:cubicBezTo>
                  <a:cubicBezTo>
                    <a:pt x="358" y="434"/>
                    <a:pt x="358" y="434"/>
                    <a:pt x="358" y="434"/>
                  </a:cubicBezTo>
                  <a:cubicBezTo>
                    <a:pt x="365" y="427"/>
                    <a:pt x="377" y="430"/>
                    <a:pt x="385" y="421"/>
                  </a:cubicBezTo>
                  <a:cubicBezTo>
                    <a:pt x="389" y="416"/>
                    <a:pt x="389" y="407"/>
                    <a:pt x="397" y="400"/>
                  </a:cubicBezTo>
                  <a:cubicBezTo>
                    <a:pt x="406" y="393"/>
                    <a:pt x="406" y="393"/>
                    <a:pt x="406" y="393"/>
                  </a:cubicBezTo>
                  <a:cubicBezTo>
                    <a:pt x="406" y="390"/>
                    <a:pt x="409" y="388"/>
                    <a:pt x="412" y="385"/>
                  </a:cubicBezTo>
                  <a:cubicBezTo>
                    <a:pt x="429" y="385"/>
                    <a:pt x="429" y="385"/>
                    <a:pt x="429" y="385"/>
                  </a:cubicBezTo>
                  <a:cubicBezTo>
                    <a:pt x="442" y="379"/>
                    <a:pt x="453" y="381"/>
                    <a:pt x="465" y="375"/>
                  </a:cubicBezTo>
                  <a:cubicBezTo>
                    <a:pt x="475" y="372"/>
                    <a:pt x="478" y="360"/>
                    <a:pt x="491" y="355"/>
                  </a:cubicBezTo>
                  <a:cubicBezTo>
                    <a:pt x="497" y="352"/>
                    <a:pt x="500" y="352"/>
                    <a:pt x="506" y="348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852"/>
              <a:endParaRPr lang="en-GB" sz="1799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86" name="Freeform 169">
              <a:extLst>
                <a:ext uri="{FF2B5EF4-FFF2-40B4-BE49-F238E27FC236}">
                  <a16:creationId xmlns:a16="http://schemas.microsoft.com/office/drawing/2014/main" id="{FBD791E7-25BF-4384-BFE0-6CF5EFEBE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" y="898"/>
              <a:ext cx="77" cy="36"/>
            </a:xfrm>
            <a:custGeom>
              <a:avLst/>
              <a:gdLst>
                <a:gd name="T0" fmla="*/ 19 w 77"/>
                <a:gd name="T1" fmla="*/ 36 h 36"/>
                <a:gd name="T2" fmla="*/ 26 w 77"/>
                <a:gd name="T3" fmla="*/ 29 h 36"/>
                <a:gd name="T4" fmla="*/ 32 w 77"/>
                <a:gd name="T5" fmla="*/ 33 h 36"/>
                <a:gd name="T6" fmla="*/ 40 w 77"/>
                <a:gd name="T7" fmla="*/ 30 h 36"/>
                <a:gd name="T8" fmla="*/ 47 w 77"/>
                <a:gd name="T9" fmla="*/ 27 h 36"/>
                <a:gd name="T10" fmla="*/ 53 w 77"/>
                <a:gd name="T11" fmla="*/ 31 h 36"/>
                <a:gd name="T12" fmla="*/ 62 w 77"/>
                <a:gd name="T13" fmla="*/ 27 h 36"/>
                <a:gd name="T14" fmla="*/ 71 w 77"/>
                <a:gd name="T15" fmla="*/ 27 h 36"/>
                <a:gd name="T16" fmla="*/ 77 w 77"/>
                <a:gd name="T17" fmla="*/ 13 h 36"/>
                <a:gd name="T18" fmla="*/ 43 w 77"/>
                <a:gd name="T19" fmla="*/ 1 h 36"/>
                <a:gd name="T20" fmla="*/ 37 w 77"/>
                <a:gd name="T21" fmla="*/ 13 h 36"/>
                <a:gd name="T22" fmla="*/ 15 w 77"/>
                <a:gd name="T23" fmla="*/ 0 h 36"/>
                <a:gd name="T24" fmla="*/ 0 w 77"/>
                <a:gd name="T25" fmla="*/ 16 h 36"/>
                <a:gd name="T26" fmla="*/ 19 w 77"/>
                <a:gd name="T2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36">
                  <a:moveTo>
                    <a:pt x="19" y="36"/>
                  </a:moveTo>
                  <a:cubicBezTo>
                    <a:pt x="21" y="36"/>
                    <a:pt x="23" y="31"/>
                    <a:pt x="26" y="29"/>
                  </a:cubicBezTo>
                  <a:cubicBezTo>
                    <a:pt x="27" y="31"/>
                    <a:pt x="29" y="33"/>
                    <a:pt x="32" y="33"/>
                  </a:cubicBezTo>
                  <a:cubicBezTo>
                    <a:pt x="35" y="33"/>
                    <a:pt x="38" y="30"/>
                    <a:pt x="40" y="30"/>
                  </a:cubicBezTo>
                  <a:cubicBezTo>
                    <a:pt x="43" y="30"/>
                    <a:pt x="44" y="27"/>
                    <a:pt x="47" y="27"/>
                  </a:cubicBezTo>
                  <a:cubicBezTo>
                    <a:pt x="49" y="27"/>
                    <a:pt x="50" y="31"/>
                    <a:pt x="53" y="31"/>
                  </a:cubicBezTo>
                  <a:cubicBezTo>
                    <a:pt x="58" y="31"/>
                    <a:pt x="59" y="27"/>
                    <a:pt x="62" y="2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1" y="24"/>
                    <a:pt x="76" y="20"/>
                    <a:pt x="77" y="13"/>
                  </a:cubicBezTo>
                  <a:cubicBezTo>
                    <a:pt x="70" y="10"/>
                    <a:pt x="49" y="1"/>
                    <a:pt x="43" y="1"/>
                  </a:cubicBezTo>
                  <a:cubicBezTo>
                    <a:pt x="38" y="1"/>
                    <a:pt x="37" y="7"/>
                    <a:pt x="37" y="13"/>
                  </a:cubicBezTo>
                  <a:cubicBezTo>
                    <a:pt x="27" y="13"/>
                    <a:pt x="27" y="0"/>
                    <a:pt x="15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27"/>
                    <a:pt x="8" y="36"/>
                    <a:pt x="19" y="36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852"/>
              <a:endParaRPr lang="en-GB" sz="1799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87" name="Freeform 170">
              <a:extLst>
                <a:ext uri="{FF2B5EF4-FFF2-40B4-BE49-F238E27FC236}">
                  <a16:creationId xmlns:a16="http://schemas.microsoft.com/office/drawing/2014/main" id="{FF96CA12-7444-453E-8513-C9C0108A8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7" y="1581"/>
              <a:ext cx="27" cy="24"/>
            </a:xfrm>
            <a:custGeom>
              <a:avLst/>
              <a:gdLst>
                <a:gd name="T0" fmla="*/ 224 w 224"/>
                <a:gd name="T1" fmla="*/ 25 h 200"/>
                <a:gd name="T2" fmla="*/ 125 w 224"/>
                <a:gd name="T3" fmla="*/ 50 h 200"/>
                <a:gd name="T4" fmla="*/ 0 w 224"/>
                <a:gd name="T5" fmla="*/ 38 h 200"/>
                <a:gd name="T6" fmla="*/ 0 w 224"/>
                <a:gd name="T7" fmla="*/ 63 h 200"/>
                <a:gd name="T8" fmla="*/ 38 w 224"/>
                <a:gd name="T9" fmla="*/ 100 h 200"/>
                <a:gd name="T10" fmla="*/ 150 w 224"/>
                <a:gd name="T11" fmla="*/ 200 h 200"/>
                <a:gd name="T12" fmla="*/ 200 w 224"/>
                <a:gd name="T13" fmla="*/ 200 h 200"/>
                <a:gd name="T14" fmla="*/ 212 w 224"/>
                <a:gd name="T15" fmla="*/ 163 h 200"/>
                <a:gd name="T16" fmla="*/ 212 w 224"/>
                <a:gd name="T17" fmla="*/ 113 h 200"/>
                <a:gd name="T18" fmla="*/ 212 w 224"/>
                <a:gd name="T19" fmla="*/ 63 h 200"/>
                <a:gd name="T20" fmla="*/ 224 w 224"/>
                <a:gd name="T21" fmla="*/ 2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4" h="200">
                  <a:moveTo>
                    <a:pt x="224" y="25"/>
                  </a:moveTo>
                  <a:cubicBezTo>
                    <a:pt x="187" y="13"/>
                    <a:pt x="162" y="50"/>
                    <a:pt x="125" y="50"/>
                  </a:cubicBezTo>
                  <a:cubicBezTo>
                    <a:pt x="88" y="50"/>
                    <a:pt x="63" y="0"/>
                    <a:pt x="0" y="3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3" y="75"/>
                    <a:pt x="25" y="100"/>
                    <a:pt x="38" y="100"/>
                  </a:cubicBezTo>
                  <a:cubicBezTo>
                    <a:pt x="88" y="125"/>
                    <a:pt x="100" y="175"/>
                    <a:pt x="150" y="200"/>
                  </a:cubicBezTo>
                  <a:cubicBezTo>
                    <a:pt x="150" y="200"/>
                    <a:pt x="187" y="200"/>
                    <a:pt x="200" y="200"/>
                  </a:cubicBezTo>
                  <a:cubicBezTo>
                    <a:pt x="200" y="200"/>
                    <a:pt x="212" y="163"/>
                    <a:pt x="212" y="163"/>
                  </a:cubicBezTo>
                  <a:cubicBezTo>
                    <a:pt x="212" y="125"/>
                    <a:pt x="212" y="138"/>
                    <a:pt x="212" y="113"/>
                  </a:cubicBezTo>
                  <a:cubicBezTo>
                    <a:pt x="212" y="100"/>
                    <a:pt x="212" y="63"/>
                    <a:pt x="212" y="63"/>
                  </a:cubicBezTo>
                  <a:lnTo>
                    <a:pt x="224" y="25"/>
                  </a:ln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852"/>
              <a:endParaRPr lang="en-GB" sz="1799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88" name="Freeform 171">
              <a:extLst>
                <a:ext uri="{FF2B5EF4-FFF2-40B4-BE49-F238E27FC236}">
                  <a16:creationId xmlns:a16="http://schemas.microsoft.com/office/drawing/2014/main" id="{2921DAEC-80DE-46B0-B9D3-B1609A259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8" y="1516"/>
              <a:ext cx="10" cy="11"/>
            </a:xfrm>
            <a:custGeom>
              <a:avLst/>
              <a:gdLst>
                <a:gd name="T0" fmla="*/ 7 w 10"/>
                <a:gd name="T1" fmla="*/ 11 h 11"/>
                <a:gd name="T2" fmla="*/ 10 w 10"/>
                <a:gd name="T3" fmla="*/ 5 h 11"/>
                <a:gd name="T4" fmla="*/ 8 w 10"/>
                <a:gd name="T5" fmla="*/ 0 h 11"/>
                <a:gd name="T6" fmla="*/ 2 w 10"/>
                <a:gd name="T7" fmla="*/ 3 h 11"/>
                <a:gd name="T8" fmla="*/ 0 w 10"/>
                <a:gd name="T9" fmla="*/ 5 h 11"/>
                <a:gd name="T10" fmla="*/ 7 w 10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1">
                  <a:moveTo>
                    <a:pt x="7" y="11"/>
                  </a:moveTo>
                  <a:cubicBezTo>
                    <a:pt x="7" y="8"/>
                    <a:pt x="8" y="10"/>
                    <a:pt x="10" y="5"/>
                  </a:cubicBezTo>
                  <a:cubicBezTo>
                    <a:pt x="8" y="3"/>
                    <a:pt x="8" y="2"/>
                    <a:pt x="8" y="0"/>
                  </a:cubicBezTo>
                  <a:cubicBezTo>
                    <a:pt x="7" y="0"/>
                    <a:pt x="5" y="3"/>
                    <a:pt x="2" y="3"/>
                  </a:cubicBezTo>
                  <a:cubicBezTo>
                    <a:pt x="2" y="3"/>
                    <a:pt x="0" y="5"/>
                    <a:pt x="0" y="5"/>
                  </a:cubicBezTo>
                  <a:cubicBezTo>
                    <a:pt x="2" y="8"/>
                    <a:pt x="2" y="10"/>
                    <a:pt x="7" y="11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852"/>
              <a:endParaRPr lang="en-GB" sz="1799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89" name="Freeform 172">
              <a:extLst>
                <a:ext uri="{FF2B5EF4-FFF2-40B4-BE49-F238E27FC236}">
                  <a16:creationId xmlns:a16="http://schemas.microsoft.com/office/drawing/2014/main" id="{7755FE64-8B03-4EB3-9563-CF521165C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5" y="1541"/>
              <a:ext cx="16" cy="30"/>
            </a:xfrm>
            <a:custGeom>
              <a:avLst/>
              <a:gdLst>
                <a:gd name="T0" fmla="*/ 0 w 16"/>
                <a:gd name="T1" fmla="*/ 4 h 30"/>
                <a:gd name="T2" fmla="*/ 3 w 16"/>
                <a:gd name="T3" fmla="*/ 13 h 30"/>
                <a:gd name="T4" fmla="*/ 2 w 16"/>
                <a:gd name="T5" fmla="*/ 22 h 30"/>
                <a:gd name="T6" fmla="*/ 5 w 16"/>
                <a:gd name="T7" fmla="*/ 30 h 30"/>
                <a:gd name="T8" fmla="*/ 14 w 16"/>
                <a:gd name="T9" fmla="*/ 19 h 30"/>
                <a:gd name="T10" fmla="*/ 13 w 16"/>
                <a:gd name="T11" fmla="*/ 1 h 30"/>
                <a:gd name="T12" fmla="*/ 8 w 16"/>
                <a:gd name="T13" fmla="*/ 0 h 30"/>
                <a:gd name="T14" fmla="*/ 0 w 16"/>
                <a:gd name="T15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30">
                  <a:moveTo>
                    <a:pt x="0" y="4"/>
                  </a:moveTo>
                  <a:cubicBezTo>
                    <a:pt x="0" y="9"/>
                    <a:pt x="3" y="10"/>
                    <a:pt x="3" y="13"/>
                  </a:cubicBezTo>
                  <a:cubicBezTo>
                    <a:pt x="3" y="16"/>
                    <a:pt x="2" y="19"/>
                    <a:pt x="2" y="22"/>
                  </a:cubicBezTo>
                  <a:cubicBezTo>
                    <a:pt x="2" y="25"/>
                    <a:pt x="2" y="30"/>
                    <a:pt x="5" y="30"/>
                  </a:cubicBezTo>
                  <a:cubicBezTo>
                    <a:pt x="8" y="30"/>
                    <a:pt x="14" y="25"/>
                    <a:pt x="14" y="19"/>
                  </a:cubicBezTo>
                  <a:cubicBezTo>
                    <a:pt x="14" y="12"/>
                    <a:pt x="16" y="9"/>
                    <a:pt x="13" y="1"/>
                  </a:cubicBezTo>
                  <a:cubicBezTo>
                    <a:pt x="11" y="1"/>
                    <a:pt x="11" y="0"/>
                    <a:pt x="8" y="0"/>
                  </a:cubicBezTo>
                  <a:cubicBezTo>
                    <a:pt x="5" y="0"/>
                    <a:pt x="5" y="4"/>
                    <a:pt x="0" y="4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852"/>
              <a:endParaRPr lang="en-GB" sz="1799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90" name="Freeform 173">
              <a:extLst>
                <a:ext uri="{FF2B5EF4-FFF2-40B4-BE49-F238E27FC236}">
                  <a16:creationId xmlns:a16="http://schemas.microsoft.com/office/drawing/2014/main" id="{AA3A825F-FB58-4251-B9DC-85DE26682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" y="1559"/>
              <a:ext cx="6" cy="7"/>
            </a:xfrm>
            <a:custGeom>
              <a:avLst/>
              <a:gdLst>
                <a:gd name="T0" fmla="*/ 6 w 6"/>
                <a:gd name="T1" fmla="*/ 4 h 7"/>
                <a:gd name="T2" fmla="*/ 5 w 6"/>
                <a:gd name="T3" fmla="*/ 0 h 7"/>
                <a:gd name="T4" fmla="*/ 0 w 6"/>
                <a:gd name="T5" fmla="*/ 3 h 7"/>
                <a:gd name="T6" fmla="*/ 5 w 6"/>
                <a:gd name="T7" fmla="*/ 7 h 7"/>
                <a:gd name="T8" fmla="*/ 6 w 6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6" y="4"/>
                  </a:moveTo>
                  <a:cubicBezTo>
                    <a:pt x="6" y="4"/>
                    <a:pt x="5" y="1"/>
                    <a:pt x="5" y="0"/>
                  </a:cubicBezTo>
                  <a:cubicBezTo>
                    <a:pt x="3" y="1"/>
                    <a:pt x="2" y="1"/>
                    <a:pt x="0" y="3"/>
                  </a:cubicBezTo>
                  <a:cubicBezTo>
                    <a:pt x="0" y="4"/>
                    <a:pt x="3" y="7"/>
                    <a:pt x="5" y="7"/>
                  </a:cubicBezTo>
                  <a:cubicBezTo>
                    <a:pt x="5" y="7"/>
                    <a:pt x="6" y="5"/>
                    <a:pt x="6" y="4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852"/>
              <a:endParaRPr lang="en-GB" sz="1799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91" name="Freeform 174">
              <a:extLst>
                <a:ext uri="{FF2B5EF4-FFF2-40B4-BE49-F238E27FC236}">
                  <a16:creationId xmlns:a16="http://schemas.microsoft.com/office/drawing/2014/main" id="{FD639862-88FE-4EC2-9FD6-F25C5F8E1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1619"/>
              <a:ext cx="22" cy="9"/>
            </a:xfrm>
            <a:custGeom>
              <a:avLst/>
              <a:gdLst>
                <a:gd name="T0" fmla="*/ 22 w 22"/>
                <a:gd name="T1" fmla="*/ 6 h 9"/>
                <a:gd name="T2" fmla="*/ 0 w 22"/>
                <a:gd name="T3" fmla="*/ 2 h 9"/>
                <a:gd name="T4" fmla="*/ 14 w 22"/>
                <a:gd name="T5" fmla="*/ 6 h 9"/>
                <a:gd name="T6" fmla="*/ 22 w 22"/>
                <a:gd name="T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9">
                  <a:moveTo>
                    <a:pt x="22" y="6"/>
                  </a:moveTo>
                  <a:cubicBezTo>
                    <a:pt x="16" y="2"/>
                    <a:pt x="8" y="0"/>
                    <a:pt x="0" y="2"/>
                  </a:cubicBezTo>
                  <a:cubicBezTo>
                    <a:pt x="5" y="6"/>
                    <a:pt x="10" y="6"/>
                    <a:pt x="14" y="6"/>
                  </a:cubicBezTo>
                  <a:cubicBezTo>
                    <a:pt x="16" y="6"/>
                    <a:pt x="18" y="9"/>
                    <a:pt x="22" y="6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852"/>
              <a:endParaRPr lang="en-GB" sz="1799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92" name="Freeform 175">
              <a:extLst>
                <a:ext uri="{FF2B5EF4-FFF2-40B4-BE49-F238E27FC236}">
                  <a16:creationId xmlns:a16="http://schemas.microsoft.com/office/drawing/2014/main" id="{4897C6A8-FC28-4CE7-A369-5CBFC209E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2" y="1623"/>
              <a:ext cx="20" cy="13"/>
            </a:xfrm>
            <a:custGeom>
              <a:avLst/>
              <a:gdLst>
                <a:gd name="T0" fmla="*/ 20 w 20"/>
                <a:gd name="T1" fmla="*/ 0 h 13"/>
                <a:gd name="T2" fmla="*/ 0 w 20"/>
                <a:gd name="T3" fmla="*/ 8 h 13"/>
                <a:gd name="T4" fmla="*/ 2 w 20"/>
                <a:gd name="T5" fmla="*/ 11 h 13"/>
                <a:gd name="T6" fmla="*/ 5 w 20"/>
                <a:gd name="T7" fmla="*/ 13 h 13"/>
                <a:gd name="T8" fmla="*/ 16 w 20"/>
                <a:gd name="T9" fmla="*/ 8 h 13"/>
                <a:gd name="T10" fmla="*/ 16 w 20"/>
                <a:gd name="T11" fmla="*/ 3 h 13"/>
                <a:gd name="T12" fmla="*/ 20 w 20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3">
                  <a:moveTo>
                    <a:pt x="20" y="0"/>
                  </a:moveTo>
                  <a:cubicBezTo>
                    <a:pt x="14" y="2"/>
                    <a:pt x="5" y="6"/>
                    <a:pt x="0" y="8"/>
                  </a:cubicBezTo>
                  <a:cubicBezTo>
                    <a:pt x="0" y="10"/>
                    <a:pt x="2" y="11"/>
                    <a:pt x="2" y="11"/>
                  </a:cubicBezTo>
                  <a:cubicBezTo>
                    <a:pt x="2" y="13"/>
                    <a:pt x="3" y="13"/>
                    <a:pt x="5" y="13"/>
                  </a:cubicBezTo>
                  <a:cubicBezTo>
                    <a:pt x="8" y="13"/>
                    <a:pt x="14" y="11"/>
                    <a:pt x="16" y="8"/>
                  </a:cubicBezTo>
                  <a:cubicBezTo>
                    <a:pt x="16" y="6"/>
                    <a:pt x="16" y="5"/>
                    <a:pt x="16" y="3"/>
                  </a:cubicBezTo>
                  <a:cubicBezTo>
                    <a:pt x="19" y="3"/>
                    <a:pt x="20" y="5"/>
                    <a:pt x="20" y="0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852"/>
              <a:endParaRPr lang="en-GB" sz="1799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93" name="Freeform 176">
              <a:extLst>
                <a:ext uri="{FF2B5EF4-FFF2-40B4-BE49-F238E27FC236}">
                  <a16:creationId xmlns:a16="http://schemas.microsoft.com/office/drawing/2014/main" id="{4F6AA2EB-C9D5-48CE-800D-926DFDF38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3" y="1913"/>
              <a:ext cx="9" cy="5"/>
            </a:xfrm>
            <a:custGeom>
              <a:avLst/>
              <a:gdLst>
                <a:gd name="T0" fmla="*/ 4 w 9"/>
                <a:gd name="T1" fmla="*/ 5 h 5"/>
                <a:gd name="T2" fmla="*/ 9 w 9"/>
                <a:gd name="T3" fmla="*/ 0 h 5"/>
                <a:gd name="T4" fmla="*/ 0 w 9"/>
                <a:gd name="T5" fmla="*/ 1 h 5"/>
                <a:gd name="T6" fmla="*/ 4 w 9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">
                  <a:moveTo>
                    <a:pt x="4" y="5"/>
                  </a:moveTo>
                  <a:cubicBezTo>
                    <a:pt x="5" y="5"/>
                    <a:pt x="8" y="1"/>
                    <a:pt x="9" y="0"/>
                  </a:cubicBezTo>
                  <a:cubicBezTo>
                    <a:pt x="5" y="0"/>
                    <a:pt x="3" y="0"/>
                    <a:pt x="0" y="1"/>
                  </a:cubicBezTo>
                  <a:cubicBezTo>
                    <a:pt x="0" y="5"/>
                    <a:pt x="3" y="5"/>
                    <a:pt x="4" y="5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852"/>
              <a:endParaRPr lang="en-GB" sz="1799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94" name="Freeform 177">
              <a:extLst>
                <a:ext uri="{FF2B5EF4-FFF2-40B4-BE49-F238E27FC236}">
                  <a16:creationId xmlns:a16="http://schemas.microsoft.com/office/drawing/2014/main" id="{FA47EB80-F44E-4C37-8BE6-A4C007C43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9" y="1053"/>
              <a:ext cx="20" cy="20"/>
            </a:xfrm>
            <a:custGeom>
              <a:avLst/>
              <a:gdLst>
                <a:gd name="T0" fmla="*/ 0 w 20"/>
                <a:gd name="T1" fmla="*/ 15 h 20"/>
                <a:gd name="T2" fmla="*/ 6 w 20"/>
                <a:gd name="T3" fmla="*/ 20 h 20"/>
                <a:gd name="T4" fmla="*/ 20 w 20"/>
                <a:gd name="T5" fmla="*/ 12 h 20"/>
                <a:gd name="T6" fmla="*/ 20 w 20"/>
                <a:gd name="T7" fmla="*/ 8 h 20"/>
                <a:gd name="T8" fmla="*/ 9 w 20"/>
                <a:gd name="T9" fmla="*/ 0 h 20"/>
                <a:gd name="T10" fmla="*/ 0 w 20"/>
                <a:gd name="T11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0">
                  <a:moveTo>
                    <a:pt x="0" y="15"/>
                  </a:moveTo>
                  <a:cubicBezTo>
                    <a:pt x="0" y="19"/>
                    <a:pt x="3" y="20"/>
                    <a:pt x="6" y="20"/>
                  </a:cubicBezTo>
                  <a:cubicBezTo>
                    <a:pt x="11" y="20"/>
                    <a:pt x="16" y="15"/>
                    <a:pt x="20" y="12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6" y="6"/>
                    <a:pt x="13" y="0"/>
                    <a:pt x="9" y="0"/>
                  </a:cubicBezTo>
                  <a:cubicBezTo>
                    <a:pt x="7" y="0"/>
                    <a:pt x="0" y="14"/>
                    <a:pt x="0" y="15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852"/>
              <a:endParaRPr lang="en-GB" sz="1799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95" name="Freeform 178">
              <a:extLst>
                <a:ext uri="{FF2B5EF4-FFF2-40B4-BE49-F238E27FC236}">
                  <a16:creationId xmlns:a16="http://schemas.microsoft.com/office/drawing/2014/main" id="{C41CD949-FE24-4697-BEF0-61B04C4CE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0" y="948"/>
              <a:ext cx="39" cy="22"/>
            </a:xfrm>
            <a:custGeom>
              <a:avLst/>
              <a:gdLst>
                <a:gd name="T0" fmla="*/ 28 w 39"/>
                <a:gd name="T1" fmla="*/ 20 h 22"/>
                <a:gd name="T2" fmla="*/ 39 w 39"/>
                <a:gd name="T3" fmla="*/ 20 h 22"/>
                <a:gd name="T4" fmla="*/ 18 w 39"/>
                <a:gd name="T5" fmla="*/ 0 h 22"/>
                <a:gd name="T6" fmla="*/ 0 w 39"/>
                <a:gd name="T7" fmla="*/ 16 h 22"/>
                <a:gd name="T8" fmla="*/ 3 w 39"/>
                <a:gd name="T9" fmla="*/ 19 h 22"/>
                <a:gd name="T10" fmla="*/ 28 w 39"/>
                <a:gd name="T11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22">
                  <a:moveTo>
                    <a:pt x="28" y="20"/>
                  </a:moveTo>
                  <a:cubicBezTo>
                    <a:pt x="39" y="20"/>
                    <a:pt x="39" y="20"/>
                    <a:pt x="39" y="20"/>
                  </a:cubicBezTo>
                  <a:cubicBezTo>
                    <a:pt x="37" y="11"/>
                    <a:pt x="27" y="0"/>
                    <a:pt x="18" y="0"/>
                  </a:cubicBezTo>
                  <a:cubicBezTo>
                    <a:pt x="9" y="0"/>
                    <a:pt x="5" y="10"/>
                    <a:pt x="0" y="16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1" y="22"/>
                    <a:pt x="21" y="16"/>
                    <a:pt x="28" y="20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852"/>
              <a:endParaRPr lang="en-GB" sz="1799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96" name="Freeform 179">
              <a:extLst>
                <a:ext uri="{FF2B5EF4-FFF2-40B4-BE49-F238E27FC236}">
                  <a16:creationId xmlns:a16="http://schemas.microsoft.com/office/drawing/2014/main" id="{14B2DBDF-2A27-4E02-A04A-5CEBCA174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1" y="913"/>
              <a:ext cx="48" cy="24"/>
            </a:xfrm>
            <a:custGeom>
              <a:avLst/>
              <a:gdLst>
                <a:gd name="T0" fmla="*/ 31 w 48"/>
                <a:gd name="T1" fmla="*/ 20 h 24"/>
                <a:gd name="T2" fmla="*/ 48 w 48"/>
                <a:gd name="T3" fmla="*/ 14 h 24"/>
                <a:gd name="T4" fmla="*/ 44 w 48"/>
                <a:gd name="T5" fmla="*/ 9 h 24"/>
                <a:gd name="T6" fmla="*/ 3 w 48"/>
                <a:gd name="T7" fmla="*/ 0 h 24"/>
                <a:gd name="T8" fmla="*/ 0 w 48"/>
                <a:gd name="T9" fmla="*/ 14 h 24"/>
                <a:gd name="T10" fmla="*/ 31 w 48"/>
                <a:gd name="T11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24">
                  <a:moveTo>
                    <a:pt x="31" y="20"/>
                  </a:moveTo>
                  <a:cubicBezTo>
                    <a:pt x="37" y="20"/>
                    <a:pt x="48" y="18"/>
                    <a:pt x="48" y="14"/>
                  </a:cubicBezTo>
                  <a:cubicBezTo>
                    <a:pt x="48" y="11"/>
                    <a:pt x="46" y="9"/>
                    <a:pt x="44" y="9"/>
                  </a:cubicBezTo>
                  <a:cubicBezTo>
                    <a:pt x="42" y="9"/>
                    <a:pt x="6" y="3"/>
                    <a:pt x="3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4"/>
                    <a:pt x="22" y="20"/>
                    <a:pt x="31" y="20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852"/>
              <a:endParaRPr lang="en-GB" sz="1799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97" name="Freeform 180">
              <a:extLst>
                <a:ext uri="{FF2B5EF4-FFF2-40B4-BE49-F238E27FC236}">
                  <a16:creationId xmlns:a16="http://schemas.microsoft.com/office/drawing/2014/main" id="{BE8DB34D-50FA-4C1A-9ED6-A5A1AA8FB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1" y="864"/>
              <a:ext cx="2067" cy="1637"/>
            </a:xfrm>
            <a:custGeom>
              <a:avLst/>
              <a:gdLst>
                <a:gd name="T0" fmla="*/ 4922 w 8588"/>
                <a:gd name="T1" fmla="*/ 4369 h 6832"/>
                <a:gd name="T2" fmla="*/ 4991 w 8588"/>
                <a:gd name="T3" fmla="*/ 4803 h 6832"/>
                <a:gd name="T4" fmla="*/ 4783 w 8588"/>
                <a:gd name="T5" fmla="*/ 4557 h 6832"/>
                <a:gd name="T6" fmla="*/ 4621 w 8588"/>
                <a:gd name="T7" fmla="*/ 4092 h 6832"/>
                <a:gd name="T8" fmla="*/ 4113 w 8588"/>
                <a:gd name="T9" fmla="*/ 4149 h 6832"/>
                <a:gd name="T10" fmla="*/ 3918 w 8588"/>
                <a:gd name="T11" fmla="*/ 4595 h 6832"/>
                <a:gd name="T12" fmla="*/ 3712 w 8588"/>
                <a:gd name="T13" fmla="*/ 4010 h 6832"/>
                <a:gd name="T14" fmla="*/ 3492 w 8588"/>
                <a:gd name="T15" fmla="*/ 3772 h 6832"/>
                <a:gd name="T16" fmla="*/ 3041 w 8588"/>
                <a:gd name="T17" fmla="*/ 3608 h 6832"/>
                <a:gd name="T18" fmla="*/ 2803 w 8588"/>
                <a:gd name="T19" fmla="*/ 3696 h 6832"/>
                <a:gd name="T20" fmla="*/ 3097 w 8588"/>
                <a:gd name="T21" fmla="*/ 3992 h 6832"/>
                <a:gd name="T22" fmla="*/ 2552 w 8588"/>
                <a:gd name="T23" fmla="*/ 4375 h 6832"/>
                <a:gd name="T24" fmla="*/ 2251 w 8588"/>
                <a:gd name="T25" fmla="*/ 3766 h 6832"/>
                <a:gd name="T26" fmla="*/ 2244 w 8588"/>
                <a:gd name="T27" fmla="*/ 4010 h 6832"/>
                <a:gd name="T28" fmla="*/ 2827 w 8588"/>
                <a:gd name="T29" fmla="*/ 4432 h 6832"/>
                <a:gd name="T30" fmla="*/ 2390 w 8588"/>
                <a:gd name="T31" fmla="*/ 5752 h 6832"/>
                <a:gd name="T32" fmla="*/ 1844 w 8588"/>
                <a:gd name="T33" fmla="*/ 6750 h 6832"/>
                <a:gd name="T34" fmla="*/ 1304 w 8588"/>
                <a:gd name="T35" fmla="*/ 6210 h 6832"/>
                <a:gd name="T36" fmla="*/ 1116 w 8588"/>
                <a:gd name="T37" fmla="*/ 4953 h 6832"/>
                <a:gd name="T38" fmla="*/ 207 w 8588"/>
                <a:gd name="T39" fmla="*/ 4626 h 6832"/>
                <a:gd name="T40" fmla="*/ 175 w 8588"/>
                <a:gd name="T41" fmla="*/ 3602 h 6832"/>
                <a:gd name="T42" fmla="*/ 960 w 8588"/>
                <a:gd name="T43" fmla="*/ 3074 h 6832"/>
                <a:gd name="T44" fmla="*/ 1536 w 8588"/>
                <a:gd name="T45" fmla="*/ 3401 h 6832"/>
                <a:gd name="T46" fmla="*/ 2125 w 8588"/>
                <a:gd name="T47" fmla="*/ 3388 h 6832"/>
                <a:gd name="T48" fmla="*/ 1950 w 8588"/>
                <a:gd name="T49" fmla="*/ 3112 h 6832"/>
                <a:gd name="T50" fmla="*/ 2139 w 8588"/>
                <a:gd name="T51" fmla="*/ 2766 h 6832"/>
                <a:gd name="T52" fmla="*/ 2000 w 8588"/>
                <a:gd name="T53" fmla="*/ 2483 h 6832"/>
                <a:gd name="T54" fmla="*/ 1805 w 8588"/>
                <a:gd name="T55" fmla="*/ 2866 h 6832"/>
                <a:gd name="T56" fmla="*/ 1643 w 8588"/>
                <a:gd name="T57" fmla="*/ 3074 h 6832"/>
                <a:gd name="T58" fmla="*/ 1330 w 8588"/>
                <a:gd name="T59" fmla="*/ 2590 h 6832"/>
                <a:gd name="T60" fmla="*/ 1468 w 8588"/>
                <a:gd name="T61" fmla="*/ 2847 h 6832"/>
                <a:gd name="T62" fmla="*/ 1323 w 8588"/>
                <a:gd name="T63" fmla="*/ 2841 h 6832"/>
                <a:gd name="T64" fmla="*/ 778 w 8588"/>
                <a:gd name="T65" fmla="*/ 2823 h 6832"/>
                <a:gd name="T66" fmla="*/ 358 w 8588"/>
                <a:gd name="T67" fmla="*/ 3055 h 6832"/>
                <a:gd name="T68" fmla="*/ 583 w 8588"/>
                <a:gd name="T69" fmla="*/ 2684 h 6832"/>
                <a:gd name="T70" fmla="*/ 533 w 8588"/>
                <a:gd name="T71" fmla="*/ 2389 h 6832"/>
                <a:gd name="T72" fmla="*/ 734 w 8588"/>
                <a:gd name="T73" fmla="*/ 2295 h 6832"/>
                <a:gd name="T74" fmla="*/ 1085 w 8588"/>
                <a:gd name="T75" fmla="*/ 1999 h 6832"/>
                <a:gd name="T76" fmla="*/ 1142 w 8588"/>
                <a:gd name="T77" fmla="*/ 1949 h 6832"/>
                <a:gd name="T78" fmla="*/ 1530 w 8588"/>
                <a:gd name="T79" fmla="*/ 1961 h 6832"/>
                <a:gd name="T80" fmla="*/ 1680 w 8588"/>
                <a:gd name="T81" fmla="*/ 1566 h 6832"/>
                <a:gd name="T82" fmla="*/ 1593 w 8588"/>
                <a:gd name="T83" fmla="*/ 1220 h 6832"/>
                <a:gd name="T84" fmla="*/ 1368 w 8588"/>
                <a:gd name="T85" fmla="*/ 1855 h 6832"/>
                <a:gd name="T86" fmla="*/ 940 w 8588"/>
                <a:gd name="T87" fmla="*/ 1654 h 6832"/>
                <a:gd name="T88" fmla="*/ 1317 w 8588"/>
                <a:gd name="T89" fmla="*/ 981 h 6832"/>
                <a:gd name="T90" fmla="*/ 1900 w 8588"/>
                <a:gd name="T91" fmla="*/ 673 h 6832"/>
                <a:gd name="T92" fmla="*/ 2232 w 8588"/>
                <a:gd name="T93" fmla="*/ 1238 h 6832"/>
                <a:gd name="T94" fmla="*/ 3354 w 8588"/>
                <a:gd name="T95" fmla="*/ 786 h 6832"/>
                <a:gd name="T96" fmla="*/ 4032 w 8588"/>
                <a:gd name="T97" fmla="*/ 460 h 6832"/>
                <a:gd name="T98" fmla="*/ 5648 w 8588"/>
                <a:gd name="T99" fmla="*/ 453 h 6832"/>
                <a:gd name="T100" fmla="*/ 7009 w 8588"/>
                <a:gd name="T101" fmla="*/ 629 h 6832"/>
                <a:gd name="T102" fmla="*/ 8219 w 8588"/>
                <a:gd name="T103" fmla="*/ 1075 h 6832"/>
                <a:gd name="T104" fmla="*/ 7166 w 8588"/>
                <a:gd name="T105" fmla="*/ 1842 h 6832"/>
                <a:gd name="T106" fmla="*/ 6620 w 8588"/>
                <a:gd name="T107" fmla="*/ 1616 h 6832"/>
                <a:gd name="T108" fmla="*/ 6144 w 8588"/>
                <a:gd name="T109" fmla="*/ 2709 h 6832"/>
                <a:gd name="T110" fmla="*/ 5956 w 8588"/>
                <a:gd name="T111" fmla="*/ 3175 h 6832"/>
                <a:gd name="T112" fmla="*/ 5899 w 8588"/>
                <a:gd name="T113" fmla="*/ 2942 h 6832"/>
                <a:gd name="T114" fmla="*/ 5648 w 8588"/>
                <a:gd name="T115" fmla="*/ 3043 h 6832"/>
                <a:gd name="T116" fmla="*/ 5699 w 8588"/>
                <a:gd name="T117" fmla="*/ 3244 h 6832"/>
                <a:gd name="T118" fmla="*/ 5336 w 8588"/>
                <a:gd name="T119" fmla="*/ 3891 h 6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588" h="6832">
                  <a:moveTo>
                    <a:pt x="5197" y="4155"/>
                  </a:moveTo>
                  <a:cubicBezTo>
                    <a:pt x="4529" y="4157"/>
                    <a:pt x="5166" y="4155"/>
                    <a:pt x="5185" y="4174"/>
                  </a:cubicBezTo>
                  <a:cubicBezTo>
                    <a:pt x="5210" y="4206"/>
                    <a:pt x="5242" y="4281"/>
                    <a:pt x="5242" y="4337"/>
                  </a:cubicBezTo>
                  <a:cubicBezTo>
                    <a:pt x="5242" y="4375"/>
                    <a:pt x="5223" y="4394"/>
                    <a:pt x="5223" y="4426"/>
                  </a:cubicBezTo>
                  <a:cubicBezTo>
                    <a:pt x="5178" y="4438"/>
                    <a:pt x="5072" y="4564"/>
                    <a:pt x="5065" y="4564"/>
                  </a:cubicBezTo>
                  <a:cubicBezTo>
                    <a:pt x="5059" y="4564"/>
                    <a:pt x="5053" y="4538"/>
                    <a:pt x="5053" y="4532"/>
                  </a:cubicBezTo>
                  <a:cubicBezTo>
                    <a:pt x="5053" y="4513"/>
                    <a:pt x="5047" y="4488"/>
                    <a:pt x="5047" y="4482"/>
                  </a:cubicBezTo>
                  <a:cubicBezTo>
                    <a:pt x="5028" y="4482"/>
                    <a:pt x="4997" y="4469"/>
                    <a:pt x="4997" y="4444"/>
                  </a:cubicBezTo>
                  <a:cubicBezTo>
                    <a:pt x="4965" y="4444"/>
                    <a:pt x="5003" y="4426"/>
                    <a:pt x="4985" y="4406"/>
                  </a:cubicBezTo>
                  <a:cubicBezTo>
                    <a:pt x="4965" y="4381"/>
                    <a:pt x="4946" y="4381"/>
                    <a:pt x="4922" y="4369"/>
                  </a:cubicBezTo>
                  <a:cubicBezTo>
                    <a:pt x="4919" y="4363"/>
                    <a:pt x="4917" y="4356"/>
                    <a:pt x="4915" y="4350"/>
                  </a:cubicBezTo>
                  <a:cubicBezTo>
                    <a:pt x="4908" y="4331"/>
                    <a:pt x="4896" y="4324"/>
                    <a:pt x="4877" y="4324"/>
                  </a:cubicBezTo>
                  <a:cubicBezTo>
                    <a:pt x="4865" y="4324"/>
                    <a:pt x="4872" y="4337"/>
                    <a:pt x="4872" y="4344"/>
                  </a:cubicBezTo>
                  <a:cubicBezTo>
                    <a:pt x="4872" y="4363"/>
                    <a:pt x="4877" y="4363"/>
                    <a:pt x="4877" y="4375"/>
                  </a:cubicBezTo>
                  <a:cubicBezTo>
                    <a:pt x="4877" y="4432"/>
                    <a:pt x="4872" y="4444"/>
                    <a:pt x="4872" y="4495"/>
                  </a:cubicBezTo>
                  <a:cubicBezTo>
                    <a:pt x="4872" y="4551"/>
                    <a:pt x="4915" y="4507"/>
                    <a:pt x="4915" y="4557"/>
                  </a:cubicBezTo>
                  <a:lnTo>
                    <a:pt x="4915" y="4557"/>
                  </a:lnTo>
                  <a:cubicBezTo>
                    <a:pt x="4922" y="4570"/>
                    <a:pt x="4896" y="4595"/>
                    <a:pt x="4908" y="4607"/>
                  </a:cubicBezTo>
                  <a:cubicBezTo>
                    <a:pt x="4946" y="4658"/>
                    <a:pt x="4997" y="4683"/>
                    <a:pt x="4997" y="4764"/>
                  </a:cubicBezTo>
                  <a:cubicBezTo>
                    <a:pt x="4997" y="4784"/>
                    <a:pt x="4991" y="4784"/>
                    <a:pt x="4991" y="4803"/>
                  </a:cubicBezTo>
                  <a:cubicBezTo>
                    <a:pt x="4991" y="4834"/>
                    <a:pt x="5016" y="4840"/>
                    <a:pt x="5022" y="4866"/>
                  </a:cubicBezTo>
                  <a:cubicBezTo>
                    <a:pt x="5028" y="4884"/>
                    <a:pt x="5028" y="4897"/>
                    <a:pt x="5034" y="4915"/>
                  </a:cubicBezTo>
                  <a:lnTo>
                    <a:pt x="5016" y="4915"/>
                  </a:lnTo>
                  <a:cubicBezTo>
                    <a:pt x="5008" y="4915"/>
                    <a:pt x="5008" y="4922"/>
                    <a:pt x="5003" y="4922"/>
                  </a:cubicBezTo>
                  <a:cubicBezTo>
                    <a:pt x="4991" y="4922"/>
                    <a:pt x="4991" y="4909"/>
                    <a:pt x="4977" y="4909"/>
                  </a:cubicBezTo>
                  <a:cubicBezTo>
                    <a:pt x="4934" y="4890"/>
                    <a:pt x="4891" y="4840"/>
                    <a:pt x="4877" y="4777"/>
                  </a:cubicBezTo>
                  <a:cubicBezTo>
                    <a:pt x="4865" y="4727"/>
                    <a:pt x="4859" y="4695"/>
                    <a:pt x="4846" y="4652"/>
                  </a:cubicBezTo>
                  <a:cubicBezTo>
                    <a:pt x="4834" y="4626"/>
                    <a:pt x="4827" y="4564"/>
                    <a:pt x="4803" y="4564"/>
                  </a:cubicBezTo>
                  <a:cubicBezTo>
                    <a:pt x="4791" y="4564"/>
                    <a:pt x="4796" y="4576"/>
                    <a:pt x="4783" y="4564"/>
                  </a:cubicBezTo>
                  <a:cubicBezTo>
                    <a:pt x="4777" y="4564"/>
                    <a:pt x="4783" y="4557"/>
                    <a:pt x="4783" y="4557"/>
                  </a:cubicBezTo>
                  <a:cubicBezTo>
                    <a:pt x="4783" y="4532"/>
                    <a:pt x="4783" y="4513"/>
                    <a:pt x="4791" y="4488"/>
                  </a:cubicBezTo>
                  <a:cubicBezTo>
                    <a:pt x="4791" y="4488"/>
                    <a:pt x="4796" y="4438"/>
                    <a:pt x="4796" y="4419"/>
                  </a:cubicBezTo>
                  <a:cubicBezTo>
                    <a:pt x="4796" y="4344"/>
                    <a:pt x="4759" y="4300"/>
                    <a:pt x="4759" y="4243"/>
                  </a:cubicBezTo>
                  <a:cubicBezTo>
                    <a:pt x="4739" y="4243"/>
                    <a:pt x="4765" y="4193"/>
                    <a:pt x="4752" y="4167"/>
                  </a:cubicBezTo>
                  <a:cubicBezTo>
                    <a:pt x="4746" y="4155"/>
                    <a:pt x="4734" y="4161"/>
                    <a:pt x="4734" y="4155"/>
                  </a:cubicBezTo>
                  <a:cubicBezTo>
                    <a:pt x="4721" y="4143"/>
                    <a:pt x="4727" y="4136"/>
                    <a:pt x="4721" y="4130"/>
                  </a:cubicBezTo>
                  <a:cubicBezTo>
                    <a:pt x="4696" y="4155"/>
                    <a:pt x="4683" y="4206"/>
                    <a:pt x="4645" y="4206"/>
                  </a:cubicBezTo>
                  <a:cubicBezTo>
                    <a:pt x="4621" y="4206"/>
                    <a:pt x="4621" y="4186"/>
                    <a:pt x="4621" y="4167"/>
                  </a:cubicBezTo>
                  <a:cubicBezTo>
                    <a:pt x="4621" y="4143"/>
                    <a:pt x="4626" y="4130"/>
                    <a:pt x="4626" y="4111"/>
                  </a:cubicBezTo>
                  <a:cubicBezTo>
                    <a:pt x="4626" y="4104"/>
                    <a:pt x="4621" y="4098"/>
                    <a:pt x="4621" y="4092"/>
                  </a:cubicBezTo>
                  <a:cubicBezTo>
                    <a:pt x="4608" y="4055"/>
                    <a:pt x="4589" y="4023"/>
                    <a:pt x="4577" y="3998"/>
                  </a:cubicBezTo>
                  <a:cubicBezTo>
                    <a:pt x="4557" y="3979"/>
                    <a:pt x="4539" y="3966"/>
                    <a:pt x="4526" y="3941"/>
                  </a:cubicBezTo>
                  <a:cubicBezTo>
                    <a:pt x="4514" y="3923"/>
                    <a:pt x="4521" y="3891"/>
                    <a:pt x="4514" y="3872"/>
                  </a:cubicBezTo>
                  <a:cubicBezTo>
                    <a:pt x="4508" y="3847"/>
                    <a:pt x="4483" y="3835"/>
                    <a:pt x="4457" y="3828"/>
                  </a:cubicBezTo>
                  <a:cubicBezTo>
                    <a:pt x="4457" y="3884"/>
                    <a:pt x="4420" y="3891"/>
                    <a:pt x="4383" y="3891"/>
                  </a:cubicBezTo>
                  <a:cubicBezTo>
                    <a:pt x="4357" y="3891"/>
                    <a:pt x="4357" y="3884"/>
                    <a:pt x="4345" y="3878"/>
                  </a:cubicBezTo>
                  <a:cubicBezTo>
                    <a:pt x="4338" y="3904"/>
                    <a:pt x="4307" y="3904"/>
                    <a:pt x="4301" y="3923"/>
                  </a:cubicBezTo>
                  <a:cubicBezTo>
                    <a:pt x="4294" y="3941"/>
                    <a:pt x="4294" y="3966"/>
                    <a:pt x="4283" y="3979"/>
                  </a:cubicBezTo>
                  <a:cubicBezTo>
                    <a:pt x="4257" y="4010"/>
                    <a:pt x="4214" y="4017"/>
                    <a:pt x="4194" y="4048"/>
                  </a:cubicBezTo>
                  <a:cubicBezTo>
                    <a:pt x="4163" y="4080"/>
                    <a:pt x="4137" y="4117"/>
                    <a:pt x="4113" y="4149"/>
                  </a:cubicBezTo>
                  <a:cubicBezTo>
                    <a:pt x="4101" y="4167"/>
                    <a:pt x="4081" y="4186"/>
                    <a:pt x="4068" y="4186"/>
                  </a:cubicBezTo>
                  <a:cubicBezTo>
                    <a:pt x="4044" y="4199"/>
                    <a:pt x="4012" y="4206"/>
                    <a:pt x="4012" y="4243"/>
                  </a:cubicBezTo>
                  <a:cubicBezTo>
                    <a:pt x="4012" y="4275"/>
                    <a:pt x="4025" y="4293"/>
                    <a:pt x="4025" y="4318"/>
                  </a:cubicBezTo>
                  <a:cubicBezTo>
                    <a:pt x="4025" y="4363"/>
                    <a:pt x="4006" y="4387"/>
                    <a:pt x="4006" y="4426"/>
                  </a:cubicBezTo>
                  <a:cubicBezTo>
                    <a:pt x="4008" y="4440"/>
                    <a:pt x="4011" y="4455"/>
                    <a:pt x="4012" y="4469"/>
                  </a:cubicBezTo>
                  <a:lnTo>
                    <a:pt x="4006" y="4469"/>
                  </a:lnTo>
                  <a:cubicBezTo>
                    <a:pt x="4006" y="4475"/>
                    <a:pt x="4000" y="4475"/>
                    <a:pt x="3994" y="4475"/>
                  </a:cubicBezTo>
                  <a:cubicBezTo>
                    <a:pt x="3975" y="4482"/>
                    <a:pt x="3975" y="4532"/>
                    <a:pt x="3968" y="4538"/>
                  </a:cubicBezTo>
                  <a:cubicBezTo>
                    <a:pt x="3950" y="4544"/>
                    <a:pt x="3943" y="4538"/>
                    <a:pt x="3937" y="4557"/>
                  </a:cubicBezTo>
                  <a:cubicBezTo>
                    <a:pt x="3932" y="4570"/>
                    <a:pt x="3932" y="4595"/>
                    <a:pt x="3918" y="4595"/>
                  </a:cubicBezTo>
                  <a:cubicBezTo>
                    <a:pt x="3906" y="4595"/>
                    <a:pt x="3900" y="4589"/>
                    <a:pt x="3900" y="4576"/>
                  </a:cubicBezTo>
                  <a:cubicBezTo>
                    <a:pt x="3886" y="4576"/>
                    <a:pt x="3886" y="4564"/>
                    <a:pt x="3886" y="4557"/>
                  </a:cubicBezTo>
                  <a:cubicBezTo>
                    <a:pt x="3875" y="4513"/>
                    <a:pt x="3855" y="4482"/>
                    <a:pt x="3850" y="4444"/>
                  </a:cubicBezTo>
                  <a:cubicBezTo>
                    <a:pt x="3843" y="4419"/>
                    <a:pt x="3818" y="4400"/>
                    <a:pt x="3812" y="4387"/>
                  </a:cubicBezTo>
                  <a:cubicBezTo>
                    <a:pt x="3806" y="4363"/>
                    <a:pt x="3812" y="4337"/>
                    <a:pt x="3800" y="4318"/>
                  </a:cubicBezTo>
                  <a:cubicBezTo>
                    <a:pt x="3786" y="4293"/>
                    <a:pt x="3786" y="4281"/>
                    <a:pt x="3781" y="4262"/>
                  </a:cubicBezTo>
                  <a:cubicBezTo>
                    <a:pt x="3774" y="4237"/>
                    <a:pt x="3749" y="4174"/>
                    <a:pt x="3737" y="4136"/>
                  </a:cubicBezTo>
                  <a:cubicBezTo>
                    <a:pt x="3730" y="4104"/>
                    <a:pt x="3712" y="4067"/>
                    <a:pt x="3712" y="4035"/>
                  </a:cubicBezTo>
                  <a:lnTo>
                    <a:pt x="3712" y="4010"/>
                  </a:lnTo>
                  <a:lnTo>
                    <a:pt x="3712" y="4010"/>
                  </a:lnTo>
                  <a:cubicBezTo>
                    <a:pt x="3712" y="3992"/>
                    <a:pt x="3717" y="3986"/>
                    <a:pt x="3717" y="3966"/>
                  </a:cubicBezTo>
                  <a:cubicBezTo>
                    <a:pt x="3717" y="3935"/>
                    <a:pt x="3705" y="3916"/>
                    <a:pt x="3705" y="3891"/>
                  </a:cubicBezTo>
                  <a:cubicBezTo>
                    <a:pt x="3705" y="3884"/>
                    <a:pt x="3712" y="3872"/>
                    <a:pt x="3712" y="3866"/>
                  </a:cubicBezTo>
                  <a:lnTo>
                    <a:pt x="3700" y="3866"/>
                  </a:lnTo>
                  <a:cubicBezTo>
                    <a:pt x="3681" y="3891"/>
                    <a:pt x="3681" y="3947"/>
                    <a:pt x="3643" y="3947"/>
                  </a:cubicBezTo>
                  <a:cubicBezTo>
                    <a:pt x="3598" y="3947"/>
                    <a:pt x="3580" y="3897"/>
                    <a:pt x="3561" y="3866"/>
                  </a:cubicBezTo>
                  <a:cubicBezTo>
                    <a:pt x="3574" y="3860"/>
                    <a:pt x="3580" y="3866"/>
                    <a:pt x="3592" y="3860"/>
                  </a:cubicBezTo>
                  <a:cubicBezTo>
                    <a:pt x="3605" y="3860"/>
                    <a:pt x="3605" y="3841"/>
                    <a:pt x="3612" y="3835"/>
                  </a:cubicBezTo>
                  <a:lnTo>
                    <a:pt x="3580" y="3835"/>
                  </a:lnTo>
                  <a:cubicBezTo>
                    <a:pt x="3548" y="3835"/>
                    <a:pt x="3512" y="3797"/>
                    <a:pt x="3492" y="3772"/>
                  </a:cubicBezTo>
                  <a:cubicBezTo>
                    <a:pt x="3480" y="3746"/>
                    <a:pt x="3473" y="3709"/>
                    <a:pt x="3455" y="3703"/>
                  </a:cubicBezTo>
                  <a:cubicBezTo>
                    <a:pt x="3442" y="3696"/>
                    <a:pt x="3430" y="3703"/>
                    <a:pt x="3411" y="3703"/>
                  </a:cubicBezTo>
                  <a:cubicBezTo>
                    <a:pt x="3398" y="3703"/>
                    <a:pt x="3392" y="3715"/>
                    <a:pt x="3373" y="3715"/>
                  </a:cubicBezTo>
                  <a:cubicBezTo>
                    <a:pt x="3361" y="3711"/>
                    <a:pt x="3347" y="3707"/>
                    <a:pt x="3335" y="3703"/>
                  </a:cubicBezTo>
                  <a:cubicBezTo>
                    <a:pt x="3331" y="3707"/>
                    <a:pt x="3327" y="3711"/>
                    <a:pt x="3323" y="3715"/>
                  </a:cubicBezTo>
                  <a:lnTo>
                    <a:pt x="3273" y="3715"/>
                  </a:lnTo>
                  <a:cubicBezTo>
                    <a:pt x="3273" y="3721"/>
                    <a:pt x="3266" y="3715"/>
                    <a:pt x="3266" y="3715"/>
                  </a:cubicBezTo>
                  <a:cubicBezTo>
                    <a:pt x="3241" y="3715"/>
                    <a:pt x="3172" y="3696"/>
                    <a:pt x="3135" y="3696"/>
                  </a:cubicBezTo>
                  <a:cubicBezTo>
                    <a:pt x="3129" y="3696"/>
                    <a:pt x="3084" y="3684"/>
                    <a:pt x="3084" y="3677"/>
                  </a:cubicBezTo>
                  <a:cubicBezTo>
                    <a:pt x="3072" y="3664"/>
                    <a:pt x="3072" y="3608"/>
                    <a:pt x="3041" y="3608"/>
                  </a:cubicBezTo>
                  <a:cubicBezTo>
                    <a:pt x="3022" y="3608"/>
                    <a:pt x="3015" y="3627"/>
                    <a:pt x="3010" y="3633"/>
                  </a:cubicBezTo>
                  <a:lnTo>
                    <a:pt x="2935" y="3633"/>
                  </a:lnTo>
                  <a:cubicBezTo>
                    <a:pt x="2915" y="3627"/>
                    <a:pt x="2903" y="3602"/>
                    <a:pt x="2884" y="3589"/>
                  </a:cubicBezTo>
                  <a:cubicBezTo>
                    <a:pt x="2872" y="3564"/>
                    <a:pt x="2846" y="3577"/>
                    <a:pt x="2827" y="3558"/>
                  </a:cubicBezTo>
                  <a:cubicBezTo>
                    <a:pt x="2821" y="3546"/>
                    <a:pt x="2827" y="3533"/>
                    <a:pt x="2821" y="3526"/>
                  </a:cubicBezTo>
                  <a:cubicBezTo>
                    <a:pt x="2810" y="3489"/>
                    <a:pt x="2777" y="3432"/>
                    <a:pt x="2733" y="3432"/>
                  </a:cubicBezTo>
                  <a:cubicBezTo>
                    <a:pt x="2715" y="3432"/>
                    <a:pt x="2702" y="3464"/>
                    <a:pt x="2702" y="3489"/>
                  </a:cubicBezTo>
                  <a:cubicBezTo>
                    <a:pt x="2702" y="3507"/>
                    <a:pt x="2702" y="3514"/>
                    <a:pt x="2709" y="3533"/>
                  </a:cubicBezTo>
                  <a:cubicBezTo>
                    <a:pt x="2715" y="3570"/>
                    <a:pt x="2759" y="3646"/>
                    <a:pt x="2790" y="3658"/>
                  </a:cubicBezTo>
                  <a:cubicBezTo>
                    <a:pt x="2790" y="3677"/>
                    <a:pt x="2803" y="3677"/>
                    <a:pt x="2803" y="3696"/>
                  </a:cubicBezTo>
                  <a:cubicBezTo>
                    <a:pt x="2821" y="3690"/>
                    <a:pt x="2821" y="3721"/>
                    <a:pt x="2821" y="3740"/>
                  </a:cubicBezTo>
                  <a:cubicBezTo>
                    <a:pt x="2821" y="3766"/>
                    <a:pt x="2859" y="3778"/>
                    <a:pt x="2884" y="3778"/>
                  </a:cubicBezTo>
                  <a:cubicBezTo>
                    <a:pt x="2978" y="3778"/>
                    <a:pt x="2966" y="3772"/>
                    <a:pt x="3022" y="3721"/>
                  </a:cubicBezTo>
                  <a:cubicBezTo>
                    <a:pt x="3030" y="3727"/>
                    <a:pt x="3038" y="3734"/>
                    <a:pt x="3047" y="3740"/>
                  </a:cubicBezTo>
                  <a:cubicBezTo>
                    <a:pt x="3066" y="3790"/>
                    <a:pt x="3084" y="3784"/>
                    <a:pt x="3129" y="3797"/>
                  </a:cubicBezTo>
                  <a:cubicBezTo>
                    <a:pt x="3147" y="3803"/>
                    <a:pt x="3147" y="3835"/>
                    <a:pt x="3153" y="3841"/>
                  </a:cubicBezTo>
                  <a:lnTo>
                    <a:pt x="3153" y="3835"/>
                  </a:lnTo>
                  <a:cubicBezTo>
                    <a:pt x="3166" y="3853"/>
                    <a:pt x="3184" y="3847"/>
                    <a:pt x="3184" y="3866"/>
                  </a:cubicBezTo>
                  <a:cubicBezTo>
                    <a:pt x="3184" y="3904"/>
                    <a:pt x="3141" y="3923"/>
                    <a:pt x="3141" y="3960"/>
                  </a:cubicBezTo>
                  <a:cubicBezTo>
                    <a:pt x="3123" y="3960"/>
                    <a:pt x="3104" y="3966"/>
                    <a:pt x="3097" y="3992"/>
                  </a:cubicBezTo>
                  <a:cubicBezTo>
                    <a:pt x="3092" y="4010"/>
                    <a:pt x="3097" y="4042"/>
                    <a:pt x="3078" y="4042"/>
                  </a:cubicBezTo>
                  <a:cubicBezTo>
                    <a:pt x="3053" y="4042"/>
                    <a:pt x="3060" y="4092"/>
                    <a:pt x="3035" y="4092"/>
                  </a:cubicBezTo>
                  <a:cubicBezTo>
                    <a:pt x="3022" y="4092"/>
                    <a:pt x="2997" y="4124"/>
                    <a:pt x="2997" y="4143"/>
                  </a:cubicBezTo>
                  <a:cubicBezTo>
                    <a:pt x="2953" y="4149"/>
                    <a:pt x="2865" y="4167"/>
                    <a:pt x="2865" y="4206"/>
                  </a:cubicBezTo>
                  <a:cubicBezTo>
                    <a:pt x="2865" y="4212"/>
                    <a:pt x="2872" y="4218"/>
                    <a:pt x="2872" y="4224"/>
                  </a:cubicBezTo>
                  <a:cubicBezTo>
                    <a:pt x="2841" y="4243"/>
                    <a:pt x="2796" y="4255"/>
                    <a:pt x="2759" y="4268"/>
                  </a:cubicBezTo>
                  <a:cubicBezTo>
                    <a:pt x="2741" y="4268"/>
                    <a:pt x="2684" y="4318"/>
                    <a:pt x="2664" y="4331"/>
                  </a:cubicBezTo>
                  <a:lnTo>
                    <a:pt x="2621" y="4331"/>
                  </a:lnTo>
                  <a:cubicBezTo>
                    <a:pt x="2595" y="4350"/>
                    <a:pt x="2590" y="4369"/>
                    <a:pt x="2559" y="4369"/>
                  </a:cubicBezTo>
                  <a:cubicBezTo>
                    <a:pt x="2557" y="4371"/>
                    <a:pt x="2554" y="4373"/>
                    <a:pt x="2552" y="4375"/>
                  </a:cubicBezTo>
                  <a:cubicBezTo>
                    <a:pt x="2545" y="4375"/>
                    <a:pt x="2507" y="4350"/>
                    <a:pt x="2507" y="4350"/>
                  </a:cubicBezTo>
                  <a:cubicBezTo>
                    <a:pt x="2502" y="4344"/>
                    <a:pt x="2515" y="4344"/>
                    <a:pt x="2502" y="4331"/>
                  </a:cubicBezTo>
                  <a:cubicBezTo>
                    <a:pt x="2490" y="4300"/>
                    <a:pt x="2476" y="4275"/>
                    <a:pt x="2476" y="4237"/>
                  </a:cubicBezTo>
                  <a:cubicBezTo>
                    <a:pt x="2464" y="4237"/>
                    <a:pt x="2470" y="4206"/>
                    <a:pt x="2476" y="4186"/>
                  </a:cubicBezTo>
                  <a:cubicBezTo>
                    <a:pt x="2483" y="4149"/>
                    <a:pt x="2459" y="4136"/>
                    <a:pt x="2445" y="4117"/>
                  </a:cubicBezTo>
                  <a:cubicBezTo>
                    <a:pt x="2426" y="4092"/>
                    <a:pt x="2382" y="4035"/>
                    <a:pt x="2382" y="3992"/>
                  </a:cubicBezTo>
                  <a:cubicBezTo>
                    <a:pt x="2333" y="3979"/>
                    <a:pt x="2320" y="3941"/>
                    <a:pt x="2320" y="3878"/>
                  </a:cubicBezTo>
                  <a:cubicBezTo>
                    <a:pt x="2320" y="3835"/>
                    <a:pt x="2301" y="3828"/>
                    <a:pt x="2295" y="3790"/>
                  </a:cubicBezTo>
                  <a:lnTo>
                    <a:pt x="2276" y="3772"/>
                  </a:lnTo>
                  <a:cubicBezTo>
                    <a:pt x="2270" y="3766"/>
                    <a:pt x="2251" y="3766"/>
                    <a:pt x="2251" y="3766"/>
                  </a:cubicBezTo>
                  <a:cubicBezTo>
                    <a:pt x="2239" y="3753"/>
                    <a:pt x="2244" y="3727"/>
                    <a:pt x="2239" y="3715"/>
                  </a:cubicBezTo>
                  <a:cubicBezTo>
                    <a:pt x="2239" y="3696"/>
                    <a:pt x="2226" y="3684"/>
                    <a:pt x="2220" y="3671"/>
                  </a:cubicBezTo>
                  <a:cubicBezTo>
                    <a:pt x="2201" y="3640"/>
                    <a:pt x="2188" y="3615"/>
                    <a:pt x="2170" y="3583"/>
                  </a:cubicBezTo>
                  <a:cubicBezTo>
                    <a:pt x="2170" y="3577"/>
                    <a:pt x="2144" y="3552"/>
                    <a:pt x="2144" y="3546"/>
                  </a:cubicBezTo>
                  <a:cubicBezTo>
                    <a:pt x="2144" y="3533"/>
                    <a:pt x="2132" y="3457"/>
                    <a:pt x="2125" y="3470"/>
                  </a:cubicBezTo>
                  <a:cubicBezTo>
                    <a:pt x="2094" y="3464"/>
                    <a:pt x="2075" y="3489"/>
                    <a:pt x="2051" y="3464"/>
                  </a:cubicBezTo>
                  <a:lnTo>
                    <a:pt x="2051" y="3489"/>
                  </a:lnTo>
                  <a:cubicBezTo>
                    <a:pt x="2096" y="3587"/>
                    <a:pt x="2142" y="3686"/>
                    <a:pt x="2188" y="3784"/>
                  </a:cubicBezTo>
                  <a:cubicBezTo>
                    <a:pt x="2182" y="3822"/>
                    <a:pt x="2226" y="3897"/>
                    <a:pt x="2244" y="3923"/>
                  </a:cubicBezTo>
                  <a:lnTo>
                    <a:pt x="2244" y="4010"/>
                  </a:lnTo>
                  <a:cubicBezTo>
                    <a:pt x="2256" y="4061"/>
                    <a:pt x="2289" y="4061"/>
                    <a:pt x="2313" y="4092"/>
                  </a:cubicBezTo>
                  <a:cubicBezTo>
                    <a:pt x="2339" y="4136"/>
                    <a:pt x="2320" y="4180"/>
                    <a:pt x="2345" y="4212"/>
                  </a:cubicBezTo>
                  <a:cubicBezTo>
                    <a:pt x="2370" y="4243"/>
                    <a:pt x="2390" y="4243"/>
                    <a:pt x="2413" y="4268"/>
                  </a:cubicBezTo>
                  <a:cubicBezTo>
                    <a:pt x="2433" y="4287"/>
                    <a:pt x="2445" y="4363"/>
                    <a:pt x="2495" y="4363"/>
                  </a:cubicBezTo>
                  <a:cubicBezTo>
                    <a:pt x="2495" y="4387"/>
                    <a:pt x="2507" y="4394"/>
                    <a:pt x="2495" y="4413"/>
                  </a:cubicBezTo>
                  <a:cubicBezTo>
                    <a:pt x="2515" y="4432"/>
                    <a:pt x="2533" y="4488"/>
                    <a:pt x="2559" y="4488"/>
                  </a:cubicBezTo>
                  <a:cubicBezTo>
                    <a:pt x="2583" y="4488"/>
                    <a:pt x="2583" y="4463"/>
                    <a:pt x="2602" y="4457"/>
                  </a:cubicBezTo>
                  <a:cubicBezTo>
                    <a:pt x="2621" y="4450"/>
                    <a:pt x="2640" y="4463"/>
                    <a:pt x="2659" y="4457"/>
                  </a:cubicBezTo>
                  <a:cubicBezTo>
                    <a:pt x="2715" y="4450"/>
                    <a:pt x="2765" y="4419"/>
                    <a:pt x="2821" y="4406"/>
                  </a:cubicBezTo>
                  <a:cubicBezTo>
                    <a:pt x="2821" y="4419"/>
                    <a:pt x="2827" y="4419"/>
                    <a:pt x="2827" y="4432"/>
                  </a:cubicBezTo>
                  <a:cubicBezTo>
                    <a:pt x="2827" y="4532"/>
                    <a:pt x="2765" y="4664"/>
                    <a:pt x="2727" y="4721"/>
                  </a:cubicBezTo>
                  <a:cubicBezTo>
                    <a:pt x="2684" y="4790"/>
                    <a:pt x="2664" y="4853"/>
                    <a:pt x="2615" y="4903"/>
                  </a:cubicBezTo>
                  <a:cubicBezTo>
                    <a:pt x="2515" y="4997"/>
                    <a:pt x="2413" y="5023"/>
                    <a:pt x="2376" y="5179"/>
                  </a:cubicBezTo>
                  <a:cubicBezTo>
                    <a:pt x="2364" y="5224"/>
                    <a:pt x="2326" y="5236"/>
                    <a:pt x="2326" y="5286"/>
                  </a:cubicBezTo>
                  <a:cubicBezTo>
                    <a:pt x="2326" y="5336"/>
                    <a:pt x="2339" y="5362"/>
                    <a:pt x="2339" y="5412"/>
                  </a:cubicBezTo>
                  <a:cubicBezTo>
                    <a:pt x="2339" y="5475"/>
                    <a:pt x="2395" y="5506"/>
                    <a:pt x="2395" y="5538"/>
                  </a:cubicBezTo>
                  <a:cubicBezTo>
                    <a:pt x="2395" y="5550"/>
                    <a:pt x="2382" y="5563"/>
                    <a:pt x="2382" y="5563"/>
                  </a:cubicBezTo>
                  <a:lnTo>
                    <a:pt x="2382" y="5607"/>
                  </a:lnTo>
                  <a:cubicBezTo>
                    <a:pt x="2382" y="5638"/>
                    <a:pt x="2376" y="5670"/>
                    <a:pt x="2376" y="5720"/>
                  </a:cubicBezTo>
                  <a:cubicBezTo>
                    <a:pt x="2390" y="5726"/>
                    <a:pt x="2390" y="5739"/>
                    <a:pt x="2390" y="5752"/>
                  </a:cubicBezTo>
                  <a:cubicBezTo>
                    <a:pt x="2390" y="5890"/>
                    <a:pt x="2201" y="5871"/>
                    <a:pt x="2182" y="5990"/>
                  </a:cubicBezTo>
                  <a:cubicBezTo>
                    <a:pt x="2164" y="5990"/>
                    <a:pt x="2139" y="6022"/>
                    <a:pt x="2139" y="6041"/>
                  </a:cubicBezTo>
                  <a:cubicBezTo>
                    <a:pt x="2139" y="6078"/>
                    <a:pt x="2182" y="6103"/>
                    <a:pt x="2182" y="6160"/>
                  </a:cubicBezTo>
                  <a:cubicBezTo>
                    <a:pt x="2182" y="6185"/>
                    <a:pt x="2175" y="6242"/>
                    <a:pt x="2170" y="6261"/>
                  </a:cubicBezTo>
                  <a:cubicBezTo>
                    <a:pt x="2156" y="6273"/>
                    <a:pt x="2132" y="6267"/>
                    <a:pt x="2125" y="6273"/>
                  </a:cubicBezTo>
                  <a:cubicBezTo>
                    <a:pt x="2088" y="6292"/>
                    <a:pt x="2070" y="6311"/>
                    <a:pt x="2051" y="6355"/>
                  </a:cubicBezTo>
                  <a:cubicBezTo>
                    <a:pt x="2062" y="6361"/>
                    <a:pt x="2075" y="6373"/>
                    <a:pt x="2075" y="6392"/>
                  </a:cubicBezTo>
                  <a:cubicBezTo>
                    <a:pt x="2075" y="6436"/>
                    <a:pt x="2031" y="6481"/>
                    <a:pt x="2013" y="6499"/>
                  </a:cubicBezTo>
                  <a:cubicBezTo>
                    <a:pt x="1982" y="6537"/>
                    <a:pt x="1982" y="6581"/>
                    <a:pt x="1956" y="6612"/>
                  </a:cubicBezTo>
                  <a:cubicBezTo>
                    <a:pt x="1919" y="6669"/>
                    <a:pt x="1906" y="6719"/>
                    <a:pt x="1844" y="6750"/>
                  </a:cubicBezTo>
                  <a:cubicBezTo>
                    <a:pt x="1819" y="6770"/>
                    <a:pt x="1781" y="6750"/>
                    <a:pt x="1781" y="6782"/>
                  </a:cubicBezTo>
                  <a:cubicBezTo>
                    <a:pt x="1762" y="6789"/>
                    <a:pt x="1750" y="6795"/>
                    <a:pt x="1736" y="6795"/>
                  </a:cubicBezTo>
                  <a:cubicBezTo>
                    <a:pt x="1719" y="6795"/>
                    <a:pt x="1711" y="6776"/>
                    <a:pt x="1693" y="6776"/>
                  </a:cubicBezTo>
                  <a:cubicBezTo>
                    <a:pt x="1636" y="6776"/>
                    <a:pt x="1599" y="6832"/>
                    <a:pt x="1542" y="6832"/>
                  </a:cubicBezTo>
                  <a:cubicBezTo>
                    <a:pt x="1518" y="6832"/>
                    <a:pt x="1505" y="6813"/>
                    <a:pt x="1493" y="6795"/>
                  </a:cubicBezTo>
                  <a:cubicBezTo>
                    <a:pt x="1485" y="6801"/>
                    <a:pt x="1485" y="6801"/>
                    <a:pt x="1480" y="6807"/>
                  </a:cubicBezTo>
                  <a:cubicBezTo>
                    <a:pt x="1480" y="6770"/>
                    <a:pt x="1468" y="6732"/>
                    <a:pt x="1454" y="6719"/>
                  </a:cubicBezTo>
                  <a:cubicBezTo>
                    <a:pt x="1468" y="6707"/>
                    <a:pt x="1473" y="6688"/>
                    <a:pt x="1473" y="6669"/>
                  </a:cubicBezTo>
                  <a:cubicBezTo>
                    <a:pt x="1473" y="6644"/>
                    <a:pt x="1430" y="6587"/>
                    <a:pt x="1423" y="6575"/>
                  </a:cubicBezTo>
                  <a:cubicBezTo>
                    <a:pt x="1373" y="6468"/>
                    <a:pt x="1304" y="6367"/>
                    <a:pt x="1304" y="6210"/>
                  </a:cubicBezTo>
                  <a:lnTo>
                    <a:pt x="1304" y="6166"/>
                  </a:lnTo>
                  <a:cubicBezTo>
                    <a:pt x="1304" y="6141"/>
                    <a:pt x="1285" y="6129"/>
                    <a:pt x="1280" y="6103"/>
                  </a:cubicBezTo>
                  <a:cubicBezTo>
                    <a:pt x="1235" y="6022"/>
                    <a:pt x="1191" y="5959"/>
                    <a:pt x="1191" y="5846"/>
                  </a:cubicBezTo>
                  <a:cubicBezTo>
                    <a:pt x="1191" y="5720"/>
                    <a:pt x="1285" y="5689"/>
                    <a:pt x="1285" y="5601"/>
                  </a:cubicBezTo>
                  <a:cubicBezTo>
                    <a:pt x="1285" y="5556"/>
                    <a:pt x="1268" y="5538"/>
                    <a:pt x="1268" y="5500"/>
                  </a:cubicBezTo>
                  <a:cubicBezTo>
                    <a:pt x="1254" y="5424"/>
                    <a:pt x="1242" y="5399"/>
                    <a:pt x="1229" y="5355"/>
                  </a:cubicBezTo>
                  <a:cubicBezTo>
                    <a:pt x="1216" y="5318"/>
                    <a:pt x="1223" y="5280"/>
                    <a:pt x="1204" y="5249"/>
                  </a:cubicBezTo>
                  <a:cubicBezTo>
                    <a:pt x="1166" y="5192"/>
                    <a:pt x="1085" y="5129"/>
                    <a:pt x="1085" y="5047"/>
                  </a:cubicBezTo>
                  <a:cubicBezTo>
                    <a:pt x="1085" y="5029"/>
                    <a:pt x="1103" y="4984"/>
                    <a:pt x="1116" y="4978"/>
                  </a:cubicBezTo>
                  <a:cubicBezTo>
                    <a:pt x="1110" y="4960"/>
                    <a:pt x="1116" y="4960"/>
                    <a:pt x="1116" y="4953"/>
                  </a:cubicBezTo>
                  <a:cubicBezTo>
                    <a:pt x="1116" y="4928"/>
                    <a:pt x="1116" y="4878"/>
                    <a:pt x="1129" y="4866"/>
                  </a:cubicBezTo>
                  <a:cubicBezTo>
                    <a:pt x="1116" y="4827"/>
                    <a:pt x="1091" y="4790"/>
                    <a:pt x="1042" y="4790"/>
                  </a:cubicBezTo>
                  <a:lnTo>
                    <a:pt x="979" y="4790"/>
                  </a:lnTo>
                  <a:cubicBezTo>
                    <a:pt x="934" y="4790"/>
                    <a:pt x="922" y="4689"/>
                    <a:pt x="865" y="4689"/>
                  </a:cubicBezTo>
                  <a:cubicBezTo>
                    <a:pt x="791" y="4689"/>
                    <a:pt x="740" y="4727"/>
                    <a:pt x="683" y="4752"/>
                  </a:cubicBezTo>
                  <a:cubicBezTo>
                    <a:pt x="659" y="4758"/>
                    <a:pt x="652" y="4784"/>
                    <a:pt x="634" y="4784"/>
                  </a:cubicBezTo>
                  <a:cubicBezTo>
                    <a:pt x="609" y="4784"/>
                    <a:pt x="571" y="4758"/>
                    <a:pt x="545" y="4758"/>
                  </a:cubicBezTo>
                  <a:cubicBezTo>
                    <a:pt x="489" y="4758"/>
                    <a:pt x="464" y="4790"/>
                    <a:pt x="408" y="4790"/>
                  </a:cubicBezTo>
                  <a:cubicBezTo>
                    <a:pt x="389" y="4790"/>
                    <a:pt x="371" y="4784"/>
                    <a:pt x="363" y="4777"/>
                  </a:cubicBezTo>
                  <a:cubicBezTo>
                    <a:pt x="320" y="4740"/>
                    <a:pt x="238" y="4683"/>
                    <a:pt x="207" y="4626"/>
                  </a:cubicBezTo>
                  <a:cubicBezTo>
                    <a:pt x="182" y="4576"/>
                    <a:pt x="170" y="4532"/>
                    <a:pt x="132" y="4495"/>
                  </a:cubicBezTo>
                  <a:cubicBezTo>
                    <a:pt x="126" y="4488"/>
                    <a:pt x="44" y="4406"/>
                    <a:pt x="44" y="4400"/>
                  </a:cubicBezTo>
                  <a:cubicBezTo>
                    <a:pt x="38" y="4387"/>
                    <a:pt x="38" y="4387"/>
                    <a:pt x="26" y="4375"/>
                  </a:cubicBezTo>
                  <a:lnTo>
                    <a:pt x="32" y="4375"/>
                  </a:lnTo>
                  <a:cubicBezTo>
                    <a:pt x="32" y="4350"/>
                    <a:pt x="26" y="4331"/>
                    <a:pt x="26" y="4318"/>
                  </a:cubicBezTo>
                  <a:cubicBezTo>
                    <a:pt x="26" y="4293"/>
                    <a:pt x="12" y="4287"/>
                    <a:pt x="0" y="4262"/>
                  </a:cubicBezTo>
                  <a:cubicBezTo>
                    <a:pt x="38" y="4243"/>
                    <a:pt x="63" y="4149"/>
                    <a:pt x="63" y="4104"/>
                  </a:cubicBezTo>
                  <a:cubicBezTo>
                    <a:pt x="63" y="4029"/>
                    <a:pt x="38" y="3979"/>
                    <a:pt x="38" y="3910"/>
                  </a:cubicBezTo>
                  <a:cubicBezTo>
                    <a:pt x="38" y="3872"/>
                    <a:pt x="69" y="3853"/>
                    <a:pt x="75" y="3822"/>
                  </a:cubicBezTo>
                  <a:cubicBezTo>
                    <a:pt x="94" y="3753"/>
                    <a:pt x="138" y="3664"/>
                    <a:pt x="175" y="3602"/>
                  </a:cubicBezTo>
                  <a:cubicBezTo>
                    <a:pt x="194" y="3570"/>
                    <a:pt x="232" y="3577"/>
                    <a:pt x="258" y="3558"/>
                  </a:cubicBezTo>
                  <a:cubicBezTo>
                    <a:pt x="283" y="3539"/>
                    <a:pt x="314" y="3507"/>
                    <a:pt x="327" y="3476"/>
                  </a:cubicBezTo>
                  <a:cubicBezTo>
                    <a:pt x="340" y="3413"/>
                    <a:pt x="320" y="3388"/>
                    <a:pt x="345" y="3344"/>
                  </a:cubicBezTo>
                  <a:cubicBezTo>
                    <a:pt x="383" y="3287"/>
                    <a:pt x="433" y="3231"/>
                    <a:pt x="471" y="3175"/>
                  </a:cubicBezTo>
                  <a:lnTo>
                    <a:pt x="471" y="3175"/>
                  </a:lnTo>
                  <a:cubicBezTo>
                    <a:pt x="483" y="3162"/>
                    <a:pt x="483" y="3143"/>
                    <a:pt x="495" y="3130"/>
                  </a:cubicBezTo>
                  <a:cubicBezTo>
                    <a:pt x="533" y="3162"/>
                    <a:pt x="571" y="3175"/>
                    <a:pt x="621" y="3175"/>
                  </a:cubicBezTo>
                  <a:cubicBezTo>
                    <a:pt x="652" y="3175"/>
                    <a:pt x="659" y="3149"/>
                    <a:pt x="678" y="3143"/>
                  </a:cubicBezTo>
                  <a:cubicBezTo>
                    <a:pt x="734" y="3106"/>
                    <a:pt x="840" y="3061"/>
                    <a:pt x="903" y="3061"/>
                  </a:cubicBezTo>
                  <a:cubicBezTo>
                    <a:pt x="929" y="3061"/>
                    <a:pt x="948" y="3074"/>
                    <a:pt x="960" y="3074"/>
                  </a:cubicBezTo>
                  <a:cubicBezTo>
                    <a:pt x="972" y="3074"/>
                    <a:pt x="997" y="3049"/>
                    <a:pt x="1016" y="3049"/>
                  </a:cubicBezTo>
                  <a:cubicBezTo>
                    <a:pt x="1034" y="3049"/>
                    <a:pt x="1048" y="3061"/>
                    <a:pt x="1060" y="3061"/>
                  </a:cubicBezTo>
                  <a:cubicBezTo>
                    <a:pt x="1091" y="3061"/>
                    <a:pt x="1091" y="3036"/>
                    <a:pt x="1122" y="3036"/>
                  </a:cubicBezTo>
                  <a:cubicBezTo>
                    <a:pt x="1148" y="3036"/>
                    <a:pt x="1160" y="3080"/>
                    <a:pt x="1160" y="3106"/>
                  </a:cubicBezTo>
                  <a:cubicBezTo>
                    <a:pt x="1160" y="3118"/>
                    <a:pt x="1185" y="3124"/>
                    <a:pt x="1185" y="3143"/>
                  </a:cubicBezTo>
                  <a:cubicBezTo>
                    <a:pt x="1185" y="3168"/>
                    <a:pt x="1160" y="3181"/>
                    <a:pt x="1160" y="3206"/>
                  </a:cubicBezTo>
                  <a:cubicBezTo>
                    <a:pt x="1160" y="3250"/>
                    <a:pt x="1204" y="3287"/>
                    <a:pt x="1229" y="3287"/>
                  </a:cubicBezTo>
                  <a:lnTo>
                    <a:pt x="1268" y="3287"/>
                  </a:lnTo>
                  <a:cubicBezTo>
                    <a:pt x="1368" y="3287"/>
                    <a:pt x="1399" y="3432"/>
                    <a:pt x="1505" y="3432"/>
                  </a:cubicBezTo>
                  <a:cubicBezTo>
                    <a:pt x="1518" y="3432"/>
                    <a:pt x="1536" y="3413"/>
                    <a:pt x="1536" y="3401"/>
                  </a:cubicBezTo>
                  <a:lnTo>
                    <a:pt x="1536" y="3369"/>
                  </a:lnTo>
                  <a:cubicBezTo>
                    <a:pt x="1536" y="3313"/>
                    <a:pt x="1568" y="3313"/>
                    <a:pt x="1619" y="3294"/>
                  </a:cubicBezTo>
                  <a:lnTo>
                    <a:pt x="1619" y="3300"/>
                  </a:lnTo>
                  <a:lnTo>
                    <a:pt x="1649" y="3300"/>
                  </a:lnTo>
                  <a:cubicBezTo>
                    <a:pt x="1649" y="3326"/>
                    <a:pt x="1668" y="3326"/>
                    <a:pt x="1674" y="3338"/>
                  </a:cubicBezTo>
                  <a:cubicBezTo>
                    <a:pt x="1687" y="3363"/>
                    <a:pt x="1719" y="3344"/>
                    <a:pt x="1743" y="3357"/>
                  </a:cubicBezTo>
                  <a:cubicBezTo>
                    <a:pt x="1788" y="3375"/>
                    <a:pt x="1856" y="3401"/>
                    <a:pt x="1906" y="3401"/>
                  </a:cubicBezTo>
                  <a:cubicBezTo>
                    <a:pt x="1950" y="3401"/>
                    <a:pt x="1969" y="3375"/>
                    <a:pt x="2013" y="3375"/>
                  </a:cubicBezTo>
                  <a:cubicBezTo>
                    <a:pt x="2039" y="3375"/>
                    <a:pt x="2056" y="3401"/>
                    <a:pt x="2088" y="3401"/>
                  </a:cubicBezTo>
                  <a:cubicBezTo>
                    <a:pt x="2107" y="3401"/>
                    <a:pt x="2107" y="3395"/>
                    <a:pt x="2125" y="3388"/>
                  </a:cubicBezTo>
                  <a:cubicBezTo>
                    <a:pt x="2132" y="3388"/>
                    <a:pt x="2125" y="3375"/>
                    <a:pt x="2125" y="3375"/>
                  </a:cubicBezTo>
                  <a:cubicBezTo>
                    <a:pt x="2125" y="3363"/>
                    <a:pt x="2139" y="3363"/>
                    <a:pt x="2139" y="3357"/>
                  </a:cubicBezTo>
                  <a:cubicBezTo>
                    <a:pt x="2144" y="3319"/>
                    <a:pt x="2151" y="3300"/>
                    <a:pt x="2164" y="3263"/>
                  </a:cubicBezTo>
                  <a:cubicBezTo>
                    <a:pt x="2170" y="3231"/>
                    <a:pt x="2201" y="3218"/>
                    <a:pt x="2201" y="3181"/>
                  </a:cubicBezTo>
                  <a:cubicBezTo>
                    <a:pt x="2201" y="3149"/>
                    <a:pt x="2188" y="3124"/>
                    <a:pt x="2188" y="3106"/>
                  </a:cubicBezTo>
                  <a:cubicBezTo>
                    <a:pt x="2188" y="3093"/>
                    <a:pt x="2188" y="3086"/>
                    <a:pt x="2175" y="3086"/>
                  </a:cubicBezTo>
                  <a:cubicBezTo>
                    <a:pt x="2156" y="3086"/>
                    <a:pt x="2151" y="3080"/>
                    <a:pt x="2144" y="3074"/>
                  </a:cubicBezTo>
                  <a:cubicBezTo>
                    <a:pt x="2119" y="3093"/>
                    <a:pt x="2113" y="3118"/>
                    <a:pt x="2070" y="3118"/>
                  </a:cubicBezTo>
                  <a:cubicBezTo>
                    <a:pt x="2044" y="3118"/>
                    <a:pt x="2031" y="3074"/>
                    <a:pt x="2000" y="3074"/>
                  </a:cubicBezTo>
                  <a:cubicBezTo>
                    <a:pt x="1969" y="3074"/>
                    <a:pt x="1975" y="3112"/>
                    <a:pt x="1950" y="3112"/>
                  </a:cubicBezTo>
                  <a:cubicBezTo>
                    <a:pt x="1919" y="3112"/>
                    <a:pt x="1906" y="3061"/>
                    <a:pt x="1881" y="3080"/>
                  </a:cubicBezTo>
                  <a:lnTo>
                    <a:pt x="1862" y="3080"/>
                  </a:lnTo>
                  <a:cubicBezTo>
                    <a:pt x="1869" y="3080"/>
                    <a:pt x="1824" y="3030"/>
                    <a:pt x="1836" y="3017"/>
                  </a:cubicBezTo>
                  <a:cubicBezTo>
                    <a:pt x="1824" y="2992"/>
                    <a:pt x="1819" y="2955"/>
                    <a:pt x="1819" y="2948"/>
                  </a:cubicBezTo>
                  <a:cubicBezTo>
                    <a:pt x="1819" y="2892"/>
                    <a:pt x="1931" y="2892"/>
                    <a:pt x="1956" y="2879"/>
                  </a:cubicBezTo>
                  <a:cubicBezTo>
                    <a:pt x="1950" y="2866"/>
                    <a:pt x="1969" y="2854"/>
                    <a:pt x="1969" y="2841"/>
                  </a:cubicBezTo>
                  <a:cubicBezTo>
                    <a:pt x="1969" y="2829"/>
                    <a:pt x="1969" y="2816"/>
                    <a:pt x="1975" y="2816"/>
                  </a:cubicBezTo>
                  <a:lnTo>
                    <a:pt x="1994" y="2816"/>
                  </a:lnTo>
                  <a:cubicBezTo>
                    <a:pt x="2013" y="2816"/>
                    <a:pt x="2039" y="2791"/>
                    <a:pt x="2051" y="2778"/>
                  </a:cubicBezTo>
                  <a:cubicBezTo>
                    <a:pt x="2070" y="2766"/>
                    <a:pt x="2113" y="2766"/>
                    <a:pt x="2139" y="2766"/>
                  </a:cubicBezTo>
                  <a:cubicBezTo>
                    <a:pt x="2175" y="2766"/>
                    <a:pt x="2175" y="2791"/>
                    <a:pt x="2207" y="2791"/>
                  </a:cubicBezTo>
                  <a:cubicBezTo>
                    <a:pt x="2207" y="2810"/>
                    <a:pt x="2264" y="2823"/>
                    <a:pt x="2282" y="2829"/>
                  </a:cubicBezTo>
                  <a:lnTo>
                    <a:pt x="2364" y="2829"/>
                  </a:lnTo>
                  <a:cubicBezTo>
                    <a:pt x="2395" y="2829"/>
                    <a:pt x="2433" y="2785"/>
                    <a:pt x="2433" y="2785"/>
                  </a:cubicBezTo>
                  <a:cubicBezTo>
                    <a:pt x="2433" y="2653"/>
                    <a:pt x="2264" y="2666"/>
                    <a:pt x="2226" y="2565"/>
                  </a:cubicBezTo>
                  <a:cubicBezTo>
                    <a:pt x="2313" y="2540"/>
                    <a:pt x="2270" y="2489"/>
                    <a:pt x="2270" y="2483"/>
                  </a:cubicBezTo>
                  <a:cubicBezTo>
                    <a:pt x="2276" y="2477"/>
                    <a:pt x="2151" y="2515"/>
                    <a:pt x="2151" y="2527"/>
                  </a:cubicBezTo>
                  <a:cubicBezTo>
                    <a:pt x="2151" y="2552"/>
                    <a:pt x="2156" y="2584"/>
                    <a:pt x="2164" y="2584"/>
                  </a:cubicBezTo>
                  <a:cubicBezTo>
                    <a:pt x="2164" y="2584"/>
                    <a:pt x="2132" y="2615"/>
                    <a:pt x="2113" y="2615"/>
                  </a:cubicBezTo>
                  <a:cubicBezTo>
                    <a:pt x="2094" y="2615"/>
                    <a:pt x="2025" y="2483"/>
                    <a:pt x="2000" y="2483"/>
                  </a:cubicBezTo>
                  <a:cubicBezTo>
                    <a:pt x="1969" y="2483"/>
                    <a:pt x="1962" y="2533"/>
                    <a:pt x="1931" y="2540"/>
                  </a:cubicBezTo>
                  <a:cubicBezTo>
                    <a:pt x="1937" y="2552"/>
                    <a:pt x="1931" y="2558"/>
                    <a:pt x="1937" y="2565"/>
                  </a:cubicBezTo>
                  <a:cubicBezTo>
                    <a:pt x="1919" y="2571"/>
                    <a:pt x="1906" y="2577"/>
                    <a:pt x="1906" y="2596"/>
                  </a:cubicBezTo>
                  <a:cubicBezTo>
                    <a:pt x="1900" y="2627"/>
                    <a:pt x="1900" y="2609"/>
                    <a:pt x="1893" y="2621"/>
                  </a:cubicBezTo>
                  <a:lnTo>
                    <a:pt x="1893" y="2666"/>
                  </a:lnTo>
                  <a:cubicBezTo>
                    <a:pt x="1881" y="2684"/>
                    <a:pt x="1856" y="2722"/>
                    <a:pt x="1856" y="2747"/>
                  </a:cubicBezTo>
                  <a:cubicBezTo>
                    <a:pt x="1856" y="2778"/>
                    <a:pt x="1893" y="2804"/>
                    <a:pt x="1900" y="2816"/>
                  </a:cubicBezTo>
                  <a:cubicBezTo>
                    <a:pt x="1900" y="2829"/>
                    <a:pt x="1893" y="2823"/>
                    <a:pt x="1881" y="2829"/>
                  </a:cubicBezTo>
                  <a:cubicBezTo>
                    <a:pt x="1869" y="2829"/>
                    <a:pt x="1862" y="2823"/>
                    <a:pt x="1850" y="2829"/>
                  </a:cubicBezTo>
                  <a:cubicBezTo>
                    <a:pt x="1831" y="2841"/>
                    <a:pt x="1824" y="2866"/>
                    <a:pt x="1805" y="2866"/>
                  </a:cubicBezTo>
                  <a:cubicBezTo>
                    <a:pt x="1781" y="2866"/>
                    <a:pt x="1768" y="2829"/>
                    <a:pt x="1743" y="2829"/>
                  </a:cubicBezTo>
                  <a:cubicBezTo>
                    <a:pt x="1719" y="2829"/>
                    <a:pt x="1719" y="2847"/>
                    <a:pt x="1693" y="2854"/>
                  </a:cubicBezTo>
                  <a:cubicBezTo>
                    <a:pt x="1700" y="2866"/>
                    <a:pt x="1674" y="2866"/>
                    <a:pt x="1655" y="2866"/>
                  </a:cubicBezTo>
                  <a:cubicBezTo>
                    <a:pt x="1649" y="2866"/>
                    <a:pt x="1643" y="2873"/>
                    <a:pt x="1643" y="2886"/>
                  </a:cubicBezTo>
                  <a:cubicBezTo>
                    <a:pt x="1651" y="2898"/>
                    <a:pt x="1660" y="2911"/>
                    <a:pt x="1668" y="2923"/>
                  </a:cubicBezTo>
                  <a:cubicBezTo>
                    <a:pt x="1668" y="2935"/>
                    <a:pt x="1662" y="2935"/>
                    <a:pt x="1662" y="2942"/>
                  </a:cubicBezTo>
                  <a:cubicBezTo>
                    <a:pt x="1662" y="2948"/>
                    <a:pt x="1705" y="2992"/>
                    <a:pt x="1719" y="2992"/>
                  </a:cubicBezTo>
                  <a:cubicBezTo>
                    <a:pt x="1719" y="2998"/>
                    <a:pt x="1700" y="3004"/>
                    <a:pt x="1693" y="3017"/>
                  </a:cubicBezTo>
                  <a:cubicBezTo>
                    <a:pt x="1693" y="3017"/>
                    <a:pt x="1662" y="3024"/>
                    <a:pt x="1662" y="3036"/>
                  </a:cubicBezTo>
                  <a:cubicBezTo>
                    <a:pt x="1662" y="3049"/>
                    <a:pt x="1643" y="3074"/>
                    <a:pt x="1643" y="3074"/>
                  </a:cubicBezTo>
                  <a:cubicBezTo>
                    <a:pt x="1619" y="3074"/>
                    <a:pt x="1599" y="3049"/>
                    <a:pt x="1599" y="3017"/>
                  </a:cubicBezTo>
                  <a:cubicBezTo>
                    <a:pt x="1599" y="3004"/>
                    <a:pt x="1593" y="2992"/>
                    <a:pt x="1593" y="2992"/>
                  </a:cubicBezTo>
                  <a:cubicBezTo>
                    <a:pt x="1586" y="2992"/>
                    <a:pt x="1586" y="2980"/>
                    <a:pt x="1586" y="2973"/>
                  </a:cubicBezTo>
                  <a:cubicBezTo>
                    <a:pt x="1580" y="2948"/>
                    <a:pt x="1568" y="2935"/>
                    <a:pt x="1555" y="2917"/>
                  </a:cubicBezTo>
                  <a:cubicBezTo>
                    <a:pt x="1536" y="2898"/>
                    <a:pt x="1511" y="2879"/>
                    <a:pt x="1511" y="2841"/>
                  </a:cubicBezTo>
                  <a:lnTo>
                    <a:pt x="1511" y="2797"/>
                  </a:lnTo>
                  <a:cubicBezTo>
                    <a:pt x="1511" y="2772"/>
                    <a:pt x="1480" y="2735"/>
                    <a:pt x="1462" y="2722"/>
                  </a:cubicBezTo>
                  <a:cubicBezTo>
                    <a:pt x="1442" y="2716"/>
                    <a:pt x="1417" y="2709"/>
                    <a:pt x="1417" y="2684"/>
                  </a:cubicBezTo>
                  <a:lnTo>
                    <a:pt x="1399" y="2684"/>
                  </a:lnTo>
                  <a:cubicBezTo>
                    <a:pt x="1368" y="2684"/>
                    <a:pt x="1330" y="2627"/>
                    <a:pt x="1330" y="2590"/>
                  </a:cubicBezTo>
                  <a:lnTo>
                    <a:pt x="1285" y="2590"/>
                  </a:lnTo>
                  <a:cubicBezTo>
                    <a:pt x="1268" y="2590"/>
                    <a:pt x="1273" y="2552"/>
                    <a:pt x="1268" y="2540"/>
                  </a:cubicBezTo>
                  <a:cubicBezTo>
                    <a:pt x="1248" y="2552"/>
                    <a:pt x="1223" y="2584"/>
                    <a:pt x="1229" y="2584"/>
                  </a:cubicBezTo>
                  <a:cubicBezTo>
                    <a:pt x="1223" y="2590"/>
                    <a:pt x="1223" y="2603"/>
                    <a:pt x="1223" y="2615"/>
                  </a:cubicBezTo>
                  <a:cubicBezTo>
                    <a:pt x="1223" y="2640"/>
                    <a:pt x="1235" y="2653"/>
                    <a:pt x="1248" y="2659"/>
                  </a:cubicBezTo>
                  <a:cubicBezTo>
                    <a:pt x="1273" y="2666"/>
                    <a:pt x="1285" y="2697"/>
                    <a:pt x="1285" y="2709"/>
                  </a:cubicBezTo>
                  <a:cubicBezTo>
                    <a:pt x="1292" y="2735"/>
                    <a:pt x="1304" y="2766"/>
                    <a:pt x="1317" y="2772"/>
                  </a:cubicBezTo>
                  <a:cubicBezTo>
                    <a:pt x="1336" y="2785"/>
                    <a:pt x="1354" y="2772"/>
                    <a:pt x="1373" y="2772"/>
                  </a:cubicBezTo>
                  <a:cubicBezTo>
                    <a:pt x="1373" y="2778"/>
                    <a:pt x="1405" y="2797"/>
                    <a:pt x="1417" y="2804"/>
                  </a:cubicBezTo>
                  <a:cubicBezTo>
                    <a:pt x="1436" y="2816"/>
                    <a:pt x="1454" y="2835"/>
                    <a:pt x="1468" y="2847"/>
                  </a:cubicBezTo>
                  <a:cubicBezTo>
                    <a:pt x="1480" y="2860"/>
                    <a:pt x="1473" y="2873"/>
                    <a:pt x="1468" y="2892"/>
                  </a:cubicBezTo>
                  <a:cubicBezTo>
                    <a:pt x="1454" y="2886"/>
                    <a:pt x="1454" y="2873"/>
                    <a:pt x="1430" y="2873"/>
                  </a:cubicBezTo>
                  <a:cubicBezTo>
                    <a:pt x="1411" y="2873"/>
                    <a:pt x="1423" y="2886"/>
                    <a:pt x="1423" y="2904"/>
                  </a:cubicBezTo>
                  <a:cubicBezTo>
                    <a:pt x="1423" y="2929"/>
                    <a:pt x="1462" y="2929"/>
                    <a:pt x="1462" y="2955"/>
                  </a:cubicBezTo>
                  <a:cubicBezTo>
                    <a:pt x="1462" y="2961"/>
                    <a:pt x="1423" y="2973"/>
                    <a:pt x="1423" y="2973"/>
                  </a:cubicBezTo>
                  <a:cubicBezTo>
                    <a:pt x="1411" y="2986"/>
                    <a:pt x="1405" y="3036"/>
                    <a:pt x="1385" y="3036"/>
                  </a:cubicBezTo>
                  <a:cubicBezTo>
                    <a:pt x="1373" y="3036"/>
                    <a:pt x="1336" y="3011"/>
                    <a:pt x="1336" y="3004"/>
                  </a:cubicBezTo>
                  <a:cubicBezTo>
                    <a:pt x="1354" y="3004"/>
                    <a:pt x="1360" y="2961"/>
                    <a:pt x="1360" y="2942"/>
                  </a:cubicBezTo>
                  <a:cubicBezTo>
                    <a:pt x="1360" y="2917"/>
                    <a:pt x="1368" y="2910"/>
                    <a:pt x="1360" y="2898"/>
                  </a:cubicBezTo>
                  <a:cubicBezTo>
                    <a:pt x="1354" y="2898"/>
                    <a:pt x="1323" y="2854"/>
                    <a:pt x="1323" y="2841"/>
                  </a:cubicBezTo>
                  <a:cubicBezTo>
                    <a:pt x="1317" y="2841"/>
                    <a:pt x="1292" y="2835"/>
                    <a:pt x="1292" y="2829"/>
                  </a:cubicBezTo>
                  <a:cubicBezTo>
                    <a:pt x="1248" y="2816"/>
                    <a:pt x="1235" y="2797"/>
                    <a:pt x="1211" y="2766"/>
                  </a:cubicBezTo>
                  <a:cubicBezTo>
                    <a:pt x="1204" y="2753"/>
                    <a:pt x="1179" y="2747"/>
                    <a:pt x="1179" y="2735"/>
                  </a:cubicBezTo>
                  <a:cubicBezTo>
                    <a:pt x="1154" y="2697"/>
                    <a:pt x="1142" y="2627"/>
                    <a:pt x="1085" y="2627"/>
                  </a:cubicBezTo>
                  <a:cubicBezTo>
                    <a:pt x="1060" y="2627"/>
                    <a:pt x="1060" y="2647"/>
                    <a:pt x="1048" y="2653"/>
                  </a:cubicBezTo>
                  <a:cubicBezTo>
                    <a:pt x="1022" y="2672"/>
                    <a:pt x="1003" y="2703"/>
                    <a:pt x="965" y="2703"/>
                  </a:cubicBezTo>
                  <a:cubicBezTo>
                    <a:pt x="934" y="2703"/>
                    <a:pt x="916" y="2684"/>
                    <a:pt x="884" y="2684"/>
                  </a:cubicBezTo>
                  <a:cubicBezTo>
                    <a:pt x="865" y="2684"/>
                    <a:pt x="840" y="2703"/>
                    <a:pt x="840" y="2728"/>
                  </a:cubicBezTo>
                  <a:cubicBezTo>
                    <a:pt x="844" y="2741"/>
                    <a:pt x="850" y="2754"/>
                    <a:pt x="853" y="2766"/>
                  </a:cubicBezTo>
                  <a:cubicBezTo>
                    <a:pt x="840" y="2797"/>
                    <a:pt x="809" y="2810"/>
                    <a:pt x="778" y="2823"/>
                  </a:cubicBezTo>
                  <a:cubicBezTo>
                    <a:pt x="752" y="2829"/>
                    <a:pt x="709" y="2898"/>
                    <a:pt x="709" y="2935"/>
                  </a:cubicBezTo>
                  <a:cubicBezTo>
                    <a:pt x="709" y="2955"/>
                    <a:pt x="714" y="2955"/>
                    <a:pt x="728" y="2961"/>
                  </a:cubicBezTo>
                  <a:cubicBezTo>
                    <a:pt x="709" y="2998"/>
                    <a:pt x="697" y="3017"/>
                    <a:pt x="665" y="3036"/>
                  </a:cubicBezTo>
                  <a:cubicBezTo>
                    <a:pt x="652" y="3043"/>
                    <a:pt x="646" y="3086"/>
                    <a:pt x="614" y="3080"/>
                  </a:cubicBezTo>
                  <a:lnTo>
                    <a:pt x="614" y="3080"/>
                  </a:lnTo>
                  <a:cubicBezTo>
                    <a:pt x="602" y="3074"/>
                    <a:pt x="578" y="3086"/>
                    <a:pt x="571" y="3086"/>
                  </a:cubicBezTo>
                  <a:cubicBezTo>
                    <a:pt x="540" y="3086"/>
                    <a:pt x="521" y="3118"/>
                    <a:pt x="489" y="3118"/>
                  </a:cubicBezTo>
                  <a:cubicBezTo>
                    <a:pt x="464" y="3118"/>
                    <a:pt x="464" y="3055"/>
                    <a:pt x="427" y="3055"/>
                  </a:cubicBezTo>
                  <a:cubicBezTo>
                    <a:pt x="408" y="3055"/>
                    <a:pt x="389" y="3067"/>
                    <a:pt x="363" y="3067"/>
                  </a:cubicBezTo>
                  <a:cubicBezTo>
                    <a:pt x="358" y="3067"/>
                    <a:pt x="358" y="3055"/>
                    <a:pt x="358" y="3055"/>
                  </a:cubicBezTo>
                  <a:lnTo>
                    <a:pt x="358" y="2980"/>
                  </a:lnTo>
                  <a:cubicBezTo>
                    <a:pt x="345" y="2980"/>
                    <a:pt x="332" y="2973"/>
                    <a:pt x="332" y="2955"/>
                  </a:cubicBezTo>
                  <a:cubicBezTo>
                    <a:pt x="332" y="2935"/>
                    <a:pt x="345" y="2929"/>
                    <a:pt x="345" y="2917"/>
                  </a:cubicBezTo>
                  <a:cubicBezTo>
                    <a:pt x="345" y="2873"/>
                    <a:pt x="363" y="2829"/>
                    <a:pt x="363" y="2785"/>
                  </a:cubicBezTo>
                  <a:cubicBezTo>
                    <a:pt x="363" y="2753"/>
                    <a:pt x="345" y="2735"/>
                    <a:pt x="345" y="2716"/>
                  </a:cubicBezTo>
                  <a:cubicBezTo>
                    <a:pt x="345" y="2703"/>
                    <a:pt x="395" y="2672"/>
                    <a:pt x="402" y="2672"/>
                  </a:cubicBezTo>
                  <a:cubicBezTo>
                    <a:pt x="408" y="2672"/>
                    <a:pt x="414" y="2678"/>
                    <a:pt x="427" y="2678"/>
                  </a:cubicBezTo>
                  <a:lnTo>
                    <a:pt x="489" y="2678"/>
                  </a:lnTo>
                  <a:cubicBezTo>
                    <a:pt x="495" y="2684"/>
                    <a:pt x="509" y="2684"/>
                    <a:pt x="514" y="2684"/>
                  </a:cubicBezTo>
                  <a:lnTo>
                    <a:pt x="583" y="2684"/>
                  </a:lnTo>
                  <a:cubicBezTo>
                    <a:pt x="602" y="2684"/>
                    <a:pt x="609" y="2690"/>
                    <a:pt x="628" y="2690"/>
                  </a:cubicBezTo>
                  <a:cubicBezTo>
                    <a:pt x="634" y="2690"/>
                    <a:pt x="659" y="2684"/>
                    <a:pt x="665" y="2684"/>
                  </a:cubicBezTo>
                  <a:cubicBezTo>
                    <a:pt x="665" y="2653"/>
                    <a:pt x="683" y="2640"/>
                    <a:pt x="683" y="2609"/>
                  </a:cubicBezTo>
                  <a:cubicBezTo>
                    <a:pt x="683" y="2596"/>
                    <a:pt x="678" y="2571"/>
                    <a:pt x="678" y="2558"/>
                  </a:cubicBezTo>
                  <a:lnTo>
                    <a:pt x="678" y="2558"/>
                  </a:lnTo>
                  <a:cubicBezTo>
                    <a:pt x="678" y="2552"/>
                    <a:pt x="683" y="2540"/>
                    <a:pt x="683" y="2533"/>
                  </a:cubicBezTo>
                  <a:cubicBezTo>
                    <a:pt x="683" y="2521"/>
                    <a:pt x="671" y="2521"/>
                    <a:pt x="671" y="2508"/>
                  </a:cubicBezTo>
                  <a:cubicBezTo>
                    <a:pt x="646" y="2508"/>
                    <a:pt x="634" y="2477"/>
                    <a:pt x="634" y="2452"/>
                  </a:cubicBezTo>
                  <a:cubicBezTo>
                    <a:pt x="628" y="2446"/>
                    <a:pt x="628" y="2439"/>
                    <a:pt x="621" y="2439"/>
                  </a:cubicBezTo>
                  <a:cubicBezTo>
                    <a:pt x="597" y="2427"/>
                    <a:pt x="533" y="2414"/>
                    <a:pt x="533" y="2389"/>
                  </a:cubicBezTo>
                  <a:cubicBezTo>
                    <a:pt x="527" y="2389"/>
                    <a:pt x="527" y="2383"/>
                    <a:pt x="527" y="2383"/>
                  </a:cubicBezTo>
                  <a:cubicBezTo>
                    <a:pt x="527" y="2364"/>
                    <a:pt x="571" y="2351"/>
                    <a:pt x="583" y="2351"/>
                  </a:cubicBezTo>
                  <a:cubicBezTo>
                    <a:pt x="589" y="2358"/>
                    <a:pt x="614" y="2364"/>
                    <a:pt x="628" y="2364"/>
                  </a:cubicBezTo>
                  <a:cubicBezTo>
                    <a:pt x="634" y="2364"/>
                    <a:pt x="652" y="2358"/>
                    <a:pt x="659" y="2358"/>
                  </a:cubicBezTo>
                  <a:lnTo>
                    <a:pt x="659" y="2345"/>
                  </a:lnTo>
                  <a:cubicBezTo>
                    <a:pt x="646" y="2345"/>
                    <a:pt x="652" y="2313"/>
                    <a:pt x="652" y="2313"/>
                  </a:cubicBezTo>
                  <a:lnTo>
                    <a:pt x="652" y="2295"/>
                  </a:lnTo>
                  <a:lnTo>
                    <a:pt x="665" y="2295"/>
                  </a:lnTo>
                  <a:cubicBezTo>
                    <a:pt x="678" y="2313"/>
                    <a:pt x="691" y="2320"/>
                    <a:pt x="709" y="2320"/>
                  </a:cubicBezTo>
                  <a:cubicBezTo>
                    <a:pt x="722" y="2320"/>
                    <a:pt x="734" y="2307"/>
                    <a:pt x="734" y="2295"/>
                  </a:cubicBezTo>
                  <a:cubicBezTo>
                    <a:pt x="778" y="2295"/>
                    <a:pt x="791" y="2257"/>
                    <a:pt x="797" y="2213"/>
                  </a:cubicBezTo>
                  <a:cubicBezTo>
                    <a:pt x="809" y="2213"/>
                    <a:pt x="809" y="2213"/>
                    <a:pt x="815" y="2207"/>
                  </a:cubicBezTo>
                  <a:cubicBezTo>
                    <a:pt x="828" y="2207"/>
                    <a:pt x="884" y="2175"/>
                    <a:pt x="891" y="2169"/>
                  </a:cubicBezTo>
                  <a:cubicBezTo>
                    <a:pt x="903" y="2156"/>
                    <a:pt x="897" y="2138"/>
                    <a:pt x="897" y="2112"/>
                  </a:cubicBezTo>
                  <a:cubicBezTo>
                    <a:pt x="897" y="2106"/>
                    <a:pt x="909" y="2100"/>
                    <a:pt x="916" y="2093"/>
                  </a:cubicBezTo>
                  <a:cubicBezTo>
                    <a:pt x="934" y="2069"/>
                    <a:pt x="953" y="2043"/>
                    <a:pt x="985" y="2043"/>
                  </a:cubicBezTo>
                  <a:cubicBezTo>
                    <a:pt x="1003" y="2043"/>
                    <a:pt x="997" y="2049"/>
                    <a:pt x="1010" y="2043"/>
                  </a:cubicBezTo>
                  <a:cubicBezTo>
                    <a:pt x="1010" y="2049"/>
                    <a:pt x="1016" y="2037"/>
                    <a:pt x="1022" y="2030"/>
                  </a:cubicBezTo>
                  <a:cubicBezTo>
                    <a:pt x="1029" y="2018"/>
                    <a:pt x="1042" y="2030"/>
                    <a:pt x="1054" y="2030"/>
                  </a:cubicBezTo>
                  <a:cubicBezTo>
                    <a:pt x="1065" y="2030"/>
                    <a:pt x="1085" y="2012"/>
                    <a:pt x="1085" y="1999"/>
                  </a:cubicBezTo>
                  <a:cubicBezTo>
                    <a:pt x="1085" y="1993"/>
                    <a:pt x="1079" y="1955"/>
                    <a:pt x="1079" y="1955"/>
                  </a:cubicBezTo>
                  <a:cubicBezTo>
                    <a:pt x="1072" y="1911"/>
                    <a:pt x="1048" y="1892"/>
                    <a:pt x="1048" y="1855"/>
                  </a:cubicBezTo>
                  <a:cubicBezTo>
                    <a:pt x="1048" y="1779"/>
                    <a:pt x="1103" y="1773"/>
                    <a:pt x="1142" y="1741"/>
                  </a:cubicBezTo>
                  <a:lnTo>
                    <a:pt x="1142" y="1760"/>
                  </a:lnTo>
                  <a:cubicBezTo>
                    <a:pt x="1134" y="1779"/>
                    <a:pt x="1134" y="1792"/>
                    <a:pt x="1134" y="1810"/>
                  </a:cubicBezTo>
                  <a:cubicBezTo>
                    <a:pt x="1134" y="1823"/>
                    <a:pt x="1148" y="1829"/>
                    <a:pt x="1160" y="1829"/>
                  </a:cubicBezTo>
                  <a:lnTo>
                    <a:pt x="1160" y="1842"/>
                  </a:lnTo>
                  <a:cubicBezTo>
                    <a:pt x="1160" y="1849"/>
                    <a:pt x="1148" y="1855"/>
                    <a:pt x="1142" y="1861"/>
                  </a:cubicBezTo>
                  <a:cubicBezTo>
                    <a:pt x="1129" y="1880"/>
                    <a:pt x="1129" y="1886"/>
                    <a:pt x="1129" y="1918"/>
                  </a:cubicBezTo>
                  <a:cubicBezTo>
                    <a:pt x="1129" y="1936"/>
                    <a:pt x="1134" y="1943"/>
                    <a:pt x="1142" y="1949"/>
                  </a:cubicBezTo>
                  <a:cubicBezTo>
                    <a:pt x="1142" y="1955"/>
                    <a:pt x="1166" y="2006"/>
                    <a:pt x="1173" y="2006"/>
                  </a:cubicBezTo>
                  <a:cubicBezTo>
                    <a:pt x="1211" y="2006"/>
                    <a:pt x="1242" y="1961"/>
                    <a:pt x="1273" y="1967"/>
                  </a:cubicBezTo>
                  <a:cubicBezTo>
                    <a:pt x="1273" y="1974"/>
                    <a:pt x="1268" y="1980"/>
                    <a:pt x="1268" y="1987"/>
                  </a:cubicBezTo>
                  <a:cubicBezTo>
                    <a:pt x="1268" y="1993"/>
                    <a:pt x="1285" y="2012"/>
                    <a:pt x="1285" y="2012"/>
                  </a:cubicBezTo>
                  <a:cubicBezTo>
                    <a:pt x="1304" y="2012"/>
                    <a:pt x="1304" y="1999"/>
                    <a:pt x="1311" y="1993"/>
                  </a:cubicBezTo>
                  <a:cubicBezTo>
                    <a:pt x="1336" y="1980"/>
                    <a:pt x="1354" y="1987"/>
                    <a:pt x="1380" y="1974"/>
                  </a:cubicBezTo>
                  <a:cubicBezTo>
                    <a:pt x="1392" y="1967"/>
                    <a:pt x="1417" y="1943"/>
                    <a:pt x="1430" y="1943"/>
                  </a:cubicBezTo>
                  <a:cubicBezTo>
                    <a:pt x="1449" y="1943"/>
                    <a:pt x="1473" y="1943"/>
                    <a:pt x="1480" y="1949"/>
                  </a:cubicBezTo>
                  <a:cubicBezTo>
                    <a:pt x="1480" y="1955"/>
                    <a:pt x="1473" y="1961"/>
                    <a:pt x="1473" y="1967"/>
                  </a:cubicBezTo>
                  <a:cubicBezTo>
                    <a:pt x="1493" y="1967"/>
                    <a:pt x="1511" y="1967"/>
                    <a:pt x="1530" y="1961"/>
                  </a:cubicBezTo>
                  <a:cubicBezTo>
                    <a:pt x="1530" y="1905"/>
                    <a:pt x="1580" y="1911"/>
                    <a:pt x="1580" y="1842"/>
                  </a:cubicBezTo>
                  <a:cubicBezTo>
                    <a:pt x="1580" y="1804"/>
                    <a:pt x="1611" y="1723"/>
                    <a:pt x="1636" y="1723"/>
                  </a:cubicBezTo>
                  <a:cubicBezTo>
                    <a:pt x="1662" y="1723"/>
                    <a:pt x="1668" y="1767"/>
                    <a:pt x="1693" y="1767"/>
                  </a:cubicBezTo>
                  <a:cubicBezTo>
                    <a:pt x="1711" y="1767"/>
                    <a:pt x="1756" y="1747"/>
                    <a:pt x="1680" y="1666"/>
                  </a:cubicBezTo>
                  <a:cubicBezTo>
                    <a:pt x="1662" y="1641"/>
                    <a:pt x="1731" y="1609"/>
                    <a:pt x="1768" y="1609"/>
                  </a:cubicBezTo>
                  <a:cubicBezTo>
                    <a:pt x="1800" y="1609"/>
                    <a:pt x="1805" y="1603"/>
                    <a:pt x="1831" y="1603"/>
                  </a:cubicBezTo>
                  <a:cubicBezTo>
                    <a:pt x="1850" y="1603"/>
                    <a:pt x="1893" y="1578"/>
                    <a:pt x="1913" y="1566"/>
                  </a:cubicBezTo>
                  <a:cubicBezTo>
                    <a:pt x="1900" y="1528"/>
                    <a:pt x="1888" y="1521"/>
                    <a:pt x="1875" y="1503"/>
                  </a:cubicBezTo>
                  <a:cubicBezTo>
                    <a:pt x="1862" y="1540"/>
                    <a:pt x="1793" y="1540"/>
                    <a:pt x="1768" y="1540"/>
                  </a:cubicBezTo>
                  <a:cubicBezTo>
                    <a:pt x="1736" y="1547"/>
                    <a:pt x="1705" y="1566"/>
                    <a:pt x="1680" y="1566"/>
                  </a:cubicBezTo>
                  <a:cubicBezTo>
                    <a:pt x="1662" y="1566"/>
                    <a:pt x="1649" y="1560"/>
                    <a:pt x="1649" y="1540"/>
                  </a:cubicBezTo>
                  <a:cubicBezTo>
                    <a:pt x="1619" y="1540"/>
                    <a:pt x="1586" y="1515"/>
                    <a:pt x="1586" y="1478"/>
                  </a:cubicBezTo>
                  <a:cubicBezTo>
                    <a:pt x="1586" y="1465"/>
                    <a:pt x="1599" y="1452"/>
                    <a:pt x="1605" y="1440"/>
                  </a:cubicBezTo>
                  <a:cubicBezTo>
                    <a:pt x="1593" y="1434"/>
                    <a:pt x="1580" y="1396"/>
                    <a:pt x="1580" y="1377"/>
                  </a:cubicBezTo>
                  <a:lnTo>
                    <a:pt x="1580" y="1340"/>
                  </a:lnTo>
                  <a:cubicBezTo>
                    <a:pt x="1636" y="1340"/>
                    <a:pt x="1674" y="1245"/>
                    <a:pt x="1711" y="1220"/>
                  </a:cubicBezTo>
                  <a:cubicBezTo>
                    <a:pt x="1731" y="1201"/>
                    <a:pt x="1762" y="1195"/>
                    <a:pt x="1762" y="1163"/>
                  </a:cubicBezTo>
                  <a:cubicBezTo>
                    <a:pt x="1762" y="1120"/>
                    <a:pt x="1719" y="1113"/>
                    <a:pt x="1680" y="1113"/>
                  </a:cubicBezTo>
                  <a:cubicBezTo>
                    <a:pt x="1631" y="1113"/>
                    <a:pt x="1593" y="1132"/>
                    <a:pt x="1593" y="1182"/>
                  </a:cubicBezTo>
                  <a:cubicBezTo>
                    <a:pt x="1593" y="1201"/>
                    <a:pt x="1599" y="1214"/>
                    <a:pt x="1593" y="1220"/>
                  </a:cubicBezTo>
                  <a:cubicBezTo>
                    <a:pt x="1593" y="1264"/>
                    <a:pt x="1524" y="1295"/>
                    <a:pt x="1493" y="1320"/>
                  </a:cubicBezTo>
                  <a:cubicBezTo>
                    <a:pt x="1468" y="1340"/>
                    <a:pt x="1442" y="1346"/>
                    <a:pt x="1430" y="1377"/>
                  </a:cubicBezTo>
                  <a:cubicBezTo>
                    <a:pt x="1417" y="1402"/>
                    <a:pt x="1430" y="1434"/>
                    <a:pt x="1411" y="1446"/>
                  </a:cubicBezTo>
                  <a:lnTo>
                    <a:pt x="1411" y="1478"/>
                  </a:lnTo>
                  <a:cubicBezTo>
                    <a:pt x="1417" y="1484"/>
                    <a:pt x="1423" y="1497"/>
                    <a:pt x="1423" y="1509"/>
                  </a:cubicBezTo>
                  <a:cubicBezTo>
                    <a:pt x="1449" y="1515"/>
                    <a:pt x="1485" y="1547"/>
                    <a:pt x="1485" y="1584"/>
                  </a:cubicBezTo>
                  <a:cubicBezTo>
                    <a:pt x="1485" y="1609"/>
                    <a:pt x="1442" y="1654"/>
                    <a:pt x="1430" y="1654"/>
                  </a:cubicBezTo>
                  <a:cubicBezTo>
                    <a:pt x="1399" y="1654"/>
                    <a:pt x="1392" y="1704"/>
                    <a:pt x="1392" y="1741"/>
                  </a:cubicBezTo>
                  <a:cubicBezTo>
                    <a:pt x="1392" y="1760"/>
                    <a:pt x="1405" y="1767"/>
                    <a:pt x="1411" y="1767"/>
                  </a:cubicBezTo>
                  <a:cubicBezTo>
                    <a:pt x="1405" y="1817"/>
                    <a:pt x="1373" y="1817"/>
                    <a:pt x="1368" y="1855"/>
                  </a:cubicBezTo>
                  <a:lnTo>
                    <a:pt x="1330" y="1855"/>
                  </a:lnTo>
                  <a:cubicBezTo>
                    <a:pt x="1304" y="1855"/>
                    <a:pt x="1292" y="1911"/>
                    <a:pt x="1260" y="1911"/>
                  </a:cubicBezTo>
                  <a:cubicBezTo>
                    <a:pt x="1248" y="1911"/>
                    <a:pt x="1229" y="1836"/>
                    <a:pt x="1229" y="1823"/>
                  </a:cubicBezTo>
                  <a:lnTo>
                    <a:pt x="1229" y="1810"/>
                  </a:lnTo>
                  <a:cubicBezTo>
                    <a:pt x="1204" y="1779"/>
                    <a:pt x="1204" y="1754"/>
                    <a:pt x="1198" y="1716"/>
                  </a:cubicBezTo>
                  <a:cubicBezTo>
                    <a:pt x="1191" y="1691"/>
                    <a:pt x="1166" y="1685"/>
                    <a:pt x="1166" y="1654"/>
                  </a:cubicBezTo>
                  <a:cubicBezTo>
                    <a:pt x="1166" y="1641"/>
                    <a:pt x="1173" y="1635"/>
                    <a:pt x="1173" y="1629"/>
                  </a:cubicBezTo>
                  <a:cubicBezTo>
                    <a:pt x="1160" y="1616"/>
                    <a:pt x="1154" y="1603"/>
                    <a:pt x="1148" y="1584"/>
                  </a:cubicBezTo>
                  <a:cubicBezTo>
                    <a:pt x="1116" y="1635"/>
                    <a:pt x="1065" y="1704"/>
                    <a:pt x="1010" y="1704"/>
                  </a:cubicBezTo>
                  <a:cubicBezTo>
                    <a:pt x="997" y="1704"/>
                    <a:pt x="940" y="1660"/>
                    <a:pt x="940" y="1654"/>
                  </a:cubicBezTo>
                  <a:cubicBezTo>
                    <a:pt x="940" y="1641"/>
                    <a:pt x="948" y="1603"/>
                    <a:pt x="929" y="1609"/>
                  </a:cubicBezTo>
                  <a:cubicBezTo>
                    <a:pt x="929" y="1597"/>
                    <a:pt x="948" y="1578"/>
                    <a:pt x="953" y="1566"/>
                  </a:cubicBezTo>
                  <a:cubicBezTo>
                    <a:pt x="929" y="1534"/>
                    <a:pt x="929" y="1490"/>
                    <a:pt x="929" y="1440"/>
                  </a:cubicBezTo>
                  <a:cubicBezTo>
                    <a:pt x="929" y="1415"/>
                    <a:pt x="953" y="1415"/>
                    <a:pt x="960" y="1402"/>
                  </a:cubicBezTo>
                  <a:cubicBezTo>
                    <a:pt x="979" y="1371"/>
                    <a:pt x="991" y="1352"/>
                    <a:pt x="1022" y="1340"/>
                  </a:cubicBezTo>
                  <a:cubicBezTo>
                    <a:pt x="1054" y="1333"/>
                    <a:pt x="1085" y="1289"/>
                    <a:pt x="1072" y="1283"/>
                  </a:cubicBezTo>
                  <a:cubicBezTo>
                    <a:pt x="1142" y="1264"/>
                    <a:pt x="1160" y="1201"/>
                    <a:pt x="1204" y="1163"/>
                  </a:cubicBezTo>
                  <a:cubicBezTo>
                    <a:pt x="1223" y="1144"/>
                    <a:pt x="1223" y="1094"/>
                    <a:pt x="1235" y="1094"/>
                  </a:cubicBezTo>
                  <a:cubicBezTo>
                    <a:pt x="1240" y="1079"/>
                    <a:pt x="1244" y="1065"/>
                    <a:pt x="1248" y="1050"/>
                  </a:cubicBezTo>
                  <a:cubicBezTo>
                    <a:pt x="1268" y="1018"/>
                    <a:pt x="1285" y="994"/>
                    <a:pt x="1317" y="981"/>
                  </a:cubicBezTo>
                  <a:cubicBezTo>
                    <a:pt x="1348" y="962"/>
                    <a:pt x="1342" y="900"/>
                    <a:pt x="1311" y="900"/>
                  </a:cubicBezTo>
                  <a:cubicBezTo>
                    <a:pt x="1317" y="887"/>
                    <a:pt x="1317" y="868"/>
                    <a:pt x="1317" y="868"/>
                  </a:cubicBezTo>
                  <a:cubicBezTo>
                    <a:pt x="1317" y="849"/>
                    <a:pt x="1330" y="843"/>
                    <a:pt x="1336" y="843"/>
                  </a:cubicBezTo>
                  <a:cubicBezTo>
                    <a:pt x="1342" y="843"/>
                    <a:pt x="1430" y="824"/>
                    <a:pt x="1417" y="824"/>
                  </a:cubicBezTo>
                  <a:cubicBezTo>
                    <a:pt x="1423" y="811"/>
                    <a:pt x="1436" y="798"/>
                    <a:pt x="1449" y="798"/>
                  </a:cubicBezTo>
                  <a:cubicBezTo>
                    <a:pt x="1462" y="798"/>
                    <a:pt x="1511" y="767"/>
                    <a:pt x="1530" y="761"/>
                  </a:cubicBezTo>
                  <a:cubicBezTo>
                    <a:pt x="1530" y="761"/>
                    <a:pt x="1555" y="736"/>
                    <a:pt x="1586" y="736"/>
                  </a:cubicBezTo>
                  <a:cubicBezTo>
                    <a:pt x="1586" y="736"/>
                    <a:pt x="1680" y="692"/>
                    <a:pt x="1693" y="692"/>
                  </a:cubicBezTo>
                  <a:cubicBezTo>
                    <a:pt x="1719" y="692"/>
                    <a:pt x="1831" y="680"/>
                    <a:pt x="1856" y="667"/>
                  </a:cubicBezTo>
                  <a:cubicBezTo>
                    <a:pt x="1875" y="667"/>
                    <a:pt x="1893" y="673"/>
                    <a:pt x="1900" y="673"/>
                  </a:cubicBezTo>
                  <a:cubicBezTo>
                    <a:pt x="1913" y="673"/>
                    <a:pt x="1944" y="692"/>
                    <a:pt x="1956" y="698"/>
                  </a:cubicBezTo>
                  <a:cubicBezTo>
                    <a:pt x="1944" y="742"/>
                    <a:pt x="1931" y="729"/>
                    <a:pt x="1893" y="742"/>
                  </a:cubicBezTo>
                  <a:cubicBezTo>
                    <a:pt x="1913" y="755"/>
                    <a:pt x="1919" y="755"/>
                    <a:pt x="1919" y="767"/>
                  </a:cubicBezTo>
                  <a:cubicBezTo>
                    <a:pt x="1931" y="767"/>
                    <a:pt x="1962" y="774"/>
                    <a:pt x="1969" y="774"/>
                  </a:cubicBezTo>
                  <a:cubicBezTo>
                    <a:pt x="2000" y="767"/>
                    <a:pt x="2000" y="780"/>
                    <a:pt x="2006" y="780"/>
                  </a:cubicBezTo>
                  <a:cubicBezTo>
                    <a:pt x="2056" y="780"/>
                    <a:pt x="2213" y="874"/>
                    <a:pt x="2282" y="900"/>
                  </a:cubicBezTo>
                  <a:cubicBezTo>
                    <a:pt x="2395" y="943"/>
                    <a:pt x="2376" y="969"/>
                    <a:pt x="2364" y="1006"/>
                  </a:cubicBezTo>
                  <a:cubicBezTo>
                    <a:pt x="2351" y="1057"/>
                    <a:pt x="2333" y="1107"/>
                    <a:pt x="2289" y="1088"/>
                  </a:cubicBezTo>
                  <a:cubicBezTo>
                    <a:pt x="2226" y="1069"/>
                    <a:pt x="2195" y="1075"/>
                    <a:pt x="2132" y="1075"/>
                  </a:cubicBezTo>
                  <a:cubicBezTo>
                    <a:pt x="2164" y="1126"/>
                    <a:pt x="2151" y="1232"/>
                    <a:pt x="2232" y="1238"/>
                  </a:cubicBezTo>
                  <a:lnTo>
                    <a:pt x="2232" y="1169"/>
                  </a:lnTo>
                  <a:cubicBezTo>
                    <a:pt x="2402" y="1258"/>
                    <a:pt x="2382" y="1088"/>
                    <a:pt x="2421" y="1075"/>
                  </a:cubicBezTo>
                  <a:cubicBezTo>
                    <a:pt x="2464" y="1057"/>
                    <a:pt x="2539" y="1100"/>
                    <a:pt x="2539" y="1038"/>
                  </a:cubicBezTo>
                  <a:cubicBezTo>
                    <a:pt x="2539" y="1006"/>
                    <a:pt x="2515" y="1000"/>
                    <a:pt x="2515" y="987"/>
                  </a:cubicBezTo>
                  <a:cubicBezTo>
                    <a:pt x="2583" y="755"/>
                    <a:pt x="2615" y="906"/>
                    <a:pt x="2590" y="981"/>
                  </a:cubicBezTo>
                  <a:cubicBezTo>
                    <a:pt x="2583" y="1000"/>
                    <a:pt x="2607" y="1012"/>
                    <a:pt x="2627" y="1012"/>
                  </a:cubicBezTo>
                  <a:cubicBezTo>
                    <a:pt x="2677" y="1012"/>
                    <a:pt x="2896" y="780"/>
                    <a:pt x="2935" y="880"/>
                  </a:cubicBezTo>
                  <a:cubicBezTo>
                    <a:pt x="2997" y="918"/>
                    <a:pt x="3092" y="849"/>
                    <a:pt x="3135" y="849"/>
                  </a:cubicBezTo>
                  <a:cubicBezTo>
                    <a:pt x="3161" y="849"/>
                    <a:pt x="3210" y="956"/>
                    <a:pt x="3216" y="818"/>
                  </a:cubicBezTo>
                  <a:cubicBezTo>
                    <a:pt x="3216" y="811"/>
                    <a:pt x="3153" y="729"/>
                    <a:pt x="3354" y="786"/>
                  </a:cubicBezTo>
                  <a:cubicBezTo>
                    <a:pt x="3423" y="811"/>
                    <a:pt x="3617" y="981"/>
                    <a:pt x="3535" y="830"/>
                  </a:cubicBezTo>
                  <a:cubicBezTo>
                    <a:pt x="3498" y="786"/>
                    <a:pt x="3473" y="736"/>
                    <a:pt x="3473" y="654"/>
                  </a:cubicBezTo>
                  <a:cubicBezTo>
                    <a:pt x="3473" y="585"/>
                    <a:pt x="3592" y="466"/>
                    <a:pt x="3655" y="478"/>
                  </a:cubicBezTo>
                  <a:cubicBezTo>
                    <a:pt x="3781" y="509"/>
                    <a:pt x="3700" y="535"/>
                    <a:pt x="3700" y="591"/>
                  </a:cubicBezTo>
                  <a:cubicBezTo>
                    <a:pt x="3700" y="648"/>
                    <a:pt x="3712" y="912"/>
                    <a:pt x="3774" y="912"/>
                  </a:cubicBezTo>
                  <a:cubicBezTo>
                    <a:pt x="3818" y="912"/>
                    <a:pt x="3762" y="786"/>
                    <a:pt x="3793" y="742"/>
                  </a:cubicBezTo>
                  <a:cubicBezTo>
                    <a:pt x="3837" y="686"/>
                    <a:pt x="3818" y="629"/>
                    <a:pt x="3806" y="578"/>
                  </a:cubicBezTo>
                  <a:cubicBezTo>
                    <a:pt x="3850" y="554"/>
                    <a:pt x="3868" y="598"/>
                    <a:pt x="3906" y="535"/>
                  </a:cubicBezTo>
                  <a:cubicBezTo>
                    <a:pt x="4012" y="535"/>
                    <a:pt x="4018" y="554"/>
                    <a:pt x="4050" y="535"/>
                  </a:cubicBezTo>
                  <a:cubicBezTo>
                    <a:pt x="4050" y="503"/>
                    <a:pt x="4032" y="484"/>
                    <a:pt x="4032" y="460"/>
                  </a:cubicBezTo>
                  <a:cubicBezTo>
                    <a:pt x="4032" y="365"/>
                    <a:pt x="4214" y="384"/>
                    <a:pt x="4257" y="384"/>
                  </a:cubicBezTo>
                  <a:cubicBezTo>
                    <a:pt x="4294" y="384"/>
                    <a:pt x="4301" y="309"/>
                    <a:pt x="4320" y="289"/>
                  </a:cubicBezTo>
                  <a:cubicBezTo>
                    <a:pt x="4426" y="170"/>
                    <a:pt x="4634" y="158"/>
                    <a:pt x="4683" y="138"/>
                  </a:cubicBezTo>
                  <a:cubicBezTo>
                    <a:pt x="4665" y="220"/>
                    <a:pt x="4853" y="132"/>
                    <a:pt x="4884" y="101"/>
                  </a:cubicBezTo>
                  <a:cubicBezTo>
                    <a:pt x="4922" y="69"/>
                    <a:pt x="4953" y="0"/>
                    <a:pt x="5028" y="0"/>
                  </a:cubicBezTo>
                  <a:cubicBezTo>
                    <a:pt x="5091" y="0"/>
                    <a:pt x="5122" y="44"/>
                    <a:pt x="5134" y="95"/>
                  </a:cubicBezTo>
                  <a:lnTo>
                    <a:pt x="5291" y="95"/>
                  </a:lnTo>
                  <a:cubicBezTo>
                    <a:pt x="5655" y="201"/>
                    <a:pt x="5210" y="340"/>
                    <a:pt x="5166" y="409"/>
                  </a:cubicBezTo>
                  <a:cubicBezTo>
                    <a:pt x="5166" y="409"/>
                    <a:pt x="5178" y="554"/>
                    <a:pt x="5367" y="365"/>
                  </a:cubicBezTo>
                  <a:cubicBezTo>
                    <a:pt x="5404" y="428"/>
                    <a:pt x="5598" y="440"/>
                    <a:pt x="5648" y="453"/>
                  </a:cubicBezTo>
                  <a:lnTo>
                    <a:pt x="5805" y="453"/>
                  </a:lnTo>
                  <a:cubicBezTo>
                    <a:pt x="5805" y="397"/>
                    <a:pt x="5830" y="378"/>
                    <a:pt x="5868" y="384"/>
                  </a:cubicBezTo>
                  <a:cubicBezTo>
                    <a:pt x="6163" y="415"/>
                    <a:pt x="6050" y="503"/>
                    <a:pt x="6050" y="516"/>
                  </a:cubicBezTo>
                  <a:cubicBezTo>
                    <a:pt x="6050" y="566"/>
                    <a:pt x="6075" y="654"/>
                    <a:pt x="6138" y="654"/>
                  </a:cubicBezTo>
                  <a:cubicBezTo>
                    <a:pt x="6156" y="654"/>
                    <a:pt x="6169" y="598"/>
                    <a:pt x="6169" y="578"/>
                  </a:cubicBezTo>
                  <a:cubicBezTo>
                    <a:pt x="6219" y="578"/>
                    <a:pt x="6225" y="617"/>
                    <a:pt x="6264" y="617"/>
                  </a:cubicBezTo>
                  <a:lnTo>
                    <a:pt x="6501" y="617"/>
                  </a:lnTo>
                  <a:cubicBezTo>
                    <a:pt x="6507" y="554"/>
                    <a:pt x="6526" y="478"/>
                    <a:pt x="6639" y="478"/>
                  </a:cubicBezTo>
                  <a:cubicBezTo>
                    <a:pt x="6753" y="478"/>
                    <a:pt x="6846" y="503"/>
                    <a:pt x="6934" y="541"/>
                  </a:cubicBezTo>
                  <a:cubicBezTo>
                    <a:pt x="6978" y="554"/>
                    <a:pt x="6978" y="598"/>
                    <a:pt x="7009" y="629"/>
                  </a:cubicBezTo>
                  <a:cubicBezTo>
                    <a:pt x="7040" y="660"/>
                    <a:pt x="7121" y="635"/>
                    <a:pt x="7178" y="635"/>
                  </a:cubicBezTo>
                  <a:cubicBezTo>
                    <a:pt x="7272" y="635"/>
                    <a:pt x="7323" y="667"/>
                    <a:pt x="7341" y="761"/>
                  </a:cubicBezTo>
                  <a:lnTo>
                    <a:pt x="7680" y="767"/>
                  </a:lnTo>
                  <a:cubicBezTo>
                    <a:pt x="7705" y="767"/>
                    <a:pt x="7818" y="937"/>
                    <a:pt x="7774" y="767"/>
                  </a:cubicBezTo>
                  <a:cubicBezTo>
                    <a:pt x="7768" y="742"/>
                    <a:pt x="7799" y="736"/>
                    <a:pt x="7842" y="736"/>
                  </a:cubicBezTo>
                  <a:cubicBezTo>
                    <a:pt x="8011" y="736"/>
                    <a:pt x="8169" y="818"/>
                    <a:pt x="8282" y="900"/>
                  </a:cubicBezTo>
                  <a:cubicBezTo>
                    <a:pt x="8362" y="956"/>
                    <a:pt x="8539" y="1006"/>
                    <a:pt x="8588" y="1088"/>
                  </a:cubicBezTo>
                  <a:cubicBezTo>
                    <a:pt x="8551" y="1107"/>
                    <a:pt x="8526" y="1100"/>
                    <a:pt x="8500" y="1138"/>
                  </a:cubicBezTo>
                  <a:cubicBezTo>
                    <a:pt x="8482" y="1157"/>
                    <a:pt x="8476" y="1220"/>
                    <a:pt x="8451" y="1220"/>
                  </a:cubicBezTo>
                  <a:cubicBezTo>
                    <a:pt x="8382" y="1220"/>
                    <a:pt x="8306" y="1075"/>
                    <a:pt x="8219" y="1075"/>
                  </a:cubicBezTo>
                  <a:cubicBezTo>
                    <a:pt x="8188" y="1075"/>
                    <a:pt x="8200" y="1120"/>
                    <a:pt x="8194" y="1138"/>
                  </a:cubicBezTo>
                  <a:cubicBezTo>
                    <a:pt x="8175" y="1176"/>
                    <a:pt x="8094" y="1163"/>
                    <a:pt x="8094" y="1238"/>
                  </a:cubicBezTo>
                  <a:cubicBezTo>
                    <a:pt x="8094" y="1270"/>
                    <a:pt x="8262" y="1364"/>
                    <a:pt x="8049" y="1371"/>
                  </a:cubicBezTo>
                  <a:cubicBezTo>
                    <a:pt x="7937" y="1377"/>
                    <a:pt x="7842" y="1572"/>
                    <a:pt x="7717" y="1572"/>
                  </a:cubicBezTo>
                  <a:cubicBezTo>
                    <a:pt x="7674" y="1572"/>
                    <a:pt x="7560" y="1409"/>
                    <a:pt x="7448" y="1710"/>
                  </a:cubicBezTo>
                  <a:cubicBezTo>
                    <a:pt x="7429" y="1747"/>
                    <a:pt x="7448" y="1773"/>
                    <a:pt x="7448" y="1792"/>
                  </a:cubicBezTo>
                  <a:cubicBezTo>
                    <a:pt x="7448" y="1823"/>
                    <a:pt x="7391" y="1836"/>
                    <a:pt x="7391" y="1898"/>
                  </a:cubicBezTo>
                  <a:cubicBezTo>
                    <a:pt x="7391" y="1930"/>
                    <a:pt x="7329" y="1943"/>
                    <a:pt x="7335" y="1993"/>
                  </a:cubicBezTo>
                  <a:cubicBezTo>
                    <a:pt x="7278" y="2012"/>
                    <a:pt x="7254" y="2106"/>
                    <a:pt x="7229" y="2156"/>
                  </a:cubicBezTo>
                  <a:cubicBezTo>
                    <a:pt x="7184" y="2118"/>
                    <a:pt x="7166" y="1911"/>
                    <a:pt x="7166" y="1842"/>
                  </a:cubicBezTo>
                  <a:cubicBezTo>
                    <a:pt x="7166" y="1767"/>
                    <a:pt x="7223" y="1729"/>
                    <a:pt x="7254" y="1704"/>
                  </a:cubicBezTo>
                  <a:cubicBezTo>
                    <a:pt x="7297" y="1672"/>
                    <a:pt x="7329" y="1654"/>
                    <a:pt x="7360" y="1603"/>
                  </a:cubicBezTo>
                  <a:cubicBezTo>
                    <a:pt x="7386" y="1560"/>
                    <a:pt x="7423" y="1521"/>
                    <a:pt x="7460" y="1497"/>
                  </a:cubicBezTo>
                  <a:cubicBezTo>
                    <a:pt x="7574" y="1409"/>
                    <a:pt x="7498" y="1371"/>
                    <a:pt x="7479" y="1371"/>
                  </a:cubicBezTo>
                  <a:cubicBezTo>
                    <a:pt x="7323" y="1609"/>
                    <a:pt x="7335" y="1452"/>
                    <a:pt x="7360" y="1434"/>
                  </a:cubicBezTo>
                  <a:cubicBezTo>
                    <a:pt x="7309" y="1421"/>
                    <a:pt x="7297" y="1434"/>
                    <a:pt x="7272" y="1434"/>
                  </a:cubicBezTo>
                  <a:cubicBezTo>
                    <a:pt x="7172" y="1434"/>
                    <a:pt x="7128" y="1503"/>
                    <a:pt x="7104" y="1616"/>
                  </a:cubicBezTo>
                  <a:lnTo>
                    <a:pt x="7021" y="1616"/>
                  </a:lnTo>
                  <a:cubicBezTo>
                    <a:pt x="6984" y="1616"/>
                    <a:pt x="6958" y="1584"/>
                    <a:pt x="6896" y="1584"/>
                  </a:cubicBezTo>
                  <a:cubicBezTo>
                    <a:pt x="6853" y="1584"/>
                    <a:pt x="6677" y="1597"/>
                    <a:pt x="6620" y="1616"/>
                  </a:cubicBezTo>
                  <a:cubicBezTo>
                    <a:pt x="6558" y="1635"/>
                    <a:pt x="6501" y="1729"/>
                    <a:pt x="6458" y="1786"/>
                  </a:cubicBezTo>
                  <a:cubicBezTo>
                    <a:pt x="6426" y="1817"/>
                    <a:pt x="6345" y="1873"/>
                    <a:pt x="6345" y="1924"/>
                  </a:cubicBezTo>
                  <a:cubicBezTo>
                    <a:pt x="6345" y="1930"/>
                    <a:pt x="6389" y="2056"/>
                    <a:pt x="6476" y="1974"/>
                  </a:cubicBezTo>
                  <a:cubicBezTo>
                    <a:pt x="6507" y="1949"/>
                    <a:pt x="6533" y="2043"/>
                    <a:pt x="6533" y="2093"/>
                  </a:cubicBezTo>
                  <a:cubicBezTo>
                    <a:pt x="6533" y="2131"/>
                    <a:pt x="6526" y="2181"/>
                    <a:pt x="6520" y="2200"/>
                  </a:cubicBezTo>
                  <a:cubicBezTo>
                    <a:pt x="6495" y="2244"/>
                    <a:pt x="6538" y="2263"/>
                    <a:pt x="6526" y="2313"/>
                  </a:cubicBezTo>
                  <a:cubicBezTo>
                    <a:pt x="6520" y="2364"/>
                    <a:pt x="6489" y="2420"/>
                    <a:pt x="6464" y="2446"/>
                  </a:cubicBezTo>
                  <a:cubicBezTo>
                    <a:pt x="6407" y="2515"/>
                    <a:pt x="6326" y="2728"/>
                    <a:pt x="6244" y="2728"/>
                  </a:cubicBezTo>
                  <a:cubicBezTo>
                    <a:pt x="6200" y="2728"/>
                    <a:pt x="6144" y="2709"/>
                    <a:pt x="6144" y="2709"/>
                  </a:cubicBezTo>
                  <a:lnTo>
                    <a:pt x="6144" y="2709"/>
                  </a:lnTo>
                  <a:cubicBezTo>
                    <a:pt x="6107" y="2741"/>
                    <a:pt x="6094" y="2772"/>
                    <a:pt x="6075" y="2816"/>
                  </a:cubicBezTo>
                  <a:cubicBezTo>
                    <a:pt x="6069" y="2829"/>
                    <a:pt x="6044" y="2847"/>
                    <a:pt x="6038" y="2860"/>
                  </a:cubicBezTo>
                  <a:cubicBezTo>
                    <a:pt x="6025" y="2873"/>
                    <a:pt x="6006" y="2886"/>
                    <a:pt x="5994" y="2886"/>
                  </a:cubicBezTo>
                  <a:cubicBezTo>
                    <a:pt x="5987" y="2917"/>
                    <a:pt x="5999" y="2935"/>
                    <a:pt x="6018" y="2948"/>
                  </a:cubicBezTo>
                  <a:cubicBezTo>
                    <a:pt x="6050" y="2986"/>
                    <a:pt x="6069" y="3030"/>
                    <a:pt x="6069" y="3093"/>
                  </a:cubicBezTo>
                  <a:cubicBezTo>
                    <a:pt x="6069" y="3137"/>
                    <a:pt x="6062" y="3155"/>
                    <a:pt x="6038" y="3162"/>
                  </a:cubicBezTo>
                  <a:cubicBezTo>
                    <a:pt x="6030" y="3168"/>
                    <a:pt x="5994" y="3168"/>
                    <a:pt x="5994" y="3181"/>
                  </a:cubicBezTo>
                  <a:cubicBezTo>
                    <a:pt x="5975" y="3187"/>
                    <a:pt x="5975" y="3187"/>
                    <a:pt x="5968" y="3200"/>
                  </a:cubicBezTo>
                  <a:lnTo>
                    <a:pt x="5944" y="3200"/>
                  </a:lnTo>
                  <a:cubicBezTo>
                    <a:pt x="5944" y="3193"/>
                    <a:pt x="5949" y="3187"/>
                    <a:pt x="5956" y="3175"/>
                  </a:cubicBezTo>
                  <a:cubicBezTo>
                    <a:pt x="5944" y="3175"/>
                    <a:pt x="5944" y="3168"/>
                    <a:pt x="5944" y="3162"/>
                  </a:cubicBezTo>
                  <a:cubicBezTo>
                    <a:pt x="5944" y="3149"/>
                    <a:pt x="5956" y="3124"/>
                    <a:pt x="5956" y="3118"/>
                  </a:cubicBezTo>
                  <a:cubicBezTo>
                    <a:pt x="5956" y="3106"/>
                    <a:pt x="5949" y="3099"/>
                    <a:pt x="5949" y="3086"/>
                  </a:cubicBezTo>
                  <a:cubicBezTo>
                    <a:pt x="5944" y="3086"/>
                    <a:pt x="5937" y="3080"/>
                    <a:pt x="5937" y="3074"/>
                  </a:cubicBezTo>
                  <a:lnTo>
                    <a:pt x="5937" y="3061"/>
                  </a:lnTo>
                  <a:cubicBezTo>
                    <a:pt x="5949" y="3061"/>
                    <a:pt x="5962" y="3049"/>
                    <a:pt x="5962" y="3036"/>
                  </a:cubicBezTo>
                  <a:cubicBezTo>
                    <a:pt x="5962" y="3017"/>
                    <a:pt x="5937" y="2998"/>
                    <a:pt x="5918" y="2998"/>
                  </a:cubicBezTo>
                  <a:cubicBezTo>
                    <a:pt x="5913" y="2998"/>
                    <a:pt x="5905" y="3011"/>
                    <a:pt x="5899" y="3011"/>
                  </a:cubicBezTo>
                  <a:cubicBezTo>
                    <a:pt x="5893" y="3011"/>
                    <a:pt x="5887" y="2992"/>
                    <a:pt x="5887" y="2980"/>
                  </a:cubicBezTo>
                  <a:cubicBezTo>
                    <a:pt x="5887" y="2961"/>
                    <a:pt x="5899" y="2961"/>
                    <a:pt x="5899" y="2942"/>
                  </a:cubicBezTo>
                  <a:cubicBezTo>
                    <a:pt x="5899" y="2923"/>
                    <a:pt x="5893" y="2923"/>
                    <a:pt x="5899" y="2904"/>
                  </a:cubicBezTo>
                  <a:cubicBezTo>
                    <a:pt x="5880" y="2904"/>
                    <a:pt x="5874" y="2886"/>
                    <a:pt x="5856" y="2886"/>
                  </a:cubicBezTo>
                  <a:cubicBezTo>
                    <a:pt x="5811" y="2886"/>
                    <a:pt x="5774" y="2935"/>
                    <a:pt x="5736" y="2935"/>
                  </a:cubicBezTo>
                  <a:cubicBezTo>
                    <a:pt x="5736" y="2904"/>
                    <a:pt x="5762" y="2892"/>
                    <a:pt x="5762" y="2866"/>
                  </a:cubicBezTo>
                  <a:cubicBezTo>
                    <a:pt x="5762" y="2854"/>
                    <a:pt x="5749" y="2835"/>
                    <a:pt x="5736" y="2835"/>
                  </a:cubicBezTo>
                  <a:cubicBezTo>
                    <a:pt x="5718" y="2835"/>
                    <a:pt x="5710" y="2854"/>
                    <a:pt x="5710" y="2854"/>
                  </a:cubicBezTo>
                  <a:cubicBezTo>
                    <a:pt x="5699" y="2879"/>
                    <a:pt x="5667" y="2904"/>
                    <a:pt x="5648" y="2923"/>
                  </a:cubicBezTo>
                  <a:cubicBezTo>
                    <a:pt x="5630" y="2935"/>
                    <a:pt x="5586" y="2923"/>
                    <a:pt x="5586" y="2961"/>
                  </a:cubicBezTo>
                  <a:cubicBezTo>
                    <a:pt x="5586" y="2980"/>
                    <a:pt x="5610" y="2986"/>
                    <a:pt x="5617" y="2992"/>
                  </a:cubicBezTo>
                  <a:cubicBezTo>
                    <a:pt x="5636" y="3011"/>
                    <a:pt x="5630" y="3024"/>
                    <a:pt x="5648" y="3043"/>
                  </a:cubicBezTo>
                  <a:cubicBezTo>
                    <a:pt x="5655" y="3049"/>
                    <a:pt x="5674" y="3043"/>
                    <a:pt x="5687" y="3043"/>
                  </a:cubicBezTo>
                  <a:cubicBezTo>
                    <a:pt x="5693" y="3043"/>
                    <a:pt x="5693" y="3004"/>
                    <a:pt x="5705" y="3004"/>
                  </a:cubicBezTo>
                  <a:cubicBezTo>
                    <a:pt x="5718" y="3004"/>
                    <a:pt x="5724" y="3017"/>
                    <a:pt x="5736" y="3024"/>
                  </a:cubicBezTo>
                  <a:cubicBezTo>
                    <a:pt x="5756" y="3043"/>
                    <a:pt x="5780" y="3024"/>
                    <a:pt x="5793" y="3043"/>
                  </a:cubicBezTo>
                  <a:cubicBezTo>
                    <a:pt x="5762" y="3074"/>
                    <a:pt x="5699" y="3074"/>
                    <a:pt x="5687" y="3124"/>
                  </a:cubicBezTo>
                  <a:cubicBezTo>
                    <a:pt x="5679" y="3143"/>
                    <a:pt x="5655" y="3149"/>
                    <a:pt x="5655" y="3168"/>
                  </a:cubicBezTo>
                  <a:cubicBezTo>
                    <a:pt x="5655" y="3193"/>
                    <a:pt x="5679" y="3212"/>
                    <a:pt x="5693" y="3212"/>
                  </a:cubicBezTo>
                  <a:lnTo>
                    <a:pt x="5693" y="3244"/>
                  </a:lnTo>
                  <a:lnTo>
                    <a:pt x="5699" y="3244"/>
                  </a:lnTo>
                  <a:lnTo>
                    <a:pt x="5699" y="3244"/>
                  </a:lnTo>
                  <a:cubicBezTo>
                    <a:pt x="5710" y="3256"/>
                    <a:pt x="5710" y="3275"/>
                    <a:pt x="5710" y="3287"/>
                  </a:cubicBezTo>
                  <a:cubicBezTo>
                    <a:pt x="5743" y="3332"/>
                    <a:pt x="5756" y="3363"/>
                    <a:pt x="5756" y="3432"/>
                  </a:cubicBezTo>
                  <a:cubicBezTo>
                    <a:pt x="5756" y="3489"/>
                    <a:pt x="5730" y="3501"/>
                    <a:pt x="5730" y="3539"/>
                  </a:cubicBezTo>
                  <a:cubicBezTo>
                    <a:pt x="5710" y="3546"/>
                    <a:pt x="5674" y="3615"/>
                    <a:pt x="5662" y="3640"/>
                  </a:cubicBezTo>
                  <a:cubicBezTo>
                    <a:pt x="5648" y="3671"/>
                    <a:pt x="5642" y="3734"/>
                    <a:pt x="5605" y="3734"/>
                  </a:cubicBezTo>
                  <a:cubicBezTo>
                    <a:pt x="5605" y="3753"/>
                    <a:pt x="5593" y="3759"/>
                    <a:pt x="5586" y="3766"/>
                  </a:cubicBezTo>
                  <a:cubicBezTo>
                    <a:pt x="5542" y="3797"/>
                    <a:pt x="5529" y="3847"/>
                    <a:pt x="5461" y="3847"/>
                  </a:cubicBezTo>
                  <a:cubicBezTo>
                    <a:pt x="5448" y="3847"/>
                    <a:pt x="5436" y="3828"/>
                    <a:pt x="5423" y="3828"/>
                  </a:cubicBezTo>
                  <a:cubicBezTo>
                    <a:pt x="5416" y="3841"/>
                    <a:pt x="5410" y="3854"/>
                    <a:pt x="5404" y="3866"/>
                  </a:cubicBezTo>
                  <a:cubicBezTo>
                    <a:pt x="5385" y="3884"/>
                    <a:pt x="5359" y="3878"/>
                    <a:pt x="5336" y="3891"/>
                  </a:cubicBezTo>
                  <a:cubicBezTo>
                    <a:pt x="5323" y="3904"/>
                    <a:pt x="5254" y="3923"/>
                    <a:pt x="5254" y="3910"/>
                  </a:cubicBezTo>
                  <a:cubicBezTo>
                    <a:pt x="5228" y="3897"/>
                    <a:pt x="5185" y="3878"/>
                    <a:pt x="5173" y="3916"/>
                  </a:cubicBezTo>
                  <a:cubicBezTo>
                    <a:pt x="5173" y="3916"/>
                    <a:pt x="5173" y="3998"/>
                    <a:pt x="5134" y="4004"/>
                  </a:cubicBezTo>
                  <a:cubicBezTo>
                    <a:pt x="5097" y="4010"/>
                    <a:pt x="5097" y="4061"/>
                    <a:pt x="5097" y="4061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852"/>
              <a:endParaRPr lang="en-GB" sz="1799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98" name="Freeform 181">
              <a:extLst>
                <a:ext uri="{FF2B5EF4-FFF2-40B4-BE49-F238E27FC236}">
                  <a16:creationId xmlns:a16="http://schemas.microsoft.com/office/drawing/2014/main" id="{4D6A7F54-690E-49CF-AAC1-56B8CF921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1" y="1009"/>
              <a:ext cx="1330" cy="1807"/>
            </a:xfrm>
            <a:custGeom>
              <a:avLst/>
              <a:gdLst>
                <a:gd name="T0" fmla="*/ 5551 w 11048"/>
                <a:gd name="T1" fmla="*/ 7126 h 15080"/>
                <a:gd name="T2" fmla="*/ 6304 w 11048"/>
                <a:gd name="T3" fmla="*/ 7415 h 15080"/>
                <a:gd name="T4" fmla="*/ 6855 w 11048"/>
                <a:gd name="T5" fmla="*/ 7868 h 15080"/>
                <a:gd name="T6" fmla="*/ 7345 w 11048"/>
                <a:gd name="T7" fmla="*/ 7993 h 15080"/>
                <a:gd name="T8" fmla="*/ 7508 w 11048"/>
                <a:gd name="T9" fmla="*/ 8471 h 15080"/>
                <a:gd name="T10" fmla="*/ 7245 w 11048"/>
                <a:gd name="T11" fmla="*/ 9501 h 15080"/>
                <a:gd name="T12" fmla="*/ 7772 w 11048"/>
                <a:gd name="T13" fmla="*/ 10455 h 15080"/>
                <a:gd name="T14" fmla="*/ 8074 w 11048"/>
                <a:gd name="T15" fmla="*/ 11537 h 15080"/>
                <a:gd name="T16" fmla="*/ 7848 w 11048"/>
                <a:gd name="T17" fmla="*/ 12981 h 15080"/>
                <a:gd name="T18" fmla="*/ 7822 w 11048"/>
                <a:gd name="T19" fmla="*/ 13848 h 15080"/>
                <a:gd name="T20" fmla="*/ 7809 w 11048"/>
                <a:gd name="T21" fmla="*/ 14578 h 15080"/>
                <a:gd name="T22" fmla="*/ 8123 w 11048"/>
                <a:gd name="T23" fmla="*/ 14967 h 15080"/>
                <a:gd name="T24" fmla="*/ 8237 w 11048"/>
                <a:gd name="T25" fmla="*/ 14590 h 15080"/>
                <a:gd name="T26" fmla="*/ 8513 w 11048"/>
                <a:gd name="T27" fmla="*/ 13660 h 15080"/>
                <a:gd name="T28" fmla="*/ 8788 w 11048"/>
                <a:gd name="T29" fmla="*/ 12957 h 15080"/>
                <a:gd name="T30" fmla="*/ 9103 w 11048"/>
                <a:gd name="T31" fmla="*/ 12416 h 15080"/>
                <a:gd name="T32" fmla="*/ 9893 w 11048"/>
                <a:gd name="T33" fmla="*/ 11574 h 15080"/>
                <a:gd name="T34" fmla="*/ 10621 w 11048"/>
                <a:gd name="T35" fmla="*/ 10795 h 15080"/>
                <a:gd name="T36" fmla="*/ 11048 w 11048"/>
                <a:gd name="T37" fmla="*/ 9501 h 15080"/>
                <a:gd name="T38" fmla="*/ 10170 w 11048"/>
                <a:gd name="T39" fmla="*/ 8985 h 15080"/>
                <a:gd name="T40" fmla="*/ 9693 w 11048"/>
                <a:gd name="T41" fmla="*/ 8433 h 15080"/>
                <a:gd name="T42" fmla="*/ 8877 w 11048"/>
                <a:gd name="T43" fmla="*/ 7981 h 15080"/>
                <a:gd name="T44" fmla="*/ 7911 w 11048"/>
                <a:gd name="T45" fmla="*/ 7654 h 15080"/>
                <a:gd name="T46" fmla="*/ 7182 w 11048"/>
                <a:gd name="T47" fmla="*/ 7917 h 15080"/>
                <a:gd name="T48" fmla="*/ 6542 w 11048"/>
                <a:gd name="T49" fmla="*/ 7213 h 15080"/>
                <a:gd name="T50" fmla="*/ 6580 w 11048"/>
                <a:gd name="T51" fmla="*/ 6648 h 15080"/>
                <a:gd name="T52" fmla="*/ 5838 w 11048"/>
                <a:gd name="T53" fmla="*/ 6711 h 15080"/>
                <a:gd name="T54" fmla="*/ 6153 w 11048"/>
                <a:gd name="T55" fmla="*/ 5743 h 15080"/>
                <a:gd name="T56" fmla="*/ 7044 w 11048"/>
                <a:gd name="T57" fmla="*/ 6045 h 15080"/>
                <a:gd name="T58" fmla="*/ 7496 w 11048"/>
                <a:gd name="T59" fmla="*/ 5241 h 15080"/>
                <a:gd name="T60" fmla="*/ 8023 w 11048"/>
                <a:gd name="T61" fmla="*/ 4411 h 15080"/>
                <a:gd name="T62" fmla="*/ 8625 w 11048"/>
                <a:gd name="T63" fmla="*/ 4060 h 15080"/>
                <a:gd name="T64" fmla="*/ 8412 w 11048"/>
                <a:gd name="T65" fmla="*/ 3330 h 15080"/>
                <a:gd name="T66" fmla="*/ 8902 w 11048"/>
                <a:gd name="T67" fmla="*/ 2538 h 15080"/>
                <a:gd name="T68" fmla="*/ 8300 w 11048"/>
                <a:gd name="T69" fmla="*/ 2187 h 15080"/>
                <a:gd name="T70" fmla="*/ 7396 w 11048"/>
                <a:gd name="T71" fmla="*/ 1798 h 15080"/>
                <a:gd name="T72" fmla="*/ 7069 w 11048"/>
                <a:gd name="T73" fmla="*/ 2903 h 15080"/>
                <a:gd name="T74" fmla="*/ 6039 w 11048"/>
                <a:gd name="T75" fmla="*/ 2011 h 15080"/>
                <a:gd name="T76" fmla="*/ 6743 w 11048"/>
                <a:gd name="T77" fmla="*/ 1006 h 15080"/>
                <a:gd name="T78" fmla="*/ 6881 w 11048"/>
                <a:gd name="T79" fmla="*/ 365 h 15080"/>
                <a:gd name="T80" fmla="*/ 6379 w 11048"/>
                <a:gd name="T81" fmla="*/ 604 h 15080"/>
                <a:gd name="T82" fmla="*/ 5889 w 11048"/>
                <a:gd name="T83" fmla="*/ 126 h 15080"/>
                <a:gd name="T84" fmla="*/ 5461 w 11048"/>
                <a:gd name="T85" fmla="*/ 717 h 15080"/>
                <a:gd name="T86" fmla="*/ 4181 w 11048"/>
                <a:gd name="T87" fmla="*/ 540 h 15080"/>
                <a:gd name="T88" fmla="*/ 2914 w 11048"/>
                <a:gd name="T89" fmla="*/ 390 h 15080"/>
                <a:gd name="T90" fmla="*/ 1559 w 11048"/>
                <a:gd name="T91" fmla="*/ 264 h 15080"/>
                <a:gd name="T92" fmla="*/ 767 w 11048"/>
                <a:gd name="T93" fmla="*/ 201 h 15080"/>
                <a:gd name="T94" fmla="*/ 428 w 11048"/>
                <a:gd name="T95" fmla="*/ 1030 h 15080"/>
                <a:gd name="T96" fmla="*/ 515 w 11048"/>
                <a:gd name="T97" fmla="*/ 1308 h 15080"/>
                <a:gd name="T98" fmla="*/ 478 w 11048"/>
                <a:gd name="T99" fmla="*/ 2036 h 15080"/>
                <a:gd name="T100" fmla="*/ 981 w 11048"/>
                <a:gd name="T101" fmla="*/ 2137 h 15080"/>
                <a:gd name="T102" fmla="*/ 969 w 11048"/>
                <a:gd name="T103" fmla="*/ 2425 h 15080"/>
                <a:gd name="T104" fmla="*/ 1307 w 11048"/>
                <a:gd name="T105" fmla="*/ 2124 h 15080"/>
                <a:gd name="T106" fmla="*/ 2537 w 11048"/>
                <a:gd name="T107" fmla="*/ 2237 h 15080"/>
                <a:gd name="T108" fmla="*/ 3654 w 11048"/>
                <a:gd name="T109" fmla="*/ 3457 h 15080"/>
                <a:gd name="T110" fmla="*/ 3579 w 11048"/>
                <a:gd name="T111" fmla="*/ 4197 h 15080"/>
                <a:gd name="T112" fmla="*/ 4244 w 11048"/>
                <a:gd name="T113" fmla="*/ 5806 h 15080"/>
                <a:gd name="T114" fmla="*/ 4735 w 11048"/>
                <a:gd name="T115" fmla="*/ 6586 h 15080"/>
                <a:gd name="T116" fmla="*/ 4370 w 11048"/>
                <a:gd name="T117" fmla="*/ 5542 h 15080"/>
                <a:gd name="T118" fmla="*/ 4961 w 11048"/>
                <a:gd name="T119" fmla="*/ 6322 h 15080"/>
                <a:gd name="connsiteX0" fmla="*/ 4692 w 11048"/>
                <a:gd name="connsiteY0" fmla="*/ 7079 h 15080"/>
                <a:gd name="connsiteX1" fmla="*/ 5036 w 11048"/>
                <a:gd name="connsiteY1" fmla="*/ 7076 h 15080"/>
                <a:gd name="connsiteX2" fmla="*/ 5186 w 11048"/>
                <a:gd name="connsiteY2" fmla="*/ 6799 h 15080"/>
                <a:gd name="connsiteX3" fmla="*/ 5199 w 11048"/>
                <a:gd name="connsiteY3" fmla="*/ 6874 h 15080"/>
                <a:gd name="connsiteX4" fmla="*/ 5337 w 11048"/>
                <a:gd name="connsiteY4" fmla="*/ 6987 h 15080"/>
                <a:gd name="connsiteX5" fmla="*/ 5362 w 11048"/>
                <a:gd name="connsiteY5" fmla="*/ 7013 h 15080"/>
                <a:gd name="connsiteX6" fmla="*/ 5461 w 11048"/>
                <a:gd name="connsiteY6" fmla="*/ 7050 h 15080"/>
                <a:gd name="connsiteX7" fmla="*/ 5551 w 11048"/>
                <a:gd name="connsiteY7" fmla="*/ 7126 h 15080"/>
                <a:gd name="connsiteX8" fmla="*/ 5638 w 11048"/>
                <a:gd name="connsiteY8" fmla="*/ 7138 h 15080"/>
                <a:gd name="connsiteX9" fmla="*/ 5801 w 11048"/>
                <a:gd name="connsiteY9" fmla="*/ 7239 h 15080"/>
                <a:gd name="connsiteX10" fmla="*/ 5864 w 11048"/>
                <a:gd name="connsiteY10" fmla="*/ 7239 h 15080"/>
                <a:gd name="connsiteX11" fmla="*/ 5927 w 11048"/>
                <a:gd name="connsiteY11" fmla="*/ 7277 h 15080"/>
                <a:gd name="connsiteX12" fmla="*/ 6039 w 11048"/>
                <a:gd name="connsiteY12" fmla="*/ 7201 h 15080"/>
                <a:gd name="connsiteX13" fmla="*/ 6102 w 11048"/>
                <a:gd name="connsiteY13" fmla="*/ 7227 h 15080"/>
                <a:gd name="connsiteX14" fmla="*/ 6115 w 11048"/>
                <a:gd name="connsiteY14" fmla="*/ 7227 h 15080"/>
                <a:gd name="connsiteX15" fmla="*/ 6304 w 11048"/>
                <a:gd name="connsiteY15" fmla="*/ 7415 h 15080"/>
                <a:gd name="connsiteX16" fmla="*/ 6454 w 11048"/>
                <a:gd name="connsiteY16" fmla="*/ 7453 h 15080"/>
                <a:gd name="connsiteX17" fmla="*/ 6580 w 11048"/>
                <a:gd name="connsiteY17" fmla="*/ 7515 h 15080"/>
                <a:gd name="connsiteX18" fmla="*/ 6629 w 11048"/>
                <a:gd name="connsiteY18" fmla="*/ 7503 h 15080"/>
                <a:gd name="connsiteX19" fmla="*/ 6655 w 11048"/>
                <a:gd name="connsiteY19" fmla="*/ 7503 h 15080"/>
                <a:gd name="connsiteX20" fmla="*/ 6768 w 11048"/>
                <a:gd name="connsiteY20" fmla="*/ 7666 h 15080"/>
                <a:gd name="connsiteX21" fmla="*/ 6806 w 11048"/>
                <a:gd name="connsiteY21" fmla="*/ 7729 h 15080"/>
                <a:gd name="connsiteX22" fmla="*/ 6831 w 11048"/>
                <a:gd name="connsiteY22" fmla="*/ 7868 h 15080"/>
                <a:gd name="connsiteX23" fmla="*/ 6855 w 11048"/>
                <a:gd name="connsiteY23" fmla="*/ 7868 h 15080"/>
                <a:gd name="connsiteX24" fmla="*/ 6969 w 11048"/>
                <a:gd name="connsiteY24" fmla="*/ 7930 h 15080"/>
                <a:gd name="connsiteX25" fmla="*/ 7018 w 11048"/>
                <a:gd name="connsiteY25" fmla="*/ 8005 h 15080"/>
                <a:gd name="connsiteX26" fmla="*/ 7044 w 11048"/>
                <a:gd name="connsiteY26" fmla="*/ 8031 h 15080"/>
                <a:gd name="connsiteX27" fmla="*/ 7119 w 11048"/>
                <a:gd name="connsiteY27" fmla="*/ 8031 h 15080"/>
                <a:gd name="connsiteX28" fmla="*/ 7219 w 11048"/>
                <a:gd name="connsiteY28" fmla="*/ 8118 h 15080"/>
                <a:gd name="connsiteX29" fmla="*/ 7270 w 11048"/>
                <a:gd name="connsiteY29" fmla="*/ 8068 h 15080"/>
                <a:gd name="connsiteX30" fmla="*/ 7245 w 11048"/>
                <a:gd name="connsiteY30" fmla="*/ 8043 h 15080"/>
                <a:gd name="connsiteX31" fmla="*/ 7345 w 11048"/>
                <a:gd name="connsiteY31" fmla="*/ 7993 h 15080"/>
                <a:gd name="connsiteX32" fmla="*/ 7433 w 11048"/>
                <a:gd name="connsiteY32" fmla="*/ 8080 h 15080"/>
                <a:gd name="connsiteX33" fmla="*/ 7433 w 11048"/>
                <a:gd name="connsiteY33" fmla="*/ 8094 h 15080"/>
                <a:gd name="connsiteX34" fmla="*/ 7496 w 11048"/>
                <a:gd name="connsiteY34" fmla="*/ 8219 h 15080"/>
                <a:gd name="connsiteX35" fmla="*/ 7471 w 11048"/>
                <a:gd name="connsiteY35" fmla="*/ 8307 h 15080"/>
                <a:gd name="connsiteX36" fmla="*/ 7496 w 11048"/>
                <a:gd name="connsiteY36" fmla="*/ 8382 h 15080"/>
                <a:gd name="connsiteX37" fmla="*/ 7496 w 11048"/>
                <a:gd name="connsiteY37" fmla="*/ 8408 h 15080"/>
                <a:gd name="connsiteX38" fmla="*/ 7484 w 11048"/>
                <a:gd name="connsiteY38" fmla="*/ 8433 h 15080"/>
                <a:gd name="connsiteX39" fmla="*/ 7508 w 11048"/>
                <a:gd name="connsiteY39" fmla="*/ 8471 h 15080"/>
                <a:gd name="connsiteX40" fmla="*/ 7382 w 11048"/>
                <a:gd name="connsiteY40" fmla="*/ 8608 h 15080"/>
                <a:gd name="connsiteX41" fmla="*/ 7258 w 11048"/>
                <a:gd name="connsiteY41" fmla="*/ 8759 h 15080"/>
                <a:gd name="connsiteX42" fmla="*/ 7207 w 11048"/>
                <a:gd name="connsiteY42" fmla="*/ 8985 h 15080"/>
                <a:gd name="connsiteX43" fmla="*/ 7245 w 11048"/>
                <a:gd name="connsiteY43" fmla="*/ 9098 h 15080"/>
                <a:gd name="connsiteX44" fmla="*/ 7295 w 11048"/>
                <a:gd name="connsiteY44" fmla="*/ 9112 h 15080"/>
                <a:gd name="connsiteX45" fmla="*/ 7207 w 11048"/>
                <a:gd name="connsiteY45" fmla="*/ 9225 h 15080"/>
                <a:gd name="connsiteX46" fmla="*/ 7169 w 11048"/>
                <a:gd name="connsiteY46" fmla="*/ 9338 h 15080"/>
                <a:gd name="connsiteX47" fmla="*/ 7245 w 11048"/>
                <a:gd name="connsiteY47" fmla="*/ 9501 h 15080"/>
                <a:gd name="connsiteX48" fmla="*/ 7282 w 11048"/>
                <a:gd name="connsiteY48" fmla="*/ 9527 h 15080"/>
                <a:gd name="connsiteX49" fmla="*/ 7321 w 11048"/>
                <a:gd name="connsiteY49" fmla="*/ 9626 h 15080"/>
                <a:gd name="connsiteX50" fmla="*/ 7358 w 11048"/>
                <a:gd name="connsiteY50" fmla="*/ 9652 h 15080"/>
                <a:gd name="connsiteX51" fmla="*/ 7421 w 11048"/>
                <a:gd name="connsiteY51" fmla="*/ 9852 h 15080"/>
                <a:gd name="connsiteX52" fmla="*/ 7520 w 11048"/>
                <a:gd name="connsiteY52" fmla="*/ 10066 h 15080"/>
                <a:gd name="connsiteX53" fmla="*/ 7583 w 11048"/>
                <a:gd name="connsiteY53" fmla="*/ 10205 h 15080"/>
                <a:gd name="connsiteX54" fmla="*/ 7596 w 11048"/>
                <a:gd name="connsiteY54" fmla="*/ 10318 h 15080"/>
                <a:gd name="connsiteX55" fmla="*/ 7772 w 11048"/>
                <a:gd name="connsiteY55" fmla="*/ 10455 h 15080"/>
                <a:gd name="connsiteX56" fmla="*/ 7860 w 11048"/>
                <a:gd name="connsiteY56" fmla="*/ 10531 h 15080"/>
                <a:gd name="connsiteX57" fmla="*/ 7972 w 11048"/>
                <a:gd name="connsiteY57" fmla="*/ 10582 h 15080"/>
                <a:gd name="connsiteX58" fmla="*/ 8098 w 11048"/>
                <a:gd name="connsiteY58" fmla="*/ 10745 h 15080"/>
                <a:gd name="connsiteX59" fmla="*/ 8111 w 11048"/>
                <a:gd name="connsiteY59" fmla="*/ 11035 h 15080"/>
                <a:gd name="connsiteX60" fmla="*/ 8086 w 11048"/>
                <a:gd name="connsiteY60" fmla="*/ 11223 h 15080"/>
                <a:gd name="connsiteX61" fmla="*/ 8086 w 11048"/>
                <a:gd name="connsiteY61" fmla="*/ 11386 h 15080"/>
                <a:gd name="connsiteX62" fmla="*/ 8074 w 11048"/>
                <a:gd name="connsiteY62" fmla="*/ 11499 h 15080"/>
                <a:gd name="connsiteX63" fmla="*/ 8074 w 11048"/>
                <a:gd name="connsiteY63" fmla="*/ 11537 h 15080"/>
                <a:gd name="connsiteX64" fmla="*/ 7998 w 11048"/>
                <a:gd name="connsiteY64" fmla="*/ 11876 h 15080"/>
                <a:gd name="connsiteX65" fmla="*/ 7986 w 11048"/>
                <a:gd name="connsiteY65" fmla="*/ 12039 h 15080"/>
                <a:gd name="connsiteX66" fmla="*/ 7986 w 11048"/>
                <a:gd name="connsiteY66" fmla="*/ 12303 h 15080"/>
                <a:gd name="connsiteX67" fmla="*/ 7948 w 11048"/>
                <a:gd name="connsiteY67" fmla="*/ 12529 h 15080"/>
                <a:gd name="connsiteX68" fmla="*/ 7923 w 11048"/>
                <a:gd name="connsiteY68" fmla="*/ 12555 h 15080"/>
                <a:gd name="connsiteX69" fmla="*/ 7897 w 11048"/>
                <a:gd name="connsiteY69" fmla="*/ 12656 h 15080"/>
                <a:gd name="connsiteX70" fmla="*/ 7822 w 11048"/>
                <a:gd name="connsiteY70" fmla="*/ 12856 h 15080"/>
                <a:gd name="connsiteX71" fmla="*/ 7848 w 11048"/>
                <a:gd name="connsiteY71" fmla="*/ 12981 h 15080"/>
                <a:gd name="connsiteX72" fmla="*/ 7860 w 11048"/>
                <a:gd name="connsiteY72" fmla="*/ 13019 h 15080"/>
                <a:gd name="connsiteX73" fmla="*/ 7834 w 11048"/>
                <a:gd name="connsiteY73" fmla="*/ 13045 h 15080"/>
                <a:gd name="connsiteX74" fmla="*/ 7797 w 11048"/>
                <a:gd name="connsiteY74" fmla="*/ 13195 h 15080"/>
                <a:gd name="connsiteX75" fmla="*/ 7848 w 11048"/>
                <a:gd name="connsiteY75" fmla="*/ 13321 h 15080"/>
                <a:gd name="connsiteX76" fmla="*/ 7885 w 11048"/>
                <a:gd name="connsiteY76" fmla="*/ 13283 h 15080"/>
                <a:gd name="connsiteX77" fmla="*/ 7911 w 11048"/>
                <a:gd name="connsiteY77" fmla="*/ 13283 h 15080"/>
                <a:gd name="connsiteX78" fmla="*/ 7911 w 11048"/>
                <a:gd name="connsiteY78" fmla="*/ 13334 h 15080"/>
                <a:gd name="connsiteX79" fmla="*/ 7822 w 11048"/>
                <a:gd name="connsiteY79" fmla="*/ 13848 h 15080"/>
                <a:gd name="connsiteX80" fmla="*/ 7734 w 11048"/>
                <a:gd name="connsiteY80" fmla="*/ 13787 h 15080"/>
                <a:gd name="connsiteX81" fmla="*/ 7709 w 11048"/>
                <a:gd name="connsiteY81" fmla="*/ 13824 h 15080"/>
                <a:gd name="connsiteX82" fmla="*/ 7709 w 11048"/>
                <a:gd name="connsiteY82" fmla="*/ 13862 h 15080"/>
                <a:gd name="connsiteX83" fmla="*/ 7746 w 11048"/>
                <a:gd name="connsiteY83" fmla="*/ 13987 h 15080"/>
                <a:gd name="connsiteX84" fmla="*/ 7683 w 11048"/>
                <a:gd name="connsiteY84" fmla="*/ 14126 h 15080"/>
                <a:gd name="connsiteX85" fmla="*/ 7734 w 11048"/>
                <a:gd name="connsiteY85" fmla="*/ 14390 h 15080"/>
                <a:gd name="connsiteX86" fmla="*/ 7734 w 11048"/>
                <a:gd name="connsiteY86" fmla="*/ 14440 h 15080"/>
                <a:gd name="connsiteX87" fmla="*/ 7809 w 11048"/>
                <a:gd name="connsiteY87" fmla="*/ 14578 h 15080"/>
                <a:gd name="connsiteX88" fmla="*/ 7785 w 11048"/>
                <a:gd name="connsiteY88" fmla="*/ 14640 h 15080"/>
                <a:gd name="connsiteX89" fmla="*/ 7809 w 11048"/>
                <a:gd name="connsiteY89" fmla="*/ 14654 h 15080"/>
                <a:gd name="connsiteX90" fmla="*/ 7759 w 11048"/>
                <a:gd name="connsiteY90" fmla="*/ 14716 h 15080"/>
                <a:gd name="connsiteX91" fmla="*/ 7785 w 11048"/>
                <a:gd name="connsiteY91" fmla="*/ 14753 h 15080"/>
                <a:gd name="connsiteX92" fmla="*/ 7923 w 11048"/>
                <a:gd name="connsiteY92" fmla="*/ 14842 h 15080"/>
                <a:gd name="connsiteX93" fmla="*/ 7960 w 11048"/>
                <a:gd name="connsiteY93" fmla="*/ 14892 h 15080"/>
                <a:gd name="connsiteX94" fmla="*/ 8011 w 11048"/>
                <a:gd name="connsiteY94" fmla="*/ 14892 h 15080"/>
                <a:gd name="connsiteX95" fmla="*/ 8123 w 11048"/>
                <a:gd name="connsiteY95" fmla="*/ 14967 h 15080"/>
                <a:gd name="connsiteX96" fmla="*/ 8212 w 11048"/>
                <a:gd name="connsiteY96" fmla="*/ 15080 h 15080"/>
                <a:gd name="connsiteX97" fmla="*/ 8287 w 11048"/>
                <a:gd name="connsiteY97" fmla="*/ 15080 h 15080"/>
                <a:gd name="connsiteX98" fmla="*/ 8324 w 11048"/>
                <a:gd name="connsiteY98" fmla="*/ 15068 h 15080"/>
                <a:gd name="connsiteX99" fmla="*/ 8349 w 11048"/>
                <a:gd name="connsiteY99" fmla="*/ 15068 h 15080"/>
                <a:gd name="connsiteX100" fmla="*/ 8501 w 11048"/>
                <a:gd name="connsiteY100" fmla="*/ 15005 h 15080"/>
                <a:gd name="connsiteX101" fmla="*/ 8538 w 11048"/>
                <a:gd name="connsiteY101" fmla="*/ 14993 h 15080"/>
                <a:gd name="connsiteX102" fmla="*/ 8324 w 11048"/>
                <a:gd name="connsiteY102" fmla="*/ 14842 h 15080"/>
                <a:gd name="connsiteX103" fmla="*/ 8237 w 11048"/>
                <a:gd name="connsiteY103" fmla="*/ 14590 h 15080"/>
                <a:gd name="connsiteX104" fmla="*/ 8186 w 11048"/>
                <a:gd name="connsiteY104" fmla="*/ 14515 h 15080"/>
                <a:gd name="connsiteX105" fmla="*/ 8237 w 11048"/>
                <a:gd name="connsiteY105" fmla="*/ 14352 h 15080"/>
                <a:gd name="connsiteX106" fmla="*/ 8336 w 11048"/>
                <a:gd name="connsiteY106" fmla="*/ 14301 h 15080"/>
                <a:gd name="connsiteX107" fmla="*/ 8363 w 11048"/>
                <a:gd name="connsiteY107" fmla="*/ 14176 h 15080"/>
                <a:gd name="connsiteX108" fmla="*/ 8475 w 11048"/>
                <a:gd name="connsiteY108" fmla="*/ 14025 h 15080"/>
                <a:gd name="connsiteX109" fmla="*/ 8349 w 11048"/>
                <a:gd name="connsiteY109" fmla="*/ 13824 h 15080"/>
                <a:gd name="connsiteX110" fmla="*/ 8438 w 11048"/>
                <a:gd name="connsiteY110" fmla="*/ 13698 h 15080"/>
                <a:gd name="connsiteX111" fmla="*/ 8513 w 11048"/>
                <a:gd name="connsiteY111" fmla="*/ 13660 h 15080"/>
                <a:gd name="connsiteX112" fmla="*/ 8588 w 11048"/>
                <a:gd name="connsiteY112" fmla="*/ 13447 h 15080"/>
                <a:gd name="connsiteX113" fmla="*/ 8550 w 11048"/>
                <a:gd name="connsiteY113" fmla="*/ 13396 h 15080"/>
                <a:gd name="connsiteX114" fmla="*/ 8525 w 11048"/>
                <a:gd name="connsiteY114" fmla="*/ 13233 h 15080"/>
                <a:gd name="connsiteX115" fmla="*/ 8562 w 11048"/>
                <a:gd name="connsiteY115" fmla="*/ 13183 h 15080"/>
                <a:gd name="connsiteX116" fmla="*/ 8688 w 11048"/>
                <a:gd name="connsiteY116" fmla="*/ 13233 h 15080"/>
                <a:gd name="connsiteX117" fmla="*/ 8751 w 11048"/>
                <a:gd name="connsiteY117" fmla="*/ 13195 h 15080"/>
                <a:gd name="connsiteX118" fmla="*/ 8751 w 11048"/>
                <a:gd name="connsiteY118" fmla="*/ 13158 h 15080"/>
                <a:gd name="connsiteX119" fmla="*/ 8788 w 11048"/>
                <a:gd name="connsiteY119" fmla="*/ 12957 h 15080"/>
                <a:gd name="connsiteX120" fmla="*/ 8953 w 11048"/>
                <a:gd name="connsiteY120" fmla="*/ 12944 h 15080"/>
                <a:gd name="connsiteX121" fmla="*/ 9128 w 11048"/>
                <a:gd name="connsiteY121" fmla="*/ 12882 h 15080"/>
                <a:gd name="connsiteX122" fmla="*/ 9215 w 11048"/>
                <a:gd name="connsiteY122" fmla="*/ 12769 h 15080"/>
                <a:gd name="connsiteX123" fmla="*/ 9228 w 11048"/>
                <a:gd name="connsiteY123" fmla="*/ 12680 h 15080"/>
                <a:gd name="connsiteX124" fmla="*/ 9166 w 11048"/>
                <a:gd name="connsiteY124" fmla="*/ 12604 h 15080"/>
                <a:gd name="connsiteX125" fmla="*/ 9128 w 11048"/>
                <a:gd name="connsiteY125" fmla="*/ 12491 h 15080"/>
                <a:gd name="connsiteX126" fmla="*/ 9077 w 11048"/>
                <a:gd name="connsiteY126" fmla="*/ 12429 h 15080"/>
                <a:gd name="connsiteX127" fmla="*/ 9103 w 11048"/>
                <a:gd name="connsiteY127" fmla="*/ 12416 h 15080"/>
                <a:gd name="connsiteX128" fmla="*/ 9228 w 11048"/>
                <a:gd name="connsiteY128" fmla="*/ 12454 h 15080"/>
                <a:gd name="connsiteX129" fmla="*/ 9354 w 11048"/>
                <a:gd name="connsiteY129" fmla="*/ 12491 h 15080"/>
                <a:gd name="connsiteX130" fmla="*/ 9579 w 11048"/>
                <a:gd name="connsiteY130" fmla="*/ 12215 h 15080"/>
                <a:gd name="connsiteX131" fmla="*/ 9730 w 11048"/>
                <a:gd name="connsiteY131" fmla="*/ 12027 h 15080"/>
                <a:gd name="connsiteX132" fmla="*/ 9781 w 11048"/>
                <a:gd name="connsiteY132" fmla="*/ 11902 h 15080"/>
                <a:gd name="connsiteX133" fmla="*/ 9781 w 11048"/>
                <a:gd name="connsiteY133" fmla="*/ 11914 h 15080"/>
                <a:gd name="connsiteX134" fmla="*/ 9893 w 11048"/>
                <a:gd name="connsiteY134" fmla="*/ 11737 h 15080"/>
                <a:gd name="connsiteX135" fmla="*/ 9893 w 11048"/>
                <a:gd name="connsiteY135" fmla="*/ 11574 h 15080"/>
                <a:gd name="connsiteX136" fmla="*/ 9919 w 11048"/>
                <a:gd name="connsiteY136" fmla="*/ 11412 h 15080"/>
                <a:gd name="connsiteX137" fmla="*/ 10007 w 11048"/>
                <a:gd name="connsiteY137" fmla="*/ 11348 h 15080"/>
                <a:gd name="connsiteX138" fmla="*/ 10208 w 11048"/>
                <a:gd name="connsiteY138" fmla="*/ 11209 h 15080"/>
                <a:gd name="connsiteX139" fmla="*/ 10233 w 11048"/>
                <a:gd name="connsiteY139" fmla="*/ 11172 h 15080"/>
                <a:gd name="connsiteX140" fmla="*/ 10371 w 11048"/>
                <a:gd name="connsiteY140" fmla="*/ 11148 h 15080"/>
                <a:gd name="connsiteX141" fmla="*/ 10509 w 11048"/>
                <a:gd name="connsiteY141" fmla="*/ 11059 h 15080"/>
                <a:gd name="connsiteX142" fmla="*/ 10521 w 11048"/>
                <a:gd name="connsiteY142" fmla="*/ 10983 h 15080"/>
                <a:gd name="connsiteX143" fmla="*/ 10621 w 11048"/>
                <a:gd name="connsiteY143" fmla="*/ 10795 h 15080"/>
                <a:gd name="connsiteX144" fmla="*/ 10634 w 11048"/>
                <a:gd name="connsiteY144" fmla="*/ 10682 h 15080"/>
                <a:gd name="connsiteX145" fmla="*/ 10672 w 11048"/>
                <a:gd name="connsiteY145" fmla="*/ 10594 h 15080"/>
                <a:gd name="connsiteX146" fmla="*/ 10684 w 11048"/>
                <a:gd name="connsiteY146" fmla="*/ 10556 h 15080"/>
                <a:gd name="connsiteX147" fmla="*/ 10709 w 11048"/>
                <a:gd name="connsiteY147" fmla="*/ 10394 h 15080"/>
                <a:gd name="connsiteX148" fmla="*/ 10709 w 11048"/>
                <a:gd name="connsiteY148" fmla="*/ 10142 h 15080"/>
                <a:gd name="connsiteX149" fmla="*/ 10798 w 11048"/>
                <a:gd name="connsiteY149" fmla="*/ 10041 h 15080"/>
                <a:gd name="connsiteX150" fmla="*/ 10847 w 11048"/>
                <a:gd name="connsiteY150" fmla="*/ 9979 h 15080"/>
                <a:gd name="connsiteX151" fmla="*/ 11048 w 11048"/>
                <a:gd name="connsiteY151" fmla="*/ 9501 h 15080"/>
                <a:gd name="connsiteX152" fmla="*/ 10973 w 11048"/>
                <a:gd name="connsiteY152" fmla="*/ 9338 h 15080"/>
                <a:gd name="connsiteX153" fmla="*/ 10859 w 11048"/>
                <a:gd name="connsiteY153" fmla="*/ 9324 h 15080"/>
                <a:gd name="connsiteX154" fmla="*/ 10697 w 11048"/>
                <a:gd name="connsiteY154" fmla="*/ 9162 h 15080"/>
                <a:gd name="connsiteX155" fmla="*/ 10558 w 11048"/>
                <a:gd name="connsiteY155" fmla="*/ 9112 h 15080"/>
                <a:gd name="connsiteX156" fmla="*/ 10446 w 11048"/>
                <a:gd name="connsiteY156" fmla="*/ 9124 h 15080"/>
                <a:gd name="connsiteX157" fmla="*/ 10320 w 11048"/>
                <a:gd name="connsiteY157" fmla="*/ 9061 h 15080"/>
                <a:gd name="connsiteX158" fmla="*/ 10233 w 11048"/>
                <a:gd name="connsiteY158" fmla="*/ 9023 h 15080"/>
                <a:gd name="connsiteX159" fmla="*/ 10170 w 11048"/>
                <a:gd name="connsiteY159" fmla="*/ 8985 h 15080"/>
                <a:gd name="connsiteX160" fmla="*/ 9982 w 11048"/>
                <a:gd name="connsiteY160" fmla="*/ 8886 h 15080"/>
                <a:gd name="connsiteX161" fmla="*/ 9868 w 11048"/>
                <a:gd name="connsiteY161" fmla="*/ 9011 h 15080"/>
                <a:gd name="connsiteX162" fmla="*/ 9831 w 11048"/>
                <a:gd name="connsiteY162" fmla="*/ 9061 h 15080"/>
                <a:gd name="connsiteX163" fmla="*/ 9705 w 11048"/>
                <a:gd name="connsiteY163" fmla="*/ 8935 h 15080"/>
                <a:gd name="connsiteX164" fmla="*/ 9667 w 11048"/>
                <a:gd name="connsiteY164" fmla="*/ 8898 h 15080"/>
                <a:gd name="connsiteX165" fmla="*/ 9793 w 11048"/>
                <a:gd name="connsiteY165" fmla="*/ 8684 h 15080"/>
                <a:gd name="connsiteX166" fmla="*/ 9742 w 11048"/>
                <a:gd name="connsiteY166" fmla="*/ 8622 h 15080"/>
                <a:gd name="connsiteX167" fmla="*/ 9693 w 11048"/>
                <a:gd name="connsiteY167" fmla="*/ 8433 h 15080"/>
                <a:gd name="connsiteX168" fmla="*/ 9529 w 11048"/>
                <a:gd name="connsiteY168" fmla="*/ 8294 h 15080"/>
                <a:gd name="connsiteX169" fmla="*/ 9516 w 11048"/>
                <a:gd name="connsiteY169" fmla="*/ 8294 h 15080"/>
                <a:gd name="connsiteX170" fmla="*/ 9417 w 11048"/>
                <a:gd name="connsiteY170" fmla="*/ 8257 h 15080"/>
                <a:gd name="connsiteX171" fmla="*/ 9341 w 11048"/>
                <a:gd name="connsiteY171" fmla="*/ 8257 h 15080"/>
                <a:gd name="connsiteX172" fmla="*/ 9115 w 11048"/>
                <a:gd name="connsiteY172" fmla="*/ 8144 h 15080"/>
                <a:gd name="connsiteX173" fmla="*/ 9077 w 11048"/>
                <a:gd name="connsiteY173" fmla="*/ 8132 h 15080"/>
                <a:gd name="connsiteX174" fmla="*/ 8965 w 11048"/>
                <a:gd name="connsiteY174" fmla="*/ 7981 h 15080"/>
                <a:gd name="connsiteX175" fmla="*/ 8877 w 11048"/>
                <a:gd name="connsiteY175" fmla="*/ 7981 h 15080"/>
                <a:gd name="connsiteX176" fmla="*/ 8839 w 11048"/>
                <a:gd name="connsiteY176" fmla="*/ 7868 h 15080"/>
                <a:gd name="connsiteX177" fmla="*/ 8513 w 11048"/>
                <a:gd name="connsiteY177" fmla="*/ 7816 h 15080"/>
                <a:gd name="connsiteX178" fmla="*/ 8450 w 11048"/>
                <a:gd name="connsiteY178" fmla="*/ 7779 h 15080"/>
                <a:gd name="connsiteX179" fmla="*/ 8300 w 11048"/>
                <a:gd name="connsiteY179" fmla="*/ 7779 h 15080"/>
                <a:gd name="connsiteX180" fmla="*/ 8261 w 11048"/>
                <a:gd name="connsiteY180" fmla="*/ 7717 h 15080"/>
                <a:gd name="connsiteX181" fmla="*/ 8137 w 11048"/>
                <a:gd name="connsiteY181" fmla="*/ 7628 h 15080"/>
                <a:gd name="connsiteX182" fmla="*/ 7986 w 11048"/>
                <a:gd name="connsiteY182" fmla="*/ 7590 h 15080"/>
                <a:gd name="connsiteX183" fmla="*/ 7911 w 11048"/>
                <a:gd name="connsiteY183" fmla="*/ 7654 h 15080"/>
                <a:gd name="connsiteX184" fmla="*/ 7709 w 11048"/>
                <a:gd name="connsiteY184" fmla="*/ 7729 h 15080"/>
                <a:gd name="connsiteX185" fmla="*/ 7634 w 11048"/>
                <a:gd name="connsiteY185" fmla="*/ 7804 h 15080"/>
                <a:gd name="connsiteX186" fmla="*/ 7608 w 11048"/>
                <a:gd name="connsiteY186" fmla="*/ 7892 h 15080"/>
                <a:gd name="connsiteX187" fmla="*/ 7559 w 11048"/>
                <a:gd name="connsiteY187" fmla="*/ 7955 h 15080"/>
                <a:gd name="connsiteX188" fmla="*/ 7547 w 11048"/>
                <a:gd name="connsiteY188" fmla="*/ 7967 h 15080"/>
                <a:gd name="connsiteX189" fmla="*/ 7547 w 11048"/>
                <a:gd name="connsiteY189" fmla="*/ 7993 h 15080"/>
                <a:gd name="connsiteX190" fmla="*/ 7345 w 11048"/>
                <a:gd name="connsiteY190" fmla="*/ 7880 h 15080"/>
                <a:gd name="connsiteX191" fmla="*/ 7182 w 11048"/>
                <a:gd name="connsiteY191" fmla="*/ 7917 h 15080"/>
                <a:gd name="connsiteX192" fmla="*/ 7081 w 11048"/>
                <a:gd name="connsiteY192" fmla="*/ 7868 h 15080"/>
                <a:gd name="connsiteX193" fmla="*/ 6969 w 11048"/>
                <a:gd name="connsiteY193" fmla="*/ 7729 h 15080"/>
                <a:gd name="connsiteX194" fmla="*/ 6969 w 11048"/>
                <a:gd name="connsiteY194" fmla="*/ 7515 h 15080"/>
                <a:gd name="connsiteX195" fmla="*/ 6993 w 11048"/>
                <a:gd name="connsiteY195" fmla="*/ 7364 h 15080"/>
                <a:gd name="connsiteX196" fmla="*/ 6993 w 11048"/>
                <a:gd name="connsiteY196" fmla="*/ 7314 h 15080"/>
                <a:gd name="connsiteX197" fmla="*/ 6855 w 11048"/>
                <a:gd name="connsiteY197" fmla="*/ 7239 h 15080"/>
                <a:gd name="connsiteX198" fmla="*/ 6580 w 11048"/>
                <a:gd name="connsiteY198" fmla="*/ 7251 h 15080"/>
                <a:gd name="connsiteX199" fmla="*/ 6542 w 11048"/>
                <a:gd name="connsiteY199" fmla="*/ 7213 h 15080"/>
                <a:gd name="connsiteX200" fmla="*/ 6542 w 11048"/>
                <a:gd name="connsiteY200" fmla="*/ 7201 h 15080"/>
                <a:gd name="connsiteX201" fmla="*/ 6592 w 11048"/>
                <a:gd name="connsiteY201" fmla="*/ 7126 h 15080"/>
                <a:gd name="connsiteX202" fmla="*/ 6617 w 11048"/>
                <a:gd name="connsiteY202" fmla="*/ 6987 h 15080"/>
                <a:gd name="connsiteX203" fmla="*/ 6655 w 11048"/>
                <a:gd name="connsiteY203" fmla="*/ 6874 h 15080"/>
                <a:gd name="connsiteX204" fmla="*/ 6705 w 11048"/>
                <a:gd name="connsiteY204" fmla="*/ 6699 h 15080"/>
                <a:gd name="connsiteX205" fmla="*/ 6705 w 11048"/>
                <a:gd name="connsiteY205" fmla="*/ 6661 h 15080"/>
                <a:gd name="connsiteX206" fmla="*/ 6629 w 11048"/>
                <a:gd name="connsiteY206" fmla="*/ 6648 h 15080"/>
                <a:gd name="connsiteX207" fmla="*/ 6580 w 11048"/>
                <a:gd name="connsiteY207" fmla="*/ 6648 h 15080"/>
                <a:gd name="connsiteX208" fmla="*/ 6403 w 11048"/>
                <a:gd name="connsiteY208" fmla="*/ 6774 h 15080"/>
                <a:gd name="connsiteX209" fmla="*/ 6340 w 11048"/>
                <a:gd name="connsiteY209" fmla="*/ 6925 h 15080"/>
                <a:gd name="connsiteX210" fmla="*/ 6304 w 11048"/>
                <a:gd name="connsiteY210" fmla="*/ 6975 h 15080"/>
                <a:gd name="connsiteX211" fmla="*/ 6241 w 11048"/>
                <a:gd name="connsiteY211" fmla="*/ 6949 h 15080"/>
                <a:gd name="connsiteX212" fmla="*/ 6078 w 11048"/>
                <a:gd name="connsiteY212" fmla="*/ 7001 h 15080"/>
                <a:gd name="connsiteX213" fmla="*/ 6027 w 11048"/>
                <a:gd name="connsiteY213" fmla="*/ 6963 h 15080"/>
                <a:gd name="connsiteX214" fmla="*/ 5901 w 11048"/>
                <a:gd name="connsiteY214" fmla="*/ 6812 h 15080"/>
                <a:gd name="connsiteX215" fmla="*/ 5838 w 11048"/>
                <a:gd name="connsiteY215" fmla="*/ 6711 h 15080"/>
                <a:gd name="connsiteX216" fmla="*/ 5826 w 11048"/>
                <a:gd name="connsiteY216" fmla="*/ 6624 h 15080"/>
                <a:gd name="connsiteX217" fmla="*/ 5801 w 11048"/>
                <a:gd name="connsiteY217" fmla="*/ 6560 h 15080"/>
                <a:gd name="connsiteX218" fmla="*/ 5801 w 11048"/>
                <a:gd name="connsiteY218" fmla="*/ 6360 h 15080"/>
                <a:gd name="connsiteX219" fmla="*/ 5826 w 11048"/>
                <a:gd name="connsiteY219" fmla="*/ 6221 h 15080"/>
                <a:gd name="connsiteX220" fmla="*/ 5813 w 11048"/>
                <a:gd name="connsiteY220" fmla="*/ 6120 h 15080"/>
                <a:gd name="connsiteX221" fmla="*/ 5913 w 11048"/>
                <a:gd name="connsiteY221" fmla="*/ 5894 h 15080"/>
                <a:gd name="connsiteX222" fmla="*/ 5990 w 11048"/>
                <a:gd name="connsiteY222" fmla="*/ 5882 h 15080"/>
                <a:gd name="connsiteX223" fmla="*/ 6153 w 11048"/>
                <a:gd name="connsiteY223" fmla="*/ 5743 h 15080"/>
                <a:gd name="connsiteX224" fmla="*/ 6228 w 11048"/>
                <a:gd name="connsiteY224" fmla="*/ 5781 h 15080"/>
                <a:gd name="connsiteX225" fmla="*/ 6277 w 11048"/>
                <a:gd name="connsiteY225" fmla="*/ 5757 h 15080"/>
                <a:gd name="connsiteX226" fmla="*/ 6491 w 11048"/>
                <a:gd name="connsiteY226" fmla="*/ 5832 h 15080"/>
                <a:gd name="connsiteX227" fmla="*/ 6617 w 11048"/>
                <a:gd name="connsiteY227" fmla="*/ 5719 h 15080"/>
                <a:gd name="connsiteX228" fmla="*/ 6692 w 11048"/>
                <a:gd name="connsiteY228" fmla="*/ 5681 h 15080"/>
                <a:gd name="connsiteX229" fmla="*/ 6843 w 11048"/>
                <a:gd name="connsiteY229" fmla="*/ 5769 h 15080"/>
                <a:gd name="connsiteX230" fmla="*/ 6906 w 11048"/>
                <a:gd name="connsiteY230" fmla="*/ 5719 h 15080"/>
                <a:gd name="connsiteX231" fmla="*/ 7044 w 11048"/>
                <a:gd name="connsiteY231" fmla="*/ 6045 h 15080"/>
                <a:gd name="connsiteX232" fmla="*/ 7132 w 11048"/>
                <a:gd name="connsiteY232" fmla="*/ 6171 h 15080"/>
                <a:gd name="connsiteX233" fmla="*/ 7195 w 11048"/>
                <a:gd name="connsiteY233" fmla="*/ 6259 h 15080"/>
                <a:gd name="connsiteX234" fmla="*/ 7258 w 11048"/>
                <a:gd name="connsiteY234" fmla="*/ 6120 h 15080"/>
                <a:gd name="connsiteX235" fmla="*/ 7219 w 11048"/>
                <a:gd name="connsiteY235" fmla="*/ 5983 h 15080"/>
                <a:gd name="connsiteX236" fmla="*/ 7219 w 11048"/>
                <a:gd name="connsiteY236" fmla="*/ 5969 h 15080"/>
                <a:gd name="connsiteX237" fmla="*/ 7144 w 11048"/>
                <a:gd name="connsiteY237" fmla="*/ 5705 h 15080"/>
                <a:gd name="connsiteX238" fmla="*/ 7457 w 11048"/>
                <a:gd name="connsiteY238" fmla="*/ 5291 h 15080"/>
                <a:gd name="connsiteX239" fmla="*/ 7496 w 11048"/>
                <a:gd name="connsiteY239" fmla="*/ 5241 h 15080"/>
                <a:gd name="connsiteX240" fmla="*/ 7571 w 11048"/>
                <a:gd name="connsiteY240" fmla="*/ 5191 h 15080"/>
                <a:gd name="connsiteX241" fmla="*/ 7608 w 11048"/>
                <a:gd name="connsiteY241" fmla="*/ 5153 h 15080"/>
                <a:gd name="connsiteX242" fmla="*/ 7608 w 11048"/>
                <a:gd name="connsiteY242" fmla="*/ 5003 h 15080"/>
                <a:gd name="connsiteX243" fmla="*/ 7608 w 11048"/>
                <a:gd name="connsiteY243" fmla="*/ 4965 h 15080"/>
                <a:gd name="connsiteX244" fmla="*/ 7622 w 11048"/>
                <a:gd name="connsiteY244" fmla="*/ 4914 h 15080"/>
                <a:gd name="connsiteX245" fmla="*/ 7697 w 11048"/>
                <a:gd name="connsiteY245" fmla="*/ 4776 h 15080"/>
                <a:gd name="connsiteX246" fmla="*/ 7785 w 11048"/>
                <a:gd name="connsiteY246" fmla="*/ 4562 h 15080"/>
                <a:gd name="connsiteX247" fmla="*/ 8023 w 11048"/>
                <a:gd name="connsiteY247" fmla="*/ 4411 h 15080"/>
                <a:gd name="connsiteX248" fmla="*/ 8061 w 11048"/>
                <a:gd name="connsiteY248" fmla="*/ 4336 h 15080"/>
                <a:gd name="connsiteX249" fmla="*/ 8048 w 11048"/>
                <a:gd name="connsiteY249" fmla="*/ 4298 h 15080"/>
                <a:gd name="connsiteX250" fmla="*/ 8186 w 11048"/>
                <a:gd name="connsiteY250" fmla="*/ 4072 h 15080"/>
                <a:gd name="connsiteX251" fmla="*/ 8261 w 11048"/>
                <a:gd name="connsiteY251" fmla="*/ 4072 h 15080"/>
                <a:gd name="connsiteX252" fmla="*/ 8349 w 11048"/>
                <a:gd name="connsiteY252" fmla="*/ 4022 h 15080"/>
                <a:gd name="connsiteX253" fmla="*/ 8424 w 11048"/>
                <a:gd name="connsiteY253" fmla="*/ 4084 h 15080"/>
                <a:gd name="connsiteX254" fmla="*/ 8487 w 11048"/>
                <a:gd name="connsiteY254" fmla="*/ 4173 h 15080"/>
                <a:gd name="connsiteX255" fmla="*/ 8625 w 11048"/>
                <a:gd name="connsiteY255" fmla="*/ 4060 h 15080"/>
                <a:gd name="connsiteX256" fmla="*/ 8839 w 11048"/>
                <a:gd name="connsiteY256" fmla="*/ 3933 h 15080"/>
                <a:gd name="connsiteX257" fmla="*/ 8739 w 11048"/>
                <a:gd name="connsiteY257" fmla="*/ 3896 h 15080"/>
                <a:gd name="connsiteX258" fmla="*/ 8525 w 11048"/>
                <a:gd name="connsiteY258" fmla="*/ 3707 h 15080"/>
                <a:gd name="connsiteX259" fmla="*/ 8550 w 11048"/>
                <a:gd name="connsiteY259" fmla="*/ 3632 h 15080"/>
                <a:gd name="connsiteX260" fmla="*/ 8601 w 11048"/>
                <a:gd name="connsiteY260" fmla="*/ 3495 h 15080"/>
                <a:gd name="connsiteX261" fmla="*/ 8450 w 11048"/>
                <a:gd name="connsiteY261" fmla="*/ 3443 h 15080"/>
                <a:gd name="connsiteX262" fmla="*/ 8336 w 11048"/>
                <a:gd name="connsiteY262" fmla="*/ 3431 h 15080"/>
                <a:gd name="connsiteX263" fmla="*/ 8412 w 11048"/>
                <a:gd name="connsiteY263" fmla="*/ 3330 h 15080"/>
                <a:gd name="connsiteX264" fmla="*/ 8701 w 11048"/>
                <a:gd name="connsiteY264" fmla="*/ 3306 h 15080"/>
                <a:gd name="connsiteX265" fmla="*/ 9014 w 11048"/>
                <a:gd name="connsiteY265" fmla="*/ 3231 h 15080"/>
                <a:gd name="connsiteX266" fmla="*/ 9291 w 11048"/>
                <a:gd name="connsiteY266" fmla="*/ 3042 h 15080"/>
                <a:gd name="connsiteX267" fmla="*/ 9241 w 11048"/>
                <a:gd name="connsiteY267" fmla="*/ 2866 h 15080"/>
                <a:gd name="connsiteX268" fmla="*/ 9215 w 11048"/>
                <a:gd name="connsiteY268" fmla="*/ 2816 h 15080"/>
                <a:gd name="connsiteX269" fmla="*/ 9115 w 11048"/>
                <a:gd name="connsiteY269" fmla="*/ 2703 h 15080"/>
                <a:gd name="connsiteX270" fmla="*/ 8902 w 11048"/>
                <a:gd name="connsiteY270" fmla="*/ 2552 h 15080"/>
                <a:gd name="connsiteX271" fmla="*/ 8902 w 11048"/>
                <a:gd name="connsiteY271" fmla="*/ 2538 h 15080"/>
                <a:gd name="connsiteX272" fmla="*/ 8764 w 11048"/>
                <a:gd name="connsiteY272" fmla="*/ 2451 h 15080"/>
                <a:gd name="connsiteX273" fmla="*/ 8802 w 11048"/>
                <a:gd name="connsiteY273" fmla="*/ 2388 h 15080"/>
                <a:gd name="connsiteX274" fmla="*/ 8788 w 11048"/>
                <a:gd name="connsiteY274" fmla="*/ 2288 h 15080"/>
                <a:gd name="connsiteX275" fmla="*/ 8688 w 11048"/>
                <a:gd name="connsiteY275" fmla="*/ 2149 h 15080"/>
                <a:gd name="connsiteX276" fmla="*/ 8588 w 11048"/>
                <a:gd name="connsiteY276" fmla="*/ 1961 h 15080"/>
                <a:gd name="connsiteX277" fmla="*/ 8538 w 11048"/>
                <a:gd name="connsiteY277" fmla="*/ 1911 h 15080"/>
                <a:gd name="connsiteX278" fmla="*/ 8475 w 11048"/>
                <a:gd name="connsiteY278" fmla="*/ 2011 h 15080"/>
                <a:gd name="connsiteX279" fmla="*/ 8300 w 11048"/>
                <a:gd name="connsiteY279" fmla="*/ 2187 h 15080"/>
                <a:gd name="connsiteX280" fmla="*/ 8212 w 11048"/>
                <a:gd name="connsiteY280" fmla="*/ 2112 h 15080"/>
                <a:gd name="connsiteX281" fmla="*/ 8123 w 11048"/>
                <a:gd name="connsiteY281" fmla="*/ 1873 h 15080"/>
                <a:gd name="connsiteX282" fmla="*/ 7960 w 11048"/>
                <a:gd name="connsiteY282" fmla="*/ 1709 h 15080"/>
                <a:gd name="connsiteX283" fmla="*/ 7785 w 11048"/>
                <a:gd name="connsiteY283" fmla="*/ 1572 h 15080"/>
                <a:gd name="connsiteX284" fmla="*/ 7697 w 11048"/>
                <a:gd name="connsiteY284" fmla="*/ 1610 h 15080"/>
                <a:gd name="connsiteX285" fmla="*/ 7484 w 11048"/>
                <a:gd name="connsiteY285" fmla="*/ 1558 h 15080"/>
                <a:gd name="connsiteX286" fmla="*/ 7396 w 11048"/>
                <a:gd name="connsiteY286" fmla="*/ 1634 h 15080"/>
                <a:gd name="connsiteX287" fmla="*/ 7396 w 11048"/>
                <a:gd name="connsiteY287" fmla="*/ 1798 h 15080"/>
                <a:gd name="connsiteX288" fmla="*/ 7457 w 11048"/>
                <a:gd name="connsiteY288" fmla="*/ 1961 h 15080"/>
                <a:gd name="connsiteX289" fmla="*/ 7345 w 11048"/>
                <a:gd name="connsiteY289" fmla="*/ 2100 h 15080"/>
                <a:gd name="connsiteX290" fmla="*/ 7520 w 11048"/>
                <a:gd name="connsiteY290" fmla="*/ 2514 h 15080"/>
                <a:gd name="connsiteX291" fmla="*/ 7282 w 11048"/>
                <a:gd name="connsiteY291" fmla="*/ 2753 h 15080"/>
                <a:gd name="connsiteX292" fmla="*/ 7382 w 11048"/>
                <a:gd name="connsiteY292" fmla="*/ 3054 h 15080"/>
                <a:gd name="connsiteX293" fmla="*/ 7333 w 11048"/>
                <a:gd name="connsiteY293" fmla="*/ 3142 h 15080"/>
                <a:gd name="connsiteX294" fmla="*/ 7245 w 11048"/>
                <a:gd name="connsiteY294" fmla="*/ 3179 h 15080"/>
                <a:gd name="connsiteX295" fmla="*/ 7069 w 11048"/>
                <a:gd name="connsiteY295" fmla="*/ 2903 h 15080"/>
                <a:gd name="connsiteX296" fmla="*/ 7006 w 11048"/>
                <a:gd name="connsiteY296" fmla="*/ 2639 h 15080"/>
                <a:gd name="connsiteX297" fmla="*/ 6818 w 11048"/>
                <a:gd name="connsiteY297" fmla="*/ 2639 h 15080"/>
                <a:gd name="connsiteX298" fmla="*/ 6454 w 11048"/>
                <a:gd name="connsiteY298" fmla="*/ 2439 h 15080"/>
                <a:gd name="connsiteX299" fmla="*/ 6328 w 11048"/>
                <a:gd name="connsiteY299" fmla="*/ 2364 h 15080"/>
                <a:gd name="connsiteX300" fmla="*/ 6216 w 11048"/>
                <a:gd name="connsiteY300" fmla="*/ 2413 h 15080"/>
                <a:gd name="connsiteX301" fmla="*/ 6102 w 11048"/>
                <a:gd name="connsiteY301" fmla="*/ 2137 h 15080"/>
                <a:gd name="connsiteX302" fmla="*/ 6039 w 11048"/>
                <a:gd name="connsiteY302" fmla="*/ 2175 h 15080"/>
                <a:gd name="connsiteX303" fmla="*/ 6039 w 11048"/>
                <a:gd name="connsiteY303" fmla="*/ 2011 h 15080"/>
                <a:gd name="connsiteX304" fmla="*/ 6141 w 11048"/>
                <a:gd name="connsiteY304" fmla="*/ 1709 h 15080"/>
                <a:gd name="connsiteX305" fmla="*/ 6228 w 11048"/>
                <a:gd name="connsiteY305" fmla="*/ 1534 h 15080"/>
                <a:gd name="connsiteX306" fmla="*/ 6367 w 11048"/>
                <a:gd name="connsiteY306" fmla="*/ 1471 h 15080"/>
                <a:gd name="connsiteX307" fmla="*/ 6454 w 11048"/>
                <a:gd name="connsiteY307" fmla="*/ 1332 h 15080"/>
                <a:gd name="connsiteX308" fmla="*/ 6517 w 11048"/>
                <a:gd name="connsiteY308" fmla="*/ 1332 h 15080"/>
                <a:gd name="connsiteX309" fmla="*/ 6668 w 11048"/>
                <a:gd name="connsiteY309" fmla="*/ 1207 h 15080"/>
                <a:gd name="connsiteX310" fmla="*/ 6668 w 11048"/>
                <a:gd name="connsiteY310" fmla="*/ 1144 h 15080"/>
                <a:gd name="connsiteX311" fmla="*/ 6743 w 11048"/>
                <a:gd name="connsiteY311" fmla="*/ 1006 h 15080"/>
                <a:gd name="connsiteX312" fmla="*/ 6717 w 11048"/>
                <a:gd name="connsiteY312" fmla="*/ 917 h 15080"/>
                <a:gd name="connsiteX313" fmla="*/ 6855 w 11048"/>
                <a:gd name="connsiteY313" fmla="*/ 993 h 15080"/>
                <a:gd name="connsiteX314" fmla="*/ 7156 w 11048"/>
                <a:gd name="connsiteY314" fmla="*/ 780 h 15080"/>
                <a:gd name="connsiteX315" fmla="*/ 7081 w 11048"/>
                <a:gd name="connsiteY315" fmla="*/ 691 h 15080"/>
                <a:gd name="connsiteX316" fmla="*/ 7132 w 11048"/>
                <a:gd name="connsiteY316" fmla="*/ 566 h 15080"/>
                <a:gd name="connsiteX317" fmla="*/ 7132 w 11048"/>
                <a:gd name="connsiteY317" fmla="*/ 479 h 15080"/>
                <a:gd name="connsiteX318" fmla="*/ 6943 w 11048"/>
                <a:gd name="connsiteY318" fmla="*/ 390 h 15080"/>
                <a:gd name="connsiteX319" fmla="*/ 6881 w 11048"/>
                <a:gd name="connsiteY319" fmla="*/ 365 h 15080"/>
                <a:gd name="connsiteX320" fmla="*/ 6806 w 11048"/>
                <a:gd name="connsiteY320" fmla="*/ 427 h 15080"/>
                <a:gd name="connsiteX321" fmla="*/ 6843 w 11048"/>
                <a:gd name="connsiteY321" fmla="*/ 528 h 15080"/>
                <a:gd name="connsiteX322" fmla="*/ 6768 w 11048"/>
                <a:gd name="connsiteY322" fmla="*/ 604 h 15080"/>
                <a:gd name="connsiteX323" fmla="*/ 6705 w 11048"/>
                <a:gd name="connsiteY323" fmla="*/ 767 h 15080"/>
                <a:gd name="connsiteX324" fmla="*/ 6554 w 11048"/>
                <a:gd name="connsiteY324" fmla="*/ 667 h 15080"/>
                <a:gd name="connsiteX325" fmla="*/ 6605 w 11048"/>
                <a:gd name="connsiteY325" fmla="*/ 578 h 15080"/>
                <a:gd name="connsiteX326" fmla="*/ 6491 w 11048"/>
                <a:gd name="connsiteY326" fmla="*/ 453 h 15080"/>
                <a:gd name="connsiteX327" fmla="*/ 6379 w 11048"/>
                <a:gd name="connsiteY327" fmla="*/ 604 h 15080"/>
                <a:gd name="connsiteX328" fmla="*/ 6316 w 11048"/>
                <a:gd name="connsiteY328" fmla="*/ 479 h 15080"/>
                <a:gd name="connsiteX329" fmla="*/ 6340 w 11048"/>
                <a:gd name="connsiteY329" fmla="*/ 427 h 15080"/>
                <a:gd name="connsiteX330" fmla="*/ 6190 w 11048"/>
                <a:gd name="connsiteY330" fmla="*/ 377 h 15080"/>
                <a:gd name="connsiteX331" fmla="*/ 6265 w 11048"/>
                <a:gd name="connsiteY331" fmla="*/ 290 h 15080"/>
                <a:gd name="connsiteX332" fmla="*/ 6178 w 11048"/>
                <a:gd name="connsiteY332" fmla="*/ 177 h 15080"/>
                <a:gd name="connsiteX333" fmla="*/ 6002 w 11048"/>
                <a:gd name="connsiteY333" fmla="*/ 0 h 15080"/>
                <a:gd name="connsiteX334" fmla="*/ 5976 w 11048"/>
                <a:gd name="connsiteY334" fmla="*/ 76 h 15080"/>
                <a:gd name="connsiteX335" fmla="*/ 5889 w 11048"/>
                <a:gd name="connsiteY335" fmla="*/ 126 h 15080"/>
                <a:gd name="connsiteX336" fmla="*/ 5913 w 11048"/>
                <a:gd name="connsiteY336" fmla="*/ 215 h 15080"/>
                <a:gd name="connsiteX337" fmla="*/ 5876 w 11048"/>
                <a:gd name="connsiteY337" fmla="*/ 290 h 15080"/>
                <a:gd name="connsiteX338" fmla="*/ 6078 w 11048"/>
                <a:gd name="connsiteY338" fmla="*/ 453 h 15080"/>
                <a:gd name="connsiteX339" fmla="*/ 6052 w 11048"/>
                <a:gd name="connsiteY339" fmla="*/ 566 h 15080"/>
                <a:gd name="connsiteX340" fmla="*/ 5913 w 11048"/>
                <a:gd name="connsiteY340" fmla="*/ 653 h 15080"/>
                <a:gd name="connsiteX341" fmla="*/ 5776 w 11048"/>
                <a:gd name="connsiteY341" fmla="*/ 604 h 15080"/>
                <a:gd name="connsiteX342" fmla="*/ 5713 w 11048"/>
                <a:gd name="connsiteY342" fmla="*/ 717 h 15080"/>
                <a:gd name="connsiteX343" fmla="*/ 5461 w 11048"/>
                <a:gd name="connsiteY343" fmla="*/ 717 h 15080"/>
                <a:gd name="connsiteX344" fmla="*/ 5085 w 11048"/>
                <a:gd name="connsiteY344" fmla="*/ 516 h 15080"/>
                <a:gd name="connsiteX345" fmla="*/ 4859 w 11048"/>
                <a:gd name="connsiteY345" fmla="*/ 604 h 15080"/>
                <a:gd name="connsiteX346" fmla="*/ 4772 w 11048"/>
                <a:gd name="connsiteY346" fmla="*/ 691 h 15080"/>
                <a:gd name="connsiteX347" fmla="*/ 4583 w 11048"/>
                <a:gd name="connsiteY347" fmla="*/ 691 h 15080"/>
                <a:gd name="connsiteX348" fmla="*/ 4420 w 11048"/>
                <a:gd name="connsiteY348" fmla="*/ 729 h 15080"/>
                <a:gd name="connsiteX349" fmla="*/ 4307 w 11048"/>
                <a:gd name="connsiteY349" fmla="*/ 667 h 15080"/>
                <a:gd name="connsiteX350" fmla="*/ 4407 w 11048"/>
                <a:gd name="connsiteY350" fmla="*/ 629 h 15080"/>
                <a:gd name="connsiteX351" fmla="*/ 4181 w 11048"/>
                <a:gd name="connsiteY351" fmla="*/ 540 h 15080"/>
                <a:gd name="connsiteX352" fmla="*/ 3730 w 11048"/>
                <a:gd name="connsiteY352" fmla="*/ 377 h 15080"/>
                <a:gd name="connsiteX353" fmla="*/ 3604 w 11048"/>
                <a:gd name="connsiteY353" fmla="*/ 427 h 15080"/>
                <a:gd name="connsiteX354" fmla="*/ 3541 w 11048"/>
                <a:gd name="connsiteY354" fmla="*/ 328 h 15080"/>
                <a:gd name="connsiteX355" fmla="*/ 3429 w 11048"/>
                <a:gd name="connsiteY355" fmla="*/ 415 h 15080"/>
                <a:gd name="connsiteX356" fmla="*/ 3278 w 11048"/>
                <a:gd name="connsiteY356" fmla="*/ 264 h 15080"/>
                <a:gd name="connsiteX357" fmla="*/ 3177 w 11048"/>
                <a:gd name="connsiteY357" fmla="*/ 365 h 15080"/>
                <a:gd name="connsiteX358" fmla="*/ 3127 w 11048"/>
                <a:gd name="connsiteY358" fmla="*/ 314 h 15080"/>
                <a:gd name="connsiteX359" fmla="*/ 2914 w 11048"/>
                <a:gd name="connsiteY359" fmla="*/ 390 h 15080"/>
                <a:gd name="connsiteX360" fmla="*/ 2788 w 11048"/>
                <a:gd name="connsiteY360" fmla="*/ 427 h 15080"/>
                <a:gd name="connsiteX361" fmla="*/ 2688 w 11048"/>
                <a:gd name="connsiteY361" fmla="*/ 453 h 15080"/>
                <a:gd name="connsiteX362" fmla="*/ 2613 w 11048"/>
                <a:gd name="connsiteY362" fmla="*/ 540 h 15080"/>
                <a:gd name="connsiteX363" fmla="*/ 2285 w 11048"/>
                <a:gd name="connsiteY363" fmla="*/ 441 h 15080"/>
                <a:gd name="connsiteX364" fmla="*/ 2210 w 11048"/>
                <a:gd name="connsiteY364" fmla="*/ 403 h 15080"/>
                <a:gd name="connsiteX365" fmla="*/ 2023 w 11048"/>
                <a:gd name="connsiteY365" fmla="*/ 328 h 15080"/>
                <a:gd name="connsiteX366" fmla="*/ 1884 w 11048"/>
                <a:gd name="connsiteY366" fmla="*/ 352 h 15080"/>
                <a:gd name="connsiteX367" fmla="*/ 1559 w 11048"/>
                <a:gd name="connsiteY367" fmla="*/ 264 h 15080"/>
                <a:gd name="connsiteX368" fmla="*/ 1331 w 11048"/>
                <a:gd name="connsiteY368" fmla="*/ 264 h 15080"/>
                <a:gd name="connsiteX369" fmla="*/ 1244 w 11048"/>
                <a:gd name="connsiteY369" fmla="*/ 201 h 15080"/>
                <a:gd name="connsiteX370" fmla="*/ 1105 w 11048"/>
                <a:gd name="connsiteY370" fmla="*/ 201 h 15080"/>
                <a:gd name="connsiteX371" fmla="*/ 1030 w 11048"/>
                <a:gd name="connsiteY371" fmla="*/ 163 h 15080"/>
                <a:gd name="connsiteX372" fmla="*/ 969 w 11048"/>
                <a:gd name="connsiteY372" fmla="*/ 201 h 15080"/>
                <a:gd name="connsiteX373" fmla="*/ 993 w 11048"/>
                <a:gd name="connsiteY373" fmla="*/ 163 h 15080"/>
                <a:gd name="connsiteX374" fmla="*/ 893 w 11048"/>
                <a:gd name="connsiteY374" fmla="*/ 114 h 15080"/>
                <a:gd name="connsiteX375" fmla="*/ 767 w 11048"/>
                <a:gd name="connsiteY375" fmla="*/ 201 h 15080"/>
                <a:gd name="connsiteX376" fmla="*/ 666 w 11048"/>
                <a:gd name="connsiteY376" fmla="*/ 215 h 15080"/>
                <a:gd name="connsiteX377" fmla="*/ 289 w 11048"/>
                <a:gd name="connsiteY377" fmla="*/ 540 h 15080"/>
                <a:gd name="connsiteX378" fmla="*/ 126 w 11048"/>
                <a:gd name="connsiteY378" fmla="*/ 540 h 15080"/>
                <a:gd name="connsiteX379" fmla="*/ 90 w 11048"/>
                <a:gd name="connsiteY379" fmla="*/ 641 h 15080"/>
                <a:gd name="connsiteX380" fmla="*/ 240 w 11048"/>
                <a:gd name="connsiteY380" fmla="*/ 717 h 15080"/>
                <a:gd name="connsiteX381" fmla="*/ 328 w 11048"/>
                <a:gd name="connsiteY381" fmla="*/ 856 h 15080"/>
                <a:gd name="connsiteX382" fmla="*/ 503 w 11048"/>
                <a:gd name="connsiteY382" fmla="*/ 1030 h 15080"/>
                <a:gd name="connsiteX383" fmla="*/ 428 w 11048"/>
                <a:gd name="connsiteY383" fmla="*/ 1030 h 15080"/>
                <a:gd name="connsiteX384" fmla="*/ 252 w 11048"/>
                <a:gd name="connsiteY384" fmla="*/ 969 h 15080"/>
                <a:gd name="connsiteX385" fmla="*/ 202 w 11048"/>
                <a:gd name="connsiteY385" fmla="*/ 969 h 15080"/>
                <a:gd name="connsiteX386" fmla="*/ 0 w 11048"/>
                <a:gd name="connsiteY386" fmla="*/ 1106 h 15080"/>
                <a:gd name="connsiteX387" fmla="*/ 76 w 11048"/>
                <a:gd name="connsiteY387" fmla="*/ 1195 h 15080"/>
                <a:gd name="connsiteX388" fmla="*/ 114 w 11048"/>
                <a:gd name="connsiteY388" fmla="*/ 1294 h 15080"/>
                <a:gd name="connsiteX389" fmla="*/ 277 w 11048"/>
                <a:gd name="connsiteY389" fmla="*/ 1294 h 15080"/>
                <a:gd name="connsiteX390" fmla="*/ 391 w 11048"/>
                <a:gd name="connsiteY390" fmla="*/ 1320 h 15080"/>
                <a:gd name="connsiteX391" fmla="*/ 515 w 11048"/>
                <a:gd name="connsiteY391" fmla="*/ 1308 h 15080"/>
                <a:gd name="connsiteX392" fmla="*/ 566 w 11048"/>
                <a:gd name="connsiteY392" fmla="*/ 1395 h 15080"/>
                <a:gd name="connsiteX393" fmla="*/ 340 w 11048"/>
                <a:gd name="connsiteY393" fmla="*/ 1534 h 15080"/>
                <a:gd name="connsiteX394" fmla="*/ 126 w 11048"/>
                <a:gd name="connsiteY394" fmla="*/ 1723 h 15080"/>
                <a:gd name="connsiteX395" fmla="*/ 240 w 11048"/>
                <a:gd name="connsiteY395" fmla="*/ 1873 h 15080"/>
                <a:gd name="connsiteX396" fmla="*/ 202 w 11048"/>
                <a:gd name="connsiteY396" fmla="*/ 1885 h 15080"/>
                <a:gd name="connsiteX397" fmla="*/ 391 w 11048"/>
                <a:gd name="connsiteY397" fmla="*/ 2048 h 15080"/>
                <a:gd name="connsiteX398" fmla="*/ 454 w 11048"/>
                <a:gd name="connsiteY398" fmla="*/ 1987 h 15080"/>
                <a:gd name="connsiteX399" fmla="*/ 478 w 11048"/>
                <a:gd name="connsiteY399" fmla="*/ 2036 h 15080"/>
                <a:gd name="connsiteX400" fmla="*/ 478 w 11048"/>
                <a:gd name="connsiteY400" fmla="*/ 2112 h 15080"/>
                <a:gd name="connsiteX401" fmla="*/ 503 w 11048"/>
                <a:gd name="connsiteY401" fmla="*/ 2199 h 15080"/>
                <a:gd name="connsiteX402" fmla="*/ 554 w 11048"/>
                <a:gd name="connsiteY402" fmla="*/ 2175 h 15080"/>
                <a:gd name="connsiteX403" fmla="*/ 729 w 11048"/>
                <a:gd name="connsiteY403" fmla="*/ 2213 h 15080"/>
                <a:gd name="connsiteX404" fmla="*/ 741 w 11048"/>
                <a:gd name="connsiteY404" fmla="*/ 2149 h 15080"/>
                <a:gd name="connsiteX405" fmla="*/ 830 w 11048"/>
                <a:gd name="connsiteY405" fmla="*/ 2187 h 15080"/>
                <a:gd name="connsiteX406" fmla="*/ 930 w 11048"/>
                <a:gd name="connsiteY406" fmla="*/ 2137 h 15080"/>
                <a:gd name="connsiteX407" fmla="*/ 981 w 11048"/>
                <a:gd name="connsiteY407" fmla="*/ 2137 h 15080"/>
                <a:gd name="connsiteX408" fmla="*/ 843 w 11048"/>
                <a:gd name="connsiteY408" fmla="*/ 2350 h 15080"/>
                <a:gd name="connsiteX409" fmla="*/ 604 w 11048"/>
                <a:gd name="connsiteY409" fmla="*/ 2538 h 15080"/>
                <a:gd name="connsiteX410" fmla="*/ 466 w 11048"/>
                <a:gd name="connsiteY410" fmla="*/ 2590 h 15080"/>
                <a:gd name="connsiteX411" fmla="*/ 378 w 11048"/>
                <a:gd name="connsiteY411" fmla="*/ 2703 h 15080"/>
                <a:gd name="connsiteX412" fmla="*/ 240 w 11048"/>
                <a:gd name="connsiteY412" fmla="*/ 2778 h 15080"/>
                <a:gd name="connsiteX413" fmla="*/ 541 w 11048"/>
                <a:gd name="connsiteY413" fmla="*/ 2802 h 15080"/>
                <a:gd name="connsiteX414" fmla="*/ 755 w 11048"/>
                <a:gd name="connsiteY414" fmla="*/ 2552 h 15080"/>
                <a:gd name="connsiteX415" fmla="*/ 969 w 11048"/>
                <a:gd name="connsiteY415" fmla="*/ 2425 h 15080"/>
                <a:gd name="connsiteX416" fmla="*/ 1044 w 11048"/>
                <a:gd name="connsiteY416" fmla="*/ 2338 h 15080"/>
                <a:gd name="connsiteX417" fmla="*/ 1144 w 11048"/>
                <a:gd name="connsiteY417" fmla="*/ 2161 h 15080"/>
                <a:gd name="connsiteX418" fmla="*/ 1144 w 11048"/>
                <a:gd name="connsiteY418" fmla="*/ 2112 h 15080"/>
                <a:gd name="connsiteX419" fmla="*/ 1406 w 11048"/>
                <a:gd name="connsiteY419" fmla="*/ 1810 h 15080"/>
                <a:gd name="connsiteX420" fmla="*/ 1445 w 11048"/>
                <a:gd name="connsiteY420" fmla="*/ 1810 h 15080"/>
                <a:gd name="connsiteX421" fmla="*/ 1382 w 11048"/>
                <a:gd name="connsiteY421" fmla="*/ 1999 h 15080"/>
                <a:gd name="connsiteX422" fmla="*/ 1319 w 11048"/>
                <a:gd name="connsiteY422" fmla="*/ 2048 h 15080"/>
                <a:gd name="connsiteX423" fmla="*/ 1307 w 11048"/>
                <a:gd name="connsiteY423" fmla="*/ 2124 h 15080"/>
                <a:gd name="connsiteX424" fmla="*/ 1420 w 11048"/>
                <a:gd name="connsiteY424" fmla="*/ 2149 h 15080"/>
                <a:gd name="connsiteX425" fmla="*/ 1608 w 11048"/>
                <a:gd name="connsiteY425" fmla="*/ 1911 h 15080"/>
                <a:gd name="connsiteX426" fmla="*/ 1583 w 11048"/>
                <a:gd name="connsiteY426" fmla="*/ 1860 h 15080"/>
                <a:gd name="connsiteX427" fmla="*/ 1709 w 11048"/>
                <a:gd name="connsiteY427" fmla="*/ 1810 h 15080"/>
                <a:gd name="connsiteX428" fmla="*/ 1972 w 11048"/>
                <a:gd name="connsiteY428" fmla="*/ 1973 h 15080"/>
                <a:gd name="connsiteX429" fmla="*/ 2135 w 11048"/>
                <a:gd name="connsiteY429" fmla="*/ 1973 h 15080"/>
                <a:gd name="connsiteX430" fmla="*/ 2399 w 11048"/>
                <a:gd name="connsiteY430" fmla="*/ 2100 h 15080"/>
                <a:gd name="connsiteX431" fmla="*/ 2537 w 11048"/>
                <a:gd name="connsiteY431" fmla="*/ 2237 h 15080"/>
                <a:gd name="connsiteX432" fmla="*/ 2739 w 11048"/>
                <a:gd name="connsiteY432" fmla="*/ 2376 h 15080"/>
                <a:gd name="connsiteX433" fmla="*/ 2826 w 11048"/>
                <a:gd name="connsiteY433" fmla="*/ 2489 h 15080"/>
                <a:gd name="connsiteX434" fmla="*/ 3101 w 11048"/>
                <a:gd name="connsiteY434" fmla="*/ 2891 h 15080"/>
                <a:gd name="connsiteX435" fmla="*/ 3177 w 11048"/>
                <a:gd name="connsiteY435" fmla="*/ 2929 h 15080"/>
                <a:gd name="connsiteX436" fmla="*/ 3203 w 11048"/>
                <a:gd name="connsiteY436" fmla="*/ 3029 h 15080"/>
                <a:gd name="connsiteX437" fmla="*/ 3278 w 11048"/>
                <a:gd name="connsiteY437" fmla="*/ 3092 h 15080"/>
                <a:gd name="connsiteX438" fmla="*/ 3541 w 11048"/>
                <a:gd name="connsiteY438" fmla="*/ 3381 h 15080"/>
                <a:gd name="connsiteX439" fmla="*/ 3654 w 11048"/>
                <a:gd name="connsiteY439" fmla="*/ 3457 h 15080"/>
                <a:gd name="connsiteX440" fmla="*/ 3691 w 11048"/>
                <a:gd name="connsiteY440" fmla="*/ 3481 h 15080"/>
                <a:gd name="connsiteX441" fmla="*/ 3691 w 11048"/>
                <a:gd name="connsiteY441" fmla="*/ 3481 h 15080"/>
                <a:gd name="connsiteX442" fmla="*/ 3730 w 11048"/>
                <a:gd name="connsiteY442" fmla="*/ 3570 h 15080"/>
                <a:gd name="connsiteX443" fmla="*/ 3679 w 11048"/>
                <a:gd name="connsiteY443" fmla="*/ 3657 h 15080"/>
                <a:gd name="connsiteX444" fmla="*/ 3604 w 11048"/>
                <a:gd name="connsiteY444" fmla="*/ 3594 h 15080"/>
                <a:gd name="connsiteX445" fmla="*/ 3555 w 11048"/>
                <a:gd name="connsiteY445" fmla="*/ 3620 h 15080"/>
                <a:gd name="connsiteX446" fmla="*/ 3630 w 11048"/>
                <a:gd name="connsiteY446" fmla="*/ 3808 h 15080"/>
                <a:gd name="connsiteX447" fmla="*/ 3579 w 11048"/>
                <a:gd name="connsiteY447" fmla="*/ 4197 h 15080"/>
                <a:gd name="connsiteX448" fmla="*/ 3604 w 11048"/>
                <a:gd name="connsiteY448" fmla="*/ 4499 h 15080"/>
                <a:gd name="connsiteX449" fmla="*/ 3579 w 11048"/>
                <a:gd name="connsiteY449" fmla="*/ 4562 h 15080"/>
                <a:gd name="connsiteX450" fmla="*/ 3754 w 11048"/>
                <a:gd name="connsiteY450" fmla="*/ 4826 h 15080"/>
                <a:gd name="connsiteX451" fmla="*/ 3868 w 11048"/>
                <a:gd name="connsiteY451" fmla="*/ 5140 h 15080"/>
                <a:gd name="connsiteX452" fmla="*/ 3880 w 11048"/>
                <a:gd name="connsiteY452" fmla="*/ 5215 h 15080"/>
                <a:gd name="connsiteX453" fmla="*/ 4131 w 11048"/>
                <a:gd name="connsiteY453" fmla="*/ 5479 h 15080"/>
                <a:gd name="connsiteX454" fmla="*/ 4194 w 11048"/>
                <a:gd name="connsiteY454" fmla="*/ 5643 h 15080"/>
                <a:gd name="connsiteX455" fmla="*/ 4244 w 11048"/>
                <a:gd name="connsiteY455" fmla="*/ 5806 h 15080"/>
                <a:gd name="connsiteX456" fmla="*/ 4395 w 11048"/>
                <a:gd name="connsiteY456" fmla="*/ 5995 h 15080"/>
                <a:gd name="connsiteX457" fmla="*/ 4320 w 11048"/>
                <a:gd name="connsiteY457" fmla="*/ 6070 h 15080"/>
                <a:gd name="connsiteX458" fmla="*/ 4458 w 11048"/>
                <a:gd name="connsiteY458" fmla="*/ 6171 h 15080"/>
                <a:gd name="connsiteX459" fmla="*/ 4546 w 11048"/>
                <a:gd name="connsiteY459" fmla="*/ 6284 h 15080"/>
                <a:gd name="connsiteX460" fmla="*/ 4546 w 11048"/>
                <a:gd name="connsiteY460" fmla="*/ 6372 h 15080"/>
                <a:gd name="connsiteX461" fmla="*/ 4570 w 11048"/>
                <a:gd name="connsiteY461" fmla="*/ 6397 h 15080"/>
                <a:gd name="connsiteX462" fmla="*/ 4684 w 11048"/>
                <a:gd name="connsiteY462" fmla="*/ 6511 h 15080"/>
                <a:gd name="connsiteX463" fmla="*/ 4735 w 11048"/>
                <a:gd name="connsiteY463" fmla="*/ 6586 h 15080"/>
                <a:gd name="connsiteX464" fmla="*/ 4810 w 11048"/>
                <a:gd name="connsiteY464" fmla="*/ 6473 h 15080"/>
                <a:gd name="connsiteX465" fmla="*/ 4759 w 11048"/>
                <a:gd name="connsiteY465" fmla="*/ 6409 h 15080"/>
                <a:gd name="connsiteX466" fmla="*/ 4659 w 11048"/>
                <a:gd name="connsiteY466" fmla="*/ 6195 h 15080"/>
                <a:gd name="connsiteX467" fmla="*/ 4558 w 11048"/>
                <a:gd name="connsiteY467" fmla="*/ 5995 h 15080"/>
                <a:gd name="connsiteX468" fmla="*/ 4495 w 11048"/>
                <a:gd name="connsiteY468" fmla="*/ 5856 h 15080"/>
                <a:gd name="connsiteX469" fmla="*/ 4407 w 11048"/>
                <a:gd name="connsiteY469" fmla="*/ 5769 h 15080"/>
                <a:gd name="connsiteX470" fmla="*/ 4357 w 11048"/>
                <a:gd name="connsiteY470" fmla="*/ 5592 h 15080"/>
                <a:gd name="connsiteX471" fmla="*/ 4370 w 11048"/>
                <a:gd name="connsiteY471" fmla="*/ 5542 h 15080"/>
                <a:gd name="connsiteX472" fmla="*/ 4495 w 11048"/>
                <a:gd name="connsiteY472" fmla="*/ 5618 h 15080"/>
                <a:gd name="connsiteX473" fmla="*/ 4546 w 11048"/>
                <a:gd name="connsiteY473" fmla="*/ 5743 h 15080"/>
                <a:gd name="connsiteX474" fmla="*/ 4583 w 11048"/>
                <a:gd name="connsiteY474" fmla="*/ 5856 h 15080"/>
                <a:gd name="connsiteX475" fmla="*/ 4684 w 11048"/>
                <a:gd name="connsiteY475" fmla="*/ 5983 h 15080"/>
                <a:gd name="connsiteX476" fmla="*/ 4721 w 11048"/>
                <a:gd name="connsiteY476" fmla="*/ 5983 h 15080"/>
                <a:gd name="connsiteX477" fmla="*/ 4835 w 11048"/>
                <a:gd name="connsiteY477" fmla="*/ 6134 h 15080"/>
                <a:gd name="connsiteX478" fmla="*/ 4859 w 11048"/>
                <a:gd name="connsiteY478" fmla="*/ 6233 h 15080"/>
                <a:gd name="connsiteX479" fmla="*/ 4961 w 11048"/>
                <a:gd name="connsiteY479" fmla="*/ 6322 h 15080"/>
                <a:gd name="connsiteX480" fmla="*/ 5160 w 11048"/>
                <a:gd name="connsiteY480" fmla="*/ 6624 h 15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</a:cxnLst>
              <a:rect l="l" t="t" r="r" b="b"/>
              <a:pathLst>
                <a:path w="11048" h="15080">
                  <a:moveTo>
                    <a:pt x="4692" y="7079"/>
                  </a:moveTo>
                  <a:lnTo>
                    <a:pt x="5036" y="7076"/>
                  </a:lnTo>
                  <a:cubicBezTo>
                    <a:pt x="5087" y="6984"/>
                    <a:pt x="5136" y="6891"/>
                    <a:pt x="5186" y="6799"/>
                  </a:cubicBezTo>
                  <a:cubicBezTo>
                    <a:pt x="5191" y="6824"/>
                    <a:pt x="5194" y="6848"/>
                    <a:pt x="5199" y="6874"/>
                  </a:cubicBezTo>
                  <a:cubicBezTo>
                    <a:pt x="5211" y="6925"/>
                    <a:pt x="5299" y="6949"/>
                    <a:pt x="5337" y="6987"/>
                  </a:cubicBezTo>
                  <a:cubicBezTo>
                    <a:pt x="5349" y="7001"/>
                    <a:pt x="5349" y="7001"/>
                    <a:pt x="5362" y="7013"/>
                  </a:cubicBezTo>
                  <a:cubicBezTo>
                    <a:pt x="5400" y="7038"/>
                    <a:pt x="5425" y="7025"/>
                    <a:pt x="5461" y="7050"/>
                  </a:cubicBezTo>
                  <a:cubicBezTo>
                    <a:pt x="5500" y="7076"/>
                    <a:pt x="5512" y="7114"/>
                    <a:pt x="5551" y="7126"/>
                  </a:cubicBezTo>
                  <a:cubicBezTo>
                    <a:pt x="5587" y="7138"/>
                    <a:pt x="5600" y="7114"/>
                    <a:pt x="5638" y="7138"/>
                  </a:cubicBezTo>
                  <a:cubicBezTo>
                    <a:pt x="5663" y="7151"/>
                    <a:pt x="5763" y="7239"/>
                    <a:pt x="5801" y="7239"/>
                  </a:cubicBezTo>
                  <a:cubicBezTo>
                    <a:pt x="5826" y="7239"/>
                    <a:pt x="5852" y="7227"/>
                    <a:pt x="5864" y="7239"/>
                  </a:cubicBezTo>
                  <a:cubicBezTo>
                    <a:pt x="5876" y="7251"/>
                    <a:pt x="5901" y="7277"/>
                    <a:pt x="5927" y="7277"/>
                  </a:cubicBezTo>
                  <a:cubicBezTo>
                    <a:pt x="5976" y="7277"/>
                    <a:pt x="5990" y="7201"/>
                    <a:pt x="6039" y="7201"/>
                  </a:cubicBezTo>
                  <a:cubicBezTo>
                    <a:pt x="6065" y="7201"/>
                    <a:pt x="6078" y="7213"/>
                    <a:pt x="6102" y="7227"/>
                  </a:cubicBezTo>
                  <a:lnTo>
                    <a:pt x="6115" y="7227"/>
                  </a:lnTo>
                  <a:cubicBezTo>
                    <a:pt x="6202" y="7277"/>
                    <a:pt x="6216" y="7352"/>
                    <a:pt x="6304" y="7415"/>
                  </a:cubicBezTo>
                  <a:cubicBezTo>
                    <a:pt x="6353" y="7439"/>
                    <a:pt x="6403" y="7427"/>
                    <a:pt x="6454" y="7453"/>
                  </a:cubicBezTo>
                  <a:cubicBezTo>
                    <a:pt x="6491" y="7477"/>
                    <a:pt x="6517" y="7515"/>
                    <a:pt x="6580" y="7515"/>
                  </a:cubicBezTo>
                  <a:cubicBezTo>
                    <a:pt x="6592" y="7515"/>
                    <a:pt x="6617" y="7503"/>
                    <a:pt x="6629" y="7503"/>
                  </a:cubicBezTo>
                  <a:lnTo>
                    <a:pt x="6655" y="7503"/>
                  </a:lnTo>
                  <a:cubicBezTo>
                    <a:pt x="6668" y="7578"/>
                    <a:pt x="6717" y="7616"/>
                    <a:pt x="6768" y="7666"/>
                  </a:cubicBezTo>
                  <a:cubicBezTo>
                    <a:pt x="6780" y="7691"/>
                    <a:pt x="6792" y="7691"/>
                    <a:pt x="6806" y="7729"/>
                  </a:cubicBezTo>
                  <a:cubicBezTo>
                    <a:pt x="6818" y="7779"/>
                    <a:pt x="6792" y="7830"/>
                    <a:pt x="6831" y="7868"/>
                  </a:cubicBezTo>
                  <a:lnTo>
                    <a:pt x="6855" y="7868"/>
                  </a:lnTo>
                  <a:cubicBezTo>
                    <a:pt x="6855" y="7854"/>
                    <a:pt x="6957" y="7905"/>
                    <a:pt x="6969" y="7930"/>
                  </a:cubicBezTo>
                  <a:cubicBezTo>
                    <a:pt x="6981" y="7955"/>
                    <a:pt x="6981" y="7993"/>
                    <a:pt x="7018" y="8005"/>
                  </a:cubicBezTo>
                  <a:cubicBezTo>
                    <a:pt x="7018" y="8005"/>
                    <a:pt x="7032" y="8031"/>
                    <a:pt x="7044" y="8031"/>
                  </a:cubicBezTo>
                  <a:cubicBezTo>
                    <a:pt x="7056" y="8031"/>
                    <a:pt x="7107" y="8005"/>
                    <a:pt x="7119" y="8031"/>
                  </a:cubicBezTo>
                  <a:cubicBezTo>
                    <a:pt x="7144" y="8056"/>
                    <a:pt x="7182" y="8118"/>
                    <a:pt x="7219" y="8118"/>
                  </a:cubicBezTo>
                  <a:cubicBezTo>
                    <a:pt x="7245" y="8118"/>
                    <a:pt x="7258" y="8106"/>
                    <a:pt x="7270" y="8068"/>
                  </a:cubicBezTo>
                  <a:cubicBezTo>
                    <a:pt x="7258" y="8068"/>
                    <a:pt x="7245" y="8056"/>
                    <a:pt x="7245" y="8043"/>
                  </a:cubicBezTo>
                  <a:cubicBezTo>
                    <a:pt x="7245" y="8019"/>
                    <a:pt x="7321" y="7993"/>
                    <a:pt x="7345" y="7993"/>
                  </a:cubicBezTo>
                  <a:cubicBezTo>
                    <a:pt x="7370" y="7993"/>
                    <a:pt x="7433" y="8080"/>
                    <a:pt x="7433" y="8080"/>
                  </a:cubicBezTo>
                  <a:lnTo>
                    <a:pt x="7433" y="8094"/>
                  </a:lnTo>
                  <a:cubicBezTo>
                    <a:pt x="7433" y="8156"/>
                    <a:pt x="7496" y="8144"/>
                    <a:pt x="7496" y="8219"/>
                  </a:cubicBezTo>
                  <a:cubicBezTo>
                    <a:pt x="7496" y="8257"/>
                    <a:pt x="7471" y="8269"/>
                    <a:pt x="7471" y="8307"/>
                  </a:cubicBezTo>
                  <a:cubicBezTo>
                    <a:pt x="7471" y="8332"/>
                    <a:pt x="7496" y="8358"/>
                    <a:pt x="7496" y="8382"/>
                  </a:cubicBezTo>
                  <a:lnTo>
                    <a:pt x="7496" y="8408"/>
                  </a:lnTo>
                  <a:cubicBezTo>
                    <a:pt x="7491" y="8417"/>
                    <a:pt x="7488" y="8424"/>
                    <a:pt x="7484" y="8433"/>
                  </a:cubicBezTo>
                  <a:cubicBezTo>
                    <a:pt x="7484" y="8445"/>
                    <a:pt x="7496" y="8457"/>
                    <a:pt x="7508" y="8471"/>
                  </a:cubicBezTo>
                  <a:cubicBezTo>
                    <a:pt x="7496" y="8558"/>
                    <a:pt x="7421" y="8533"/>
                    <a:pt x="7382" y="8608"/>
                  </a:cubicBezTo>
                  <a:cubicBezTo>
                    <a:pt x="7358" y="8671"/>
                    <a:pt x="7345" y="8759"/>
                    <a:pt x="7258" y="8759"/>
                  </a:cubicBezTo>
                  <a:cubicBezTo>
                    <a:pt x="7270" y="8923"/>
                    <a:pt x="7207" y="8898"/>
                    <a:pt x="7207" y="8985"/>
                  </a:cubicBezTo>
                  <a:cubicBezTo>
                    <a:pt x="7207" y="9036"/>
                    <a:pt x="7207" y="9098"/>
                    <a:pt x="7245" y="9098"/>
                  </a:cubicBezTo>
                  <a:cubicBezTo>
                    <a:pt x="7270" y="9098"/>
                    <a:pt x="7270" y="9086"/>
                    <a:pt x="7295" y="9112"/>
                  </a:cubicBezTo>
                  <a:cubicBezTo>
                    <a:pt x="7282" y="9162"/>
                    <a:pt x="7232" y="9174"/>
                    <a:pt x="7207" y="9225"/>
                  </a:cubicBezTo>
                  <a:cubicBezTo>
                    <a:pt x="7195" y="9237"/>
                    <a:pt x="7169" y="9287"/>
                    <a:pt x="7169" y="9338"/>
                  </a:cubicBezTo>
                  <a:cubicBezTo>
                    <a:pt x="7169" y="9400"/>
                    <a:pt x="7207" y="9463"/>
                    <a:pt x="7245" y="9501"/>
                  </a:cubicBezTo>
                  <a:cubicBezTo>
                    <a:pt x="7258" y="9513"/>
                    <a:pt x="7282" y="9513"/>
                    <a:pt x="7282" y="9527"/>
                  </a:cubicBezTo>
                  <a:cubicBezTo>
                    <a:pt x="7295" y="9551"/>
                    <a:pt x="7295" y="9602"/>
                    <a:pt x="7321" y="9626"/>
                  </a:cubicBezTo>
                  <a:cubicBezTo>
                    <a:pt x="7333" y="9640"/>
                    <a:pt x="7345" y="9640"/>
                    <a:pt x="7358" y="9652"/>
                  </a:cubicBezTo>
                  <a:cubicBezTo>
                    <a:pt x="7382" y="9727"/>
                    <a:pt x="7408" y="9765"/>
                    <a:pt x="7421" y="9852"/>
                  </a:cubicBezTo>
                  <a:cubicBezTo>
                    <a:pt x="7445" y="9928"/>
                    <a:pt x="7496" y="9991"/>
                    <a:pt x="7520" y="10066"/>
                  </a:cubicBezTo>
                  <a:cubicBezTo>
                    <a:pt x="7533" y="10116"/>
                    <a:pt x="7583" y="10142"/>
                    <a:pt x="7583" y="10205"/>
                  </a:cubicBezTo>
                  <a:cubicBezTo>
                    <a:pt x="7583" y="10243"/>
                    <a:pt x="7571" y="10281"/>
                    <a:pt x="7596" y="10318"/>
                  </a:cubicBezTo>
                  <a:cubicBezTo>
                    <a:pt x="7646" y="10380"/>
                    <a:pt x="7683" y="10418"/>
                    <a:pt x="7772" y="10455"/>
                  </a:cubicBezTo>
                  <a:cubicBezTo>
                    <a:pt x="7809" y="10469"/>
                    <a:pt x="7822" y="10481"/>
                    <a:pt x="7860" y="10531"/>
                  </a:cubicBezTo>
                  <a:cubicBezTo>
                    <a:pt x="7897" y="10569"/>
                    <a:pt x="7923" y="10556"/>
                    <a:pt x="7972" y="10582"/>
                  </a:cubicBezTo>
                  <a:cubicBezTo>
                    <a:pt x="8023" y="10606"/>
                    <a:pt x="8074" y="10670"/>
                    <a:pt x="8098" y="10745"/>
                  </a:cubicBezTo>
                  <a:cubicBezTo>
                    <a:pt x="8098" y="10783"/>
                    <a:pt x="8111" y="10997"/>
                    <a:pt x="8111" y="11035"/>
                  </a:cubicBezTo>
                  <a:cubicBezTo>
                    <a:pt x="8111" y="11084"/>
                    <a:pt x="8086" y="11185"/>
                    <a:pt x="8086" y="11223"/>
                  </a:cubicBezTo>
                  <a:lnTo>
                    <a:pt x="8086" y="11386"/>
                  </a:lnTo>
                  <a:cubicBezTo>
                    <a:pt x="8086" y="11412"/>
                    <a:pt x="8074" y="11473"/>
                    <a:pt x="8074" y="11499"/>
                  </a:cubicBezTo>
                  <a:lnTo>
                    <a:pt x="8074" y="11537"/>
                  </a:lnTo>
                  <a:cubicBezTo>
                    <a:pt x="8074" y="11650"/>
                    <a:pt x="7998" y="11737"/>
                    <a:pt x="7998" y="11876"/>
                  </a:cubicBezTo>
                  <a:cubicBezTo>
                    <a:pt x="7998" y="11926"/>
                    <a:pt x="7972" y="11977"/>
                    <a:pt x="7986" y="12039"/>
                  </a:cubicBezTo>
                  <a:lnTo>
                    <a:pt x="7986" y="12303"/>
                  </a:lnTo>
                  <a:cubicBezTo>
                    <a:pt x="7972" y="12392"/>
                    <a:pt x="7972" y="12454"/>
                    <a:pt x="7948" y="12529"/>
                  </a:cubicBezTo>
                  <a:cubicBezTo>
                    <a:pt x="7948" y="12543"/>
                    <a:pt x="7935" y="12543"/>
                    <a:pt x="7923" y="12555"/>
                  </a:cubicBezTo>
                  <a:cubicBezTo>
                    <a:pt x="7911" y="12580"/>
                    <a:pt x="7911" y="12630"/>
                    <a:pt x="7897" y="12656"/>
                  </a:cubicBezTo>
                  <a:cubicBezTo>
                    <a:pt x="7872" y="12705"/>
                    <a:pt x="7822" y="12781"/>
                    <a:pt x="7822" y="12856"/>
                  </a:cubicBezTo>
                  <a:cubicBezTo>
                    <a:pt x="7822" y="12882"/>
                    <a:pt x="7834" y="12981"/>
                    <a:pt x="7848" y="12981"/>
                  </a:cubicBezTo>
                  <a:cubicBezTo>
                    <a:pt x="7848" y="12981"/>
                    <a:pt x="7860" y="13007"/>
                    <a:pt x="7860" y="13019"/>
                  </a:cubicBezTo>
                  <a:cubicBezTo>
                    <a:pt x="7860" y="13033"/>
                    <a:pt x="7848" y="13045"/>
                    <a:pt x="7834" y="13045"/>
                  </a:cubicBezTo>
                  <a:cubicBezTo>
                    <a:pt x="7822" y="13108"/>
                    <a:pt x="7797" y="13132"/>
                    <a:pt x="7797" y="13195"/>
                  </a:cubicBezTo>
                  <a:cubicBezTo>
                    <a:pt x="7797" y="13233"/>
                    <a:pt x="7822" y="13321"/>
                    <a:pt x="7848" y="13321"/>
                  </a:cubicBezTo>
                  <a:cubicBezTo>
                    <a:pt x="7860" y="13321"/>
                    <a:pt x="7860" y="13297"/>
                    <a:pt x="7885" y="13283"/>
                  </a:cubicBezTo>
                  <a:lnTo>
                    <a:pt x="7911" y="13283"/>
                  </a:lnTo>
                  <a:lnTo>
                    <a:pt x="7911" y="13334"/>
                  </a:lnTo>
                  <a:cubicBezTo>
                    <a:pt x="7882" y="13506"/>
                    <a:pt x="7851" y="13677"/>
                    <a:pt x="7822" y="13848"/>
                  </a:cubicBezTo>
                  <a:cubicBezTo>
                    <a:pt x="7772" y="13848"/>
                    <a:pt x="7797" y="13787"/>
                    <a:pt x="7734" y="13787"/>
                  </a:cubicBezTo>
                  <a:cubicBezTo>
                    <a:pt x="7722" y="13787"/>
                    <a:pt x="7709" y="13811"/>
                    <a:pt x="7709" y="13824"/>
                  </a:cubicBezTo>
                  <a:lnTo>
                    <a:pt x="7709" y="13862"/>
                  </a:lnTo>
                  <a:cubicBezTo>
                    <a:pt x="7722" y="13900"/>
                    <a:pt x="7746" y="13962"/>
                    <a:pt x="7746" y="13987"/>
                  </a:cubicBezTo>
                  <a:cubicBezTo>
                    <a:pt x="7746" y="14037"/>
                    <a:pt x="7683" y="14063"/>
                    <a:pt x="7683" y="14126"/>
                  </a:cubicBezTo>
                  <a:cubicBezTo>
                    <a:pt x="7683" y="14188"/>
                    <a:pt x="7734" y="14314"/>
                    <a:pt x="7734" y="14390"/>
                  </a:cubicBezTo>
                  <a:lnTo>
                    <a:pt x="7734" y="14440"/>
                  </a:lnTo>
                  <a:cubicBezTo>
                    <a:pt x="7734" y="14503"/>
                    <a:pt x="7809" y="14489"/>
                    <a:pt x="7809" y="14578"/>
                  </a:cubicBezTo>
                  <a:cubicBezTo>
                    <a:pt x="7809" y="14602"/>
                    <a:pt x="7797" y="14616"/>
                    <a:pt x="7785" y="14640"/>
                  </a:cubicBezTo>
                  <a:cubicBezTo>
                    <a:pt x="7797" y="14640"/>
                    <a:pt x="7797" y="14654"/>
                    <a:pt x="7809" y="14654"/>
                  </a:cubicBezTo>
                  <a:cubicBezTo>
                    <a:pt x="7809" y="14691"/>
                    <a:pt x="7759" y="14678"/>
                    <a:pt x="7759" y="14716"/>
                  </a:cubicBezTo>
                  <a:cubicBezTo>
                    <a:pt x="7759" y="14716"/>
                    <a:pt x="7772" y="14741"/>
                    <a:pt x="7785" y="14753"/>
                  </a:cubicBezTo>
                  <a:cubicBezTo>
                    <a:pt x="7822" y="14791"/>
                    <a:pt x="7848" y="14842"/>
                    <a:pt x="7923" y="14842"/>
                  </a:cubicBezTo>
                  <a:cubicBezTo>
                    <a:pt x="7923" y="14866"/>
                    <a:pt x="7935" y="14892"/>
                    <a:pt x="7960" y="14892"/>
                  </a:cubicBezTo>
                  <a:lnTo>
                    <a:pt x="8011" y="14892"/>
                  </a:lnTo>
                  <a:cubicBezTo>
                    <a:pt x="8011" y="14955"/>
                    <a:pt x="8074" y="14955"/>
                    <a:pt x="8123" y="14967"/>
                  </a:cubicBezTo>
                  <a:cubicBezTo>
                    <a:pt x="8161" y="14993"/>
                    <a:pt x="8149" y="15080"/>
                    <a:pt x="8212" y="15080"/>
                  </a:cubicBezTo>
                  <a:lnTo>
                    <a:pt x="8287" y="15080"/>
                  </a:lnTo>
                  <a:cubicBezTo>
                    <a:pt x="8300" y="15080"/>
                    <a:pt x="8312" y="15068"/>
                    <a:pt x="8324" y="15068"/>
                  </a:cubicBezTo>
                  <a:lnTo>
                    <a:pt x="8349" y="15068"/>
                  </a:lnTo>
                  <a:cubicBezTo>
                    <a:pt x="8375" y="15068"/>
                    <a:pt x="8450" y="15005"/>
                    <a:pt x="8501" y="15005"/>
                  </a:cubicBezTo>
                  <a:cubicBezTo>
                    <a:pt x="8513" y="15005"/>
                    <a:pt x="8525" y="15017"/>
                    <a:pt x="8538" y="14993"/>
                  </a:cubicBezTo>
                  <a:cubicBezTo>
                    <a:pt x="8462" y="14942"/>
                    <a:pt x="8387" y="14918"/>
                    <a:pt x="8324" y="14842"/>
                  </a:cubicBezTo>
                  <a:cubicBezTo>
                    <a:pt x="8287" y="14791"/>
                    <a:pt x="8287" y="14628"/>
                    <a:pt x="8237" y="14590"/>
                  </a:cubicBezTo>
                  <a:cubicBezTo>
                    <a:pt x="8212" y="14590"/>
                    <a:pt x="8186" y="14553"/>
                    <a:pt x="8186" y="14515"/>
                  </a:cubicBezTo>
                  <a:cubicBezTo>
                    <a:pt x="8186" y="14452"/>
                    <a:pt x="8198" y="14402"/>
                    <a:pt x="8237" y="14352"/>
                  </a:cubicBezTo>
                  <a:cubicBezTo>
                    <a:pt x="8261" y="14326"/>
                    <a:pt x="8312" y="14352"/>
                    <a:pt x="8336" y="14301"/>
                  </a:cubicBezTo>
                  <a:cubicBezTo>
                    <a:pt x="8349" y="14251"/>
                    <a:pt x="8336" y="14213"/>
                    <a:pt x="8363" y="14176"/>
                  </a:cubicBezTo>
                  <a:cubicBezTo>
                    <a:pt x="8399" y="14126"/>
                    <a:pt x="8475" y="14126"/>
                    <a:pt x="8475" y="14025"/>
                  </a:cubicBezTo>
                  <a:cubicBezTo>
                    <a:pt x="8475" y="13912"/>
                    <a:pt x="8349" y="13962"/>
                    <a:pt x="8349" y="13824"/>
                  </a:cubicBezTo>
                  <a:cubicBezTo>
                    <a:pt x="8349" y="13761"/>
                    <a:pt x="8387" y="13723"/>
                    <a:pt x="8438" y="13698"/>
                  </a:cubicBezTo>
                  <a:cubicBezTo>
                    <a:pt x="8450" y="13698"/>
                    <a:pt x="8513" y="13698"/>
                    <a:pt x="8513" y="13660"/>
                  </a:cubicBezTo>
                  <a:cubicBezTo>
                    <a:pt x="8525" y="13572"/>
                    <a:pt x="8525" y="13509"/>
                    <a:pt x="8588" y="13447"/>
                  </a:cubicBezTo>
                  <a:cubicBezTo>
                    <a:pt x="8562" y="13434"/>
                    <a:pt x="8550" y="13434"/>
                    <a:pt x="8550" y="13396"/>
                  </a:cubicBezTo>
                  <a:cubicBezTo>
                    <a:pt x="8576" y="13396"/>
                    <a:pt x="8525" y="13283"/>
                    <a:pt x="8525" y="13233"/>
                  </a:cubicBezTo>
                  <a:cubicBezTo>
                    <a:pt x="8525" y="13208"/>
                    <a:pt x="8538" y="13183"/>
                    <a:pt x="8562" y="13183"/>
                  </a:cubicBezTo>
                  <a:cubicBezTo>
                    <a:pt x="8613" y="13183"/>
                    <a:pt x="8625" y="13233"/>
                    <a:pt x="8688" y="13233"/>
                  </a:cubicBezTo>
                  <a:cubicBezTo>
                    <a:pt x="8713" y="13233"/>
                    <a:pt x="8751" y="13208"/>
                    <a:pt x="8751" y="13195"/>
                  </a:cubicBezTo>
                  <a:lnTo>
                    <a:pt x="8751" y="13158"/>
                  </a:lnTo>
                  <a:cubicBezTo>
                    <a:pt x="8776" y="13108"/>
                    <a:pt x="8751" y="13007"/>
                    <a:pt x="8788" y="12957"/>
                  </a:cubicBezTo>
                  <a:cubicBezTo>
                    <a:pt x="8814" y="12932"/>
                    <a:pt x="8902" y="12969"/>
                    <a:pt x="8953" y="12944"/>
                  </a:cubicBezTo>
                  <a:cubicBezTo>
                    <a:pt x="9028" y="12920"/>
                    <a:pt x="9089" y="12944"/>
                    <a:pt x="9128" y="12882"/>
                  </a:cubicBezTo>
                  <a:cubicBezTo>
                    <a:pt x="9166" y="12844"/>
                    <a:pt x="9178" y="12818"/>
                    <a:pt x="9215" y="12769"/>
                  </a:cubicBezTo>
                  <a:cubicBezTo>
                    <a:pt x="9228" y="12743"/>
                    <a:pt x="9228" y="12717"/>
                    <a:pt x="9228" y="12680"/>
                  </a:cubicBezTo>
                  <a:cubicBezTo>
                    <a:pt x="9228" y="12642"/>
                    <a:pt x="9178" y="12642"/>
                    <a:pt x="9166" y="12604"/>
                  </a:cubicBezTo>
                  <a:cubicBezTo>
                    <a:pt x="9152" y="12555"/>
                    <a:pt x="9152" y="12517"/>
                    <a:pt x="9128" y="12491"/>
                  </a:cubicBezTo>
                  <a:cubicBezTo>
                    <a:pt x="9128" y="12479"/>
                    <a:pt x="9077" y="12467"/>
                    <a:pt x="9077" y="12429"/>
                  </a:cubicBezTo>
                  <a:cubicBezTo>
                    <a:pt x="9077" y="12429"/>
                    <a:pt x="9089" y="12416"/>
                    <a:pt x="9103" y="12416"/>
                  </a:cubicBezTo>
                  <a:cubicBezTo>
                    <a:pt x="9152" y="12416"/>
                    <a:pt x="9191" y="12454"/>
                    <a:pt x="9228" y="12454"/>
                  </a:cubicBezTo>
                  <a:cubicBezTo>
                    <a:pt x="9254" y="12454"/>
                    <a:pt x="9317" y="12491"/>
                    <a:pt x="9354" y="12491"/>
                  </a:cubicBezTo>
                  <a:cubicBezTo>
                    <a:pt x="9492" y="12491"/>
                    <a:pt x="9516" y="12328"/>
                    <a:pt x="9579" y="12215"/>
                  </a:cubicBezTo>
                  <a:cubicBezTo>
                    <a:pt x="9630" y="12128"/>
                    <a:pt x="9679" y="12114"/>
                    <a:pt x="9730" y="12027"/>
                  </a:cubicBezTo>
                  <a:cubicBezTo>
                    <a:pt x="9755" y="11977"/>
                    <a:pt x="9755" y="11951"/>
                    <a:pt x="9781" y="11902"/>
                  </a:cubicBezTo>
                  <a:lnTo>
                    <a:pt x="9781" y="11914"/>
                  </a:lnTo>
                  <a:cubicBezTo>
                    <a:pt x="9805" y="11838"/>
                    <a:pt x="9831" y="11775"/>
                    <a:pt x="9893" y="11737"/>
                  </a:cubicBezTo>
                  <a:lnTo>
                    <a:pt x="9893" y="11574"/>
                  </a:lnTo>
                  <a:cubicBezTo>
                    <a:pt x="9893" y="11511"/>
                    <a:pt x="9881" y="11461"/>
                    <a:pt x="9919" y="11412"/>
                  </a:cubicBezTo>
                  <a:cubicBezTo>
                    <a:pt x="9944" y="11386"/>
                    <a:pt x="9982" y="11386"/>
                    <a:pt x="10007" y="11348"/>
                  </a:cubicBezTo>
                  <a:cubicBezTo>
                    <a:pt x="10057" y="11247"/>
                    <a:pt x="10133" y="11298"/>
                    <a:pt x="10208" y="11209"/>
                  </a:cubicBezTo>
                  <a:cubicBezTo>
                    <a:pt x="10208" y="11197"/>
                    <a:pt x="10220" y="11185"/>
                    <a:pt x="10233" y="11172"/>
                  </a:cubicBezTo>
                  <a:cubicBezTo>
                    <a:pt x="10283" y="11148"/>
                    <a:pt x="10320" y="11148"/>
                    <a:pt x="10371" y="11148"/>
                  </a:cubicBezTo>
                  <a:cubicBezTo>
                    <a:pt x="10422" y="11148"/>
                    <a:pt x="10483" y="11096"/>
                    <a:pt x="10509" y="11059"/>
                  </a:cubicBezTo>
                  <a:cubicBezTo>
                    <a:pt x="10509" y="11047"/>
                    <a:pt x="10509" y="11009"/>
                    <a:pt x="10521" y="10983"/>
                  </a:cubicBezTo>
                  <a:cubicBezTo>
                    <a:pt x="10558" y="10908"/>
                    <a:pt x="10572" y="10884"/>
                    <a:pt x="10621" y="10795"/>
                  </a:cubicBezTo>
                  <a:cubicBezTo>
                    <a:pt x="10621" y="10783"/>
                    <a:pt x="10634" y="10719"/>
                    <a:pt x="10634" y="10682"/>
                  </a:cubicBezTo>
                  <a:cubicBezTo>
                    <a:pt x="10634" y="10658"/>
                    <a:pt x="10660" y="10620"/>
                    <a:pt x="10672" y="10594"/>
                  </a:cubicBezTo>
                  <a:cubicBezTo>
                    <a:pt x="10672" y="10594"/>
                    <a:pt x="10684" y="10569"/>
                    <a:pt x="10684" y="10556"/>
                  </a:cubicBezTo>
                  <a:cubicBezTo>
                    <a:pt x="10684" y="10507"/>
                    <a:pt x="10709" y="10455"/>
                    <a:pt x="10709" y="10394"/>
                  </a:cubicBezTo>
                  <a:cubicBezTo>
                    <a:pt x="10709" y="10305"/>
                    <a:pt x="10660" y="10192"/>
                    <a:pt x="10709" y="10142"/>
                  </a:cubicBezTo>
                  <a:cubicBezTo>
                    <a:pt x="10735" y="10104"/>
                    <a:pt x="10772" y="10104"/>
                    <a:pt x="10798" y="10041"/>
                  </a:cubicBezTo>
                  <a:cubicBezTo>
                    <a:pt x="10823" y="10017"/>
                    <a:pt x="10835" y="10003"/>
                    <a:pt x="10847" y="9979"/>
                  </a:cubicBezTo>
                  <a:cubicBezTo>
                    <a:pt x="10922" y="9828"/>
                    <a:pt x="11048" y="9765"/>
                    <a:pt x="11048" y="9501"/>
                  </a:cubicBezTo>
                  <a:cubicBezTo>
                    <a:pt x="11048" y="9425"/>
                    <a:pt x="11024" y="9362"/>
                    <a:pt x="10973" y="9338"/>
                  </a:cubicBezTo>
                  <a:cubicBezTo>
                    <a:pt x="10935" y="9324"/>
                    <a:pt x="10898" y="9338"/>
                    <a:pt x="10859" y="9324"/>
                  </a:cubicBezTo>
                  <a:cubicBezTo>
                    <a:pt x="10823" y="9312"/>
                    <a:pt x="10723" y="9211"/>
                    <a:pt x="10697" y="9162"/>
                  </a:cubicBezTo>
                  <a:cubicBezTo>
                    <a:pt x="10672" y="9150"/>
                    <a:pt x="10621" y="9124"/>
                    <a:pt x="10558" y="9112"/>
                  </a:cubicBezTo>
                  <a:cubicBezTo>
                    <a:pt x="10521" y="9116"/>
                    <a:pt x="10483" y="9119"/>
                    <a:pt x="10446" y="9124"/>
                  </a:cubicBezTo>
                  <a:cubicBezTo>
                    <a:pt x="10395" y="9124"/>
                    <a:pt x="10383" y="9061"/>
                    <a:pt x="10320" y="9061"/>
                  </a:cubicBezTo>
                  <a:cubicBezTo>
                    <a:pt x="10296" y="9061"/>
                    <a:pt x="10245" y="9048"/>
                    <a:pt x="10233" y="9023"/>
                  </a:cubicBezTo>
                  <a:cubicBezTo>
                    <a:pt x="10220" y="8985"/>
                    <a:pt x="10194" y="8999"/>
                    <a:pt x="10170" y="8985"/>
                  </a:cubicBezTo>
                  <a:cubicBezTo>
                    <a:pt x="10133" y="8947"/>
                    <a:pt x="10031" y="8886"/>
                    <a:pt x="9982" y="8886"/>
                  </a:cubicBezTo>
                  <a:cubicBezTo>
                    <a:pt x="9931" y="8886"/>
                    <a:pt x="9893" y="8961"/>
                    <a:pt x="9868" y="9011"/>
                  </a:cubicBezTo>
                  <a:cubicBezTo>
                    <a:pt x="9856" y="9036"/>
                    <a:pt x="9844" y="9061"/>
                    <a:pt x="9831" y="9061"/>
                  </a:cubicBezTo>
                  <a:lnTo>
                    <a:pt x="9705" y="8935"/>
                  </a:lnTo>
                  <a:cubicBezTo>
                    <a:pt x="9693" y="8935"/>
                    <a:pt x="9667" y="8935"/>
                    <a:pt x="9667" y="8898"/>
                  </a:cubicBezTo>
                  <a:cubicBezTo>
                    <a:pt x="9667" y="8797"/>
                    <a:pt x="9742" y="8759"/>
                    <a:pt x="9793" y="8684"/>
                  </a:cubicBezTo>
                  <a:cubicBezTo>
                    <a:pt x="9793" y="8659"/>
                    <a:pt x="9755" y="8659"/>
                    <a:pt x="9742" y="8622"/>
                  </a:cubicBezTo>
                  <a:cubicBezTo>
                    <a:pt x="9730" y="8584"/>
                    <a:pt x="9693" y="8471"/>
                    <a:pt x="9693" y="8433"/>
                  </a:cubicBezTo>
                  <a:cubicBezTo>
                    <a:pt x="9642" y="8408"/>
                    <a:pt x="9579" y="8294"/>
                    <a:pt x="9529" y="8294"/>
                  </a:cubicBezTo>
                  <a:lnTo>
                    <a:pt x="9516" y="8294"/>
                  </a:lnTo>
                  <a:cubicBezTo>
                    <a:pt x="9480" y="8294"/>
                    <a:pt x="9441" y="8257"/>
                    <a:pt x="9417" y="8257"/>
                  </a:cubicBezTo>
                  <a:lnTo>
                    <a:pt x="9341" y="8257"/>
                  </a:lnTo>
                  <a:cubicBezTo>
                    <a:pt x="9266" y="8231"/>
                    <a:pt x="9140" y="8245"/>
                    <a:pt x="9115" y="8144"/>
                  </a:cubicBezTo>
                  <a:cubicBezTo>
                    <a:pt x="9103" y="8144"/>
                    <a:pt x="9077" y="8144"/>
                    <a:pt x="9077" y="8132"/>
                  </a:cubicBezTo>
                  <a:cubicBezTo>
                    <a:pt x="9040" y="8043"/>
                    <a:pt x="9014" y="8056"/>
                    <a:pt x="8965" y="7981"/>
                  </a:cubicBezTo>
                  <a:lnTo>
                    <a:pt x="8877" y="7981"/>
                  </a:lnTo>
                  <a:cubicBezTo>
                    <a:pt x="8863" y="7943"/>
                    <a:pt x="8877" y="7880"/>
                    <a:pt x="8839" y="7868"/>
                  </a:cubicBezTo>
                  <a:cubicBezTo>
                    <a:pt x="8788" y="7854"/>
                    <a:pt x="8550" y="7804"/>
                    <a:pt x="8513" y="7816"/>
                  </a:cubicBezTo>
                  <a:cubicBezTo>
                    <a:pt x="8487" y="7816"/>
                    <a:pt x="8450" y="7804"/>
                    <a:pt x="8450" y="7779"/>
                  </a:cubicBezTo>
                  <a:lnTo>
                    <a:pt x="8300" y="7779"/>
                  </a:lnTo>
                  <a:cubicBezTo>
                    <a:pt x="8273" y="7779"/>
                    <a:pt x="8261" y="7755"/>
                    <a:pt x="8261" y="7717"/>
                  </a:cubicBezTo>
                  <a:cubicBezTo>
                    <a:pt x="8212" y="7703"/>
                    <a:pt x="8149" y="7679"/>
                    <a:pt x="8137" y="7628"/>
                  </a:cubicBezTo>
                  <a:cubicBezTo>
                    <a:pt x="8137" y="7628"/>
                    <a:pt x="7998" y="7590"/>
                    <a:pt x="7986" y="7590"/>
                  </a:cubicBezTo>
                  <a:cubicBezTo>
                    <a:pt x="7948" y="7590"/>
                    <a:pt x="7948" y="7642"/>
                    <a:pt x="7911" y="7654"/>
                  </a:cubicBezTo>
                  <a:cubicBezTo>
                    <a:pt x="7834" y="7691"/>
                    <a:pt x="7785" y="7703"/>
                    <a:pt x="7709" y="7729"/>
                  </a:cubicBezTo>
                  <a:cubicBezTo>
                    <a:pt x="7671" y="7741"/>
                    <a:pt x="7646" y="7755"/>
                    <a:pt x="7634" y="7804"/>
                  </a:cubicBezTo>
                  <a:cubicBezTo>
                    <a:pt x="7634" y="7842"/>
                    <a:pt x="7622" y="7880"/>
                    <a:pt x="7608" y="7892"/>
                  </a:cubicBezTo>
                  <a:cubicBezTo>
                    <a:pt x="7596" y="7905"/>
                    <a:pt x="7559" y="7917"/>
                    <a:pt x="7559" y="7955"/>
                  </a:cubicBezTo>
                  <a:lnTo>
                    <a:pt x="7547" y="7967"/>
                  </a:lnTo>
                  <a:lnTo>
                    <a:pt x="7547" y="7993"/>
                  </a:lnTo>
                  <a:cubicBezTo>
                    <a:pt x="7520" y="8005"/>
                    <a:pt x="7421" y="7880"/>
                    <a:pt x="7345" y="7880"/>
                  </a:cubicBezTo>
                  <a:cubicBezTo>
                    <a:pt x="7270" y="7880"/>
                    <a:pt x="7258" y="7917"/>
                    <a:pt x="7182" y="7917"/>
                  </a:cubicBezTo>
                  <a:cubicBezTo>
                    <a:pt x="7132" y="7917"/>
                    <a:pt x="7107" y="7880"/>
                    <a:pt x="7081" y="7868"/>
                  </a:cubicBezTo>
                  <a:cubicBezTo>
                    <a:pt x="7032" y="7842"/>
                    <a:pt x="6969" y="7804"/>
                    <a:pt x="6969" y="7729"/>
                  </a:cubicBezTo>
                  <a:lnTo>
                    <a:pt x="6969" y="7515"/>
                  </a:lnTo>
                  <a:cubicBezTo>
                    <a:pt x="6993" y="7477"/>
                    <a:pt x="6993" y="7390"/>
                    <a:pt x="6993" y="7364"/>
                  </a:cubicBezTo>
                  <a:lnTo>
                    <a:pt x="6993" y="7314"/>
                  </a:lnTo>
                  <a:cubicBezTo>
                    <a:pt x="6943" y="7289"/>
                    <a:pt x="6918" y="7239"/>
                    <a:pt x="6855" y="7239"/>
                  </a:cubicBezTo>
                  <a:cubicBezTo>
                    <a:pt x="6755" y="7239"/>
                    <a:pt x="6668" y="7251"/>
                    <a:pt x="6580" y="7251"/>
                  </a:cubicBezTo>
                  <a:cubicBezTo>
                    <a:pt x="6554" y="7251"/>
                    <a:pt x="6542" y="7239"/>
                    <a:pt x="6542" y="7213"/>
                  </a:cubicBezTo>
                  <a:lnTo>
                    <a:pt x="6542" y="7201"/>
                  </a:lnTo>
                  <a:cubicBezTo>
                    <a:pt x="6554" y="7176"/>
                    <a:pt x="6592" y="7163"/>
                    <a:pt x="6592" y="7126"/>
                  </a:cubicBezTo>
                  <a:cubicBezTo>
                    <a:pt x="6600" y="7079"/>
                    <a:pt x="6609" y="7034"/>
                    <a:pt x="6617" y="6987"/>
                  </a:cubicBezTo>
                  <a:cubicBezTo>
                    <a:pt x="6629" y="6949"/>
                    <a:pt x="6655" y="6925"/>
                    <a:pt x="6655" y="6874"/>
                  </a:cubicBezTo>
                  <a:cubicBezTo>
                    <a:pt x="6655" y="6799"/>
                    <a:pt x="6705" y="6737"/>
                    <a:pt x="6705" y="6699"/>
                  </a:cubicBezTo>
                  <a:lnTo>
                    <a:pt x="6705" y="6661"/>
                  </a:lnTo>
                  <a:cubicBezTo>
                    <a:pt x="6680" y="6661"/>
                    <a:pt x="6642" y="6661"/>
                    <a:pt x="6629" y="6648"/>
                  </a:cubicBezTo>
                  <a:lnTo>
                    <a:pt x="6580" y="6648"/>
                  </a:lnTo>
                  <a:cubicBezTo>
                    <a:pt x="6491" y="6648"/>
                    <a:pt x="6403" y="6673"/>
                    <a:pt x="6403" y="6774"/>
                  </a:cubicBezTo>
                  <a:cubicBezTo>
                    <a:pt x="6403" y="6836"/>
                    <a:pt x="6353" y="6874"/>
                    <a:pt x="6340" y="6925"/>
                  </a:cubicBezTo>
                  <a:cubicBezTo>
                    <a:pt x="6340" y="6937"/>
                    <a:pt x="6316" y="6975"/>
                    <a:pt x="6304" y="6975"/>
                  </a:cubicBezTo>
                  <a:cubicBezTo>
                    <a:pt x="6291" y="6975"/>
                    <a:pt x="6277" y="6949"/>
                    <a:pt x="6241" y="6949"/>
                  </a:cubicBezTo>
                  <a:cubicBezTo>
                    <a:pt x="6178" y="6949"/>
                    <a:pt x="6141" y="7001"/>
                    <a:pt x="6078" y="7001"/>
                  </a:cubicBezTo>
                  <a:cubicBezTo>
                    <a:pt x="6052" y="7001"/>
                    <a:pt x="6052" y="6975"/>
                    <a:pt x="6027" y="6963"/>
                  </a:cubicBezTo>
                  <a:cubicBezTo>
                    <a:pt x="5952" y="6937"/>
                    <a:pt x="5952" y="6874"/>
                    <a:pt x="5901" y="6812"/>
                  </a:cubicBezTo>
                  <a:cubicBezTo>
                    <a:pt x="5889" y="6786"/>
                    <a:pt x="5852" y="6737"/>
                    <a:pt x="5838" y="6711"/>
                  </a:cubicBezTo>
                  <a:cubicBezTo>
                    <a:pt x="5826" y="6673"/>
                    <a:pt x="5838" y="6661"/>
                    <a:pt x="5826" y="6624"/>
                  </a:cubicBezTo>
                  <a:cubicBezTo>
                    <a:pt x="5813" y="6610"/>
                    <a:pt x="5801" y="6586"/>
                    <a:pt x="5801" y="6560"/>
                  </a:cubicBezTo>
                  <a:lnTo>
                    <a:pt x="5801" y="6360"/>
                  </a:lnTo>
                  <a:cubicBezTo>
                    <a:pt x="5813" y="6308"/>
                    <a:pt x="5826" y="6284"/>
                    <a:pt x="5826" y="6221"/>
                  </a:cubicBezTo>
                  <a:cubicBezTo>
                    <a:pt x="5826" y="6195"/>
                    <a:pt x="5813" y="6134"/>
                    <a:pt x="5813" y="6120"/>
                  </a:cubicBezTo>
                  <a:cubicBezTo>
                    <a:pt x="5813" y="6020"/>
                    <a:pt x="5852" y="5919"/>
                    <a:pt x="5913" y="5894"/>
                  </a:cubicBezTo>
                  <a:cubicBezTo>
                    <a:pt x="5939" y="5882"/>
                    <a:pt x="5964" y="5907"/>
                    <a:pt x="5990" y="5882"/>
                  </a:cubicBezTo>
                  <a:cubicBezTo>
                    <a:pt x="6027" y="5832"/>
                    <a:pt x="6065" y="5743"/>
                    <a:pt x="6153" y="5743"/>
                  </a:cubicBezTo>
                  <a:cubicBezTo>
                    <a:pt x="6178" y="5743"/>
                    <a:pt x="6202" y="5781"/>
                    <a:pt x="6228" y="5781"/>
                  </a:cubicBezTo>
                  <a:cubicBezTo>
                    <a:pt x="6253" y="5781"/>
                    <a:pt x="6265" y="5757"/>
                    <a:pt x="6277" y="5757"/>
                  </a:cubicBezTo>
                  <a:cubicBezTo>
                    <a:pt x="6340" y="5757"/>
                    <a:pt x="6403" y="5870"/>
                    <a:pt x="6491" y="5832"/>
                  </a:cubicBezTo>
                  <a:cubicBezTo>
                    <a:pt x="6454" y="5794"/>
                    <a:pt x="6605" y="5719"/>
                    <a:pt x="6617" y="5719"/>
                  </a:cubicBezTo>
                  <a:cubicBezTo>
                    <a:pt x="6642" y="5719"/>
                    <a:pt x="6655" y="5681"/>
                    <a:pt x="6692" y="5681"/>
                  </a:cubicBezTo>
                  <a:cubicBezTo>
                    <a:pt x="6755" y="5681"/>
                    <a:pt x="6792" y="5769"/>
                    <a:pt x="6843" y="5769"/>
                  </a:cubicBezTo>
                  <a:cubicBezTo>
                    <a:pt x="6867" y="5769"/>
                    <a:pt x="6881" y="5719"/>
                    <a:pt x="6906" y="5719"/>
                  </a:cubicBezTo>
                  <a:cubicBezTo>
                    <a:pt x="7044" y="5719"/>
                    <a:pt x="7006" y="5931"/>
                    <a:pt x="7044" y="6045"/>
                  </a:cubicBezTo>
                  <a:cubicBezTo>
                    <a:pt x="7069" y="6108"/>
                    <a:pt x="7107" y="6120"/>
                    <a:pt x="7132" y="6171"/>
                  </a:cubicBezTo>
                  <a:cubicBezTo>
                    <a:pt x="7156" y="6209"/>
                    <a:pt x="7156" y="6259"/>
                    <a:pt x="7195" y="6259"/>
                  </a:cubicBezTo>
                  <a:cubicBezTo>
                    <a:pt x="7245" y="6259"/>
                    <a:pt x="7258" y="6195"/>
                    <a:pt x="7258" y="6120"/>
                  </a:cubicBezTo>
                  <a:cubicBezTo>
                    <a:pt x="7258" y="6058"/>
                    <a:pt x="7232" y="6020"/>
                    <a:pt x="7219" y="5983"/>
                  </a:cubicBezTo>
                  <a:lnTo>
                    <a:pt x="7219" y="5969"/>
                  </a:lnTo>
                  <a:cubicBezTo>
                    <a:pt x="7219" y="5856"/>
                    <a:pt x="7144" y="5818"/>
                    <a:pt x="7144" y="5705"/>
                  </a:cubicBezTo>
                  <a:cubicBezTo>
                    <a:pt x="7144" y="5455"/>
                    <a:pt x="7321" y="5380"/>
                    <a:pt x="7457" y="5291"/>
                  </a:cubicBezTo>
                  <a:cubicBezTo>
                    <a:pt x="7457" y="5291"/>
                    <a:pt x="7457" y="5253"/>
                    <a:pt x="7496" y="5241"/>
                  </a:cubicBezTo>
                  <a:cubicBezTo>
                    <a:pt x="7520" y="5229"/>
                    <a:pt x="7533" y="5203"/>
                    <a:pt x="7571" y="5191"/>
                  </a:cubicBezTo>
                  <a:cubicBezTo>
                    <a:pt x="7583" y="5191"/>
                    <a:pt x="7596" y="5165"/>
                    <a:pt x="7608" y="5153"/>
                  </a:cubicBezTo>
                  <a:lnTo>
                    <a:pt x="7608" y="5003"/>
                  </a:lnTo>
                  <a:lnTo>
                    <a:pt x="7608" y="4965"/>
                  </a:lnTo>
                  <a:cubicBezTo>
                    <a:pt x="7613" y="4948"/>
                    <a:pt x="7617" y="4930"/>
                    <a:pt x="7622" y="4914"/>
                  </a:cubicBezTo>
                  <a:cubicBezTo>
                    <a:pt x="7634" y="4914"/>
                    <a:pt x="7697" y="4788"/>
                    <a:pt x="7697" y="4776"/>
                  </a:cubicBezTo>
                  <a:cubicBezTo>
                    <a:pt x="7697" y="4751"/>
                    <a:pt x="7772" y="4600"/>
                    <a:pt x="7785" y="4562"/>
                  </a:cubicBezTo>
                  <a:cubicBezTo>
                    <a:pt x="7785" y="4562"/>
                    <a:pt x="7960" y="4461"/>
                    <a:pt x="8023" y="4411"/>
                  </a:cubicBezTo>
                  <a:cubicBezTo>
                    <a:pt x="8035" y="4423"/>
                    <a:pt x="8061" y="4348"/>
                    <a:pt x="8061" y="4336"/>
                  </a:cubicBezTo>
                  <a:cubicBezTo>
                    <a:pt x="8048" y="4336"/>
                    <a:pt x="8048" y="4310"/>
                    <a:pt x="8048" y="4298"/>
                  </a:cubicBezTo>
                  <a:cubicBezTo>
                    <a:pt x="8048" y="4173"/>
                    <a:pt x="8149" y="4135"/>
                    <a:pt x="8186" y="4072"/>
                  </a:cubicBezTo>
                  <a:cubicBezTo>
                    <a:pt x="8224" y="4060"/>
                    <a:pt x="8224" y="4072"/>
                    <a:pt x="8261" y="4072"/>
                  </a:cubicBezTo>
                  <a:cubicBezTo>
                    <a:pt x="8300" y="4072"/>
                    <a:pt x="8336" y="4060"/>
                    <a:pt x="8349" y="4022"/>
                  </a:cubicBezTo>
                  <a:cubicBezTo>
                    <a:pt x="8349" y="4009"/>
                    <a:pt x="8424" y="4009"/>
                    <a:pt x="8424" y="4084"/>
                  </a:cubicBezTo>
                  <a:cubicBezTo>
                    <a:pt x="8424" y="4122"/>
                    <a:pt x="8462" y="4173"/>
                    <a:pt x="8487" y="4173"/>
                  </a:cubicBezTo>
                  <a:cubicBezTo>
                    <a:pt x="8513" y="4173"/>
                    <a:pt x="8562" y="4084"/>
                    <a:pt x="8625" y="4060"/>
                  </a:cubicBezTo>
                  <a:cubicBezTo>
                    <a:pt x="8638" y="4060"/>
                    <a:pt x="8839" y="3971"/>
                    <a:pt x="8839" y="3933"/>
                  </a:cubicBezTo>
                  <a:cubicBezTo>
                    <a:pt x="8839" y="3896"/>
                    <a:pt x="8764" y="3896"/>
                    <a:pt x="8739" y="3896"/>
                  </a:cubicBezTo>
                  <a:cubicBezTo>
                    <a:pt x="8651" y="3896"/>
                    <a:pt x="8525" y="3796"/>
                    <a:pt x="8525" y="3707"/>
                  </a:cubicBezTo>
                  <a:cubicBezTo>
                    <a:pt x="8525" y="3695"/>
                    <a:pt x="8550" y="3657"/>
                    <a:pt x="8550" y="3632"/>
                  </a:cubicBezTo>
                  <a:cubicBezTo>
                    <a:pt x="8538" y="3632"/>
                    <a:pt x="8601" y="3570"/>
                    <a:pt x="8601" y="3495"/>
                  </a:cubicBezTo>
                  <a:cubicBezTo>
                    <a:pt x="8601" y="3431"/>
                    <a:pt x="8513" y="3443"/>
                    <a:pt x="8450" y="3443"/>
                  </a:cubicBezTo>
                  <a:cubicBezTo>
                    <a:pt x="8324" y="3443"/>
                    <a:pt x="8273" y="3507"/>
                    <a:pt x="8336" y="3431"/>
                  </a:cubicBezTo>
                  <a:cubicBezTo>
                    <a:pt x="8375" y="3381"/>
                    <a:pt x="8349" y="3356"/>
                    <a:pt x="8412" y="3330"/>
                  </a:cubicBezTo>
                  <a:cubicBezTo>
                    <a:pt x="8525" y="3280"/>
                    <a:pt x="8588" y="3306"/>
                    <a:pt x="8701" y="3306"/>
                  </a:cubicBezTo>
                  <a:cubicBezTo>
                    <a:pt x="8839" y="3306"/>
                    <a:pt x="8926" y="3368"/>
                    <a:pt x="9014" y="3231"/>
                  </a:cubicBezTo>
                  <a:cubicBezTo>
                    <a:pt x="9052" y="3167"/>
                    <a:pt x="9291" y="3155"/>
                    <a:pt x="9291" y="3042"/>
                  </a:cubicBezTo>
                  <a:cubicBezTo>
                    <a:pt x="9291" y="2953"/>
                    <a:pt x="9266" y="2929"/>
                    <a:pt x="9241" y="2866"/>
                  </a:cubicBezTo>
                  <a:cubicBezTo>
                    <a:pt x="9215" y="2866"/>
                    <a:pt x="9241" y="2840"/>
                    <a:pt x="9215" y="2816"/>
                  </a:cubicBezTo>
                  <a:cubicBezTo>
                    <a:pt x="9215" y="2816"/>
                    <a:pt x="9128" y="2715"/>
                    <a:pt x="9115" y="2703"/>
                  </a:cubicBezTo>
                  <a:cubicBezTo>
                    <a:pt x="9052" y="2703"/>
                    <a:pt x="8902" y="2665"/>
                    <a:pt x="8902" y="2552"/>
                  </a:cubicBezTo>
                  <a:lnTo>
                    <a:pt x="8902" y="2538"/>
                  </a:lnTo>
                  <a:cubicBezTo>
                    <a:pt x="8839" y="2538"/>
                    <a:pt x="8802" y="2489"/>
                    <a:pt x="8764" y="2451"/>
                  </a:cubicBezTo>
                  <a:cubicBezTo>
                    <a:pt x="8776" y="2439"/>
                    <a:pt x="8802" y="2439"/>
                    <a:pt x="8802" y="2388"/>
                  </a:cubicBezTo>
                  <a:cubicBezTo>
                    <a:pt x="8802" y="2364"/>
                    <a:pt x="8776" y="2326"/>
                    <a:pt x="8788" y="2288"/>
                  </a:cubicBezTo>
                  <a:cubicBezTo>
                    <a:pt x="8764" y="2288"/>
                    <a:pt x="8664" y="2213"/>
                    <a:pt x="8688" y="2149"/>
                  </a:cubicBezTo>
                  <a:cubicBezTo>
                    <a:pt x="8713" y="2074"/>
                    <a:pt x="8601" y="2048"/>
                    <a:pt x="8588" y="1961"/>
                  </a:cubicBezTo>
                  <a:cubicBezTo>
                    <a:pt x="8576" y="1961"/>
                    <a:pt x="8550" y="1923"/>
                    <a:pt x="8538" y="1911"/>
                  </a:cubicBezTo>
                  <a:cubicBezTo>
                    <a:pt x="8513" y="1923"/>
                    <a:pt x="8475" y="1961"/>
                    <a:pt x="8475" y="2011"/>
                  </a:cubicBezTo>
                  <a:cubicBezTo>
                    <a:pt x="8475" y="2062"/>
                    <a:pt x="8375" y="2187"/>
                    <a:pt x="8300" y="2187"/>
                  </a:cubicBezTo>
                  <a:cubicBezTo>
                    <a:pt x="8249" y="2187"/>
                    <a:pt x="8237" y="2112"/>
                    <a:pt x="8212" y="2112"/>
                  </a:cubicBezTo>
                  <a:cubicBezTo>
                    <a:pt x="8161" y="2112"/>
                    <a:pt x="8137" y="1935"/>
                    <a:pt x="8123" y="1873"/>
                  </a:cubicBezTo>
                  <a:cubicBezTo>
                    <a:pt x="8111" y="1772"/>
                    <a:pt x="7960" y="1836"/>
                    <a:pt x="7960" y="1709"/>
                  </a:cubicBezTo>
                  <a:cubicBezTo>
                    <a:pt x="7872" y="1697"/>
                    <a:pt x="7860" y="1572"/>
                    <a:pt x="7785" y="1572"/>
                  </a:cubicBezTo>
                  <a:cubicBezTo>
                    <a:pt x="7734" y="1572"/>
                    <a:pt x="7734" y="1610"/>
                    <a:pt x="7697" y="1610"/>
                  </a:cubicBezTo>
                  <a:cubicBezTo>
                    <a:pt x="7608" y="1610"/>
                    <a:pt x="7559" y="1558"/>
                    <a:pt x="7484" y="1558"/>
                  </a:cubicBezTo>
                  <a:cubicBezTo>
                    <a:pt x="7433" y="1558"/>
                    <a:pt x="7396" y="1572"/>
                    <a:pt x="7396" y="1634"/>
                  </a:cubicBezTo>
                  <a:cubicBezTo>
                    <a:pt x="7396" y="1671"/>
                    <a:pt x="7496" y="1723"/>
                    <a:pt x="7396" y="1798"/>
                  </a:cubicBezTo>
                  <a:cubicBezTo>
                    <a:pt x="7358" y="1822"/>
                    <a:pt x="7457" y="1898"/>
                    <a:pt x="7457" y="1961"/>
                  </a:cubicBezTo>
                  <a:cubicBezTo>
                    <a:pt x="7471" y="2062"/>
                    <a:pt x="7382" y="2086"/>
                    <a:pt x="7345" y="2100"/>
                  </a:cubicBezTo>
                  <a:cubicBezTo>
                    <a:pt x="7421" y="2237"/>
                    <a:pt x="7520" y="2288"/>
                    <a:pt x="7520" y="2514"/>
                  </a:cubicBezTo>
                  <a:cubicBezTo>
                    <a:pt x="7520" y="2576"/>
                    <a:pt x="7345" y="2741"/>
                    <a:pt x="7282" y="2753"/>
                  </a:cubicBezTo>
                  <a:cubicBezTo>
                    <a:pt x="7382" y="2816"/>
                    <a:pt x="7345" y="3004"/>
                    <a:pt x="7382" y="3054"/>
                  </a:cubicBezTo>
                  <a:cubicBezTo>
                    <a:pt x="7370" y="3080"/>
                    <a:pt x="7333" y="3104"/>
                    <a:pt x="7333" y="3142"/>
                  </a:cubicBezTo>
                  <a:cubicBezTo>
                    <a:pt x="7295" y="3142"/>
                    <a:pt x="7270" y="3217"/>
                    <a:pt x="7245" y="3179"/>
                  </a:cubicBezTo>
                  <a:cubicBezTo>
                    <a:pt x="7169" y="3118"/>
                    <a:pt x="7069" y="3004"/>
                    <a:pt x="7069" y="2903"/>
                  </a:cubicBezTo>
                  <a:cubicBezTo>
                    <a:pt x="7069" y="2790"/>
                    <a:pt x="7081" y="2703"/>
                    <a:pt x="7006" y="2639"/>
                  </a:cubicBezTo>
                  <a:lnTo>
                    <a:pt x="6818" y="2639"/>
                  </a:lnTo>
                  <a:cubicBezTo>
                    <a:pt x="6705" y="2552"/>
                    <a:pt x="6592" y="2489"/>
                    <a:pt x="6454" y="2439"/>
                  </a:cubicBezTo>
                  <a:cubicBezTo>
                    <a:pt x="6428" y="2425"/>
                    <a:pt x="6367" y="2364"/>
                    <a:pt x="6328" y="2364"/>
                  </a:cubicBezTo>
                  <a:cubicBezTo>
                    <a:pt x="6277" y="2364"/>
                    <a:pt x="6265" y="2413"/>
                    <a:pt x="6216" y="2413"/>
                  </a:cubicBezTo>
                  <a:cubicBezTo>
                    <a:pt x="6216" y="2338"/>
                    <a:pt x="6178" y="2137"/>
                    <a:pt x="6102" y="2137"/>
                  </a:cubicBezTo>
                  <a:cubicBezTo>
                    <a:pt x="6078" y="2137"/>
                    <a:pt x="6065" y="2161"/>
                    <a:pt x="6039" y="2175"/>
                  </a:cubicBezTo>
                  <a:cubicBezTo>
                    <a:pt x="6052" y="2124"/>
                    <a:pt x="6039" y="2112"/>
                    <a:pt x="6039" y="2011"/>
                  </a:cubicBezTo>
                  <a:cubicBezTo>
                    <a:pt x="6039" y="1873"/>
                    <a:pt x="6065" y="1784"/>
                    <a:pt x="6141" y="1709"/>
                  </a:cubicBezTo>
                  <a:cubicBezTo>
                    <a:pt x="6165" y="1685"/>
                    <a:pt x="6216" y="1546"/>
                    <a:pt x="6228" y="1534"/>
                  </a:cubicBezTo>
                  <a:cubicBezTo>
                    <a:pt x="6277" y="1508"/>
                    <a:pt x="6367" y="1546"/>
                    <a:pt x="6367" y="1471"/>
                  </a:cubicBezTo>
                  <a:cubicBezTo>
                    <a:pt x="6367" y="1407"/>
                    <a:pt x="6416" y="1332"/>
                    <a:pt x="6454" y="1332"/>
                  </a:cubicBezTo>
                  <a:lnTo>
                    <a:pt x="6517" y="1332"/>
                  </a:lnTo>
                  <a:cubicBezTo>
                    <a:pt x="6592" y="1332"/>
                    <a:pt x="6629" y="1245"/>
                    <a:pt x="6668" y="1207"/>
                  </a:cubicBezTo>
                  <a:lnTo>
                    <a:pt x="6668" y="1144"/>
                  </a:lnTo>
                  <a:cubicBezTo>
                    <a:pt x="6566" y="1119"/>
                    <a:pt x="6743" y="1044"/>
                    <a:pt x="6743" y="1006"/>
                  </a:cubicBezTo>
                  <a:cubicBezTo>
                    <a:pt x="6743" y="981"/>
                    <a:pt x="6705" y="917"/>
                    <a:pt x="6717" y="917"/>
                  </a:cubicBezTo>
                  <a:cubicBezTo>
                    <a:pt x="6792" y="917"/>
                    <a:pt x="6806" y="993"/>
                    <a:pt x="6855" y="993"/>
                  </a:cubicBezTo>
                  <a:cubicBezTo>
                    <a:pt x="6881" y="993"/>
                    <a:pt x="7156" y="830"/>
                    <a:pt x="7156" y="780"/>
                  </a:cubicBezTo>
                  <a:cubicBezTo>
                    <a:pt x="7156" y="754"/>
                    <a:pt x="7081" y="717"/>
                    <a:pt x="7081" y="691"/>
                  </a:cubicBezTo>
                  <a:cubicBezTo>
                    <a:pt x="7081" y="667"/>
                    <a:pt x="7044" y="616"/>
                    <a:pt x="7132" y="566"/>
                  </a:cubicBezTo>
                  <a:cubicBezTo>
                    <a:pt x="7144" y="528"/>
                    <a:pt x="7132" y="540"/>
                    <a:pt x="7132" y="479"/>
                  </a:cubicBezTo>
                  <a:cubicBezTo>
                    <a:pt x="7044" y="479"/>
                    <a:pt x="7069" y="390"/>
                    <a:pt x="6943" y="390"/>
                  </a:cubicBezTo>
                  <a:cubicBezTo>
                    <a:pt x="6918" y="390"/>
                    <a:pt x="6906" y="365"/>
                    <a:pt x="6881" y="365"/>
                  </a:cubicBezTo>
                  <a:cubicBezTo>
                    <a:pt x="6843" y="365"/>
                    <a:pt x="6806" y="390"/>
                    <a:pt x="6806" y="427"/>
                  </a:cubicBezTo>
                  <a:cubicBezTo>
                    <a:pt x="6806" y="479"/>
                    <a:pt x="6843" y="491"/>
                    <a:pt x="6843" y="528"/>
                  </a:cubicBezTo>
                  <a:cubicBezTo>
                    <a:pt x="6843" y="566"/>
                    <a:pt x="6780" y="566"/>
                    <a:pt x="6768" y="604"/>
                  </a:cubicBezTo>
                  <a:cubicBezTo>
                    <a:pt x="6743" y="653"/>
                    <a:pt x="6743" y="705"/>
                    <a:pt x="6705" y="767"/>
                  </a:cubicBezTo>
                  <a:cubicBezTo>
                    <a:pt x="6642" y="868"/>
                    <a:pt x="6554" y="705"/>
                    <a:pt x="6554" y="667"/>
                  </a:cubicBezTo>
                  <a:cubicBezTo>
                    <a:pt x="6554" y="616"/>
                    <a:pt x="6605" y="629"/>
                    <a:pt x="6605" y="578"/>
                  </a:cubicBezTo>
                  <a:cubicBezTo>
                    <a:pt x="6605" y="554"/>
                    <a:pt x="6517" y="453"/>
                    <a:pt x="6491" y="453"/>
                  </a:cubicBezTo>
                  <a:cubicBezTo>
                    <a:pt x="6416" y="453"/>
                    <a:pt x="6466" y="604"/>
                    <a:pt x="6379" y="604"/>
                  </a:cubicBezTo>
                  <a:cubicBezTo>
                    <a:pt x="6379" y="554"/>
                    <a:pt x="6379" y="503"/>
                    <a:pt x="6316" y="479"/>
                  </a:cubicBezTo>
                  <a:cubicBezTo>
                    <a:pt x="6316" y="453"/>
                    <a:pt x="6328" y="441"/>
                    <a:pt x="6340" y="427"/>
                  </a:cubicBezTo>
                  <a:cubicBezTo>
                    <a:pt x="6291" y="390"/>
                    <a:pt x="6228" y="427"/>
                    <a:pt x="6190" y="377"/>
                  </a:cubicBezTo>
                  <a:cubicBezTo>
                    <a:pt x="6216" y="365"/>
                    <a:pt x="6265" y="340"/>
                    <a:pt x="6265" y="290"/>
                  </a:cubicBezTo>
                  <a:cubicBezTo>
                    <a:pt x="6265" y="227"/>
                    <a:pt x="6178" y="227"/>
                    <a:pt x="6178" y="177"/>
                  </a:cubicBezTo>
                  <a:cubicBezTo>
                    <a:pt x="6178" y="64"/>
                    <a:pt x="6115" y="0"/>
                    <a:pt x="6002" y="0"/>
                  </a:cubicBezTo>
                  <a:cubicBezTo>
                    <a:pt x="5939" y="0"/>
                    <a:pt x="5964" y="38"/>
                    <a:pt x="5976" y="76"/>
                  </a:cubicBezTo>
                  <a:cubicBezTo>
                    <a:pt x="5939" y="88"/>
                    <a:pt x="5889" y="76"/>
                    <a:pt x="5889" y="126"/>
                  </a:cubicBezTo>
                  <a:cubicBezTo>
                    <a:pt x="5889" y="163"/>
                    <a:pt x="5913" y="177"/>
                    <a:pt x="5913" y="215"/>
                  </a:cubicBezTo>
                  <a:cubicBezTo>
                    <a:pt x="5913" y="252"/>
                    <a:pt x="5876" y="239"/>
                    <a:pt x="5876" y="290"/>
                  </a:cubicBezTo>
                  <a:cubicBezTo>
                    <a:pt x="5876" y="415"/>
                    <a:pt x="6078" y="340"/>
                    <a:pt x="6078" y="453"/>
                  </a:cubicBezTo>
                  <a:cubicBezTo>
                    <a:pt x="6078" y="479"/>
                    <a:pt x="6052" y="566"/>
                    <a:pt x="6052" y="566"/>
                  </a:cubicBezTo>
                  <a:cubicBezTo>
                    <a:pt x="6065" y="554"/>
                    <a:pt x="5939" y="691"/>
                    <a:pt x="5913" y="653"/>
                  </a:cubicBezTo>
                  <a:cubicBezTo>
                    <a:pt x="5901" y="629"/>
                    <a:pt x="5826" y="604"/>
                    <a:pt x="5776" y="604"/>
                  </a:cubicBezTo>
                  <a:cubicBezTo>
                    <a:pt x="5726" y="604"/>
                    <a:pt x="5713" y="641"/>
                    <a:pt x="5713" y="717"/>
                  </a:cubicBezTo>
                  <a:lnTo>
                    <a:pt x="5461" y="717"/>
                  </a:lnTo>
                  <a:cubicBezTo>
                    <a:pt x="5299" y="717"/>
                    <a:pt x="5123" y="653"/>
                    <a:pt x="5085" y="516"/>
                  </a:cubicBezTo>
                  <a:cubicBezTo>
                    <a:pt x="5036" y="528"/>
                    <a:pt x="4859" y="528"/>
                    <a:pt x="4859" y="604"/>
                  </a:cubicBezTo>
                  <a:lnTo>
                    <a:pt x="4772" y="691"/>
                  </a:lnTo>
                  <a:lnTo>
                    <a:pt x="4583" y="691"/>
                  </a:lnTo>
                  <a:cubicBezTo>
                    <a:pt x="4521" y="691"/>
                    <a:pt x="4483" y="729"/>
                    <a:pt x="4420" y="729"/>
                  </a:cubicBezTo>
                  <a:cubicBezTo>
                    <a:pt x="4307" y="729"/>
                    <a:pt x="4307" y="679"/>
                    <a:pt x="4307" y="667"/>
                  </a:cubicBezTo>
                  <a:cubicBezTo>
                    <a:pt x="4307" y="641"/>
                    <a:pt x="4395" y="653"/>
                    <a:pt x="4407" y="629"/>
                  </a:cubicBezTo>
                  <a:cubicBezTo>
                    <a:pt x="4332" y="503"/>
                    <a:pt x="4344" y="516"/>
                    <a:pt x="4181" y="540"/>
                  </a:cubicBezTo>
                  <a:cubicBezTo>
                    <a:pt x="4006" y="554"/>
                    <a:pt x="3917" y="377"/>
                    <a:pt x="3730" y="377"/>
                  </a:cubicBezTo>
                  <a:cubicBezTo>
                    <a:pt x="3679" y="377"/>
                    <a:pt x="3654" y="427"/>
                    <a:pt x="3604" y="427"/>
                  </a:cubicBezTo>
                  <a:cubicBezTo>
                    <a:pt x="3579" y="427"/>
                    <a:pt x="3541" y="352"/>
                    <a:pt x="3541" y="328"/>
                  </a:cubicBezTo>
                  <a:cubicBezTo>
                    <a:pt x="3479" y="340"/>
                    <a:pt x="3479" y="415"/>
                    <a:pt x="3429" y="415"/>
                  </a:cubicBezTo>
                  <a:cubicBezTo>
                    <a:pt x="3366" y="415"/>
                    <a:pt x="3290" y="264"/>
                    <a:pt x="3278" y="264"/>
                  </a:cubicBezTo>
                  <a:cubicBezTo>
                    <a:pt x="3215" y="264"/>
                    <a:pt x="3240" y="365"/>
                    <a:pt x="3177" y="365"/>
                  </a:cubicBezTo>
                  <a:cubicBezTo>
                    <a:pt x="3152" y="365"/>
                    <a:pt x="3127" y="340"/>
                    <a:pt x="3127" y="314"/>
                  </a:cubicBezTo>
                  <a:cubicBezTo>
                    <a:pt x="3026" y="340"/>
                    <a:pt x="3001" y="352"/>
                    <a:pt x="2914" y="390"/>
                  </a:cubicBezTo>
                  <a:cubicBezTo>
                    <a:pt x="2889" y="390"/>
                    <a:pt x="2814" y="453"/>
                    <a:pt x="2788" y="427"/>
                  </a:cubicBezTo>
                  <a:cubicBezTo>
                    <a:pt x="2713" y="340"/>
                    <a:pt x="2725" y="453"/>
                    <a:pt x="2688" y="453"/>
                  </a:cubicBezTo>
                  <a:cubicBezTo>
                    <a:pt x="2499" y="465"/>
                    <a:pt x="2637" y="540"/>
                    <a:pt x="2613" y="540"/>
                  </a:cubicBezTo>
                  <a:cubicBezTo>
                    <a:pt x="2537" y="540"/>
                    <a:pt x="2411" y="528"/>
                    <a:pt x="2285" y="441"/>
                  </a:cubicBezTo>
                  <a:cubicBezTo>
                    <a:pt x="2261" y="429"/>
                    <a:pt x="2235" y="415"/>
                    <a:pt x="2210" y="403"/>
                  </a:cubicBezTo>
                  <a:cubicBezTo>
                    <a:pt x="2135" y="365"/>
                    <a:pt x="2110" y="328"/>
                    <a:pt x="2023" y="328"/>
                  </a:cubicBezTo>
                  <a:cubicBezTo>
                    <a:pt x="1972" y="328"/>
                    <a:pt x="1947" y="352"/>
                    <a:pt x="1884" y="352"/>
                  </a:cubicBezTo>
                  <a:cubicBezTo>
                    <a:pt x="1797" y="352"/>
                    <a:pt x="1620" y="340"/>
                    <a:pt x="1559" y="264"/>
                  </a:cubicBezTo>
                  <a:lnTo>
                    <a:pt x="1331" y="264"/>
                  </a:lnTo>
                  <a:cubicBezTo>
                    <a:pt x="1294" y="239"/>
                    <a:pt x="1282" y="227"/>
                    <a:pt x="1244" y="201"/>
                  </a:cubicBezTo>
                  <a:lnTo>
                    <a:pt x="1105" y="201"/>
                  </a:lnTo>
                  <a:cubicBezTo>
                    <a:pt x="1081" y="189"/>
                    <a:pt x="1068" y="177"/>
                    <a:pt x="1030" y="163"/>
                  </a:cubicBezTo>
                  <a:cubicBezTo>
                    <a:pt x="1018" y="189"/>
                    <a:pt x="993" y="215"/>
                    <a:pt x="969" y="201"/>
                  </a:cubicBezTo>
                  <a:cubicBezTo>
                    <a:pt x="969" y="189"/>
                    <a:pt x="969" y="177"/>
                    <a:pt x="993" y="163"/>
                  </a:cubicBezTo>
                  <a:cubicBezTo>
                    <a:pt x="955" y="151"/>
                    <a:pt x="930" y="114"/>
                    <a:pt x="893" y="114"/>
                  </a:cubicBezTo>
                  <a:cubicBezTo>
                    <a:pt x="855" y="114"/>
                    <a:pt x="818" y="189"/>
                    <a:pt x="767" y="201"/>
                  </a:cubicBezTo>
                  <a:cubicBezTo>
                    <a:pt x="729" y="227"/>
                    <a:pt x="704" y="201"/>
                    <a:pt x="666" y="215"/>
                  </a:cubicBezTo>
                  <a:cubicBezTo>
                    <a:pt x="515" y="276"/>
                    <a:pt x="378" y="403"/>
                    <a:pt x="289" y="540"/>
                  </a:cubicBezTo>
                  <a:lnTo>
                    <a:pt x="126" y="540"/>
                  </a:lnTo>
                  <a:cubicBezTo>
                    <a:pt x="126" y="554"/>
                    <a:pt x="90" y="641"/>
                    <a:pt x="90" y="641"/>
                  </a:cubicBezTo>
                  <a:cubicBezTo>
                    <a:pt x="90" y="667"/>
                    <a:pt x="202" y="691"/>
                    <a:pt x="240" y="717"/>
                  </a:cubicBezTo>
                  <a:cubicBezTo>
                    <a:pt x="277" y="742"/>
                    <a:pt x="303" y="842"/>
                    <a:pt x="328" y="856"/>
                  </a:cubicBezTo>
                  <a:cubicBezTo>
                    <a:pt x="415" y="905"/>
                    <a:pt x="478" y="917"/>
                    <a:pt x="503" y="1030"/>
                  </a:cubicBezTo>
                  <a:cubicBezTo>
                    <a:pt x="466" y="1044"/>
                    <a:pt x="466" y="1030"/>
                    <a:pt x="428" y="1030"/>
                  </a:cubicBezTo>
                  <a:cubicBezTo>
                    <a:pt x="365" y="1030"/>
                    <a:pt x="252" y="1082"/>
                    <a:pt x="252" y="969"/>
                  </a:cubicBezTo>
                  <a:lnTo>
                    <a:pt x="202" y="969"/>
                  </a:lnTo>
                  <a:cubicBezTo>
                    <a:pt x="139" y="1018"/>
                    <a:pt x="76" y="1044"/>
                    <a:pt x="0" y="1106"/>
                  </a:cubicBezTo>
                  <a:cubicBezTo>
                    <a:pt x="14" y="1131"/>
                    <a:pt x="76" y="1181"/>
                    <a:pt x="76" y="1195"/>
                  </a:cubicBezTo>
                  <a:cubicBezTo>
                    <a:pt x="76" y="1219"/>
                    <a:pt x="114" y="1233"/>
                    <a:pt x="114" y="1294"/>
                  </a:cubicBezTo>
                  <a:lnTo>
                    <a:pt x="277" y="1294"/>
                  </a:lnTo>
                  <a:cubicBezTo>
                    <a:pt x="315" y="1282"/>
                    <a:pt x="340" y="1320"/>
                    <a:pt x="391" y="1320"/>
                  </a:cubicBezTo>
                  <a:cubicBezTo>
                    <a:pt x="454" y="1320"/>
                    <a:pt x="554" y="1294"/>
                    <a:pt x="515" y="1308"/>
                  </a:cubicBezTo>
                  <a:cubicBezTo>
                    <a:pt x="515" y="1320"/>
                    <a:pt x="566" y="1370"/>
                    <a:pt x="566" y="1395"/>
                  </a:cubicBezTo>
                  <a:cubicBezTo>
                    <a:pt x="566" y="1445"/>
                    <a:pt x="365" y="1534"/>
                    <a:pt x="340" y="1534"/>
                  </a:cubicBezTo>
                  <a:cubicBezTo>
                    <a:pt x="277" y="1534"/>
                    <a:pt x="126" y="1622"/>
                    <a:pt x="126" y="1723"/>
                  </a:cubicBezTo>
                  <a:cubicBezTo>
                    <a:pt x="126" y="1784"/>
                    <a:pt x="214" y="1798"/>
                    <a:pt x="240" y="1873"/>
                  </a:cubicBezTo>
                  <a:cubicBezTo>
                    <a:pt x="228" y="1873"/>
                    <a:pt x="214" y="1885"/>
                    <a:pt x="202" y="1885"/>
                  </a:cubicBezTo>
                  <a:cubicBezTo>
                    <a:pt x="214" y="1923"/>
                    <a:pt x="352" y="2048"/>
                    <a:pt x="391" y="2048"/>
                  </a:cubicBezTo>
                  <a:cubicBezTo>
                    <a:pt x="403" y="2048"/>
                    <a:pt x="428" y="1987"/>
                    <a:pt x="454" y="1987"/>
                  </a:cubicBezTo>
                  <a:cubicBezTo>
                    <a:pt x="478" y="1987"/>
                    <a:pt x="478" y="2036"/>
                    <a:pt x="478" y="2036"/>
                  </a:cubicBezTo>
                  <a:lnTo>
                    <a:pt x="478" y="2112"/>
                  </a:lnTo>
                  <a:cubicBezTo>
                    <a:pt x="478" y="2137"/>
                    <a:pt x="491" y="2199"/>
                    <a:pt x="503" y="2199"/>
                  </a:cubicBezTo>
                  <a:cubicBezTo>
                    <a:pt x="515" y="2199"/>
                    <a:pt x="529" y="2175"/>
                    <a:pt x="554" y="2175"/>
                  </a:cubicBezTo>
                  <a:cubicBezTo>
                    <a:pt x="554" y="2175"/>
                    <a:pt x="654" y="2187"/>
                    <a:pt x="729" y="2213"/>
                  </a:cubicBezTo>
                  <a:cubicBezTo>
                    <a:pt x="729" y="2187"/>
                    <a:pt x="741" y="2187"/>
                    <a:pt x="741" y="2149"/>
                  </a:cubicBezTo>
                  <a:cubicBezTo>
                    <a:pt x="780" y="2161"/>
                    <a:pt x="792" y="2187"/>
                    <a:pt x="830" y="2187"/>
                  </a:cubicBezTo>
                  <a:cubicBezTo>
                    <a:pt x="867" y="2187"/>
                    <a:pt x="893" y="2161"/>
                    <a:pt x="930" y="2137"/>
                  </a:cubicBezTo>
                  <a:lnTo>
                    <a:pt x="981" y="2137"/>
                  </a:lnTo>
                  <a:cubicBezTo>
                    <a:pt x="906" y="2187"/>
                    <a:pt x="906" y="2288"/>
                    <a:pt x="843" y="2350"/>
                  </a:cubicBezTo>
                  <a:cubicBezTo>
                    <a:pt x="767" y="2401"/>
                    <a:pt x="654" y="2463"/>
                    <a:pt x="604" y="2538"/>
                  </a:cubicBezTo>
                  <a:cubicBezTo>
                    <a:pt x="566" y="2590"/>
                    <a:pt x="515" y="2552"/>
                    <a:pt x="466" y="2590"/>
                  </a:cubicBezTo>
                  <a:cubicBezTo>
                    <a:pt x="440" y="2614"/>
                    <a:pt x="403" y="2677"/>
                    <a:pt x="378" y="2703"/>
                  </a:cubicBezTo>
                  <a:cubicBezTo>
                    <a:pt x="328" y="2741"/>
                    <a:pt x="265" y="2715"/>
                    <a:pt x="240" y="2778"/>
                  </a:cubicBezTo>
                  <a:cubicBezTo>
                    <a:pt x="340" y="2903"/>
                    <a:pt x="440" y="2816"/>
                    <a:pt x="541" y="2802"/>
                  </a:cubicBezTo>
                  <a:cubicBezTo>
                    <a:pt x="629" y="2790"/>
                    <a:pt x="704" y="2602"/>
                    <a:pt x="755" y="2552"/>
                  </a:cubicBezTo>
                  <a:cubicBezTo>
                    <a:pt x="804" y="2489"/>
                    <a:pt x="930" y="2489"/>
                    <a:pt x="969" y="2425"/>
                  </a:cubicBezTo>
                  <a:cubicBezTo>
                    <a:pt x="993" y="2388"/>
                    <a:pt x="1005" y="2364"/>
                    <a:pt x="1044" y="2338"/>
                  </a:cubicBezTo>
                  <a:cubicBezTo>
                    <a:pt x="1119" y="2312"/>
                    <a:pt x="1144" y="2250"/>
                    <a:pt x="1144" y="2161"/>
                  </a:cubicBezTo>
                  <a:lnTo>
                    <a:pt x="1144" y="2112"/>
                  </a:lnTo>
                  <a:cubicBezTo>
                    <a:pt x="1144" y="1999"/>
                    <a:pt x="1345" y="1810"/>
                    <a:pt x="1406" y="1810"/>
                  </a:cubicBezTo>
                  <a:lnTo>
                    <a:pt x="1445" y="1810"/>
                  </a:lnTo>
                  <a:cubicBezTo>
                    <a:pt x="1445" y="1810"/>
                    <a:pt x="1382" y="1923"/>
                    <a:pt x="1382" y="1999"/>
                  </a:cubicBezTo>
                  <a:cubicBezTo>
                    <a:pt x="1382" y="2011"/>
                    <a:pt x="1307" y="2024"/>
                    <a:pt x="1319" y="2048"/>
                  </a:cubicBezTo>
                  <a:cubicBezTo>
                    <a:pt x="1307" y="2048"/>
                    <a:pt x="1294" y="2112"/>
                    <a:pt x="1307" y="2124"/>
                  </a:cubicBezTo>
                  <a:cubicBezTo>
                    <a:pt x="1331" y="2149"/>
                    <a:pt x="1406" y="2149"/>
                    <a:pt x="1420" y="2149"/>
                  </a:cubicBezTo>
                  <a:cubicBezTo>
                    <a:pt x="1483" y="2149"/>
                    <a:pt x="1571" y="1973"/>
                    <a:pt x="1608" y="1911"/>
                  </a:cubicBezTo>
                  <a:cubicBezTo>
                    <a:pt x="1595" y="1898"/>
                    <a:pt x="1595" y="1885"/>
                    <a:pt x="1583" y="1860"/>
                  </a:cubicBezTo>
                  <a:cubicBezTo>
                    <a:pt x="1608" y="1836"/>
                    <a:pt x="1671" y="1822"/>
                    <a:pt x="1709" y="1810"/>
                  </a:cubicBezTo>
                  <a:cubicBezTo>
                    <a:pt x="1746" y="1923"/>
                    <a:pt x="1884" y="1935"/>
                    <a:pt x="1972" y="1973"/>
                  </a:cubicBezTo>
                  <a:lnTo>
                    <a:pt x="2135" y="1973"/>
                  </a:lnTo>
                  <a:cubicBezTo>
                    <a:pt x="2224" y="2036"/>
                    <a:pt x="2324" y="2036"/>
                    <a:pt x="2399" y="2100"/>
                  </a:cubicBezTo>
                  <a:cubicBezTo>
                    <a:pt x="2436" y="2137"/>
                    <a:pt x="2474" y="2237"/>
                    <a:pt x="2537" y="2237"/>
                  </a:cubicBezTo>
                  <a:cubicBezTo>
                    <a:pt x="2562" y="2237"/>
                    <a:pt x="2725" y="2376"/>
                    <a:pt x="2739" y="2376"/>
                  </a:cubicBezTo>
                  <a:cubicBezTo>
                    <a:pt x="2776" y="2376"/>
                    <a:pt x="2776" y="2489"/>
                    <a:pt x="2826" y="2489"/>
                  </a:cubicBezTo>
                  <a:cubicBezTo>
                    <a:pt x="2875" y="2489"/>
                    <a:pt x="3064" y="2878"/>
                    <a:pt x="3101" y="2891"/>
                  </a:cubicBezTo>
                  <a:cubicBezTo>
                    <a:pt x="3127" y="2903"/>
                    <a:pt x="3152" y="2903"/>
                    <a:pt x="3177" y="2929"/>
                  </a:cubicBezTo>
                  <a:cubicBezTo>
                    <a:pt x="3203" y="2953"/>
                    <a:pt x="3164" y="3004"/>
                    <a:pt x="3203" y="3029"/>
                  </a:cubicBezTo>
                  <a:cubicBezTo>
                    <a:pt x="3203" y="3029"/>
                    <a:pt x="3278" y="3080"/>
                    <a:pt x="3278" y="3092"/>
                  </a:cubicBezTo>
                  <a:cubicBezTo>
                    <a:pt x="3303" y="3179"/>
                    <a:pt x="3516" y="3292"/>
                    <a:pt x="3541" y="3381"/>
                  </a:cubicBezTo>
                  <a:cubicBezTo>
                    <a:pt x="3555" y="3419"/>
                    <a:pt x="3630" y="3431"/>
                    <a:pt x="3654" y="3457"/>
                  </a:cubicBezTo>
                  <a:cubicBezTo>
                    <a:pt x="3667" y="3469"/>
                    <a:pt x="3679" y="3481"/>
                    <a:pt x="3691" y="3481"/>
                  </a:cubicBezTo>
                  <a:lnTo>
                    <a:pt x="3691" y="3481"/>
                  </a:lnTo>
                  <a:cubicBezTo>
                    <a:pt x="3705" y="3519"/>
                    <a:pt x="3730" y="3532"/>
                    <a:pt x="3730" y="3570"/>
                  </a:cubicBezTo>
                  <a:cubicBezTo>
                    <a:pt x="3730" y="3594"/>
                    <a:pt x="3705" y="3632"/>
                    <a:pt x="3679" y="3657"/>
                  </a:cubicBezTo>
                  <a:cubicBezTo>
                    <a:pt x="3667" y="3632"/>
                    <a:pt x="3642" y="3594"/>
                    <a:pt x="3604" y="3594"/>
                  </a:cubicBezTo>
                  <a:cubicBezTo>
                    <a:pt x="3591" y="3594"/>
                    <a:pt x="3555" y="3608"/>
                    <a:pt x="3555" y="3620"/>
                  </a:cubicBezTo>
                  <a:cubicBezTo>
                    <a:pt x="3555" y="3695"/>
                    <a:pt x="3630" y="3733"/>
                    <a:pt x="3630" y="3808"/>
                  </a:cubicBezTo>
                  <a:cubicBezTo>
                    <a:pt x="3630" y="3921"/>
                    <a:pt x="3555" y="4110"/>
                    <a:pt x="3579" y="4197"/>
                  </a:cubicBezTo>
                  <a:cubicBezTo>
                    <a:pt x="3604" y="4286"/>
                    <a:pt x="3579" y="4411"/>
                    <a:pt x="3604" y="4499"/>
                  </a:cubicBezTo>
                  <a:cubicBezTo>
                    <a:pt x="3591" y="4512"/>
                    <a:pt x="3567" y="4524"/>
                    <a:pt x="3579" y="4562"/>
                  </a:cubicBezTo>
                  <a:cubicBezTo>
                    <a:pt x="3630" y="4663"/>
                    <a:pt x="3691" y="4814"/>
                    <a:pt x="3754" y="4826"/>
                  </a:cubicBezTo>
                  <a:cubicBezTo>
                    <a:pt x="3742" y="4977"/>
                    <a:pt x="3817" y="5015"/>
                    <a:pt x="3868" y="5140"/>
                  </a:cubicBezTo>
                  <a:cubicBezTo>
                    <a:pt x="3868" y="5165"/>
                    <a:pt x="3868" y="5203"/>
                    <a:pt x="3880" y="5215"/>
                  </a:cubicBezTo>
                  <a:cubicBezTo>
                    <a:pt x="3992" y="5266"/>
                    <a:pt x="4131" y="5479"/>
                    <a:pt x="4131" y="5479"/>
                  </a:cubicBezTo>
                  <a:cubicBezTo>
                    <a:pt x="4145" y="5554"/>
                    <a:pt x="4169" y="5580"/>
                    <a:pt x="4194" y="5643"/>
                  </a:cubicBezTo>
                  <a:cubicBezTo>
                    <a:pt x="4220" y="5681"/>
                    <a:pt x="4220" y="5781"/>
                    <a:pt x="4244" y="5806"/>
                  </a:cubicBezTo>
                  <a:cubicBezTo>
                    <a:pt x="4307" y="5844"/>
                    <a:pt x="4344" y="5919"/>
                    <a:pt x="4395" y="5995"/>
                  </a:cubicBezTo>
                  <a:cubicBezTo>
                    <a:pt x="4420" y="6045"/>
                    <a:pt x="4344" y="6070"/>
                    <a:pt x="4320" y="6070"/>
                  </a:cubicBezTo>
                  <a:cubicBezTo>
                    <a:pt x="4357" y="6134"/>
                    <a:pt x="4420" y="6120"/>
                    <a:pt x="4458" y="6171"/>
                  </a:cubicBezTo>
                  <a:cubicBezTo>
                    <a:pt x="4483" y="6195"/>
                    <a:pt x="4507" y="6233"/>
                    <a:pt x="4546" y="6284"/>
                  </a:cubicBezTo>
                  <a:lnTo>
                    <a:pt x="4546" y="6372"/>
                  </a:lnTo>
                  <a:cubicBezTo>
                    <a:pt x="4558" y="6384"/>
                    <a:pt x="4558" y="6384"/>
                    <a:pt x="4570" y="6397"/>
                  </a:cubicBezTo>
                  <a:cubicBezTo>
                    <a:pt x="4609" y="6422"/>
                    <a:pt x="4633" y="6511"/>
                    <a:pt x="4684" y="6511"/>
                  </a:cubicBezTo>
                  <a:cubicBezTo>
                    <a:pt x="4684" y="6523"/>
                    <a:pt x="4721" y="6586"/>
                    <a:pt x="4735" y="6586"/>
                  </a:cubicBezTo>
                  <a:cubicBezTo>
                    <a:pt x="4747" y="6586"/>
                    <a:pt x="4810" y="6485"/>
                    <a:pt x="4810" y="6473"/>
                  </a:cubicBezTo>
                  <a:cubicBezTo>
                    <a:pt x="4810" y="6447"/>
                    <a:pt x="4784" y="6384"/>
                    <a:pt x="4759" y="6409"/>
                  </a:cubicBezTo>
                  <a:cubicBezTo>
                    <a:pt x="4709" y="6372"/>
                    <a:pt x="4684" y="6271"/>
                    <a:pt x="4659" y="6195"/>
                  </a:cubicBezTo>
                  <a:cubicBezTo>
                    <a:pt x="4646" y="6120"/>
                    <a:pt x="4583" y="6082"/>
                    <a:pt x="4558" y="5995"/>
                  </a:cubicBezTo>
                  <a:cubicBezTo>
                    <a:pt x="4546" y="5945"/>
                    <a:pt x="4546" y="5907"/>
                    <a:pt x="4495" y="5856"/>
                  </a:cubicBezTo>
                  <a:cubicBezTo>
                    <a:pt x="4470" y="5818"/>
                    <a:pt x="4432" y="5818"/>
                    <a:pt x="4407" y="5769"/>
                  </a:cubicBezTo>
                  <a:cubicBezTo>
                    <a:pt x="4395" y="5705"/>
                    <a:pt x="4357" y="5668"/>
                    <a:pt x="4357" y="5592"/>
                  </a:cubicBezTo>
                  <a:cubicBezTo>
                    <a:pt x="4357" y="5580"/>
                    <a:pt x="4357" y="5554"/>
                    <a:pt x="4370" y="5542"/>
                  </a:cubicBezTo>
                  <a:cubicBezTo>
                    <a:pt x="4407" y="5592"/>
                    <a:pt x="4458" y="5592"/>
                    <a:pt x="4495" y="5618"/>
                  </a:cubicBezTo>
                  <a:cubicBezTo>
                    <a:pt x="4521" y="5630"/>
                    <a:pt x="4521" y="5705"/>
                    <a:pt x="4546" y="5743"/>
                  </a:cubicBezTo>
                  <a:cubicBezTo>
                    <a:pt x="4570" y="5769"/>
                    <a:pt x="4558" y="5832"/>
                    <a:pt x="4583" y="5856"/>
                  </a:cubicBezTo>
                  <a:cubicBezTo>
                    <a:pt x="4621" y="5894"/>
                    <a:pt x="4646" y="5931"/>
                    <a:pt x="4684" y="5983"/>
                  </a:cubicBezTo>
                  <a:cubicBezTo>
                    <a:pt x="4696" y="5969"/>
                    <a:pt x="4696" y="5983"/>
                    <a:pt x="4721" y="5983"/>
                  </a:cubicBezTo>
                  <a:cubicBezTo>
                    <a:pt x="4721" y="6070"/>
                    <a:pt x="4810" y="6070"/>
                    <a:pt x="4835" y="6134"/>
                  </a:cubicBezTo>
                  <a:cubicBezTo>
                    <a:pt x="4847" y="6171"/>
                    <a:pt x="4835" y="6209"/>
                    <a:pt x="4859" y="6233"/>
                  </a:cubicBezTo>
                  <a:cubicBezTo>
                    <a:pt x="4885" y="6271"/>
                    <a:pt x="4934" y="6284"/>
                    <a:pt x="4961" y="6322"/>
                  </a:cubicBezTo>
                  <a:cubicBezTo>
                    <a:pt x="5022" y="6397"/>
                    <a:pt x="5123" y="6497"/>
                    <a:pt x="5160" y="6624"/>
                  </a:cubicBezTo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913852"/>
              <a:endParaRPr lang="en-GB" sz="1799">
                <a:solidFill>
                  <a:prstClr val="black"/>
                </a:solidFill>
                <a:latin typeface="Verdana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D20ECB9-4BEA-4407-8657-9D8D658461E6}"/>
              </a:ext>
            </a:extLst>
          </p:cNvPr>
          <p:cNvGrpSpPr/>
          <p:nvPr/>
        </p:nvGrpSpPr>
        <p:grpSpPr>
          <a:xfrm>
            <a:off x="357817" y="2191518"/>
            <a:ext cx="1344766" cy="1244324"/>
            <a:chOff x="477338" y="2921760"/>
            <a:chExt cx="1793955" cy="1659963"/>
          </a:xfrm>
        </p:grpSpPr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32B5AE96-25D8-426A-B882-7AE57E35321E}"/>
                </a:ext>
              </a:extLst>
            </p:cNvPr>
            <p:cNvCxnSpPr>
              <a:cxnSpLocks/>
              <a:stCxn id="310" idx="2"/>
              <a:endCxn id="311" idx="6"/>
            </p:cNvCxnSpPr>
            <p:nvPr/>
          </p:nvCxnSpPr>
          <p:spPr>
            <a:xfrm flipH="1">
              <a:off x="2069226" y="3751570"/>
              <a:ext cx="202067" cy="172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B64E9F0A-168A-4A92-A66E-5ADDAA9392BD}"/>
                </a:ext>
              </a:extLst>
            </p:cNvPr>
            <p:cNvGrpSpPr/>
            <p:nvPr/>
          </p:nvGrpSpPr>
          <p:grpSpPr>
            <a:xfrm>
              <a:off x="477338" y="2921760"/>
              <a:ext cx="1600196" cy="1659963"/>
              <a:chOff x="477338" y="2921760"/>
              <a:chExt cx="1600196" cy="1659963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F802A705-B20F-43ED-90A5-1B0E17D5EF19}"/>
                  </a:ext>
                </a:extLst>
              </p:cNvPr>
              <p:cNvSpPr/>
              <p:nvPr/>
            </p:nvSpPr>
            <p:spPr>
              <a:xfrm>
                <a:off x="530557" y="2931520"/>
                <a:ext cx="1546977" cy="1572952"/>
              </a:xfrm>
              <a:prstGeom prst="ellipse">
                <a:avLst/>
              </a:prstGeom>
              <a:noFill/>
              <a:ln w="9525" cap="flat">
                <a:noFill/>
                <a:prstDash val="solid"/>
                <a:round/>
                <a:headEnd/>
                <a:tailEnd/>
              </a:ln>
            </p:spPr>
            <p:txBody>
              <a:bodyPr vert="horz" wrap="none" lIns="121836" tIns="60917" rIns="121836" bIns="60917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913852"/>
                <a:r>
                  <a:rPr lang="en-GB" sz="1799" b="1" dirty="0">
                    <a:solidFill>
                      <a:prstClr val="whit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~40</a:t>
                </a:r>
              </a:p>
              <a:p>
                <a:pPr algn="ctr" defTabSz="913852"/>
                <a:r>
                  <a:rPr lang="en-GB" sz="1299" dirty="0">
                    <a:solidFill>
                      <a:prstClr val="whit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countries</a:t>
                </a:r>
              </a:p>
            </p:txBody>
          </p:sp>
          <p:sp>
            <p:nvSpPr>
              <p:cNvPr id="311" name="Oval 310">
                <a:extLst>
                  <a:ext uri="{FF2B5EF4-FFF2-40B4-BE49-F238E27FC236}">
                    <a16:creationId xmlns:a16="http://schemas.microsoft.com/office/drawing/2014/main" id="{8CB18C62-90AD-42EE-901F-19533C2A2F99}"/>
                  </a:ext>
                </a:extLst>
              </p:cNvPr>
              <p:cNvSpPr/>
              <p:nvPr/>
            </p:nvSpPr>
            <p:spPr>
              <a:xfrm>
                <a:off x="477338" y="2921760"/>
                <a:ext cx="1591888" cy="1659963"/>
              </a:xfrm>
              <a:prstGeom prst="ellipse">
                <a:avLst/>
              </a:prstGeom>
              <a:noFill/>
              <a:ln w="9525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none" lIns="121836" tIns="60917" rIns="121836" bIns="60917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913852"/>
                <a:endParaRPr lang="en-GB" sz="1599" dirty="0">
                  <a:solidFill>
                    <a:prstClr val="black"/>
                  </a:solidFill>
                  <a:latin typeface="Verdana"/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85FE236-A7CB-4C36-935E-F8DAACEAAB90}"/>
              </a:ext>
            </a:extLst>
          </p:cNvPr>
          <p:cNvGrpSpPr/>
          <p:nvPr/>
        </p:nvGrpSpPr>
        <p:grpSpPr>
          <a:xfrm>
            <a:off x="1702582" y="2191127"/>
            <a:ext cx="1342948" cy="1244586"/>
            <a:chOff x="2271292" y="2921239"/>
            <a:chExt cx="1791530" cy="1660312"/>
          </a:xfrm>
        </p:grpSpPr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D32E2199-E7B7-42E4-9BCD-C28B4954131E}"/>
                </a:ext>
              </a:extLst>
            </p:cNvPr>
            <p:cNvCxnSpPr>
              <a:cxnSpLocks/>
              <a:stCxn id="300" idx="2"/>
              <a:endCxn id="310" idx="6"/>
            </p:cNvCxnSpPr>
            <p:nvPr/>
          </p:nvCxnSpPr>
          <p:spPr>
            <a:xfrm flipH="1">
              <a:off x="3863181" y="3747652"/>
              <a:ext cx="199641" cy="3917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0CBE64C-772A-46BD-988D-31C088E16705}"/>
                </a:ext>
              </a:extLst>
            </p:cNvPr>
            <p:cNvGrpSpPr/>
            <p:nvPr/>
          </p:nvGrpSpPr>
          <p:grpSpPr>
            <a:xfrm>
              <a:off x="2271292" y="2921239"/>
              <a:ext cx="1591888" cy="1660312"/>
              <a:chOff x="2271292" y="2921239"/>
              <a:chExt cx="1591888" cy="1660312"/>
            </a:xfrm>
          </p:grpSpPr>
          <p:sp>
            <p:nvSpPr>
              <p:cNvPr id="310" name="Oval 309">
                <a:extLst>
                  <a:ext uri="{FF2B5EF4-FFF2-40B4-BE49-F238E27FC236}">
                    <a16:creationId xmlns:a16="http://schemas.microsoft.com/office/drawing/2014/main" id="{FD544FF3-EC64-45DA-8E6D-092FBCDDC5FE}"/>
                  </a:ext>
                </a:extLst>
              </p:cNvPr>
              <p:cNvSpPr/>
              <p:nvPr/>
            </p:nvSpPr>
            <p:spPr>
              <a:xfrm>
                <a:off x="2271292" y="2921588"/>
                <a:ext cx="1591888" cy="1659963"/>
              </a:xfrm>
              <a:prstGeom prst="ellipse">
                <a:avLst/>
              </a:prstGeom>
              <a:noFill/>
              <a:ln w="9525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none" lIns="121836" tIns="60917" rIns="121836" bIns="60917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913852"/>
                <a:endParaRPr lang="en-GB" sz="1599" dirty="0">
                  <a:solidFill>
                    <a:prstClr val="black"/>
                  </a:solidFill>
                  <a:latin typeface="Verdana"/>
                </a:endParaRPr>
              </a:p>
            </p:txBody>
          </p:sp>
          <p:sp>
            <p:nvSpPr>
              <p:cNvPr id="321" name="Oval 320">
                <a:extLst>
                  <a:ext uri="{FF2B5EF4-FFF2-40B4-BE49-F238E27FC236}">
                    <a16:creationId xmlns:a16="http://schemas.microsoft.com/office/drawing/2014/main" id="{4B290CB9-21B6-4200-ACEF-6C0CDBEE2204}"/>
                  </a:ext>
                </a:extLst>
              </p:cNvPr>
              <p:cNvSpPr/>
              <p:nvPr/>
            </p:nvSpPr>
            <p:spPr>
              <a:xfrm>
                <a:off x="2354760" y="2921239"/>
                <a:ext cx="1464228" cy="1572952"/>
              </a:xfrm>
              <a:prstGeom prst="ellipse">
                <a:avLst/>
              </a:prstGeom>
              <a:noFill/>
              <a:ln w="9525" cap="flat">
                <a:noFill/>
                <a:prstDash val="solid"/>
                <a:round/>
                <a:headEnd/>
                <a:tailEnd/>
              </a:ln>
            </p:spPr>
            <p:txBody>
              <a:bodyPr vert="horz" wrap="none" lIns="121836" tIns="60917" rIns="121836" bIns="60917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913852"/>
                <a:r>
                  <a:rPr lang="en-GB" sz="1799" b="1" dirty="0">
                    <a:solidFill>
                      <a:prstClr val="whit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&gt;50</a:t>
                </a:r>
              </a:p>
              <a:p>
                <a:pPr algn="ctr" defTabSz="913852"/>
                <a:r>
                  <a:rPr lang="en-GB" sz="1299" dirty="0" err="1">
                    <a:solidFill>
                      <a:prstClr val="whit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disributors</a:t>
                </a:r>
                <a:endParaRPr lang="en-GB" sz="1299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2060C09-38A4-49A1-B466-63B179B9F9EC}"/>
              </a:ext>
            </a:extLst>
          </p:cNvPr>
          <p:cNvGrpSpPr/>
          <p:nvPr/>
        </p:nvGrpSpPr>
        <p:grpSpPr>
          <a:xfrm>
            <a:off x="3045531" y="2188453"/>
            <a:ext cx="1395727" cy="1244324"/>
            <a:chOff x="4062822" y="2917671"/>
            <a:chExt cx="1861939" cy="1659963"/>
          </a:xfrm>
        </p:grpSpPr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A7EF1221-A956-4578-B8D4-7B79E30C9251}"/>
                </a:ext>
              </a:extLst>
            </p:cNvPr>
            <p:cNvCxnSpPr>
              <a:cxnSpLocks/>
              <a:stCxn id="298" idx="0"/>
              <a:endCxn id="300" idx="6"/>
            </p:cNvCxnSpPr>
            <p:nvPr/>
          </p:nvCxnSpPr>
          <p:spPr>
            <a:xfrm flipH="1">
              <a:off x="5654710" y="3746249"/>
              <a:ext cx="270051" cy="1403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A4742F0-47D0-4C7E-93F8-FF0C0CA358AC}"/>
                </a:ext>
              </a:extLst>
            </p:cNvPr>
            <p:cNvGrpSpPr/>
            <p:nvPr/>
          </p:nvGrpSpPr>
          <p:grpSpPr>
            <a:xfrm>
              <a:off x="4062822" y="2917671"/>
              <a:ext cx="1591888" cy="1659963"/>
              <a:chOff x="4062822" y="2917671"/>
              <a:chExt cx="1591888" cy="1659963"/>
            </a:xfrm>
          </p:grpSpPr>
          <p:sp>
            <p:nvSpPr>
              <p:cNvPr id="300" name="Oval 299">
                <a:extLst>
                  <a:ext uri="{FF2B5EF4-FFF2-40B4-BE49-F238E27FC236}">
                    <a16:creationId xmlns:a16="http://schemas.microsoft.com/office/drawing/2014/main" id="{8568B571-B05A-4216-921D-BD7AB6A528DD}"/>
                  </a:ext>
                </a:extLst>
              </p:cNvPr>
              <p:cNvSpPr/>
              <p:nvPr/>
            </p:nvSpPr>
            <p:spPr>
              <a:xfrm>
                <a:off x="4062822" y="2917671"/>
                <a:ext cx="1591888" cy="1659963"/>
              </a:xfrm>
              <a:prstGeom prst="ellipse">
                <a:avLst/>
              </a:prstGeom>
              <a:noFill/>
              <a:ln w="9525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none" lIns="121836" tIns="60917" rIns="121836" bIns="60917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913852"/>
                <a:endParaRPr lang="en-GB" sz="1599" dirty="0">
                  <a:solidFill>
                    <a:prstClr val="black"/>
                  </a:solidFill>
                  <a:latin typeface="Verdana"/>
                </a:endParaRPr>
              </a:p>
            </p:txBody>
          </p:sp>
          <p:sp>
            <p:nvSpPr>
              <p:cNvPr id="322" name="Oval 321">
                <a:extLst>
                  <a:ext uri="{FF2B5EF4-FFF2-40B4-BE49-F238E27FC236}">
                    <a16:creationId xmlns:a16="http://schemas.microsoft.com/office/drawing/2014/main" id="{B6A04422-8723-47E1-A707-AEBB9902B77A}"/>
                  </a:ext>
                </a:extLst>
              </p:cNvPr>
              <p:cNvSpPr/>
              <p:nvPr/>
            </p:nvSpPr>
            <p:spPr>
              <a:xfrm>
                <a:off x="4115054" y="2933917"/>
                <a:ext cx="1470431" cy="1572952"/>
              </a:xfrm>
              <a:prstGeom prst="ellipse">
                <a:avLst/>
              </a:prstGeom>
              <a:noFill/>
              <a:ln w="9525" cap="flat">
                <a:noFill/>
                <a:prstDash val="solid"/>
                <a:round/>
                <a:headEnd/>
                <a:tailEnd/>
              </a:ln>
            </p:spPr>
            <p:txBody>
              <a:bodyPr vert="horz" wrap="none" lIns="121836" tIns="60917" rIns="121836" bIns="60917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913852"/>
                <a:r>
                  <a:rPr lang="en-GB" sz="1799" b="1" dirty="0">
                    <a:solidFill>
                      <a:prstClr val="whit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1962</a:t>
                </a:r>
              </a:p>
              <a:p>
                <a:pPr algn="ctr" defTabSz="913852"/>
                <a:r>
                  <a:rPr lang="en-GB" sz="1299" dirty="0">
                    <a:solidFill>
                      <a:prstClr val="whit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established</a:t>
                </a:r>
              </a:p>
            </p:txBody>
          </p:sp>
        </p:grpSp>
      </p:grpSp>
      <p:sp>
        <p:nvSpPr>
          <p:cNvPr id="323" name="Rectangle 322">
            <a:extLst>
              <a:ext uri="{FF2B5EF4-FFF2-40B4-BE49-F238E27FC236}">
                <a16:creationId xmlns:a16="http://schemas.microsoft.com/office/drawing/2014/main" id="{A2DCEB4E-104C-4688-8492-30BAB2B0B3B4}"/>
              </a:ext>
            </a:extLst>
          </p:cNvPr>
          <p:cNvSpPr/>
          <p:nvPr/>
        </p:nvSpPr>
        <p:spPr>
          <a:xfrm>
            <a:off x="181798" y="974764"/>
            <a:ext cx="3762752" cy="107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890"/>
            <a:r>
              <a:rPr lang="en-US" sz="1599" dirty="0">
                <a:solidFill>
                  <a:prstClr val="white"/>
                </a:solidFill>
                <a:latin typeface="Verdana"/>
              </a:rPr>
              <a:t>At Atos, we do more than accompany our clients on their digital journey, we actively help them to stay one step ahead</a:t>
            </a:r>
            <a:endParaRPr lang="de-AT" sz="1599" dirty="0">
              <a:solidFill>
                <a:prstClr val="white"/>
              </a:solidFill>
              <a:latin typeface="Verdana"/>
            </a:endParaRPr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CF81F875-BF18-4847-B561-149A01AFABA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489" y="3622124"/>
            <a:ext cx="3047835" cy="53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138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kern="0" dirty="0">
                <a:latin typeface="Verdana"/>
                <a:cs typeface="Verdana"/>
              </a:rPr>
              <a:t>Targeted Markets</a:t>
            </a:r>
            <a:endParaRPr lang="en-US" dirty="0"/>
          </a:p>
        </p:txBody>
      </p:sp>
      <p:grpSp>
        <p:nvGrpSpPr>
          <p:cNvPr id="4" name="Groupe 88"/>
          <p:cNvGrpSpPr/>
          <p:nvPr/>
        </p:nvGrpSpPr>
        <p:grpSpPr>
          <a:xfrm>
            <a:off x="728474" y="1110443"/>
            <a:ext cx="7590705" cy="310883"/>
            <a:chOff x="726472" y="1313627"/>
            <a:chExt cx="7594658" cy="414726"/>
          </a:xfrm>
        </p:grpSpPr>
        <p:sp>
          <p:nvSpPr>
            <p:cNvPr id="5" name="Rectangle 89"/>
            <p:cNvSpPr/>
            <p:nvPr/>
          </p:nvSpPr>
          <p:spPr>
            <a:xfrm>
              <a:off x="726472" y="1313627"/>
              <a:ext cx="7594658" cy="414726"/>
            </a:xfrm>
            <a:prstGeom prst="rect">
              <a:avLst/>
            </a:prstGeom>
            <a:solidFill>
              <a:srgbClr val="0066A1"/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lIns="0" tIns="0" rIns="0" bIns="0"/>
            <a:lstStyle/>
            <a:p>
              <a:endParaRPr lang="en-US" sz="1349"/>
            </a:p>
          </p:txBody>
        </p:sp>
        <p:sp>
          <p:nvSpPr>
            <p:cNvPr id="6" name="Rectangle 90"/>
            <p:cNvSpPr/>
            <p:nvPr/>
          </p:nvSpPr>
          <p:spPr>
            <a:xfrm>
              <a:off x="726472" y="1313627"/>
              <a:ext cx="7594658" cy="414726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441434" tIns="73626" rIns="73626" bIns="73626" anchor="ctr" anchorCtr="0" compatLnSpc="1"/>
            <a:lstStyle/>
            <a:p>
              <a:pPr defTabSz="1288327">
                <a:lnSpc>
                  <a:spcPct val="90000"/>
                </a:lnSpc>
                <a:spcAft>
                  <a:spcPts val="8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799">
                  <a:solidFill>
                    <a:srgbClr val="FFFFFF"/>
                  </a:solidFill>
                  <a:latin typeface="Verdana"/>
                </a:rPr>
                <a:t> Military surface vessels</a:t>
              </a:r>
            </a:p>
          </p:txBody>
        </p:sp>
      </p:grpSp>
      <p:sp>
        <p:nvSpPr>
          <p:cNvPr id="7" name="Ellipse 91"/>
          <p:cNvSpPr/>
          <p:nvPr/>
        </p:nvSpPr>
        <p:spPr>
          <a:xfrm>
            <a:off x="439264" y="916428"/>
            <a:ext cx="728150" cy="52288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blipFill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2">
            <a:solidFill>
              <a:srgbClr val="0066A1"/>
            </a:solidFill>
            <a:prstDash val="solid"/>
          </a:ln>
        </p:spPr>
        <p:txBody>
          <a:bodyPr lIns="0" tIns="0" rIns="0" bIns="0"/>
          <a:lstStyle/>
          <a:p>
            <a:endParaRPr lang="en-US" sz="1349"/>
          </a:p>
        </p:txBody>
      </p:sp>
      <p:grpSp>
        <p:nvGrpSpPr>
          <p:cNvPr id="8" name="Groupe 92"/>
          <p:cNvGrpSpPr/>
          <p:nvPr/>
        </p:nvGrpSpPr>
        <p:grpSpPr>
          <a:xfrm>
            <a:off x="1257391" y="1577182"/>
            <a:ext cx="7107303" cy="310883"/>
            <a:chOff x="1255663" y="1936269"/>
            <a:chExt cx="7111005" cy="414726"/>
          </a:xfrm>
        </p:grpSpPr>
        <p:sp>
          <p:nvSpPr>
            <p:cNvPr id="9" name="Rectangle 93"/>
            <p:cNvSpPr/>
            <p:nvPr/>
          </p:nvSpPr>
          <p:spPr>
            <a:xfrm>
              <a:off x="1255663" y="1936269"/>
              <a:ext cx="7111005" cy="414726"/>
            </a:xfrm>
            <a:prstGeom prst="rect">
              <a:avLst/>
            </a:prstGeom>
            <a:solidFill>
              <a:srgbClr val="0066A1"/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lIns="0" tIns="0" rIns="0" bIns="0"/>
            <a:lstStyle/>
            <a:p>
              <a:endParaRPr lang="en-US" sz="1349"/>
            </a:p>
          </p:txBody>
        </p:sp>
        <p:sp>
          <p:nvSpPr>
            <p:cNvPr id="10" name="Rectangle 94"/>
            <p:cNvSpPr/>
            <p:nvPr/>
          </p:nvSpPr>
          <p:spPr>
            <a:xfrm>
              <a:off x="1255663" y="1936269"/>
              <a:ext cx="7111005" cy="414726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441434" tIns="73626" rIns="73626" bIns="73626" anchor="ctr" anchorCtr="0" compatLnSpc="1"/>
            <a:lstStyle/>
            <a:p>
              <a:pPr defTabSz="1288327">
                <a:lnSpc>
                  <a:spcPct val="90000"/>
                </a:lnSpc>
                <a:spcAft>
                  <a:spcPts val="8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799">
                  <a:solidFill>
                    <a:srgbClr val="FFFFFF"/>
                  </a:solidFill>
                  <a:latin typeface="Verdana"/>
                </a:rPr>
                <a:t> Military submarines</a:t>
              </a:r>
            </a:p>
          </p:txBody>
        </p:sp>
      </p:grpSp>
      <p:sp>
        <p:nvSpPr>
          <p:cNvPr id="11" name="Ellipse 95"/>
          <p:cNvSpPr/>
          <p:nvPr/>
        </p:nvSpPr>
        <p:spPr>
          <a:xfrm>
            <a:off x="870379" y="1421326"/>
            <a:ext cx="774011" cy="51224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2">
            <a:solidFill>
              <a:srgbClr val="0066A1"/>
            </a:solidFill>
            <a:prstDash val="solid"/>
          </a:ln>
        </p:spPr>
        <p:txBody>
          <a:bodyPr lIns="0" tIns="0" rIns="0" bIns="0"/>
          <a:lstStyle/>
          <a:p>
            <a:endParaRPr lang="en-US" sz="1349"/>
          </a:p>
        </p:txBody>
      </p:sp>
      <p:grpSp>
        <p:nvGrpSpPr>
          <p:cNvPr id="12" name="Groupe 96"/>
          <p:cNvGrpSpPr/>
          <p:nvPr/>
        </p:nvGrpSpPr>
        <p:grpSpPr>
          <a:xfrm>
            <a:off x="1533367" y="2062015"/>
            <a:ext cx="6842402" cy="310883"/>
            <a:chOff x="1531784" y="2583051"/>
            <a:chExt cx="6845966" cy="414726"/>
          </a:xfrm>
        </p:grpSpPr>
        <p:sp>
          <p:nvSpPr>
            <p:cNvPr id="13" name="Rectangle 97"/>
            <p:cNvSpPr/>
            <p:nvPr/>
          </p:nvSpPr>
          <p:spPr>
            <a:xfrm>
              <a:off x="1531784" y="2583051"/>
              <a:ext cx="6845966" cy="414726"/>
            </a:xfrm>
            <a:prstGeom prst="rect">
              <a:avLst/>
            </a:prstGeom>
            <a:solidFill>
              <a:srgbClr val="0066A1"/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lIns="0" tIns="0" rIns="0" bIns="0"/>
            <a:lstStyle/>
            <a:p>
              <a:endParaRPr lang="en-US" sz="1349"/>
            </a:p>
          </p:txBody>
        </p:sp>
        <p:sp>
          <p:nvSpPr>
            <p:cNvPr id="14" name="Rectangle 98"/>
            <p:cNvSpPr/>
            <p:nvPr/>
          </p:nvSpPr>
          <p:spPr>
            <a:xfrm>
              <a:off x="1531784" y="2583051"/>
              <a:ext cx="6845966" cy="414726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441434" tIns="73626" rIns="73626" bIns="73626" anchor="ctr" anchorCtr="0" compatLnSpc="1"/>
            <a:lstStyle/>
            <a:p>
              <a:pPr defTabSz="1288327">
                <a:lnSpc>
                  <a:spcPct val="90000"/>
                </a:lnSpc>
                <a:spcAft>
                  <a:spcPts val="8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799">
                  <a:solidFill>
                    <a:srgbClr val="FFFFFF"/>
                  </a:solidFill>
                  <a:latin typeface="Verdana"/>
                </a:rPr>
                <a:t>  Commercial vessels</a:t>
              </a:r>
            </a:p>
          </p:txBody>
        </p:sp>
      </p:grpSp>
      <p:sp>
        <p:nvSpPr>
          <p:cNvPr id="15" name="Ellipse 99"/>
          <p:cNvSpPr/>
          <p:nvPr/>
        </p:nvSpPr>
        <p:spPr>
          <a:xfrm>
            <a:off x="1257390" y="1933563"/>
            <a:ext cx="775427" cy="5058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blipFill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2">
            <a:solidFill>
              <a:srgbClr val="0066A1"/>
            </a:solidFill>
            <a:prstDash val="solid"/>
          </a:ln>
        </p:spPr>
        <p:txBody>
          <a:bodyPr lIns="0" tIns="0" rIns="0" bIns="0"/>
          <a:lstStyle/>
          <a:p>
            <a:endParaRPr lang="en-US" sz="1349"/>
          </a:p>
        </p:txBody>
      </p:sp>
      <p:grpSp>
        <p:nvGrpSpPr>
          <p:cNvPr id="16" name="Groupe 100"/>
          <p:cNvGrpSpPr/>
          <p:nvPr/>
        </p:nvGrpSpPr>
        <p:grpSpPr>
          <a:xfrm>
            <a:off x="1623610" y="2575570"/>
            <a:ext cx="6719589" cy="310883"/>
            <a:chOff x="1622072" y="3268147"/>
            <a:chExt cx="6723089" cy="414726"/>
          </a:xfrm>
        </p:grpSpPr>
        <p:sp>
          <p:nvSpPr>
            <p:cNvPr id="17" name="Rectangle 101"/>
            <p:cNvSpPr/>
            <p:nvPr/>
          </p:nvSpPr>
          <p:spPr>
            <a:xfrm>
              <a:off x="1622072" y="3268147"/>
              <a:ext cx="6723089" cy="414726"/>
            </a:xfrm>
            <a:prstGeom prst="rect">
              <a:avLst/>
            </a:prstGeom>
            <a:solidFill>
              <a:srgbClr val="0066A1"/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lIns="0" tIns="0" rIns="0" bIns="0"/>
            <a:lstStyle/>
            <a:p>
              <a:endParaRPr lang="en-US" sz="1349"/>
            </a:p>
          </p:txBody>
        </p:sp>
        <p:sp>
          <p:nvSpPr>
            <p:cNvPr id="18" name="Rectangle 102"/>
            <p:cNvSpPr/>
            <p:nvPr/>
          </p:nvSpPr>
          <p:spPr>
            <a:xfrm>
              <a:off x="1622072" y="3268147"/>
              <a:ext cx="6723089" cy="414726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441434" tIns="73626" rIns="73626" bIns="73626" anchor="ctr" anchorCtr="0" compatLnSpc="1"/>
            <a:lstStyle/>
            <a:p>
              <a:pPr defTabSz="1288327">
                <a:lnSpc>
                  <a:spcPct val="90000"/>
                </a:lnSpc>
                <a:spcAft>
                  <a:spcPts val="8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799">
                  <a:solidFill>
                    <a:srgbClr val="FFFFFF"/>
                  </a:solidFill>
                  <a:latin typeface="Verdana"/>
                </a:rPr>
                <a:t> High valuable cargo ships</a:t>
              </a:r>
            </a:p>
          </p:txBody>
        </p:sp>
      </p:grpSp>
      <p:sp>
        <p:nvSpPr>
          <p:cNvPr id="19" name="Ellipse 103"/>
          <p:cNvSpPr/>
          <p:nvPr/>
        </p:nvSpPr>
        <p:spPr>
          <a:xfrm>
            <a:off x="1184231" y="2488135"/>
            <a:ext cx="775427" cy="5058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blipFill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2">
            <a:solidFill>
              <a:srgbClr val="0066A1"/>
            </a:solidFill>
            <a:prstDash val="solid"/>
          </a:ln>
        </p:spPr>
        <p:txBody>
          <a:bodyPr lIns="0" tIns="0" rIns="0" bIns="0"/>
          <a:lstStyle/>
          <a:p>
            <a:endParaRPr lang="en-US" sz="1349"/>
          </a:p>
        </p:txBody>
      </p:sp>
      <p:grpSp>
        <p:nvGrpSpPr>
          <p:cNvPr id="20" name="Groupe 104"/>
          <p:cNvGrpSpPr/>
          <p:nvPr/>
        </p:nvGrpSpPr>
        <p:grpSpPr>
          <a:xfrm>
            <a:off x="1500795" y="3141492"/>
            <a:ext cx="6842402" cy="310883"/>
            <a:chOff x="1499195" y="4023103"/>
            <a:chExt cx="6845966" cy="414726"/>
          </a:xfrm>
        </p:grpSpPr>
        <p:sp>
          <p:nvSpPr>
            <p:cNvPr id="21" name="Rectangle 105"/>
            <p:cNvSpPr/>
            <p:nvPr/>
          </p:nvSpPr>
          <p:spPr>
            <a:xfrm>
              <a:off x="1499195" y="4023103"/>
              <a:ext cx="6845966" cy="414726"/>
            </a:xfrm>
            <a:prstGeom prst="rect">
              <a:avLst/>
            </a:prstGeom>
            <a:solidFill>
              <a:srgbClr val="0066A1"/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lIns="0" tIns="0" rIns="0" bIns="0"/>
            <a:lstStyle/>
            <a:p>
              <a:endParaRPr lang="en-US" sz="1349"/>
            </a:p>
          </p:txBody>
        </p:sp>
        <p:sp>
          <p:nvSpPr>
            <p:cNvPr id="22" name="Rectangle 106"/>
            <p:cNvSpPr/>
            <p:nvPr/>
          </p:nvSpPr>
          <p:spPr>
            <a:xfrm>
              <a:off x="1499195" y="4023103"/>
              <a:ext cx="6845966" cy="414726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441434" tIns="73626" rIns="73626" bIns="73626" anchor="ctr" anchorCtr="0" compatLnSpc="1"/>
            <a:lstStyle/>
            <a:p>
              <a:pPr defTabSz="1288327">
                <a:lnSpc>
                  <a:spcPct val="90000"/>
                </a:lnSpc>
                <a:spcAft>
                  <a:spcPts val="8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799">
                  <a:solidFill>
                    <a:srgbClr val="FFFFFF"/>
                  </a:solidFill>
                  <a:latin typeface="Verdana"/>
                </a:rPr>
                <a:t>  High speed passengers vessels</a:t>
              </a:r>
            </a:p>
          </p:txBody>
        </p:sp>
      </p:grpSp>
      <p:sp>
        <p:nvSpPr>
          <p:cNvPr id="23" name="Ellipse 107"/>
          <p:cNvSpPr/>
          <p:nvPr/>
        </p:nvSpPr>
        <p:spPr>
          <a:xfrm>
            <a:off x="1167415" y="3033953"/>
            <a:ext cx="775427" cy="5058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blipFill>
            <a:blip r:embed="rId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2">
            <a:solidFill>
              <a:srgbClr val="0066A1"/>
            </a:solidFill>
            <a:prstDash val="solid"/>
          </a:ln>
        </p:spPr>
        <p:txBody>
          <a:bodyPr lIns="0" tIns="0" rIns="0" bIns="0"/>
          <a:lstStyle/>
          <a:p>
            <a:endParaRPr lang="en-US" sz="1349"/>
          </a:p>
        </p:txBody>
      </p:sp>
      <p:grpSp>
        <p:nvGrpSpPr>
          <p:cNvPr id="24" name="Groupe 108"/>
          <p:cNvGrpSpPr/>
          <p:nvPr/>
        </p:nvGrpSpPr>
        <p:grpSpPr>
          <a:xfrm>
            <a:off x="1210635" y="3664506"/>
            <a:ext cx="7107303" cy="310883"/>
            <a:chOff x="1208882" y="4720818"/>
            <a:chExt cx="7111005" cy="414726"/>
          </a:xfrm>
        </p:grpSpPr>
        <p:sp>
          <p:nvSpPr>
            <p:cNvPr id="25" name="Rectangle 109"/>
            <p:cNvSpPr/>
            <p:nvPr/>
          </p:nvSpPr>
          <p:spPr>
            <a:xfrm>
              <a:off x="1208882" y="4720818"/>
              <a:ext cx="7111005" cy="414726"/>
            </a:xfrm>
            <a:prstGeom prst="rect">
              <a:avLst/>
            </a:prstGeom>
            <a:solidFill>
              <a:srgbClr val="0066A1"/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lIns="0" tIns="0" rIns="0" bIns="0"/>
            <a:lstStyle/>
            <a:p>
              <a:endParaRPr lang="en-US" sz="1349"/>
            </a:p>
          </p:txBody>
        </p:sp>
        <p:sp>
          <p:nvSpPr>
            <p:cNvPr id="26" name="Rectangle 110"/>
            <p:cNvSpPr/>
            <p:nvPr/>
          </p:nvSpPr>
          <p:spPr>
            <a:xfrm>
              <a:off x="1208882" y="4720818"/>
              <a:ext cx="7111005" cy="414726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441434" tIns="73626" rIns="73626" bIns="73626" anchor="ctr" anchorCtr="0" compatLnSpc="1"/>
            <a:lstStyle/>
            <a:p>
              <a:pPr defTabSz="1288327">
                <a:lnSpc>
                  <a:spcPct val="90000"/>
                </a:lnSpc>
                <a:spcAft>
                  <a:spcPts val="8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799">
                  <a:solidFill>
                    <a:srgbClr val="FFFFFF"/>
                  </a:solidFill>
                  <a:latin typeface="Verdana"/>
                </a:rPr>
                <a:t> Fishing vessels</a:t>
              </a:r>
            </a:p>
          </p:txBody>
        </p:sp>
      </p:grpSp>
      <p:sp>
        <p:nvSpPr>
          <p:cNvPr id="27" name="Ellipse 111"/>
          <p:cNvSpPr/>
          <p:nvPr/>
        </p:nvSpPr>
        <p:spPr>
          <a:xfrm>
            <a:off x="822921" y="3539851"/>
            <a:ext cx="775427" cy="5058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blipFill>
            <a:blip r:embed="rId8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2">
            <a:solidFill>
              <a:srgbClr val="0066A1"/>
            </a:solidFill>
            <a:prstDash val="solid"/>
          </a:ln>
        </p:spPr>
        <p:txBody>
          <a:bodyPr lIns="0" tIns="0" rIns="0" bIns="0"/>
          <a:lstStyle/>
          <a:p>
            <a:endParaRPr lang="en-US" sz="1349"/>
          </a:p>
        </p:txBody>
      </p:sp>
      <p:grpSp>
        <p:nvGrpSpPr>
          <p:cNvPr id="28" name="Groupe 112"/>
          <p:cNvGrpSpPr/>
          <p:nvPr/>
        </p:nvGrpSpPr>
        <p:grpSpPr>
          <a:xfrm>
            <a:off x="752502" y="4153549"/>
            <a:ext cx="7590705" cy="310883"/>
            <a:chOff x="750512" y="5373215"/>
            <a:chExt cx="7594658" cy="414726"/>
          </a:xfrm>
        </p:grpSpPr>
        <p:sp>
          <p:nvSpPr>
            <p:cNvPr id="29" name="Rectangle 113"/>
            <p:cNvSpPr/>
            <p:nvPr/>
          </p:nvSpPr>
          <p:spPr>
            <a:xfrm>
              <a:off x="750512" y="5373215"/>
              <a:ext cx="7594658" cy="414726"/>
            </a:xfrm>
            <a:prstGeom prst="rect">
              <a:avLst/>
            </a:prstGeom>
            <a:solidFill>
              <a:srgbClr val="0066A1"/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lIns="0" tIns="0" rIns="0" bIns="0"/>
            <a:lstStyle/>
            <a:p>
              <a:endParaRPr lang="en-US" sz="1349"/>
            </a:p>
          </p:txBody>
        </p:sp>
        <p:sp>
          <p:nvSpPr>
            <p:cNvPr id="30" name="Rectangle 114"/>
            <p:cNvSpPr/>
            <p:nvPr/>
          </p:nvSpPr>
          <p:spPr>
            <a:xfrm>
              <a:off x="750512" y="5373215"/>
              <a:ext cx="7594658" cy="414726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441434" tIns="73626" rIns="73626" bIns="73626" anchor="ctr" anchorCtr="0" compatLnSpc="1"/>
            <a:lstStyle/>
            <a:p>
              <a:pPr defTabSz="1288327">
                <a:lnSpc>
                  <a:spcPct val="90000"/>
                </a:lnSpc>
                <a:spcAft>
                  <a:spcPts val="8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799">
                  <a:solidFill>
                    <a:srgbClr val="FFFFFF"/>
                  </a:solidFill>
                  <a:latin typeface="Verdana"/>
                </a:rPr>
                <a:t>  Mega-yachts, yachts and recreational ships</a:t>
              </a:r>
            </a:p>
          </p:txBody>
        </p:sp>
      </p:grpSp>
      <p:sp>
        <p:nvSpPr>
          <p:cNvPr id="31" name="Ellipse 115"/>
          <p:cNvSpPr/>
          <p:nvPr/>
        </p:nvSpPr>
        <p:spPr>
          <a:xfrm>
            <a:off x="435206" y="4029765"/>
            <a:ext cx="775427" cy="55845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blipFill>
            <a:blip r:embed="rId9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2">
            <a:solidFill>
              <a:srgbClr val="0066A1"/>
            </a:solidFill>
            <a:prstDash val="solid"/>
          </a:ln>
        </p:spPr>
        <p:txBody>
          <a:bodyPr lIns="0" tIns="0" rIns="0" bIns="0"/>
          <a:lstStyle/>
          <a:p>
            <a:endParaRPr lang="en-US" sz="1349"/>
          </a:p>
        </p:txBody>
      </p:sp>
      <p:sp>
        <p:nvSpPr>
          <p:cNvPr id="32" name="Foliennummernplatzhalter 1"/>
          <p:cNvSpPr txBox="1"/>
          <p:nvPr/>
        </p:nvSpPr>
        <p:spPr>
          <a:xfrm>
            <a:off x="196681" y="4737374"/>
            <a:ext cx="636868" cy="273704"/>
          </a:xfrm>
          <a:prstGeom prst="rect">
            <a:avLst/>
          </a:prstGeom>
          <a:noFill/>
          <a:ln>
            <a:noFill/>
          </a:ln>
        </p:spPr>
        <p:txBody>
          <a:bodyPr vert="horz" wrap="square" lIns="91392" tIns="45696" rIns="91392" bIns="45696" anchor="ctr" anchorCtr="0" compatLnSpc="1"/>
          <a:lstStyle/>
          <a:p>
            <a:pPr defTabSz="91389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4553212-4524-469A-9F8C-691B727765B4}" type="slidenum">
              <a:rPr sz="900"/>
              <a:pPr defTabSz="91389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</a:t>
            </a:fld>
            <a:endParaRPr lang="nl-NL" sz="9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74CCE065-5295-4D50-A043-4D850D8F98C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0795" y="199048"/>
            <a:ext cx="2550069" cy="42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6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3">
            <a:extLst>
              <a:ext uri="{FF2B5EF4-FFF2-40B4-BE49-F238E27FC236}">
                <a16:creationId xmlns:a16="http://schemas.microsoft.com/office/drawing/2014/main" id="{AFE32F4F-D021-4AE8-80DA-F41667ABE438}"/>
              </a:ext>
            </a:extLst>
          </p:cNvPr>
          <p:cNvCxnSpPr>
            <a:cxnSpLocks/>
            <a:endCxn id="13" idx="3"/>
          </p:cNvCxnSpPr>
          <p:nvPr/>
        </p:nvCxnSpPr>
        <p:spPr>
          <a:xfrm flipH="1">
            <a:off x="6556270" y="4417888"/>
            <a:ext cx="480515" cy="299772"/>
          </a:xfrm>
          <a:prstGeom prst="line">
            <a:avLst/>
          </a:prstGeom>
          <a:ln w="28575">
            <a:solidFill>
              <a:srgbClr val="0089C4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3" action="ppaction://hlinksldjump"/>
            <a:extLst>
              <a:ext uri="{FF2B5EF4-FFF2-40B4-BE49-F238E27FC236}">
                <a16:creationId xmlns:a16="http://schemas.microsoft.com/office/drawing/2014/main" id="{21DC0CFD-9E17-4609-AF64-FCDEF31F8707}"/>
              </a:ext>
            </a:extLst>
          </p:cNvPr>
          <p:cNvSpPr/>
          <p:nvPr/>
        </p:nvSpPr>
        <p:spPr>
          <a:xfrm>
            <a:off x="5257683" y="4434308"/>
            <a:ext cx="1298588" cy="566703"/>
          </a:xfrm>
          <a:prstGeom prst="rect">
            <a:avLst/>
          </a:prstGeom>
          <a:solidFill>
            <a:srgbClr val="0089C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67465" tIns="35082" rIns="67465" bIns="35082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EM speed log</a:t>
            </a:r>
          </a:p>
        </p:txBody>
      </p:sp>
      <p:sp>
        <p:nvSpPr>
          <p:cNvPr id="17" name="Rectangle 16">
            <a:hlinkClick r:id="rId3" action="ppaction://hlinksldjump"/>
            <a:extLst>
              <a:ext uri="{FF2B5EF4-FFF2-40B4-BE49-F238E27FC236}">
                <a16:creationId xmlns:a16="http://schemas.microsoft.com/office/drawing/2014/main" id="{4B9231F3-3054-490F-BB2E-458FB77B4CE0}"/>
              </a:ext>
            </a:extLst>
          </p:cNvPr>
          <p:cNvSpPr/>
          <p:nvPr/>
        </p:nvSpPr>
        <p:spPr>
          <a:xfrm>
            <a:off x="3151799" y="4333292"/>
            <a:ext cx="1298588" cy="566703"/>
          </a:xfrm>
          <a:prstGeom prst="rect">
            <a:avLst/>
          </a:prstGeom>
          <a:solidFill>
            <a:srgbClr val="0089C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67465" tIns="35082" rIns="67465" bIns="35082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Multifunction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Repeaters</a:t>
            </a:r>
          </a:p>
        </p:txBody>
      </p:sp>
      <p:cxnSp>
        <p:nvCxnSpPr>
          <p:cNvPr id="18" name="Straight Connector 23">
            <a:extLst>
              <a:ext uri="{FF2B5EF4-FFF2-40B4-BE49-F238E27FC236}">
                <a16:creationId xmlns:a16="http://schemas.microsoft.com/office/drawing/2014/main" id="{EF43D88E-8A26-4D35-A4DB-FB2C90E33A59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3801094" y="3195752"/>
            <a:ext cx="477733" cy="1137541"/>
          </a:xfrm>
          <a:prstGeom prst="line">
            <a:avLst/>
          </a:prstGeom>
          <a:ln w="28575">
            <a:solidFill>
              <a:srgbClr val="0089C4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3" action="ppaction://hlinksldjump"/>
            <a:extLst>
              <a:ext uri="{FF2B5EF4-FFF2-40B4-BE49-F238E27FC236}">
                <a16:creationId xmlns:a16="http://schemas.microsoft.com/office/drawing/2014/main" id="{728236C6-618D-4E72-9E87-596C31D2E018}"/>
              </a:ext>
            </a:extLst>
          </p:cNvPr>
          <p:cNvSpPr/>
          <p:nvPr/>
        </p:nvSpPr>
        <p:spPr>
          <a:xfrm>
            <a:off x="400309" y="3417545"/>
            <a:ext cx="1298588" cy="566703"/>
          </a:xfrm>
          <a:prstGeom prst="rect">
            <a:avLst/>
          </a:prstGeom>
          <a:solidFill>
            <a:srgbClr val="0089C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67465" tIns="35082" rIns="67465" bIns="35082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Flowmeters</a:t>
            </a:r>
          </a:p>
        </p:txBody>
      </p:sp>
      <p:cxnSp>
        <p:nvCxnSpPr>
          <p:cNvPr id="22" name="Straight Connector 23">
            <a:extLst>
              <a:ext uri="{FF2B5EF4-FFF2-40B4-BE49-F238E27FC236}">
                <a16:creationId xmlns:a16="http://schemas.microsoft.com/office/drawing/2014/main" id="{87F24D71-4C43-4DBD-99CB-20F4CD54B086}"/>
              </a:ext>
            </a:extLst>
          </p:cNvPr>
          <p:cNvCxnSpPr>
            <a:cxnSpLocks/>
            <a:endCxn id="21" idx="3"/>
          </p:cNvCxnSpPr>
          <p:nvPr/>
        </p:nvCxnSpPr>
        <p:spPr>
          <a:xfrm flipH="1">
            <a:off x="1698897" y="3099335"/>
            <a:ext cx="645607" cy="601562"/>
          </a:xfrm>
          <a:prstGeom prst="line">
            <a:avLst/>
          </a:prstGeom>
          <a:ln w="28575">
            <a:solidFill>
              <a:srgbClr val="0089C4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hlinkClick r:id="rId3" action="ppaction://hlinksldjump"/>
            <a:extLst>
              <a:ext uri="{FF2B5EF4-FFF2-40B4-BE49-F238E27FC236}">
                <a16:creationId xmlns:a16="http://schemas.microsoft.com/office/drawing/2014/main" id="{6F4A47AF-2CBA-48EF-AD5C-0716B8315F17}"/>
              </a:ext>
            </a:extLst>
          </p:cNvPr>
          <p:cNvSpPr/>
          <p:nvPr/>
        </p:nvSpPr>
        <p:spPr>
          <a:xfrm>
            <a:off x="6128354" y="1330029"/>
            <a:ext cx="1467967" cy="566703"/>
          </a:xfrm>
          <a:prstGeom prst="rect">
            <a:avLst/>
          </a:prstGeom>
          <a:solidFill>
            <a:srgbClr val="0089C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67465" tIns="35082" rIns="67465" bIns="35082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99" b="1" dirty="0">
                <a:solidFill>
                  <a:schemeClr val="bg1"/>
                </a:solidFill>
                <a:latin typeface="Verdana"/>
              </a:rPr>
              <a:t>NDDU/</a:t>
            </a:r>
            <a:r>
              <a:rPr lang="en-US" sz="1199" b="1" dirty="0" err="1">
                <a:solidFill>
                  <a:schemeClr val="bg1"/>
                </a:solidFill>
                <a:latin typeface="Verdana"/>
              </a:rPr>
              <a:t>CynApps</a:t>
            </a:r>
            <a:endParaRPr lang="en-US" sz="1199" b="1" dirty="0">
              <a:solidFill>
                <a:schemeClr val="bg1"/>
              </a:solidFill>
              <a:latin typeface="Verdana"/>
            </a:endParaRPr>
          </a:p>
        </p:txBody>
      </p:sp>
      <p:cxnSp>
        <p:nvCxnSpPr>
          <p:cNvPr id="27" name="Straight Connector 23">
            <a:extLst>
              <a:ext uri="{FF2B5EF4-FFF2-40B4-BE49-F238E27FC236}">
                <a16:creationId xmlns:a16="http://schemas.microsoft.com/office/drawing/2014/main" id="{C50125D0-9008-489A-A6DB-22249F7DCFFB}"/>
              </a:ext>
            </a:extLst>
          </p:cNvPr>
          <p:cNvCxnSpPr>
            <a:cxnSpLocks/>
            <a:endCxn id="26" idx="2"/>
          </p:cNvCxnSpPr>
          <p:nvPr/>
        </p:nvCxnSpPr>
        <p:spPr>
          <a:xfrm flipV="1">
            <a:off x="3563888" y="1896732"/>
            <a:ext cx="3298450" cy="1035058"/>
          </a:xfrm>
          <a:prstGeom prst="line">
            <a:avLst/>
          </a:prstGeom>
          <a:ln w="28575">
            <a:solidFill>
              <a:srgbClr val="0089C4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3">
            <a:extLst>
              <a:ext uri="{FF2B5EF4-FFF2-40B4-BE49-F238E27FC236}">
                <a16:creationId xmlns:a16="http://schemas.microsoft.com/office/drawing/2014/main" id="{845C3A2B-5B98-4292-9ADC-4247D6292EB8}"/>
              </a:ext>
            </a:extLst>
          </p:cNvPr>
          <p:cNvCxnSpPr>
            <a:cxnSpLocks/>
            <a:endCxn id="31" idx="1"/>
          </p:cNvCxnSpPr>
          <p:nvPr/>
        </p:nvCxnSpPr>
        <p:spPr>
          <a:xfrm flipV="1">
            <a:off x="5891198" y="2981620"/>
            <a:ext cx="1145587" cy="55802"/>
          </a:xfrm>
          <a:prstGeom prst="line">
            <a:avLst/>
          </a:prstGeom>
          <a:ln w="28575">
            <a:solidFill>
              <a:srgbClr val="0089C4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hlinkClick r:id="rId3" action="ppaction://hlinksldjump"/>
            <a:extLst>
              <a:ext uri="{FF2B5EF4-FFF2-40B4-BE49-F238E27FC236}">
                <a16:creationId xmlns:a16="http://schemas.microsoft.com/office/drawing/2014/main" id="{4618575F-5C82-4D7C-8C63-BD9D308C850B}"/>
              </a:ext>
            </a:extLst>
          </p:cNvPr>
          <p:cNvSpPr/>
          <p:nvPr/>
        </p:nvSpPr>
        <p:spPr>
          <a:xfrm>
            <a:off x="7036785" y="2698269"/>
            <a:ext cx="1771658" cy="566703"/>
          </a:xfrm>
          <a:prstGeom prst="rect">
            <a:avLst/>
          </a:prstGeom>
          <a:solidFill>
            <a:srgbClr val="0089C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67465" tIns="35082" rIns="67465" bIns="35082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Navigation systems</a:t>
            </a:r>
          </a:p>
        </p:txBody>
      </p:sp>
      <p:sp>
        <p:nvSpPr>
          <p:cNvPr id="23" name="Rectangle 22">
            <a:hlinkClick r:id="rId3" action="ppaction://hlinksldjump"/>
            <a:extLst>
              <a:ext uri="{FF2B5EF4-FFF2-40B4-BE49-F238E27FC236}">
                <a16:creationId xmlns:a16="http://schemas.microsoft.com/office/drawing/2014/main" id="{46234A61-DF02-41BB-8CC8-9907AB8E3D10}"/>
              </a:ext>
            </a:extLst>
          </p:cNvPr>
          <p:cNvSpPr/>
          <p:nvPr/>
        </p:nvSpPr>
        <p:spPr>
          <a:xfrm>
            <a:off x="2344504" y="691457"/>
            <a:ext cx="1689497" cy="566703"/>
          </a:xfrm>
          <a:prstGeom prst="rect">
            <a:avLst/>
          </a:prstGeom>
          <a:solidFill>
            <a:srgbClr val="0089C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67465" tIns="35082" rIns="67465" bIns="35082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Shore link system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6FA04A2-01D3-4B87-AF01-41FB05001B92}"/>
              </a:ext>
            </a:extLst>
          </p:cNvPr>
          <p:cNvCxnSpPr>
            <a:cxnSpLocks/>
            <a:stCxn id="23" idx="2"/>
          </p:cNvCxnSpPr>
          <p:nvPr/>
        </p:nvCxnSpPr>
        <p:spPr>
          <a:xfrm>
            <a:off x="3189252" y="1258160"/>
            <a:ext cx="0" cy="619806"/>
          </a:xfrm>
          <a:prstGeom prst="line">
            <a:avLst/>
          </a:prstGeom>
          <a:ln w="28575">
            <a:solidFill>
              <a:srgbClr val="0089C4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3" action="ppaction://hlinksldjump"/>
            <a:extLst>
              <a:ext uri="{FF2B5EF4-FFF2-40B4-BE49-F238E27FC236}">
                <a16:creationId xmlns:a16="http://schemas.microsoft.com/office/drawing/2014/main" id="{F0EEC4CF-E976-42C2-B5C7-70028EAAD6B1}"/>
              </a:ext>
            </a:extLst>
          </p:cNvPr>
          <p:cNvSpPr/>
          <p:nvPr/>
        </p:nvSpPr>
        <p:spPr>
          <a:xfrm>
            <a:off x="7164288" y="3851185"/>
            <a:ext cx="1771658" cy="566703"/>
          </a:xfrm>
          <a:prstGeom prst="rect">
            <a:avLst/>
          </a:prstGeom>
          <a:solidFill>
            <a:srgbClr val="0089C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67465" tIns="35082" rIns="67465" bIns="35082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Firing missile systems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16" name="Straight Connector 23">
            <a:extLst>
              <a:ext uri="{FF2B5EF4-FFF2-40B4-BE49-F238E27FC236}">
                <a16:creationId xmlns:a16="http://schemas.microsoft.com/office/drawing/2014/main" id="{10F80122-C434-4E32-9004-3A59252CF735}"/>
              </a:ext>
            </a:extLst>
          </p:cNvPr>
          <p:cNvCxnSpPr>
            <a:cxnSpLocks/>
          </p:cNvCxnSpPr>
          <p:nvPr/>
        </p:nvCxnSpPr>
        <p:spPr>
          <a:xfrm>
            <a:off x="7277043" y="3586247"/>
            <a:ext cx="391301" cy="264938"/>
          </a:xfrm>
          <a:prstGeom prst="line">
            <a:avLst/>
          </a:prstGeom>
          <a:ln w="28575">
            <a:solidFill>
              <a:srgbClr val="0089C4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29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8C9624BA-F79C-40D5-AF39-770DA61A2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core business of industrial </a:t>
            </a:r>
            <a:r>
              <a:rPr lang="en-US" dirty="0" err="1"/>
              <a:t>defence</a:t>
            </a:r>
            <a:endParaRPr lang="en-US" dirty="0"/>
          </a:p>
        </p:txBody>
      </p:sp>
      <p:sp>
        <p:nvSpPr>
          <p:cNvPr id="11" name="Espace réservé du numéro de diapositive 3">
            <a:extLst>
              <a:ext uri="{FF2B5EF4-FFF2-40B4-BE49-F238E27FC236}">
                <a16:creationId xmlns:a16="http://schemas.microsoft.com/office/drawing/2014/main" id="{498BA568-56DB-B74B-B67F-087C9B3DC7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6</a:t>
            </a:fld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2AC80FA-F320-4E64-9F22-ACC3499DB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Firing range facilities and missile systems</a:t>
            </a:r>
            <a:endParaRPr lang="en-US" sz="3000" dirty="0">
              <a:latin typeface="Franklin Gothic Medium Cond" panose="020B0606030402020204" pitchFamily="34" charset="0"/>
              <a:ea typeface="+mj-ea"/>
            </a:endParaRP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8E5A00B8-9ACC-4511-A0FD-B0AEE830D53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160847" y="1482289"/>
            <a:ext cx="3886200" cy="32623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2400" b="1" dirty="0">
                <a:cs typeface="Arial" pitchFamily="34" charset="0"/>
              </a:rPr>
              <a:t>Exocet </a:t>
            </a:r>
          </a:p>
          <a:p>
            <a:pPr>
              <a:defRPr/>
            </a:pPr>
            <a:r>
              <a:rPr lang="fr-FR" sz="2400" b="1" dirty="0">
                <a:cs typeface="Arial" pitchFamily="34" charset="0"/>
              </a:rPr>
              <a:t>ASTER </a:t>
            </a:r>
          </a:p>
          <a:p>
            <a:pPr>
              <a:defRPr/>
            </a:pPr>
            <a:r>
              <a:rPr lang="fr-FR" sz="2400" b="1" dirty="0">
                <a:cs typeface="Arial" pitchFamily="34" charset="0"/>
              </a:rPr>
              <a:t>MICA</a:t>
            </a:r>
          </a:p>
          <a:p>
            <a:pPr>
              <a:defRPr/>
            </a:pPr>
            <a:r>
              <a:rPr lang="fr-FR" sz="2400" b="1" dirty="0">
                <a:cs typeface="Arial" pitchFamily="34" charset="0"/>
              </a:rPr>
              <a:t>SCALP </a:t>
            </a:r>
          </a:p>
          <a:p>
            <a:pPr>
              <a:defRPr/>
            </a:pPr>
            <a:r>
              <a:rPr lang="fr-FR" sz="2000" b="1" i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CROTALE </a:t>
            </a:r>
            <a:endParaRPr lang="fr-FR" sz="2400" b="1" i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>
              <a:defRPr/>
            </a:pPr>
            <a:r>
              <a:rPr lang="fr-FR" sz="2400" b="1" dirty="0" err="1"/>
              <a:t>Flare</a:t>
            </a:r>
            <a:endParaRPr lang="fr-FR" sz="2400" b="1" dirty="0"/>
          </a:p>
          <a:p>
            <a:endParaRPr lang="en-US" sz="2400" dirty="0"/>
          </a:p>
        </p:txBody>
      </p:sp>
      <p:pic>
        <p:nvPicPr>
          <p:cNvPr id="6" name="Image 8">
            <a:extLst>
              <a:ext uri="{FF2B5EF4-FFF2-40B4-BE49-F238E27FC236}">
                <a16:creationId xmlns:a16="http://schemas.microsoft.com/office/drawing/2014/main" id="{A3C49EAB-8E9D-4A6C-AB6A-E7E0529D483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5350" y="382227"/>
            <a:ext cx="513159" cy="51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Image result for missile system naval  fr  mbda">
            <a:extLst>
              <a:ext uri="{FF2B5EF4-FFF2-40B4-BE49-F238E27FC236}">
                <a16:creationId xmlns:a16="http://schemas.microsoft.com/office/drawing/2014/main" id="{C0455F73-3D0F-4300-9943-EF1A348C6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603673"/>
            <a:ext cx="3426013" cy="256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5F916F2D-2E95-43B0-96A8-37A614F4B889}"/>
              </a:ext>
            </a:extLst>
          </p:cNvPr>
          <p:cNvSpPr/>
          <p:nvPr/>
        </p:nvSpPr>
        <p:spPr>
          <a:xfrm rot="18750744">
            <a:off x="5297105" y="2639025"/>
            <a:ext cx="3695874" cy="638473"/>
          </a:xfrm>
          <a:prstGeom prst="roundRect">
            <a:avLst/>
          </a:prstGeom>
          <a:noFill/>
          <a:ln w="19050" cmpd="sng">
            <a:solidFill>
              <a:srgbClr val="FF0000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fr-FR" sz="33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CONFIDENTIAL</a:t>
            </a:r>
          </a:p>
        </p:txBody>
      </p:sp>
      <p:pic>
        <p:nvPicPr>
          <p:cNvPr id="12" name="Picture 26">
            <a:extLst>
              <a:ext uri="{FF2B5EF4-FFF2-40B4-BE49-F238E27FC236}">
                <a16:creationId xmlns:a16="http://schemas.microsoft.com/office/drawing/2014/main" id="{376906C0-04CE-4493-9E74-6BED2499183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067" y="309156"/>
            <a:ext cx="760283" cy="76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8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779" y="1427724"/>
            <a:ext cx="4950000" cy="2288053"/>
          </a:xfrm>
        </p:spPr>
        <p:txBody>
          <a:bodyPr anchor="ctr"/>
          <a:lstStyle/>
          <a:p>
            <a:r>
              <a:rPr lang="en-US" b="0" dirty="0"/>
              <a:t>Thank you</a:t>
            </a:r>
            <a:br>
              <a:rPr lang="en-US" dirty="0"/>
            </a:br>
            <a:br>
              <a:rPr lang="en-US" sz="1400" dirty="0"/>
            </a:br>
            <a:br>
              <a:rPr lang="en-US" sz="1200" dirty="0"/>
            </a:br>
            <a:r>
              <a:rPr lang="en-US" sz="1200" b="0" dirty="0"/>
              <a:t>For more information please contact:</a:t>
            </a:r>
            <a:br>
              <a:rPr lang="en-US" sz="1200" b="0" dirty="0"/>
            </a:br>
            <a:r>
              <a:rPr lang="en-US" sz="1200" b="0" dirty="0"/>
              <a:t>T+ 33 1 98765432</a:t>
            </a:r>
            <a:br>
              <a:rPr lang="en-US" sz="1200" b="0" dirty="0"/>
            </a:br>
            <a:r>
              <a:rPr lang="en-US" sz="1200" b="0" dirty="0"/>
              <a:t>M+ 33 6 44445678</a:t>
            </a:r>
            <a:br>
              <a:rPr lang="en-US" sz="1200" b="0" dirty="0"/>
            </a:br>
            <a:r>
              <a:rPr lang="en-US" sz="1200" b="0" dirty="0"/>
              <a:t>firstname.lastname@atos.net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9325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430,875"/>
  <p:tag name="CDT_PROT_HEIGHT" val="374,2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1,625"/>
  <p:tag name="CDT_PROT_WIDTH" val="430,875"/>
  <p:tag name="CDT_PROT_HEIGHT" val="374,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646,3749"/>
  <p:tag name="CDT_PROT_HEIGHT" val="181,37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646,3749"/>
  <p:tag name="CDT_PROT_HEIGHT" val="181,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INTERSECT_SLIDE" val="False"/>
  <p:tag name="CDT_NAVBARONTHISSLIDE" val="True"/>
  <p:tag name="CDT_DESIGNS_NAME" val="Siemens 2013 – 16:9"/>
  <p:tag name="CDT_MASTERS_NAME" val="Chapter title (big bar up)"/>
  <p:tag name="CDT_LAYOUT_TYPE" val="1"/>
  <p:tag name="CDT_ORIGINAL_DESIGNS_NAME" val="Siemens 2013 – 16:9"/>
  <p:tag name="CDT_ORIGINAL_MASTERS_NAME" val="Chapter title (big bar up)"/>
  <p:tag name="CDT_ORIGINAL_LAYOUT_TYPE" val="1"/>
</p:tagLst>
</file>

<file path=ppt/theme/theme1.xml><?xml version="1.0" encoding="utf-8"?>
<a:theme xmlns:a="http://schemas.openxmlformats.org/drawingml/2006/main" name="Atos v4.0">
  <a:themeElements>
    <a:clrScheme name="Custom 1">
      <a:dk1>
        <a:sysClr val="windowText" lastClr="000000"/>
      </a:dk1>
      <a:lt1>
        <a:sysClr val="window" lastClr="FFFFFF"/>
      </a:lt1>
      <a:dk2>
        <a:srgbClr val="0066A1"/>
      </a:dk2>
      <a:lt2>
        <a:srgbClr val="FFFFFF"/>
      </a:lt2>
      <a:accent1>
        <a:srgbClr val="0066A1"/>
      </a:accent1>
      <a:accent2>
        <a:srgbClr val="0089C4"/>
      </a:accent2>
      <a:accent3>
        <a:srgbClr val="00AFD8"/>
      </a:accent3>
      <a:accent4>
        <a:srgbClr val="0066A1"/>
      </a:accent4>
      <a:accent5>
        <a:srgbClr val="0089C4"/>
      </a:accent5>
      <a:accent6>
        <a:srgbClr val="0066A1"/>
      </a:accent6>
      <a:hlink>
        <a:srgbClr val="0066A1"/>
      </a:hlink>
      <a:folHlink>
        <a:srgbClr val="00AFD8"/>
      </a:folHlink>
    </a:clrScheme>
    <a:fontScheme name="Atos Font 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Atos Primary Color Atos Blue">
      <a:srgbClr val="0066A1"/>
    </a:custClr>
    <a:custClr name="Atos Primary Color White">
      <a:srgbClr val="FFFFFF"/>
    </a:custClr>
    <a:custClr name="Atos Primary Color Grey">
      <a:srgbClr val="808080"/>
    </a:custClr>
    <a:custClr name="Atos Primary Color Black">
      <a:srgbClr val="000000"/>
    </a:custClr>
    <a:custClr name="Atos Secondary Color Orange">
      <a:srgbClr val="FA6119"/>
    </a:custClr>
    <a:custClr name="Atos Secondary Color Yellow">
      <a:srgbClr val="9E9500"/>
    </a:custClr>
    <a:custClr name="Atos Secondary Color Dark purple">
      <a:srgbClr val="6639B7"/>
    </a:custClr>
    <a:custClr name="Atos Secondary Color Light purple">
      <a:srgbClr val="A626AA"/>
    </a:custClr>
    <a:custClr name="Atos Secondary Color Teal">
      <a:srgbClr val="00A59C"/>
    </a:custClr>
    <a:custClr name="Atos Complementary Color Green">
      <a:srgbClr val="3F9C35"/>
    </a:custClr>
    <a:custClr name="Atos Complementary Color Pink">
      <a:srgbClr val="D71F85"/>
    </a:custClr>
    <a:custClr name="Atos Complementary Color Dark grey">
      <a:srgbClr val="898D8D"/>
    </a:custClr>
    <a:custClr name="Atos Complementary Color Light blue">
      <a:srgbClr val="00AFD8"/>
    </a:custClr>
    <a:custClr name="Atos Complementary Color Blue">
      <a:srgbClr val="0089C4"/>
    </a:custClr>
  </a:custClrLst>
  <a:extLst>
    <a:ext uri="{05A4C25C-085E-4340-85A3-A5531E510DB2}">
      <thm15:themeFamily xmlns:thm15="http://schemas.microsoft.com/office/thememl/2012/main" name="Atos Sales V6.potx" id="{56E3B703-DD5A-4876-A22C-AB8E80BD8F81}" vid="{CD7637FE-243E-4635-8FBB-B44692FB85E9}"/>
    </a:ext>
  </a:extLst>
</a:theme>
</file>

<file path=ppt/theme/theme2.xml><?xml version="1.0" encoding="utf-8"?>
<a:theme xmlns:a="http://schemas.openxmlformats.org/drawingml/2006/main" name="Atos v7.0">
  <a:themeElements>
    <a:clrScheme name="Custom 1">
      <a:dk1>
        <a:sysClr val="windowText" lastClr="000000"/>
      </a:dk1>
      <a:lt1>
        <a:sysClr val="window" lastClr="FFFFFF"/>
      </a:lt1>
      <a:dk2>
        <a:srgbClr val="0066A1"/>
      </a:dk2>
      <a:lt2>
        <a:srgbClr val="FFFFFF"/>
      </a:lt2>
      <a:accent1>
        <a:srgbClr val="0066A1"/>
      </a:accent1>
      <a:accent2>
        <a:srgbClr val="0089C4"/>
      </a:accent2>
      <a:accent3>
        <a:srgbClr val="00AFD8"/>
      </a:accent3>
      <a:accent4>
        <a:srgbClr val="0066A1"/>
      </a:accent4>
      <a:accent5>
        <a:srgbClr val="0089C4"/>
      </a:accent5>
      <a:accent6>
        <a:srgbClr val="0066A1"/>
      </a:accent6>
      <a:hlink>
        <a:srgbClr val="0066A1"/>
      </a:hlink>
      <a:folHlink>
        <a:srgbClr val="00AFD8"/>
      </a:folHlink>
    </a:clrScheme>
    <a:fontScheme name="Atos Font 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Atos Primary Color Atos Blue">
      <a:srgbClr val="0066A1"/>
    </a:custClr>
    <a:custClr name="Atos Primary Color White">
      <a:srgbClr val="FFFFFF"/>
    </a:custClr>
    <a:custClr name="Atos Primary Color Grey">
      <a:srgbClr val="808080"/>
    </a:custClr>
    <a:custClr name="Atos Primary Color Black">
      <a:srgbClr val="000000"/>
    </a:custClr>
    <a:custClr name="Atos Secondary Color Orange">
      <a:srgbClr val="FA6119"/>
    </a:custClr>
    <a:custClr name="Atos Secondary Color Yellow">
      <a:srgbClr val="9E9500"/>
    </a:custClr>
    <a:custClr name="Atos Secondary Color Dark purple">
      <a:srgbClr val="6639B7"/>
    </a:custClr>
    <a:custClr name="Atos Secondary Color Light purple">
      <a:srgbClr val="A626AA"/>
    </a:custClr>
    <a:custClr name="Atos Secondary Color Teal">
      <a:srgbClr val="00A59C"/>
    </a:custClr>
    <a:custClr name="Atos Complementary Color Green">
      <a:srgbClr val="3F9C35"/>
    </a:custClr>
    <a:custClr name="Atos Complementary Color Pink">
      <a:srgbClr val="D71F85"/>
    </a:custClr>
    <a:custClr name="Atos Complementary Color Dark grey">
      <a:srgbClr val="898D8D"/>
    </a:custClr>
    <a:custClr name="Atos Complementary Color Light blue">
      <a:srgbClr val="00AFD8"/>
    </a:custClr>
    <a:custClr name="Atos Complementary Color Blue">
      <a:srgbClr val="0089C4"/>
    </a:custClr>
  </a:custClrLst>
  <a:extLst>
    <a:ext uri="{05A4C25C-085E-4340-85A3-A5531E510DB2}">
      <thm15:themeFamily xmlns:thm15="http://schemas.microsoft.com/office/thememl/2012/main" name="Atos External (Sales) V7.pptx" id="{3C60AC6A-2D35-4881-98BD-1CD42958CAC3}" vid="{6521DA4A-6198-4F8F-8963-8E1FCF53B4C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4ppTags>
  <Name>Two rows</Name>
  <PpLayout>32</PpLayout>
  <Index>13</Index>
</p4ppTags>
</file>

<file path=customXml/item2.xml><?xml version="1.0" encoding="utf-8"?>
<p4ppTags>
  <Name>Two columns</Name>
  <PpLayout>29</PpLayout>
  <Index>12</Index>
</p4ppTags>
</file>

<file path=customXml/itemProps1.xml><?xml version="1.0" encoding="utf-8"?>
<ds:datastoreItem xmlns:ds="http://schemas.openxmlformats.org/officeDocument/2006/customXml" ds:itemID="{38AB8DE4-FD9B-4166-BEC3-3F1753596133}">
  <ds:schemaRefs/>
</ds:datastoreItem>
</file>

<file path=customXml/itemProps2.xml><?xml version="1.0" encoding="utf-8"?>
<ds:datastoreItem xmlns:ds="http://schemas.openxmlformats.org/officeDocument/2006/customXml" ds:itemID="{1666F4C2-68F5-4840-A44A-1A646C0925A1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</TotalTime>
  <Words>180</Words>
  <Application>Microsoft Office PowerPoint</Application>
  <PresentationFormat>Affichage à l'écran (16:9)</PresentationFormat>
  <Paragraphs>45</Paragraphs>
  <Slides>7</Slides>
  <Notes>4</Notes>
  <HiddenSlides>1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Arial</vt:lpstr>
      <vt:lpstr>Calibri</vt:lpstr>
      <vt:lpstr>Franklin Gothic Medium Cond</vt:lpstr>
      <vt:lpstr>Lucida Sans Unicode</vt:lpstr>
      <vt:lpstr>Verdana</vt:lpstr>
      <vt:lpstr>Atos v4.0</vt:lpstr>
      <vt:lpstr>Atos v7.0</vt:lpstr>
      <vt:lpstr>Air Land Sea electronics Cybersecure embedded and ruggedized critical systems</vt:lpstr>
      <vt:lpstr>Présentation PowerPoint</vt:lpstr>
      <vt:lpstr>Worldwide customer deployments</vt:lpstr>
      <vt:lpstr>Targeted Markets</vt:lpstr>
      <vt:lpstr>Présentation PowerPoint</vt:lpstr>
      <vt:lpstr>Firing range facilities and missile systems</vt:lpstr>
      <vt:lpstr>Thank you   For more information please contact: T+ 33 1 98765432 M+ 33 6 44445678 firstname.lastname@atos.net</vt:lpstr>
    </vt:vector>
  </TitlesOfParts>
  <Company>Atos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 Land Sea electronics_x000b_Systèmes critiques embarqués et durcis cybersécurisés</dc:title>
  <dc:creator>A681105</dc:creator>
  <cp:lastModifiedBy>di costanzo, norbert</cp:lastModifiedBy>
  <cp:revision>33</cp:revision>
  <dcterms:created xsi:type="dcterms:W3CDTF">2020-03-20T10:56:34Z</dcterms:created>
  <dcterms:modified xsi:type="dcterms:W3CDTF">2021-11-23T15:26:01Z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atum">
    <vt:lpwstr>1-11-2018</vt:lpwstr>
  </property>
  <property fmtid="{D5CDD505-2E9C-101B-9397-08002B2CF9AE}" pid="3" name="Author">
    <vt:lpwstr/>
  </property>
  <property fmtid="{D5CDD505-2E9C-101B-9397-08002B2CF9AE}" pid="4" name="GBU">
    <vt:lpwstr/>
  </property>
  <property fmtid="{D5CDD505-2E9C-101B-9397-08002B2CF9AE}" pid="5" name="Division">
    <vt:lpwstr/>
  </property>
  <property fmtid="{D5CDD505-2E9C-101B-9397-08002B2CF9AE}" pid="6" name="Department">
    <vt:lpwstr/>
  </property>
  <property fmtid="{D5CDD505-2E9C-101B-9397-08002B2CF9AE}" pid="7" name="Classification">
    <vt:lpwstr>© Atos - For internal use</vt:lpwstr>
  </property>
  <property fmtid="{D5CDD505-2E9C-101B-9397-08002B2CF9AE}" pid="9" name="_NewReviewCycle">
    <vt:lpwstr/>
  </property>
  <property fmtid="{D5CDD505-2E9C-101B-9397-08002B2CF9AE}" pid="14" name="MSIP_Label_e463cba9-5f6c-478d-9329-7b2295e4e8ed_Enabled">
    <vt:lpwstr>true</vt:lpwstr>
  </property>
  <property fmtid="{D5CDD505-2E9C-101B-9397-08002B2CF9AE}" pid="15" name="MSIP_Label_e463cba9-5f6c-478d-9329-7b2295e4e8ed_SetDate">
    <vt:lpwstr>2021-01-19T15:55:12Z</vt:lpwstr>
  </property>
  <property fmtid="{D5CDD505-2E9C-101B-9397-08002B2CF9AE}" pid="16" name="MSIP_Label_e463cba9-5f6c-478d-9329-7b2295e4e8ed_Method">
    <vt:lpwstr>Standard</vt:lpwstr>
  </property>
  <property fmtid="{D5CDD505-2E9C-101B-9397-08002B2CF9AE}" pid="17" name="MSIP_Label_e463cba9-5f6c-478d-9329-7b2295e4e8ed_Name">
    <vt:lpwstr>All Employees_2</vt:lpwstr>
  </property>
  <property fmtid="{D5CDD505-2E9C-101B-9397-08002B2CF9AE}" pid="18" name="MSIP_Label_e463cba9-5f6c-478d-9329-7b2295e4e8ed_SiteId">
    <vt:lpwstr>33440fc6-b7c7-412c-bb73-0e70b0198d5a</vt:lpwstr>
  </property>
  <property fmtid="{D5CDD505-2E9C-101B-9397-08002B2CF9AE}" pid="19" name="MSIP_Label_e463cba9-5f6c-478d-9329-7b2295e4e8ed_ActionId">
    <vt:lpwstr>ac86d845-74c6-485d-b80c-4086810d14ac</vt:lpwstr>
  </property>
  <property fmtid="{D5CDD505-2E9C-101B-9397-08002B2CF9AE}" pid="20" name="MSIP_Label_e463cba9-5f6c-478d-9329-7b2295e4e8ed_ContentBits">
    <vt:lpwstr>0</vt:lpwstr>
  </property>
</Properties>
</file>