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94" r:id="rId5"/>
    <p:sldId id="296" r:id="rId6"/>
    <p:sldId id="302" r:id="rId7"/>
    <p:sldId id="295" r:id="rId8"/>
    <p:sldId id="297" r:id="rId9"/>
    <p:sldId id="309" r:id="rId10"/>
    <p:sldId id="303" r:id="rId11"/>
    <p:sldId id="301" r:id="rId12"/>
    <p:sldId id="306" r:id="rId13"/>
    <p:sldId id="307" r:id="rId14"/>
    <p:sldId id="308" r:id="rId15"/>
    <p:sldId id="299" r:id="rId16"/>
    <p:sldId id="292" r:id="rId17"/>
    <p:sldId id="305" r:id="rId18"/>
    <p:sldId id="300"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BF7"/>
    <a:srgbClr val="FCFBD7"/>
    <a:srgbClr val="F3FAD8"/>
    <a:srgbClr val="D9F9DD"/>
    <a:srgbClr val="D1D1D1"/>
    <a:srgbClr val="E55C3C"/>
    <a:srgbClr val="E4E4E4"/>
    <a:srgbClr val="1B4859"/>
    <a:srgbClr val="173B49"/>
    <a:srgbClr val="E84C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754" autoAdjust="0"/>
    <p:restoredTop sz="92000" autoAdjust="0"/>
  </p:normalViewPr>
  <p:slideViewPr>
    <p:cSldViewPr snapToGrid="0">
      <p:cViewPr>
        <p:scale>
          <a:sx n="125" d="100"/>
          <a:sy n="125" d="100"/>
        </p:scale>
        <p:origin x="618" y="-108"/>
      </p:cViewPr>
      <p:guideLst/>
    </p:cSldViewPr>
  </p:slideViewPr>
  <p:notesTextViewPr>
    <p:cViewPr>
      <p:scale>
        <a:sx n="125" d="100"/>
        <a:sy n="125" d="100"/>
      </p:scale>
      <p:origin x="0" y="0"/>
    </p:cViewPr>
  </p:notesTextViewPr>
  <p:sorterViewPr>
    <p:cViewPr>
      <p:scale>
        <a:sx n="66" d="100"/>
        <a:sy n="66" d="100"/>
      </p:scale>
      <p:origin x="0" y="0"/>
    </p:cViewPr>
  </p:sorterViewPr>
  <p:notesViewPr>
    <p:cSldViewPr snapToGrid="0">
      <p:cViewPr varScale="1">
        <p:scale>
          <a:sx n="86" d="100"/>
          <a:sy n="86" d="100"/>
        </p:scale>
        <p:origin x="578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0BE817-98D1-4D63-A0DE-68AE23B45B66}"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fr-FR"/>
        </a:p>
      </dgm:t>
    </dgm:pt>
    <dgm:pt modelId="{268F92DB-A589-4070-AF1C-BCACEB7CC49F}">
      <dgm:prSet phldrT="[Texte]"/>
      <dgm:spPr>
        <a:solidFill>
          <a:srgbClr val="92D050"/>
        </a:solidFill>
      </dgm:spPr>
      <dgm:t>
        <a:bodyPr/>
        <a:lstStyle/>
        <a:p>
          <a:r>
            <a:rPr lang="fr-FR" dirty="0"/>
            <a:t>Analyse</a:t>
          </a:r>
        </a:p>
      </dgm:t>
    </dgm:pt>
    <dgm:pt modelId="{2DA47F85-972C-48FE-9288-3E4EB9AEC3E0}" type="parTrans" cxnId="{D27672D1-DCA1-441F-B193-5A65E3C8FA59}">
      <dgm:prSet/>
      <dgm:spPr/>
      <dgm:t>
        <a:bodyPr/>
        <a:lstStyle/>
        <a:p>
          <a:endParaRPr lang="fr-FR"/>
        </a:p>
      </dgm:t>
    </dgm:pt>
    <dgm:pt modelId="{86468D52-038C-4C6A-A01C-D70BF8517BE6}" type="sibTrans" cxnId="{D27672D1-DCA1-441F-B193-5A65E3C8FA59}">
      <dgm:prSet/>
      <dgm:spPr/>
      <dgm:t>
        <a:bodyPr/>
        <a:lstStyle/>
        <a:p>
          <a:endParaRPr lang="fr-FR"/>
        </a:p>
      </dgm:t>
    </dgm:pt>
    <dgm:pt modelId="{9B3C9B46-FB94-48E6-ADAA-1F7A4597C027}">
      <dgm:prSet phldrT="[Texte]" custT="1"/>
      <dgm:spPr>
        <a:solidFill>
          <a:srgbClr val="92D050"/>
        </a:solidFill>
      </dgm:spPr>
      <dgm:t>
        <a:bodyPr/>
        <a:lstStyle/>
        <a:p>
          <a:r>
            <a:rPr lang="fr-FR" sz="1050" dirty="0">
              <a:solidFill>
                <a:schemeClr val="bg1"/>
              </a:solidFill>
            </a:rPr>
            <a:t>Fabrication </a:t>
          </a:r>
          <a:r>
            <a:rPr lang="fr-FR" sz="1050" dirty="0" err="1">
              <a:solidFill>
                <a:schemeClr val="bg1"/>
              </a:solidFill>
            </a:rPr>
            <a:t>pcb</a:t>
          </a:r>
          <a:endParaRPr lang="fr-FR" sz="1050" dirty="0">
            <a:solidFill>
              <a:schemeClr val="bg1"/>
            </a:solidFill>
          </a:endParaRPr>
        </a:p>
      </dgm:t>
    </dgm:pt>
    <dgm:pt modelId="{39FC3AAB-95C0-46A5-84FF-1FA4E73438E7}" type="parTrans" cxnId="{5BE5576F-101E-4A16-A9E4-EF0BF11A08DF}">
      <dgm:prSet/>
      <dgm:spPr/>
      <dgm:t>
        <a:bodyPr/>
        <a:lstStyle/>
        <a:p>
          <a:endParaRPr lang="fr-FR"/>
        </a:p>
      </dgm:t>
    </dgm:pt>
    <dgm:pt modelId="{D654DD0A-600E-4A97-95B9-6C635A333046}" type="sibTrans" cxnId="{5BE5576F-101E-4A16-A9E4-EF0BF11A08DF}">
      <dgm:prSet/>
      <dgm:spPr/>
      <dgm:t>
        <a:bodyPr/>
        <a:lstStyle/>
        <a:p>
          <a:endParaRPr lang="fr-FR"/>
        </a:p>
      </dgm:t>
    </dgm:pt>
    <dgm:pt modelId="{2EDF9B47-F37B-4935-B503-52F8220A1E14}">
      <dgm:prSet phldrT="[Texte]"/>
      <dgm:spPr>
        <a:gradFill flip="none" rotWithShape="1">
          <a:gsLst>
            <a:gs pos="0">
              <a:srgbClr val="00B050"/>
            </a:gs>
            <a:gs pos="38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dgm:spPr>
      <dgm:t>
        <a:bodyPr/>
        <a:lstStyle/>
        <a:p>
          <a:r>
            <a:rPr lang="fr-FR" dirty="0"/>
            <a:t>tests</a:t>
          </a:r>
        </a:p>
      </dgm:t>
    </dgm:pt>
    <dgm:pt modelId="{8540F973-27A5-4A87-9418-A9EA4DC54C07}" type="parTrans" cxnId="{20589A80-9AB9-4708-B0F7-7A6E651A9E29}">
      <dgm:prSet/>
      <dgm:spPr/>
      <dgm:t>
        <a:bodyPr/>
        <a:lstStyle/>
        <a:p>
          <a:endParaRPr lang="fr-FR"/>
        </a:p>
      </dgm:t>
    </dgm:pt>
    <dgm:pt modelId="{D5FEA829-26C0-4201-BDEE-FEE595D4C5E4}" type="sibTrans" cxnId="{20589A80-9AB9-4708-B0F7-7A6E651A9E29}">
      <dgm:prSet/>
      <dgm:spPr/>
      <dgm:t>
        <a:bodyPr/>
        <a:lstStyle/>
        <a:p>
          <a:endParaRPr lang="fr-FR"/>
        </a:p>
      </dgm:t>
    </dgm:pt>
    <dgm:pt modelId="{584A5BFC-7899-4924-B025-B89FFC9D12F2}">
      <dgm:prSet phldrT="[Texte]"/>
      <dgm:spPr>
        <a:solidFill>
          <a:srgbClr val="92D050"/>
        </a:solidFill>
      </dgm:spPr>
      <dgm:t>
        <a:bodyPr/>
        <a:lstStyle/>
        <a:p>
          <a:r>
            <a:rPr lang="fr-FR" dirty="0"/>
            <a:t>En cours*</a:t>
          </a:r>
        </a:p>
      </dgm:t>
    </dgm:pt>
    <dgm:pt modelId="{59BC4E93-E490-4B44-A496-99EF7D9A1A32}" type="parTrans" cxnId="{CBDE1675-AA93-49BB-BC47-3671E464FB23}">
      <dgm:prSet/>
      <dgm:spPr/>
      <dgm:t>
        <a:bodyPr/>
        <a:lstStyle/>
        <a:p>
          <a:endParaRPr lang="fr-FR"/>
        </a:p>
      </dgm:t>
    </dgm:pt>
    <dgm:pt modelId="{1F46CA38-D4DD-4F2E-99D7-71C47ACF0BBE}" type="sibTrans" cxnId="{CBDE1675-AA93-49BB-BC47-3671E464FB23}">
      <dgm:prSet/>
      <dgm:spPr/>
      <dgm:t>
        <a:bodyPr/>
        <a:lstStyle/>
        <a:p>
          <a:endParaRPr lang="fr-FR"/>
        </a:p>
      </dgm:t>
    </dgm:pt>
    <dgm:pt modelId="{4A5E1858-9B93-4F70-953E-41C2BB6B05E3}">
      <dgm:prSet phldrT="[Texte]"/>
      <dgm:spPr>
        <a:solidFill>
          <a:srgbClr val="92D050"/>
        </a:solidFill>
      </dgm:spPr>
      <dgm:t>
        <a:bodyPr/>
        <a:lstStyle/>
        <a:p>
          <a:r>
            <a:rPr lang="fr-FR" dirty="0">
              <a:solidFill>
                <a:schemeClr val="bg1"/>
              </a:solidFill>
            </a:rPr>
            <a:t>Finalisée</a:t>
          </a:r>
        </a:p>
      </dgm:t>
    </dgm:pt>
    <dgm:pt modelId="{A3EF5E24-8059-4A4E-BF43-7B13D10948A0}" type="parTrans" cxnId="{73E91494-EFF2-4188-B96F-C32D81EBF457}">
      <dgm:prSet/>
      <dgm:spPr/>
      <dgm:t>
        <a:bodyPr/>
        <a:lstStyle/>
        <a:p>
          <a:endParaRPr lang="fr-FR"/>
        </a:p>
      </dgm:t>
    </dgm:pt>
    <dgm:pt modelId="{891D8AD5-4C7E-40F4-848A-332B61A86F3F}" type="sibTrans" cxnId="{73E91494-EFF2-4188-B96F-C32D81EBF457}">
      <dgm:prSet/>
      <dgm:spPr/>
      <dgm:t>
        <a:bodyPr/>
        <a:lstStyle/>
        <a:p>
          <a:endParaRPr lang="fr-FR"/>
        </a:p>
      </dgm:t>
    </dgm:pt>
    <dgm:pt modelId="{49760EC5-9480-4E89-A9FC-CE4EAAF2DA8A}">
      <dgm:prSet phldrT="[Texte]"/>
      <dgm:spPr>
        <a:solidFill>
          <a:srgbClr val="FF6D43"/>
        </a:solidFill>
      </dgm:spPr>
      <dgm:t>
        <a:bodyPr/>
        <a:lstStyle/>
        <a:p>
          <a:r>
            <a:rPr lang="fr-FR" dirty="0"/>
            <a:t>Démarrés**</a:t>
          </a:r>
        </a:p>
      </dgm:t>
    </dgm:pt>
    <dgm:pt modelId="{4B353D2A-E1DD-46EA-80DE-4486A6AEAA5C}" type="parTrans" cxnId="{5AE5F2A3-95EE-4E32-ACA1-29C47314AEE7}">
      <dgm:prSet/>
      <dgm:spPr/>
      <dgm:t>
        <a:bodyPr/>
        <a:lstStyle/>
        <a:p>
          <a:endParaRPr lang="fr-FR"/>
        </a:p>
      </dgm:t>
    </dgm:pt>
    <dgm:pt modelId="{D5AE7D3F-DD65-45DF-A484-ACB050C41E19}" type="sibTrans" cxnId="{5AE5F2A3-95EE-4E32-ACA1-29C47314AEE7}">
      <dgm:prSet/>
      <dgm:spPr/>
      <dgm:t>
        <a:bodyPr/>
        <a:lstStyle/>
        <a:p>
          <a:endParaRPr lang="fr-FR"/>
        </a:p>
      </dgm:t>
    </dgm:pt>
    <dgm:pt modelId="{826AF440-6B53-4207-ADD3-6D90199F50A8}">
      <dgm:prSet phldrT="[Texte]" custT="1"/>
      <dgm:spPr>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dgm:spPr>
      <dgm:t>
        <a:bodyPr/>
        <a:lstStyle/>
        <a:p>
          <a:r>
            <a:rPr lang="fr-FR" sz="1050" dirty="0">
              <a:solidFill>
                <a:schemeClr val="bg1"/>
              </a:solidFill>
            </a:rPr>
            <a:t>Assemblage cartes </a:t>
          </a:r>
        </a:p>
      </dgm:t>
    </dgm:pt>
    <dgm:pt modelId="{724C2855-2742-4F5C-A55B-AE660FE12707}" type="parTrans" cxnId="{B19CBA3E-E26A-40BA-98D4-72E5F2358756}">
      <dgm:prSet/>
      <dgm:spPr/>
      <dgm:t>
        <a:bodyPr/>
        <a:lstStyle/>
        <a:p>
          <a:endParaRPr lang="fr-FR"/>
        </a:p>
      </dgm:t>
    </dgm:pt>
    <dgm:pt modelId="{B6FF00FC-C41E-49B4-AF5D-FEF93201A169}" type="sibTrans" cxnId="{B19CBA3E-E26A-40BA-98D4-72E5F2358756}">
      <dgm:prSet/>
      <dgm:spPr/>
      <dgm:t>
        <a:bodyPr/>
        <a:lstStyle/>
        <a:p>
          <a:endParaRPr lang="fr-FR"/>
        </a:p>
      </dgm:t>
    </dgm:pt>
    <dgm:pt modelId="{E3640E6A-245F-4A63-94DE-AD660D29092A}">
      <dgm:prSet phldrT="[Texte]"/>
      <dgm:spPr>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dgm:spPr>
      <dgm:t>
        <a:bodyPr/>
        <a:lstStyle/>
        <a:p>
          <a:r>
            <a:rPr lang="fr-FR" dirty="0">
              <a:solidFill>
                <a:schemeClr val="bg1"/>
              </a:solidFill>
            </a:rPr>
            <a:t>Finalisée EPS</a:t>
          </a:r>
        </a:p>
      </dgm:t>
    </dgm:pt>
    <dgm:pt modelId="{97570F58-02E5-4F3D-9C27-BA766A5BAAB4}" type="parTrans" cxnId="{A80A3FA6-9F60-4D79-BB3E-9503AAC01BD1}">
      <dgm:prSet/>
      <dgm:spPr/>
      <dgm:t>
        <a:bodyPr/>
        <a:lstStyle/>
        <a:p>
          <a:endParaRPr lang="fr-FR"/>
        </a:p>
      </dgm:t>
    </dgm:pt>
    <dgm:pt modelId="{0412B0B2-4CA7-4928-89D7-2BB0058004B2}" type="sibTrans" cxnId="{A80A3FA6-9F60-4D79-BB3E-9503AAC01BD1}">
      <dgm:prSet/>
      <dgm:spPr/>
      <dgm:t>
        <a:bodyPr/>
        <a:lstStyle/>
        <a:p>
          <a:endParaRPr lang="fr-FR"/>
        </a:p>
      </dgm:t>
    </dgm:pt>
    <dgm:pt modelId="{0F7FA611-A90D-4C3B-A0D4-E57E8463A3E4}" type="pres">
      <dgm:prSet presAssocID="{380BE817-98D1-4D63-A0DE-68AE23B45B66}" presName="Name0" presStyleCnt="0">
        <dgm:presLayoutVars>
          <dgm:chPref val="3"/>
          <dgm:dir/>
          <dgm:animLvl val="lvl"/>
          <dgm:resizeHandles/>
        </dgm:presLayoutVars>
      </dgm:prSet>
      <dgm:spPr/>
    </dgm:pt>
    <dgm:pt modelId="{810E95D6-7DB6-4D88-B930-C2B51A91C37C}" type="pres">
      <dgm:prSet presAssocID="{268F92DB-A589-4070-AF1C-BCACEB7CC49F}" presName="horFlow" presStyleCnt="0"/>
      <dgm:spPr/>
    </dgm:pt>
    <dgm:pt modelId="{6F4376C3-136D-4382-87BA-A5F244899173}" type="pres">
      <dgm:prSet presAssocID="{268F92DB-A589-4070-AF1C-BCACEB7CC49F}" presName="bigChev" presStyleLbl="node1" presStyleIdx="0" presStyleCnt="2"/>
      <dgm:spPr/>
    </dgm:pt>
    <dgm:pt modelId="{1A37CFBA-C673-47B0-8C88-EB28803F5D22}" type="pres">
      <dgm:prSet presAssocID="{39FC3AAB-95C0-46A5-84FF-1FA4E73438E7}" presName="parTrans" presStyleCnt="0"/>
      <dgm:spPr/>
    </dgm:pt>
    <dgm:pt modelId="{BEC19796-A001-4F32-BF00-D43C8D4BB185}" type="pres">
      <dgm:prSet presAssocID="{9B3C9B46-FB94-48E6-ADAA-1F7A4597C027}" presName="node" presStyleLbl="alignAccFollowNode1" presStyleIdx="0" presStyleCnt="6">
        <dgm:presLayoutVars>
          <dgm:bulletEnabled val="1"/>
        </dgm:presLayoutVars>
      </dgm:prSet>
      <dgm:spPr/>
    </dgm:pt>
    <dgm:pt modelId="{1FCF2E8E-2331-46C5-9FF3-41D079B822DA}" type="pres">
      <dgm:prSet presAssocID="{D654DD0A-600E-4A97-95B9-6C635A333046}" presName="sibTrans" presStyleCnt="0"/>
      <dgm:spPr/>
    </dgm:pt>
    <dgm:pt modelId="{9EB8F996-472E-4629-92E1-4A75FF96DAD5}" type="pres">
      <dgm:prSet presAssocID="{826AF440-6B53-4207-ADD3-6D90199F50A8}" presName="node" presStyleLbl="alignAccFollowNode1" presStyleIdx="1" presStyleCnt="6">
        <dgm:presLayoutVars>
          <dgm:bulletEnabled val="1"/>
        </dgm:presLayoutVars>
      </dgm:prSet>
      <dgm:spPr/>
    </dgm:pt>
    <dgm:pt modelId="{A82CB0D1-6C52-4DA0-9E61-6546B65F5964}" type="pres">
      <dgm:prSet presAssocID="{B6FF00FC-C41E-49B4-AF5D-FEF93201A169}" presName="sibTrans" presStyleCnt="0"/>
      <dgm:spPr/>
    </dgm:pt>
    <dgm:pt modelId="{34663C00-2296-4FF3-84FE-88B6F0D6F333}" type="pres">
      <dgm:prSet presAssocID="{2EDF9B47-F37B-4935-B503-52F8220A1E14}" presName="node" presStyleLbl="alignAccFollowNode1" presStyleIdx="2" presStyleCnt="6">
        <dgm:presLayoutVars>
          <dgm:bulletEnabled val="1"/>
        </dgm:presLayoutVars>
      </dgm:prSet>
      <dgm:spPr/>
    </dgm:pt>
    <dgm:pt modelId="{16721665-9BAC-494F-B4BB-63B4E9061109}" type="pres">
      <dgm:prSet presAssocID="{268F92DB-A589-4070-AF1C-BCACEB7CC49F}" presName="vSp" presStyleCnt="0"/>
      <dgm:spPr/>
    </dgm:pt>
    <dgm:pt modelId="{E8FCBFC6-2448-4988-8400-5675221C2E5B}" type="pres">
      <dgm:prSet presAssocID="{584A5BFC-7899-4924-B025-B89FFC9D12F2}" presName="horFlow" presStyleCnt="0"/>
      <dgm:spPr/>
    </dgm:pt>
    <dgm:pt modelId="{CD079679-C221-4254-B2AA-AA4FCD7A3DD2}" type="pres">
      <dgm:prSet presAssocID="{584A5BFC-7899-4924-B025-B89FFC9D12F2}" presName="bigChev" presStyleLbl="node1" presStyleIdx="1" presStyleCnt="2"/>
      <dgm:spPr/>
    </dgm:pt>
    <dgm:pt modelId="{56ED0D1C-CE76-4FEB-BF05-29EEF3D8EE0D}" type="pres">
      <dgm:prSet presAssocID="{A3EF5E24-8059-4A4E-BF43-7B13D10948A0}" presName="parTrans" presStyleCnt="0"/>
      <dgm:spPr/>
    </dgm:pt>
    <dgm:pt modelId="{8280B7CD-7F73-475A-B026-9FF300311493}" type="pres">
      <dgm:prSet presAssocID="{4A5E1858-9B93-4F70-953E-41C2BB6B05E3}" presName="node" presStyleLbl="alignAccFollowNode1" presStyleIdx="3" presStyleCnt="6">
        <dgm:presLayoutVars>
          <dgm:bulletEnabled val="1"/>
        </dgm:presLayoutVars>
      </dgm:prSet>
      <dgm:spPr/>
    </dgm:pt>
    <dgm:pt modelId="{EDC81F7F-5DD7-4F02-ACF3-F3E44A1F06EB}" type="pres">
      <dgm:prSet presAssocID="{891D8AD5-4C7E-40F4-848A-332B61A86F3F}" presName="sibTrans" presStyleCnt="0"/>
      <dgm:spPr/>
    </dgm:pt>
    <dgm:pt modelId="{0E788684-9724-4947-98CB-03C349DC4CB6}" type="pres">
      <dgm:prSet presAssocID="{E3640E6A-245F-4A63-94DE-AD660D29092A}" presName="node" presStyleLbl="alignAccFollowNode1" presStyleIdx="4" presStyleCnt="6">
        <dgm:presLayoutVars>
          <dgm:bulletEnabled val="1"/>
        </dgm:presLayoutVars>
      </dgm:prSet>
      <dgm:spPr/>
    </dgm:pt>
    <dgm:pt modelId="{EFB43158-A2FF-4CA6-8F75-11994C865761}" type="pres">
      <dgm:prSet presAssocID="{0412B0B2-4CA7-4928-89D7-2BB0058004B2}" presName="sibTrans" presStyleCnt="0"/>
      <dgm:spPr/>
    </dgm:pt>
    <dgm:pt modelId="{7DBB6C0E-24C2-42C2-A253-10BB357C0F50}" type="pres">
      <dgm:prSet presAssocID="{49760EC5-9480-4E89-A9FC-CE4EAAF2DA8A}" presName="node" presStyleLbl="alignAccFollowNode1" presStyleIdx="5" presStyleCnt="6" custLinFactNeighborX="-1461" custLinFactNeighborY="1632">
        <dgm:presLayoutVars>
          <dgm:bulletEnabled val="1"/>
        </dgm:presLayoutVars>
      </dgm:prSet>
      <dgm:spPr/>
    </dgm:pt>
  </dgm:ptLst>
  <dgm:cxnLst>
    <dgm:cxn modelId="{32E66601-EE7C-4C51-924F-6F5B5D53B020}" type="presOf" srcId="{380BE817-98D1-4D63-A0DE-68AE23B45B66}" destId="{0F7FA611-A90D-4C3B-A0D4-E57E8463A3E4}" srcOrd="0" destOrd="0" presId="urn:microsoft.com/office/officeart/2005/8/layout/lProcess3"/>
    <dgm:cxn modelId="{2311CA24-5070-42E3-AED3-562F91C54BC9}" type="presOf" srcId="{4A5E1858-9B93-4F70-953E-41C2BB6B05E3}" destId="{8280B7CD-7F73-475A-B026-9FF300311493}" srcOrd="0" destOrd="0" presId="urn:microsoft.com/office/officeart/2005/8/layout/lProcess3"/>
    <dgm:cxn modelId="{6DB82135-18E0-407B-BB9A-6545197B6A71}" type="presOf" srcId="{826AF440-6B53-4207-ADD3-6D90199F50A8}" destId="{9EB8F996-472E-4629-92E1-4A75FF96DAD5}" srcOrd="0" destOrd="0" presId="urn:microsoft.com/office/officeart/2005/8/layout/lProcess3"/>
    <dgm:cxn modelId="{B19CBA3E-E26A-40BA-98D4-72E5F2358756}" srcId="{268F92DB-A589-4070-AF1C-BCACEB7CC49F}" destId="{826AF440-6B53-4207-ADD3-6D90199F50A8}" srcOrd="1" destOrd="0" parTransId="{724C2855-2742-4F5C-A55B-AE660FE12707}" sibTransId="{B6FF00FC-C41E-49B4-AF5D-FEF93201A169}"/>
    <dgm:cxn modelId="{5B7E774B-B7B6-41C5-BB1F-1586084A7B37}" type="presOf" srcId="{9B3C9B46-FB94-48E6-ADAA-1F7A4597C027}" destId="{BEC19796-A001-4F32-BF00-D43C8D4BB185}" srcOrd="0" destOrd="0" presId="urn:microsoft.com/office/officeart/2005/8/layout/lProcess3"/>
    <dgm:cxn modelId="{5BE5576F-101E-4A16-A9E4-EF0BF11A08DF}" srcId="{268F92DB-A589-4070-AF1C-BCACEB7CC49F}" destId="{9B3C9B46-FB94-48E6-ADAA-1F7A4597C027}" srcOrd="0" destOrd="0" parTransId="{39FC3AAB-95C0-46A5-84FF-1FA4E73438E7}" sibTransId="{D654DD0A-600E-4A97-95B9-6C635A333046}"/>
    <dgm:cxn modelId="{CBDE1675-AA93-49BB-BC47-3671E464FB23}" srcId="{380BE817-98D1-4D63-A0DE-68AE23B45B66}" destId="{584A5BFC-7899-4924-B025-B89FFC9D12F2}" srcOrd="1" destOrd="0" parTransId="{59BC4E93-E490-4B44-A496-99EF7D9A1A32}" sibTransId="{1F46CA38-D4DD-4F2E-99D7-71C47ACF0BBE}"/>
    <dgm:cxn modelId="{E63C9C7F-B2D2-40F8-B49E-E8C2E5884A2F}" type="presOf" srcId="{E3640E6A-245F-4A63-94DE-AD660D29092A}" destId="{0E788684-9724-4947-98CB-03C349DC4CB6}" srcOrd="0" destOrd="0" presId="urn:microsoft.com/office/officeart/2005/8/layout/lProcess3"/>
    <dgm:cxn modelId="{20589A80-9AB9-4708-B0F7-7A6E651A9E29}" srcId="{268F92DB-A589-4070-AF1C-BCACEB7CC49F}" destId="{2EDF9B47-F37B-4935-B503-52F8220A1E14}" srcOrd="2" destOrd="0" parTransId="{8540F973-27A5-4A87-9418-A9EA4DC54C07}" sibTransId="{D5FEA829-26C0-4201-BDEE-FEE595D4C5E4}"/>
    <dgm:cxn modelId="{73E91494-EFF2-4188-B96F-C32D81EBF457}" srcId="{584A5BFC-7899-4924-B025-B89FFC9D12F2}" destId="{4A5E1858-9B93-4F70-953E-41C2BB6B05E3}" srcOrd="0" destOrd="0" parTransId="{A3EF5E24-8059-4A4E-BF43-7B13D10948A0}" sibTransId="{891D8AD5-4C7E-40F4-848A-332B61A86F3F}"/>
    <dgm:cxn modelId="{5AE5F2A3-95EE-4E32-ACA1-29C47314AEE7}" srcId="{584A5BFC-7899-4924-B025-B89FFC9D12F2}" destId="{49760EC5-9480-4E89-A9FC-CE4EAAF2DA8A}" srcOrd="2" destOrd="0" parTransId="{4B353D2A-E1DD-46EA-80DE-4486A6AEAA5C}" sibTransId="{D5AE7D3F-DD65-45DF-A484-ACB050C41E19}"/>
    <dgm:cxn modelId="{A80A3FA6-9F60-4D79-BB3E-9503AAC01BD1}" srcId="{584A5BFC-7899-4924-B025-B89FFC9D12F2}" destId="{E3640E6A-245F-4A63-94DE-AD660D29092A}" srcOrd="1" destOrd="0" parTransId="{97570F58-02E5-4F3D-9C27-BA766A5BAAB4}" sibTransId="{0412B0B2-4CA7-4928-89D7-2BB0058004B2}"/>
    <dgm:cxn modelId="{AA2E73B7-B2F1-4CE1-9B2F-2643E6D247D7}" type="presOf" srcId="{584A5BFC-7899-4924-B025-B89FFC9D12F2}" destId="{CD079679-C221-4254-B2AA-AA4FCD7A3DD2}" srcOrd="0" destOrd="0" presId="urn:microsoft.com/office/officeart/2005/8/layout/lProcess3"/>
    <dgm:cxn modelId="{D27672D1-DCA1-441F-B193-5A65E3C8FA59}" srcId="{380BE817-98D1-4D63-A0DE-68AE23B45B66}" destId="{268F92DB-A589-4070-AF1C-BCACEB7CC49F}" srcOrd="0" destOrd="0" parTransId="{2DA47F85-972C-48FE-9288-3E4EB9AEC3E0}" sibTransId="{86468D52-038C-4C6A-A01C-D70BF8517BE6}"/>
    <dgm:cxn modelId="{FBE3EAE4-CDAE-4142-BEAC-2904AECAA775}" type="presOf" srcId="{2EDF9B47-F37B-4935-B503-52F8220A1E14}" destId="{34663C00-2296-4FF3-84FE-88B6F0D6F333}" srcOrd="0" destOrd="0" presId="urn:microsoft.com/office/officeart/2005/8/layout/lProcess3"/>
    <dgm:cxn modelId="{6CAD1CE6-C96D-4A68-9BD0-B8CBC60AF3A6}" type="presOf" srcId="{268F92DB-A589-4070-AF1C-BCACEB7CC49F}" destId="{6F4376C3-136D-4382-87BA-A5F244899173}" srcOrd="0" destOrd="0" presId="urn:microsoft.com/office/officeart/2005/8/layout/lProcess3"/>
    <dgm:cxn modelId="{627ADBFC-B238-47A4-AFAB-28AE163BD56E}" type="presOf" srcId="{49760EC5-9480-4E89-A9FC-CE4EAAF2DA8A}" destId="{7DBB6C0E-24C2-42C2-A253-10BB357C0F50}" srcOrd="0" destOrd="0" presId="urn:microsoft.com/office/officeart/2005/8/layout/lProcess3"/>
    <dgm:cxn modelId="{1ACFE1A1-9110-4A02-A6B7-026C3A8D5187}" type="presParOf" srcId="{0F7FA611-A90D-4C3B-A0D4-E57E8463A3E4}" destId="{810E95D6-7DB6-4D88-B930-C2B51A91C37C}" srcOrd="0" destOrd="0" presId="urn:microsoft.com/office/officeart/2005/8/layout/lProcess3"/>
    <dgm:cxn modelId="{4D5CB275-CD4E-416E-AFC9-E10F94C31DBD}" type="presParOf" srcId="{810E95D6-7DB6-4D88-B930-C2B51A91C37C}" destId="{6F4376C3-136D-4382-87BA-A5F244899173}" srcOrd="0" destOrd="0" presId="urn:microsoft.com/office/officeart/2005/8/layout/lProcess3"/>
    <dgm:cxn modelId="{B971A133-3EC7-4477-94D4-88A7A8584D20}" type="presParOf" srcId="{810E95D6-7DB6-4D88-B930-C2B51A91C37C}" destId="{1A37CFBA-C673-47B0-8C88-EB28803F5D22}" srcOrd="1" destOrd="0" presId="urn:microsoft.com/office/officeart/2005/8/layout/lProcess3"/>
    <dgm:cxn modelId="{E0F75824-4573-4716-B45D-0BB97EE39E66}" type="presParOf" srcId="{810E95D6-7DB6-4D88-B930-C2B51A91C37C}" destId="{BEC19796-A001-4F32-BF00-D43C8D4BB185}" srcOrd="2" destOrd="0" presId="urn:microsoft.com/office/officeart/2005/8/layout/lProcess3"/>
    <dgm:cxn modelId="{378AC942-4DAE-4EEC-A4C1-EF588796BA13}" type="presParOf" srcId="{810E95D6-7DB6-4D88-B930-C2B51A91C37C}" destId="{1FCF2E8E-2331-46C5-9FF3-41D079B822DA}" srcOrd="3" destOrd="0" presId="urn:microsoft.com/office/officeart/2005/8/layout/lProcess3"/>
    <dgm:cxn modelId="{BFCB2F7A-B2A6-4C0F-828C-619D7CC0DA91}" type="presParOf" srcId="{810E95D6-7DB6-4D88-B930-C2B51A91C37C}" destId="{9EB8F996-472E-4629-92E1-4A75FF96DAD5}" srcOrd="4" destOrd="0" presId="urn:microsoft.com/office/officeart/2005/8/layout/lProcess3"/>
    <dgm:cxn modelId="{BFE05738-F381-44EB-B440-06544BAD504D}" type="presParOf" srcId="{810E95D6-7DB6-4D88-B930-C2B51A91C37C}" destId="{A82CB0D1-6C52-4DA0-9E61-6546B65F5964}" srcOrd="5" destOrd="0" presId="urn:microsoft.com/office/officeart/2005/8/layout/lProcess3"/>
    <dgm:cxn modelId="{FE3CE5A7-1672-4134-AAEB-31D05810ED7C}" type="presParOf" srcId="{810E95D6-7DB6-4D88-B930-C2B51A91C37C}" destId="{34663C00-2296-4FF3-84FE-88B6F0D6F333}" srcOrd="6" destOrd="0" presId="urn:microsoft.com/office/officeart/2005/8/layout/lProcess3"/>
    <dgm:cxn modelId="{54437FC3-AA0E-489E-84CB-DFE1E52FA289}" type="presParOf" srcId="{0F7FA611-A90D-4C3B-A0D4-E57E8463A3E4}" destId="{16721665-9BAC-494F-B4BB-63B4E9061109}" srcOrd="1" destOrd="0" presId="urn:microsoft.com/office/officeart/2005/8/layout/lProcess3"/>
    <dgm:cxn modelId="{E5BB3D5C-2AD5-4138-96D3-C477CF3D6A38}" type="presParOf" srcId="{0F7FA611-A90D-4C3B-A0D4-E57E8463A3E4}" destId="{E8FCBFC6-2448-4988-8400-5675221C2E5B}" srcOrd="2" destOrd="0" presId="urn:microsoft.com/office/officeart/2005/8/layout/lProcess3"/>
    <dgm:cxn modelId="{63713F24-5684-4449-90B7-CA423104B8AE}" type="presParOf" srcId="{E8FCBFC6-2448-4988-8400-5675221C2E5B}" destId="{CD079679-C221-4254-B2AA-AA4FCD7A3DD2}" srcOrd="0" destOrd="0" presId="urn:microsoft.com/office/officeart/2005/8/layout/lProcess3"/>
    <dgm:cxn modelId="{C509AFAA-C936-4BA6-B7B7-21EF320666BF}" type="presParOf" srcId="{E8FCBFC6-2448-4988-8400-5675221C2E5B}" destId="{56ED0D1C-CE76-4FEB-BF05-29EEF3D8EE0D}" srcOrd="1" destOrd="0" presId="urn:microsoft.com/office/officeart/2005/8/layout/lProcess3"/>
    <dgm:cxn modelId="{0AC58844-2030-46EC-B545-369104E96B5F}" type="presParOf" srcId="{E8FCBFC6-2448-4988-8400-5675221C2E5B}" destId="{8280B7CD-7F73-475A-B026-9FF300311493}" srcOrd="2" destOrd="0" presId="urn:microsoft.com/office/officeart/2005/8/layout/lProcess3"/>
    <dgm:cxn modelId="{A9241C5F-5D74-42A2-95D4-BAA7604FC79C}" type="presParOf" srcId="{E8FCBFC6-2448-4988-8400-5675221C2E5B}" destId="{EDC81F7F-5DD7-4F02-ACF3-F3E44A1F06EB}" srcOrd="3" destOrd="0" presId="urn:microsoft.com/office/officeart/2005/8/layout/lProcess3"/>
    <dgm:cxn modelId="{A6EA5C3A-D5E0-4E94-A26D-51D64E4C9708}" type="presParOf" srcId="{E8FCBFC6-2448-4988-8400-5675221C2E5B}" destId="{0E788684-9724-4947-98CB-03C349DC4CB6}" srcOrd="4" destOrd="0" presId="urn:microsoft.com/office/officeart/2005/8/layout/lProcess3"/>
    <dgm:cxn modelId="{0DC8B23E-F9C4-457E-B99C-44FCE0D679CB}" type="presParOf" srcId="{E8FCBFC6-2448-4988-8400-5675221C2E5B}" destId="{EFB43158-A2FF-4CA6-8F75-11994C865761}" srcOrd="5" destOrd="0" presId="urn:microsoft.com/office/officeart/2005/8/layout/lProcess3"/>
    <dgm:cxn modelId="{6362DE39-E72B-43B0-9B96-1BB98B874F88}" type="presParOf" srcId="{E8FCBFC6-2448-4988-8400-5675221C2E5B}" destId="{7DBB6C0E-24C2-42C2-A253-10BB357C0F50}"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977532-EB37-4DD6-AF40-F48EDA79DA7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fr-FR"/>
        </a:p>
      </dgm:t>
    </dgm:pt>
    <dgm:pt modelId="{589AFFC8-C8E6-4F1A-8D29-AD7782388139}">
      <dgm:prSet phldrT="[Texte]"/>
      <dgm:spPr/>
      <dgm:t>
        <a:bodyPr/>
        <a:lstStyle/>
        <a:p>
          <a:r>
            <a:rPr lang="fr-FR" u="sng" dirty="0"/>
            <a:t>Analyse des casses</a:t>
          </a:r>
          <a:endParaRPr lang="fr-FR" dirty="0"/>
        </a:p>
      </dgm:t>
    </dgm:pt>
    <dgm:pt modelId="{24B2909C-85CD-4809-9BB1-3AAECB7D13CC}" type="parTrans" cxnId="{729CE2AA-B185-4AAC-8FD2-56DB34391019}">
      <dgm:prSet/>
      <dgm:spPr/>
      <dgm:t>
        <a:bodyPr/>
        <a:lstStyle/>
        <a:p>
          <a:endParaRPr lang="fr-FR"/>
        </a:p>
      </dgm:t>
    </dgm:pt>
    <dgm:pt modelId="{6FCDCF01-610D-4893-9CA9-B9204CA73E45}" type="sibTrans" cxnId="{729CE2AA-B185-4AAC-8FD2-56DB34391019}">
      <dgm:prSet/>
      <dgm:spPr/>
      <dgm:t>
        <a:bodyPr/>
        <a:lstStyle/>
        <a:p>
          <a:endParaRPr lang="fr-FR"/>
        </a:p>
      </dgm:t>
    </dgm:pt>
    <dgm:pt modelId="{DCBAD28E-A676-45AC-96EA-DB553F250855}">
      <dgm:prSet phldrT="[Texte]"/>
      <dgm:spPr/>
      <dgm:t>
        <a:bodyPr/>
        <a:lstStyle/>
        <a:p>
          <a:r>
            <a:rPr lang="fr-FR" dirty="0"/>
            <a:t>Analyse </a:t>
          </a:r>
          <a:r>
            <a:rPr lang="fr-FR" dirty="0" err="1"/>
            <a:t>serma</a:t>
          </a:r>
          <a:endParaRPr lang="fr-FR" dirty="0"/>
        </a:p>
      </dgm:t>
    </dgm:pt>
    <dgm:pt modelId="{B03CDBDC-B22A-4BFE-9CA1-8EB839C6ED67}" type="parTrans" cxnId="{7700F6BA-EBE3-49B2-8613-A08F758B2E2D}">
      <dgm:prSet/>
      <dgm:spPr>
        <a:ln>
          <a:solidFill>
            <a:schemeClr val="bg1"/>
          </a:solidFill>
        </a:ln>
      </dgm:spPr>
      <dgm:t>
        <a:bodyPr/>
        <a:lstStyle/>
        <a:p>
          <a:endParaRPr lang="fr-FR"/>
        </a:p>
      </dgm:t>
    </dgm:pt>
    <dgm:pt modelId="{AB630D80-7187-4382-B220-455DE57D80A7}" type="sibTrans" cxnId="{7700F6BA-EBE3-49B2-8613-A08F758B2E2D}">
      <dgm:prSet/>
      <dgm:spPr/>
      <dgm:t>
        <a:bodyPr/>
        <a:lstStyle/>
        <a:p>
          <a:endParaRPr lang="fr-FR"/>
        </a:p>
      </dgm:t>
    </dgm:pt>
    <dgm:pt modelId="{8190919E-3FDC-4B9A-898E-B0A9ED23192B}">
      <dgm:prSet phldrT="[Texte]"/>
      <dgm:spPr/>
      <dgm:t>
        <a:bodyPr/>
        <a:lstStyle/>
        <a:p>
          <a:r>
            <a:rPr lang="fr-FR" dirty="0"/>
            <a:t>Analyse destructive d’une  carte alimentation</a:t>
          </a:r>
        </a:p>
      </dgm:t>
    </dgm:pt>
    <dgm:pt modelId="{4E631E28-9E34-45C7-A2EA-46727700A0FA}" type="parTrans" cxnId="{B0D292B9-3457-4C4A-ADE3-72C0D7686BD7}">
      <dgm:prSet/>
      <dgm:spPr>
        <a:ln>
          <a:solidFill>
            <a:schemeClr val="bg1"/>
          </a:solidFill>
        </a:ln>
      </dgm:spPr>
      <dgm:t>
        <a:bodyPr/>
        <a:lstStyle/>
        <a:p>
          <a:endParaRPr lang="fr-FR"/>
        </a:p>
      </dgm:t>
    </dgm:pt>
    <dgm:pt modelId="{54356722-9A61-49D9-BBDF-EF9DBBD4AC8B}" type="sibTrans" cxnId="{B0D292B9-3457-4C4A-ADE3-72C0D7686BD7}">
      <dgm:prSet/>
      <dgm:spPr/>
      <dgm:t>
        <a:bodyPr/>
        <a:lstStyle/>
        <a:p>
          <a:endParaRPr lang="fr-FR"/>
        </a:p>
      </dgm:t>
    </dgm:pt>
    <dgm:pt modelId="{DD871747-95B6-4C2D-ADBC-16F000899960}">
      <dgm:prSet phldrT="[Texte]"/>
      <dgm:spPr/>
      <dgm:t>
        <a:bodyPr/>
        <a:lstStyle/>
        <a:p>
          <a:r>
            <a:rPr lang="fr-FR" dirty="0"/>
            <a:t>Essais sur banc </a:t>
          </a:r>
          <a:r>
            <a:rPr lang="fr-FR" dirty="0" err="1"/>
            <a:t>avantix</a:t>
          </a:r>
          <a:r>
            <a:rPr lang="fr-FR" dirty="0"/>
            <a:t> avec relais Dassault aviation</a:t>
          </a:r>
        </a:p>
      </dgm:t>
    </dgm:pt>
    <dgm:pt modelId="{4128C975-524A-4715-87C0-7FED0F95313D}" type="parTrans" cxnId="{336E888D-E4C6-41CA-BCD8-9C8D85453FE2}">
      <dgm:prSet/>
      <dgm:spPr>
        <a:ln>
          <a:solidFill>
            <a:schemeClr val="bg1"/>
          </a:solidFill>
        </a:ln>
      </dgm:spPr>
      <dgm:t>
        <a:bodyPr/>
        <a:lstStyle/>
        <a:p>
          <a:endParaRPr lang="fr-FR"/>
        </a:p>
      </dgm:t>
    </dgm:pt>
    <dgm:pt modelId="{FA773AAC-1E15-46FD-9B2D-8D2C5A39AEBB}" type="sibTrans" cxnId="{336E888D-E4C6-41CA-BCD8-9C8D85453FE2}">
      <dgm:prSet/>
      <dgm:spPr/>
      <dgm:t>
        <a:bodyPr/>
        <a:lstStyle/>
        <a:p>
          <a:endParaRPr lang="fr-FR"/>
        </a:p>
      </dgm:t>
    </dgm:pt>
    <dgm:pt modelId="{3D137F23-9F74-4DB0-A832-7EA1DE796661}">
      <dgm:prSet phldrT="[Texte]"/>
      <dgm:spPr/>
      <dgm:t>
        <a:bodyPr/>
        <a:lstStyle/>
        <a:p>
          <a:r>
            <a:rPr lang="fr-FR" dirty="0"/>
            <a:t>Reproduction ou non du défaut coté AVNTIX</a:t>
          </a:r>
        </a:p>
      </dgm:t>
    </dgm:pt>
    <dgm:pt modelId="{3E751DA3-FDFF-4468-ACDD-88DA6D178847}" type="parTrans" cxnId="{4285624F-A6E7-4F89-8F47-5BFB820C0DC3}">
      <dgm:prSet/>
      <dgm:spPr/>
      <dgm:t>
        <a:bodyPr/>
        <a:lstStyle/>
        <a:p>
          <a:endParaRPr lang="fr-FR"/>
        </a:p>
      </dgm:t>
    </dgm:pt>
    <dgm:pt modelId="{B8D71CFB-0BF0-49B0-A71B-19A7D37FBF50}" type="sibTrans" cxnId="{4285624F-A6E7-4F89-8F47-5BFB820C0DC3}">
      <dgm:prSet/>
      <dgm:spPr/>
      <dgm:t>
        <a:bodyPr/>
        <a:lstStyle/>
        <a:p>
          <a:endParaRPr lang="fr-FR"/>
        </a:p>
      </dgm:t>
    </dgm:pt>
    <dgm:pt modelId="{A7C25F91-2888-4BBD-8A54-848B3EA2CBF4}">
      <dgm:prSet phldrT="[Texte]"/>
      <dgm:spPr/>
      <dgm:t>
        <a:bodyPr/>
        <a:lstStyle/>
        <a:p>
          <a:r>
            <a:rPr lang="fr-FR" dirty="0"/>
            <a:t>Analyse </a:t>
          </a:r>
          <a:r>
            <a:rPr lang="fr-FR" dirty="0" err="1"/>
            <a:t>Serma</a:t>
          </a:r>
          <a:r>
            <a:rPr lang="fr-FR" dirty="0"/>
            <a:t> finalisée pour le 02/07</a:t>
          </a:r>
        </a:p>
      </dgm:t>
    </dgm:pt>
    <dgm:pt modelId="{9CF9BBAB-0A9A-4EDC-BCE4-1D22FE72F615}" type="parTrans" cxnId="{19339EDE-CA4F-422B-80FF-C0010ECA0BAF}">
      <dgm:prSet/>
      <dgm:spPr>
        <a:ln>
          <a:solidFill>
            <a:schemeClr val="bg1"/>
          </a:solidFill>
        </a:ln>
      </dgm:spPr>
      <dgm:t>
        <a:bodyPr/>
        <a:lstStyle/>
        <a:p>
          <a:endParaRPr lang="fr-FR"/>
        </a:p>
      </dgm:t>
    </dgm:pt>
    <dgm:pt modelId="{ABD79F1A-F96F-410D-A9DA-F6689115DE25}" type="sibTrans" cxnId="{19339EDE-CA4F-422B-80FF-C0010ECA0BAF}">
      <dgm:prSet/>
      <dgm:spPr/>
      <dgm:t>
        <a:bodyPr/>
        <a:lstStyle/>
        <a:p>
          <a:endParaRPr lang="fr-FR"/>
        </a:p>
      </dgm:t>
    </dgm:pt>
    <dgm:pt modelId="{FE075D13-ACD2-42CD-9DB4-B7CCBF07795A}">
      <dgm:prSet phldrT="[Texte]"/>
      <dgm:spPr/>
      <dgm:t>
        <a:bodyPr/>
        <a:lstStyle/>
        <a:p>
          <a:r>
            <a:rPr lang="fr-FR" dirty="0"/>
            <a:t>Analyse de la conception</a:t>
          </a:r>
        </a:p>
      </dgm:t>
    </dgm:pt>
    <dgm:pt modelId="{ECFCEE4B-17FB-4871-AC45-A5FEE88A27D7}" type="sibTrans" cxnId="{6779920B-2291-436D-B55A-2E2BC8DC5B18}">
      <dgm:prSet/>
      <dgm:spPr/>
      <dgm:t>
        <a:bodyPr/>
        <a:lstStyle/>
        <a:p>
          <a:endParaRPr lang="fr-FR"/>
        </a:p>
      </dgm:t>
    </dgm:pt>
    <dgm:pt modelId="{CFB76F56-AD22-4EBE-800F-E8748E5D8A44}" type="parTrans" cxnId="{6779920B-2291-436D-B55A-2E2BC8DC5B18}">
      <dgm:prSet/>
      <dgm:spPr>
        <a:ln>
          <a:solidFill>
            <a:schemeClr val="bg1"/>
          </a:solidFill>
        </a:ln>
      </dgm:spPr>
      <dgm:t>
        <a:bodyPr/>
        <a:lstStyle/>
        <a:p>
          <a:endParaRPr lang="fr-FR"/>
        </a:p>
      </dgm:t>
    </dgm:pt>
    <dgm:pt modelId="{6B81B944-C28C-4237-9A9F-8ACBF84721ED}">
      <dgm:prSet phldrT="[Texte]"/>
      <dgm:spPr/>
      <dgm:t>
        <a:bodyPr/>
        <a:lstStyle/>
        <a:p>
          <a:r>
            <a:rPr lang="fr-FR" dirty="0"/>
            <a:t>Lancement avec renfort équipe</a:t>
          </a:r>
        </a:p>
      </dgm:t>
    </dgm:pt>
    <dgm:pt modelId="{2821FF69-28FE-4CB7-853A-573B3A1C4436}" type="sibTrans" cxnId="{57A007F5-C6DA-4B98-AE3A-C43AAF3A303C}">
      <dgm:prSet/>
      <dgm:spPr/>
      <dgm:t>
        <a:bodyPr/>
        <a:lstStyle/>
        <a:p>
          <a:endParaRPr lang="fr-FR"/>
        </a:p>
      </dgm:t>
    </dgm:pt>
    <dgm:pt modelId="{F181A7C9-145C-409D-93CE-0E0DF44BB2CA}" type="parTrans" cxnId="{57A007F5-C6DA-4B98-AE3A-C43AAF3A303C}">
      <dgm:prSet/>
      <dgm:spPr>
        <a:ln>
          <a:solidFill>
            <a:schemeClr val="bg1"/>
          </a:solidFill>
        </a:ln>
      </dgm:spPr>
      <dgm:t>
        <a:bodyPr/>
        <a:lstStyle/>
        <a:p>
          <a:endParaRPr lang="fr-FR"/>
        </a:p>
      </dgm:t>
    </dgm:pt>
    <dgm:pt modelId="{F6254FF0-7B7D-4C36-A4A9-130293574582}">
      <dgm:prSet phldrT="[Texte]"/>
      <dgm:spPr/>
      <dgm:t>
        <a:bodyPr/>
        <a:lstStyle/>
        <a:p>
          <a:r>
            <a:rPr lang="fr-FR" dirty="0"/>
            <a:t>Caractériser le comportement sur variation 28V</a:t>
          </a:r>
        </a:p>
      </dgm:t>
    </dgm:pt>
    <dgm:pt modelId="{7107C288-2A77-49A8-AE07-C6A53CD72B3C}" type="sibTrans" cxnId="{7C82DB68-5D0B-4825-AEF1-982B2A7FEB23}">
      <dgm:prSet/>
      <dgm:spPr/>
      <dgm:t>
        <a:bodyPr/>
        <a:lstStyle/>
        <a:p>
          <a:endParaRPr lang="fr-FR"/>
        </a:p>
      </dgm:t>
    </dgm:pt>
    <dgm:pt modelId="{9FB357C9-D934-4C05-91DD-7F74854FF784}" type="parTrans" cxnId="{7C82DB68-5D0B-4825-AEF1-982B2A7FEB23}">
      <dgm:prSet/>
      <dgm:spPr>
        <a:ln>
          <a:solidFill>
            <a:schemeClr val="bg1"/>
          </a:solidFill>
        </a:ln>
      </dgm:spPr>
      <dgm:t>
        <a:bodyPr/>
        <a:lstStyle/>
        <a:p>
          <a:endParaRPr lang="fr-FR"/>
        </a:p>
      </dgm:t>
    </dgm:pt>
    <dgm:pt modelId="{91355A8C-D4CA-449A-ABAD-AF7910E62BD1}">
      <dgm:prSet phldrT="[Texte]"/>
      <dgm:spPr/>
      <dgm:t>
        <a:bodyPr/>
        <a:lstStyle/>
        <a:p>
          <a:r>
            <a:rPr lang="fr-FR" dirty="0"/>
            <a:t>Etude d’une nouvelle définition </a:t>
          </a:r>
        </a:p>
      </dgm:t>
    </dgm:pt>
    <dgm:pt modelId="{0EE0EF50-8A47-4691-A899-BC72C6BE39C4}" type="sibTrans" cxnId="{D17551A8-406E-4230-8321-512E3FC71261}">
      <dgm:prSet/>
      <dgm:spPr/>
      <dgm:t>
        <a:bodyPr/>
        <a:lstStyle/>
        <a:p>
          <a:endParaRPr lang="fr-FR"/>
        </a:p>
      </dgm:t>
    </dgm:pt>
    <dgm:pt modelId="{5EB10FC6-6B24-423D-B5F4-3934B8756DF8}" type="parTrans" cxnId="{D17551A8-406E-4230-8321-512E3FC71261}">
      <dgm:prSet/>
      <dgm:spPr>
        <a:ln>
          <a:solidFill>
            <a:schemeClr val="bg1"/>
          </a:solidFill>
        </a:ln>
      </dgm:spPr>
      <dgm:t>
        <a:bodyPr/>
        <a:lstStyle/>
        <a:p>
          <a:endParaRPr lang="fr-FR"/>
        </a:p>
      </dgm:t>
    </dgm:pt>
    <dgm:pt modelId="{D41A9693-795A-45BF-8E2C-BEE2AB51460A}" type="pres">
      <dgm:prSet presAssocID="{52977532-EB37-4DD6-AF40-F48EDA79DA7E}" presName="diagram" presStyleCnt="0">
        <dgm:presLayoutVars>
          <dgm:chPref val="1"/>
          <dgm:dir/>
          <dgm:animOne val="branch"/>
          <dgm:animLvl val="lvl"/>
          <dgm:resizeHandles val="exact"/>
        </dgm:presLayoutVars>
      </dgm:prSet>
      <dgm:spPr/>
    </dgm:pt>
    <dgm:pt modelId="{955990A0-2DED-4F4E-808E-BE2D1925FF7B}" type="pres">
      <dgm:prSet presAssocID="{589AFFC8-C8E6-4F1A-8D29-AD7782388139}" presName="root1" presStyleCnt="0"/>
      <dgm:spPr/>
    </dgm:pt>
    <dgm:pt modelId="{D3F7F88D-C62E-45F0-9366-530CCF09A832}" type="pres">
      <dgm:prSet presAssocID="{589AFFC8-C8E6-4F1A-8D29-AD7782388139}" presName="LevelOneTextNode" presStyleLbl="node0" presStyleIdx="0" presStyleCnt="1" custLinFactNeighborX="-475" custLinFactNeighborY="-77853">
        <dgm:presLayoutVars>
          <dgm:chPref val="3"/>
        </dgm:presLayoutVars>
      </dgm:prSet>
      <dgm:spPr/>
    </dgm:pt>
    <dgm:pt modelId="{EF37CFF4-059A-4AA1-BFF6-2815BFA58981}" type="pres">
      <dgm:prSet presAssocID="{589AFFC8-C8E6-4F1A-8D29-AD7782388139}" presName="level2hierChild" presStyleCnt="0"/>
      <dgm:spPr/>
    </dgm:pt>
    <dgm:pt modelId="{C3D44385-3613-4338-908F-0B34837FAC46}" type="pres">
      <dgm:prSet presAssocID="{B03CDBDC-B22A-4BFE-9CA1-8EB839C6ED67}" presName="conn2-1" presStyleLbl="parChTrans1D2" presStyleIdx="0" presStyleCnt="2"/>
      <dgm:spPr/>
    </dgm:pt>
    <dgm:pt modelId="{411FED3C-2548-4799-8199-D4AB02FDCC87}" type="pres">
      <dgm:prSet presAssocID="{B03CDBDC-B22A-4BFE-9CA1-8EB839C6ED67}" presName="connTx" presStyleLbl="parChTrans1D2" presStyleIdx="0" presStyleCnt="2"/>
      <dgm:spPr/>
    </dgm:pt>
    <dgm:pt modelId="{4D0C3209-51A1-4416-A1A9-8F7D9106599A}" type="pres">
      <dgm:prSet presAssocID="{DCBAD28E-A676-45AC-96EA-DB553F250855}" presName="root2" presStyleCnt="0"/>
      <dgm:spPr/>
    </dgm:pt>
    <dgm:pt modelId="{11060B74-D678-4C87-969F-4CDAEE0A1113}" type="pres">
      <dgm:prSet presAssocID="{DCBAD28E-A676-45AC-96EA-DB553F250855}" presName="LevelTwoTextNode" presStyleLbl="node2" presStyleIdx="0" presStyleCnt="2" custLinFactY="-2522" custLinFactNeighborX="-21113" custLinFactNeighborY="-100000">
        <dgm:presLayoutVars>
          <dgm:chPref val="3"/>
        </dgm:presLayoutVars>
      </dgm:prSet>
      <dgm:spPr>
        <a:prstGeom prst="rect">
          <a:avLst/>
        </a:prstGeom>
      </dgm:spPr>
    </dgm:pt>
    <dgm:pt modelId="{0BCC2517-F7DF-45F7-9100-A69406FEEBD8}" type="pres">
      <dgm:prSet presAssocID="{DCBAD28E-A676-45AC-96EA-DB553F250855}" presName="level3hierChild" presStyleCnt="0"/>
      <dgm:spPr/>
    </dgm:pt>
    <dgm:pt modelId="{A633AADE-BE7F-4CDE-A448-432DB46A8A6F}" type="pres">
      <dgm:prSet presAssocID="{4E631E28-9E34-45C7-A2EA-46727700A0FA}" presName="conn2-1" presStyleLbl="parChTrans1D3" presStyleIdx="0" presStyleCnt="3"/>
      <dgm:spPr/>
    </dgm:pt>
    <dgm:pt modelId="{CE1A38FB-28D8-4ABB-83A6-DA613C97C341}" type="pres">
      <dgm:prSet presAssocID="{4E631E28-9E34-45C7-A2EA-46727700A0FA}" presName="connTx" presStyleLbl="parChTrans1D3" presStyleIdx="0" presStyleCnt="3"/>
      <dgm:spPr/>
    </dgm:pt>
    <dgm:pt modelId="{0667C1AD-15B3-4D7C-B86A-7BD1A2B220B8}" type="pres">
      <dgm:prSet presAssocID="{8190919E-3FDC-4B9A-898E-B0A9ED23192B}" presName="root2" presStyleCnt="0"/>
      <dgm:spPr/>
    </dgm:pt>
    <dgm:pt modelId="{56C57643-2651-46E7-86B6-9D21A4F6FF44}" type="pres">
      <dgm:prSet presAssocID="{8190919E-3FDC-4B9A-898E-B0A9ED23192B}" presName="LevelTwoTextNode" presStyleLbl="node3" presStyleIdx="0" presStyleCnt="3" custLinFactY="-3886" custLinFactNeighborX="-23125" custLinFactNeighborY="-100000">
        <dgm:presLayoutVars>
          <dgm:chPref val="3"/>
        </dgm:presLayoutVars>
      </dgm:prSet>
      <dgm:spPr>
        <a:prstGeom prst="flowChartConnector">
          <a:avLst/>
        </a:prstGeom>
      </dgm:spPr>
    </dgm:pt>
    <dgm:pt modelId="{CCA684F1-B2A6-414D-B775-05C5D88575F5}" type="pres">
      <dgm:prSet presAssocID="{8190919E-3FDC-4B9A-898E-B0A9ED23192B}" presName="level3hierChild" presStyleCnt="0"/>
      <dgm:spPr/>
    </dgm:pt>
    <dgm:pt modelId="{811F35FC-EB6C-4C0A-AAE6-690A7E50BE50}" type="pres">
      <dgm:prSet presAssocID="{9CF9BBAB-0A9A-4EDC-BCE4-1D22FE72F615}" presName="conn2-1" presStyleLbl="parChTrans1D4" presStyleIdx="0" presStyleCnt="4"/>
      <dgm:spPr/>
    </dgm:pt>
    <dgm:pt modelId="{7912ED7A-9E4F-4E10-BADE-DF492F41865C}" type="pres">
      <dgm:prSet presAssocID="{9CF9BBAB-0A9A-4EDC-BCE4-1D22FE72F615}" presName="connTx" presStyleLbl="parChTrans1D4" presStyleIdx="0" presStyleCnt="4"/>
      <dgm:spPr/>
    </dgm:pt>
    <dgm:pt modelId="{1CCC1E31-360C-4BBE-8CB3-9EF895E81E86}" type="pres">
      <dgm:prSet presAssocID="{A7C25F91-2888-4BBD-8A54-848B3EA2CBF4}" presName="root2" presStyleCnt="0"/>
      <dgm:spPr/>
    </dgm:pt>
    <dgm:pt modelId="{A2915D28-BA6E-41A2-B3FA-5E61865B96A0}" type="pres">
      <dgm:prSet presAssocID="{A7C25F91-2888-4BBD-8A54-848B3EA2CBF4}" presName="LevelTwoTextNode" presStyleLbl="node4" presStyleIdx="0" presStyleCnt="4" custFlipHor="1" custLinFactY="-10968" custLinFactNeighborX="486" custLinFactNeighborY="-100000">
        <dgm:presLayoutVars>
          <dgm:chPref val="3"/>
        </dgm:presLayoutVars>
      </dgm:prSet>
      <dgm:spPr>
        <a:prstGeom prst="homePlate">
          <a:avLst/>
        </a:prstGeom>
      </dgm:spPr>
    </dgm:pt>
    <dgm:pt modelId="{B08C29A7-53CA-4290-9576-52A06E9D0B50}" type="pres">
      <dgm:prSet presAssocID="{A7C25F91-2888-4BBD-8A54-848B3EA2CBF4}" presName="level3hierChild" presStyleCnt="0"/>
      <dgm:spPr/>
    </dgm:pt>
    <dgm:pt modelId="{B827D5F9-60E3-41A2-98E4-02895D140E54}" type="pres">
      <dgm:prSet presAssocID="{CFB76F56-AD22-4EBE-800F-E8748E5D8A44}" presName="conn2-1" presStyleLbl="parChTrans1D3" presStyleIdx="1" presStyleCnt="3"/>
      <dgm:spPr/>
    </dgm:pt>
    <dgm:pt modelId="{D98DC2B2-5EBD-415A-A905-BB274E518DD5}" type="pres">
      <dgm:prSet presAssocID="{CFB76F56-AD22-4EBE-800F-E8748E5D8A44}" presName="connTx" presStyleLbl="parChTrans1D3" presStyleIdx="1" presStyleCnt="3"/>
      <dgm:spPr/>
    </dgm:pt>
    <dgm:pt modelId="{7D8772FA-46E5-4FAC-8854-23A8386B6F44}" type="pres">
      <dgm:prSet presAssocID="{FE075D13-ACD2-42CD-9DB4-B7CCBF07795A}" presName="root2" presStyleCnt="0"/>
      <dgm:spPr/>
    </dgm:pt>
    <dgm:pt modelId="{1CD330B8-BE8B-4330-90FD-6BB1C34B6BA7}" type="pres">
      <dgm:prSet presAssocID="{FE075D13-ACD2-42CD-9DB4-B7CCBF07795A}" presName="LevelTwoTextNode" presStyleLbl="node3" presStyleIdx="1" presStyleCnt="3" custLinFactNeighborX="-19586" custLinFactNeighborY="1921">
        <dgm:presLayoutVars>
          <dgm:chPref val="3"/>
        </dgm:presLayoutVars>
      </dgm:prSet>
      <dgm:spPr>
        <a:prstGeom prst="flowChartConnector">
          <a:avLst/>
        </a:prstGeom>
      </dgm:spPr>
    </dgm:pt>
    <dgm:pt modelId="{CC9CAB05-5D0A-48C8-B6B1-ECE71CB563E4}" type="pres">
      <dgm:prSet presAssocID="{FE075D13-ACD2-42CD-9DB4-B7CCBF07795A}" presName="level3hierChild" presStyleCnt="0"/>
      <dgm:spPr/>
    </dgm:pt>
    <dgm:pt modelId="{95B4E675-764D-43C9-A48A-97E0BF159EB0}" type="pres">
      <dgm:prSet presAssocID="{F181A7C9-145C-409D-93CE-0E0DF44BB2CA}" presName="conn2-1" presStyleLbl="parChTrans1D4" presStyleIdx="1" presStyleCnt="4"/>
      <dgm:spPr/>
    </dgm:pt>
    <dgm:pt modelId="{E67C1BD2-A25B-4E4C-A3EC-643957C62274}" type="pres">
      <dgm:prSet presAssocID="{F181A7C9-145C-409D-93CE-0E0DF44BB2CA}" presName="connTx" presStyleLbl="parChTrans1D4" presStyleIdx="1" presStyleCnt="4"/>
      <dgm:spPr/>
    </dgm:pt>
    <dgm:pt modelId="{87DDE699-3811-48C0-80F8-A6E9A00573F8}" type="pres">
      <dgm:prSet presAssocID="{6B81B944-C28C-4237-9A9F-8ACBF84721ED}" presName="root2" presStyleCnt="0"/>
      <dgm:spPr/>
    </dgm:pt>
    <dgm:pt modelId="{1161C6B7-54EE-4E3A-BFF2-0939DA61C098}" type="pres">
      <dgm:prSet presAssocID="{6B81B944-C28C-4237-9A9F-8ACBF84721ED}" presName="LevelTwoTextNode" presStyleLbl="node4" presStyleIdx="1" presStyleCnt="4" custFlipHor="1" custScaleY="53245" custLinFactNeighborX="37" custLinFactNeighborY="-20148">
        <dgm:presLayoutVars>
          <dgm:chPref val="3"/>
        </dgm:presLayoutVars>
      </dgm:prSet>
      <dgm:spPr>
        <a:prstGeom prst="homePlate">
          <a:avLst/>
        </a:prstGeom>
      </dgm:spPr>
    </dgm:pt>
    <dgm:pt modelId="{09A07E42-274A-47A9-A178-B82AA1158C1C}" type="pres">
      <dgm:prSet presAssocID="{6B81B944-C28C-4237-9A9F-8ACBF84721ED}" presName="level3hierChild" presStyleCnt="0"/>
      <dgm:spPr/>
    </dgm:pt>
    <dgm:pt modelId="{92020B5F-5F8D-4E61-9943-AB1E53425044}" type="pres">
      <dgm:prSet presAssocID="{9FB357C9-D934-4C05-91DD-7F74854FF784}" presName="conn2-1" presStyleLbl="parChTrans1D4" presStyleIdx="2" presStyleCnt="4"/>
      <dgm:spPr/>
    </dgm:pt>
    <dgm:pt modelId="{09DBEB6B-BB24-494C-B115-2BF9C4244B68}" type="pres">
      <dgm:prSet presAssocID="{9FB357C9-D934-4C05-91DD-7F74854FF784}" presName="connTx" presStyleLbl="parChTrans1D4" presStyleIdx="2" presStyleCnt="4"/>
      <dgm:spPr/>
    </dgm:pt>
    <dgm:pt modelId="{839DA08D-0CDB-424B-B146-B43F753DDE87}" type="pres">
      <dgm:prSet presAssocID="{F6254FF0-7B7D-4C36-A4A9-130293574582}" presName="root2" presStyleCnt="0"/>
      <dgm:spPr/>
    </dgm:pt>
    <dgm:pt modelId="{42ED6D0D-3F57-4A77-A17E-D7D0CE8D5E3C}" type="pres">
      <dgm:prSet presAssocID="{F6254FF0-7B7D-4C36-A4A9-130293574582}" presName="LevelTwoTextNode" presStyleLbl="node4" presStyleIdx="2" presStyleCnt="4" custFlipHor="1" custScaleY="61895">
        <dgm:presLayoutVars>
          <dgm:chPref val="3"/>
        </dgm:presLayoutVars>
      </dgm:prSet>
      <dgm:spPr>
        <a:prstGeom prst="homePlate">
          <a:avLst/>
        </a:prstGeom>
      </dgm:spPr>
    </dgm:pt>
    <dgm:pt modelId="{332AF6C1-6832-4EB6-92D5-FA569375987A}" type="pres">
      <dgm:prSet presAssocID="{F6254FF0-7B7D-4C36-A4A9-130293574582}" presName="level3hierChild" presStyleCnt="0"/>
      <dgm:spPr/>
    </dgm:pt>
    <dgm:pt modelId="{AA3D98AB-25F1-4BDA-9728-8DCDAD676ECE}" type="pres">
      <dgm:prSet presAssocID="{5EB10FC6-6B24-423D-B5F4-3934B8756DF8}" presName="conn2-1" presStyleLbl="parChTrans1D4" presStyleIdx="3" presStyleCnt="4"/>
      <dgm:spPr/>
    </dgm:pt>
    <dgm:pt modelId="{0EC2AFDF-5A7A-494F-8DBC-1A812DE87ED7}" type="pres">
      <dgm:prSet presAssocID="{5EB10FC6-6B24-423D-B5F4-3934B8756DF8}" presName="connTx" presStyleLbl="parChTrans1D4" presStyleIdx="3" presStyleCnt="4"/>
      <dgm:spPr/>
    </dgm:pt>
    <dgm:pt modelId="{817955C6-1CC3-406B-819B-F88BBCDC4177}" type="pres">
      <dgm:prSet presAssocID="{91355A8C-D4CA-449A-ABAD-AF7910E62BD1}" presName="root2" presStyleCnt="0"/>
      <dgm:spPr/>
    </dgm:pt>
    <dgm:pt modelId="{4905CC75-902F-42D3-924A-C17DFE4B63CE}" type="pres">
      <dgm:prSet presAssocID="{91355A8C-D4CA-449A-ABAD-AF7910E62BD1}" presName="LevelTwoTextNode" presStyleLbl="node4" presStyleIdx="3" presStyleCnt="4" custFlipHor="1" custScaleY="53396">
        <dgm:presLayoutVars>
          <dgm:chPref val="3"/>
        </dgm:presLayoutVars>
      </dgm:prSet>
      <dgm:spPr>
        <a:prstGeom prst="homePlate">
          <a:avLst/>
        </a:prstGeom>
      </dgm:spPr>
    </dgm:pt>
    <dgm:pt modelId="{4E651D65-6927-473B-893D-BAB613414CDB}" type="pres">
      <dgm:prSet presAssocID="{91355A8C-D4CA-449A-ABAD-AF7910E62BD1}" presName="level3hierChild" presStyleCnt="0"/>
      <dgm:spPr/>
    </dgm:pt>
    <dgm:pt modelId="{4CB67555-9B3E-45EC-8278-B6B2CF798330}" type="pres">
      <dgm:prSet presAssocID="{4128C975-524A-4715-87C0-7FED0F95313D}" presName="conn2-1" presStyleLbl="parChTrans1D2" presStyleIdx="1" presStyleCnt="2"/>
      <dgm:spPr/>
    </dgm:pt>
    <dgm:pt modelId="{57F6E465-2D91-420A-92FB-3615F3681412}" type="pres">
      <dgm:prSet presAssocID="{4128C975-524A-4715-87C0-7FED0F95313D}" presName="connTx" presStyleLbl="parChTrans1D2" presStyleIdx="1" presStyleCnt="2"/>
      <dgm:spPr/>
    </dgm:pt>
    <dgm:pt modelId="{765B2D20-E2CB-4214-B6C3-A86D75DD9FB2}" type="pres">
      <dgm:prSet presAssocID="{DD871747-95B6-4C2D-ADBC-16F000899960}" presName="root2" presStyleCnt="0"/>
      <dgm:spPr/>
    </dgm:pt>
    <dgm:pt modelId="{301AB9B0-F841-469C-8807-C44B6AA2A22C}" type="pres">
      <dgm:prSet presAssocID="{DD871747-95B6-4C2D-ADBC-16F000899960}" presName="LevelTwoTextNode" presStyleLbl="node2" presStyleIdx="1" presStyleCnt="2" custLinFactNeighborX="-9426" custLinFactNeighborY="47853">
        <dgm:presLayoutVars>
          <dgm:chPref val="3"/>
        </dgm:presLayoutVars>
      </dgm:prSet>
      <dgm:spPr>
        <a:prstGeom prst="rect">
          <a:avLst/>
        </a:prstGeom>
      </dgm:spPr>
    </dgm:pt>
    <dgm:pt modelId="{5937D8E1-FB54-4840-83AA-875E34A69F70}" type="pres">
      <dgm:prSet presAssocID="{DD871747-95B6-4C2D-ADBC-16F000899960}" presName="level3hierChild" presStyleCnt="0"/>
      <dgm:spPr/>
    </dgm:pt>
    <dgm:pt modelId="{957CFFD7-2FAD-4704-94A1-5C9008174E55}" type="pres">
      <dgm:prSet presAssocID="{3E751DA3-FDFF-4468-ACDD-88DA6D178847}" presName="conn2-1" presStyleLbl="parChTrans1D3" presStyleIdx="2" presStyleCnt="3"/>
      <dgm:spPr/>
    </dgm:pt>
    <dgm:pt modelId="{BD1D7104-A601-4F5D-A6FF-ED99B3A5375D}" type="pres">
      <dgm:prSet presAssocID="{3E751DA3-FDFF-4468-ACDD-88DA6D178847}" presName="connTx" presStyleLbl="parChTrans1D3" presStyleIdx="2" presStyleCnt="3"/>
      <dgm:spPr/>
    </dgm:pt>
    <dgm:pt modelId="{48E8C6CF-4BA8-4041-878D-A9BDCFE3B6D4}" type="pres">
      <dgm:prSet presAssocID="{3D137F23-9F74-4DB0-A832-7EA1DE796661}" presName="root2" presStyleCnt="0"/>
      <dgm:spPr/>
    </dgm:pt>
    <dgm:pt modelId="{20A9FC96-C88E-42FB-BBA2-A08F13666DD0}" type="pres">
      <dgm:prSet presAssocID="{3D137F23-9F74-4DB0-A832-7EA1DE796661}" presName="LevelTwoTextNode" presStyleLbl="node3" presStyleIdx="2" presStyleCnt="3" custFlipHor="1" custLinFactX="40006" custLinFactNeighborX="100000" custLinFactNeighborY="47925">
        <dgm:presLayoutVars>
          <dgm:chPref val="3"/>
        </dgm:presLayoutVars>
      </dgm:prSet>
      <dgm:spPr>
        <a:prstGeom prst="homePlate">
          <a:avLst/>
        </a:prstGeom>
      </dgm:spPr>
    </dgm:pt>
    <dgm:pt modelId="{1CCF2970-4679-4359-A482-A54954FCA334}" type="pres">
      <dgm:prSet presAssocID="{3D137F23-9F74-4DB0-A832-7EA1DE796661}" presName="level3hierChild" presStyleCnt="0"/>
      <dgm:spPr/>
    </dgm:pt>
  </dgm:ptLst>
  <dgm:cxnLst>
    <dgm:cxn modelId="{6779920B-2291-436D-B55A-2E2BC8DC5B18}" srcId="{DCBAD28E-A676-45AC-96EA-DB553F250855}" destId="{FE075D13-ACD2-42CD-9DB4-B7CCBF07795A}" srcOrd="1" destOrd="0" parTransId="{CFB76F56-AD22-4EBE-800F-E8748E5D8A44}" sibTransId="{ECFCEE4B-17FB-4871-AC45-A5FEE88A27D7}"/>
    <dgm:cxn modelId="{63C8430C-FB87-46BD-A386-208E98D96AB5}" type="presOf" srcId="{9FB357C9-D934-4C05-91DD-7F74854FF784}" destId="{92020B5F-5F8D-4E61-9943-AB1E53425044}" srcOrd="0" destOrd="0" presId="urn:microsoft.com/office/officeart/2005/8/layout/hierarchy2"/>
    <dgm:cxn modelId="{F4396810-E497-4118-B346-A46999B516E5}" type="presOf" srcId="{4E631E28-9E34-45C7-A2EA-46727700A0FA}" destId="{A633AADE-BE7F-4CDE-A448-432DB46A8A6F}" srcOrd="0" destOrd="0" presId="urn:microsoft.com/office/officeart/2005/8/layout/hierarchy2"/>
    <dgm:cxn modelId="{93B54F26-A3FC-43A7-994A-B1FB85EF51C4}" type="presOf" srcId="{F181A7C9-145C-409D-93CE-0E0DF44BB2CA}" destId="{E67C1BD2-A25B-4E4C-A3EC-643957C62274}" srcOrd="1" destOrd="0" presId="urn:microsoft.com/office/officeart/2005/8/layout/hierarchy2"/>
    <dgm:cxn modelId="{8D82E227-422A-46C7-8BA5-0568D3846ECB}" type="presOf" srcId="{CFB76F56-AD22-4EBE-800F-E8748E5D8A44}" destId="{B827D5F9-60E3-41A2-98E4-02895D140E54}" srcOrd="0" destOrd="0" presId="urn:microsoft.com/office/officeart/2005/8/layout/hierarchy2"/>
    <dgm:cxn modelId="{AA405E2E-54F2-43E7-9380-1BD16E0488F1}" type="presOf" srcId="{F6254FF0-7B7D-4C36-A4A9-130293574582}" destId="{42ED6D0D-3F57-4A77-A17E-D7D0CE8D5E3C}" srcOrd="0" destOrd="0" presId="urn:microsoft.com/office/officeart/2005/8/layout/hierarchy2"/>
    <dgm:cxn modelId="{E82F7D31-FA4F-43A7-A531-CACFA3DA34C4}" type="presOf" srcId="{CFB76F56-AD22-4EBE-800F-E8748E5D8A44}" destId="{D98DC2B2-5EBD-415A-A905-BB274E518DD5}" srcOrd="1" destOrd="0" presId="urn:microsoft.com/office/officeart/2005/8/layout/hierarchy2"/>
    <dgm:cxn modelId="{DDEEEF31-64C3-4C6E-97B5-49FC962E3CEC}" type="presOf" srcId="{B03CDBDC-B22A-4BFE-9CA1-8EB839C6ED67}" destId="{411FED3C-2548-4799-8199-D4AB02FDCC87}" srcOrd="1" destOrd="0" presId="urn:microsoft.com/office/officeart/2005/8/layout/hierarchy2"/>
    <dgm:cxn modelId="{63E99535-475E-4DA1-87D7-E76100D6A46E}" type="presOf" srcId="{6B81B944-C28C-4237-9A9F-8ACBF84721ED}" destId="{1161C6B7-54EE-4E3A-BFF2-0939DA61C098}" srcOrd="0" destOrd="0" presId="urn:microsoft.com/office/officeart/2005/8/layout/hierarchy2"/>
    <dgm:cxn modelId="{D6252C36-893A-417B-BC7D-8D5570161560}" type="presOf" srcId="{3D137F23-9F74-4DB0-A832-7EA1DE796661}" destId="{20A9FC96-C88E-42FB-BBA2-A08F13666DD0}" srcOrd="0" destOrd="0" presId="urn:microsoft.com/office/officeart/2005/8/layout/hierarchy2"/>
    <dgm:cxn modelId="{2060BC37-44A0-4316-B973-069B5D0564AD}" type="presOf" srcId="{8190919E-3FDC-4B9A-898E-B0A9ED23192B}" destId="{56C57643-2651-46E7-86B6-9D21A4F6FF44}" srcOrd="0" destOrd="0" presId="urn:microsoft.com/office/officeart/2005/8/layout/hierarchy2"/>
    <dgm:cxn modelId="{433DF137-569C-41B9-B7EB-1499C572D43D}" type="presOf" srcId="{91355A8C-D4CA-449A-ABAD-AF7910E62BD1}" destId="{4905CC75-902F-42D3-924A-C17DFE4B63CE}" srcOrd="0" destOrd="0" presId="urn:microsoft.com/office/officeart/2005/8/layout/hierarchy2"/>
    <dgm:cxn modelId="{4C13B83A-7B1D-49F2-9628-AB4E16A062D3}" type="presOf" srcId="{DD871747-95B6-4C2D-ADBC-16F000899960}" destId="{301AB9B0-F841-469C-8807-C44B6AA2A22C}" srcOrd="0" destOrd="0" presId="urn:microsoft.com/office/officeart/2005/8/layout/hierarchy2"/>
    <dgm:cxn modelId="{257D715B-CC34-400B-9FBF-0286309BFFAD}" type="presOf" srcId="{9CF9BBAB-0A9A-4EDC-BCE4-1D22FE72F615}" destId="{7912ED7A-9E4F-4E10-BADE-DF492F41865C}" srcOrd="1" destOrd="0" presId="urn:microsoft.com/office/officeart/2005/8/layout/hierarchy2"/>
    <dgm:cxn modelId="{C11B4A42-D014-4C70-9C0B-7828856B62E6}" type="presOf" srcId="{5EB10FC6-6B24-423D-B5F4-3934B8756DF8}" destId="{AA3D98AB-25F1-4BDA-9728-8DCDAD676ECE}" srcOrd="0" destOrd="0" presId="urn:microsoft.com/office/officeart/2005/8/layout/hierarchy2"/>
    <dgm:cxn modelId="{7C82DB68-5D0B-4825-AEF1-982B2A7FEB23}" srcId="{FE075D13-ACD2-42CD-9DB4-B7CCBF07795A}" destId="{F6254FF0-7B7D-4C36-A4A9-130293574582}" srcOrd="1" destOrd="0" parTransId="{9FB357C9-D934-4C05-91DD-7F74854FF784}" sibTransId="{7107C288-2A77-49A8-AE07-C6A53CD72B3C}"/>
    <dgm:cxn modelId="{54B7FC6B-CB7B-4E5F-8A6E-36207D2FBC14}" type="presOf" srcId="{9FB357C9-D934-4C05-91DD-7F74854FF784}" destId="{09DBEB6B-BB24-494C-B115-2BF9C4244B68}" srcOrd="1" destOrd="0" presId="urn:microsoft.com/office/officeart/2005/8/layout/hierarchy2"/>
    <dgm:cxn modelId="{4285624F-A6E7-4F89-8F47-5BFB820C0DC3}" srcId="{DD871747-95B6-4C2D-ADBC-16F000899960}" destId="{3D137F23-9F74-4DB0-A832-7EA1DE796661}" srcOrd="0" destOrd="0" parTransId="{3E751DA3-FDFF-4468-ACDD-88DA6D178847}" sibTransId="{B8D71CFB-0BF0-49B0-A71B-19A7D37FBF50}"/>
    <dgm:cxn modelId="{9D428B51-BF4C-4DCF-B8B6-184F831BDEDC}" type="presOf" srcId="{5EB10FC6-6B24-423D-B5F4-3934B8756DF8}" destId="{0EC2AFDF-5A7A-494F-8DBC-1A812DE87ED7}" srcOrd="1" destOrd="0" presId="urn:microsoft.com/office/officeart/2005/8/layout/hierarchy2"/>
    <dgm:cxn modelId="{6FCDC052-1C41-4E4C-AC92-1BCB68954AC7}" type="presOf" srcId="{52977532-EB37-4DD6-AF40-F48EDA79DA7E}" destId="{D41A9693-795A-45BF-8E2C-BEE2AB51460A}" srcOrd="0" destOrd="0" presId="urn:microsoft.com/office/officeart/2005/8/layout/hierarchy2"/>
    <dgm:cxn modelId="{6A649B5A-9B08-42AF-A55E-38AFA2953A6F}" type="presOf" srcId="{4E631E28-9E34-45C7-A2EA-46727700A0FA}" destId="{CE1A38FB-28D8-4ABB-83A6-DA613C97C341}" srcOrd="1" destOrd="0" presId="urn:microsoft.com/office/officeart/2005/8/layout/hierarchy2"/>
    <dgm:cxn modelId="{7EC2B37F-87A3-4FEC-8120-A667B2E8B908}" type="presOf" srcId="{A7C25F91-2888-4BBD-8A54-848B3EA2CBF4}" destId="{A2915D28-BA6E-41A2-B3FA-5E61865B96A0}" srcOrd="0" destOrd="0" presId="urn:microsoft.com/office/officeart/2005/8/layout/hierarchy2"/>
    <dgm:cxn modelId="{53B7808B-BB2C-464D-B523-33E834CDD3A3}" type="presOf" srcId="{4128C975-524A-4715-87C0-7FED0F95313D}" destId="{57F6E465-2D91-420A-92FB-3615F3681412}" srcOrd="1" destOrd="0" presId="urn:microsoft.com/office/officeart/2005/8/layout/hierarchy2"/>
    <dgm:cxn modelId="{336E888D-E4C6-41CA-BCD8-9C8D85453FE2}" srcId="{589AFFC8-C8E6-4F1A-8D29-AD7782388139}" destId="{DD871747-95B6-4C2D-ADBC-16F000899960}" srcOrd="1" destOrd="0" parTransId="{4128C975-524A-4715-87C0-7FED0F95313D}" sibTransId="{FA773AAC-1E15-46FD-9B2D-8D2C5A39AEBB}"/>
    <dgm:cxn modelId="{A6B311A2-7E6D-4467-9FE2-0DC1341D714C}" type="presOf" srcId="{F181A7C9-145C-409D-93CE-0E0DF44BB2CA}" destId="{95B4E675-764D-43C9-A48A-97E0BF159EB0}" srcOrd="0" destOrd="0" presId="urn:microsoft.com/office/officeart/2005/8/layout/hierarchy2"/>
    <dgm:cxn modelId="{D17551A8-406E-4230-8321-512E3FC71261}" srcId="{FE075D13-ACD2-42CD-9DB4-B7CCBF07795A}" destId="{91355A8C-D4CA-449A-ABAD-AF7910E62BD1}" srcOrd="2" destOrd="0" parTransId="{5EB10FC6-6B24-423D-B5F4-3934B8756DF8}" sibTransId="{0EE0EF50-8A47-4691-A899-BC72C6BE39C4}"/>
    <dgm:cxn modelId="{729CE2AA-B185-4AAC-8FD2-56DB34391019}" srcId="{52977532-EB37-4DD6-AF40-F48EDA79DA7E}" destId="{589AFFC8-C8E6-4F1A-8D29-AD7782388139}" srcOrd="0" destOrd="0" parTransId="{24B2909C-85CD-4809-9BB1-3AAECB7D13CC}" sibTransId="{6FCDCF01-610D-4893-9CA9-B9204CA73E45}"/>
    <dgm:cxn modelId="{74A565B2-6BD2-4229-A9F7-02946864D122}" type="presOf" srcId="{589AFFC8-C8E6-4F1A-8D29-AD7782388139}" destId="{D3F7F88D-C62E-45F0-9366-530CCF09A832}" srcOrd="0" destOrd="0" presId="urn:microsoft.com/office/officeart/2005/8/layout/hierarchy2"/>
    <dgm:cxn modelId="{889A31B6-D343-470A-A448-4BDBC5A6055E}" type="presOf" srcId="{FE075D13-ACD2-42CD-9DB4-B7CCBF07795A}" destId="{1CD330B8-BE8B-4330-90FD-6BB1C34B6BA7}" srcOrd="0" destOrd="0" presId="urn:microsoft.com/office/officeart/2005/8/layout/hierarchy2"/>
    <dgm:cxn modelId="{B0D292B9-3457-4C4A-ADE3-72C0D7686BD7}" srcId="{DCBAD28E-A676-45AC-96EA-DB553F250855}" destId="{8190919E-3FDC-4B9A-898E-B0A9ED23192B}" srcOrd="0" destOrd="0" parTransId="{4E631E28-9E34-45C7-A2EA-46727700A0FA}" sibTransId="{54356722-9A61-49D9-BBDF-EF9DBBD4AC8B}"/>
    <dgm:cxn modelId="{7700F6BA-EBE3-49B2-8613-A08F758B2E2D}" srcId="{589AFFC8-C8E6-4F1A-8D29-AD7782388139}" destId="{DCBAD28E-A676-45AC-96EA-DB553F250855}" srcOrd="0" destOrd="0" parTransId="{B03CDBDC-B22A-4BFE-9CA1-8EB839C6ED67}" sibTransId="{AB630D80-7187-4382-B220-455DE57D80A7}"/>
    <dgm:cxn modelId="{74C8BDD7-4BA1-48F3-A62A-DAC5C3F9DA92}" type="presOf" srcId="{9CF9BBAB-0A9A-4EDC-BCE4-1D22FE72F615}" destId="{811F35FC-EB6C-4C0A-AAE6-690A7E50BE50}" srcOrd="0" destOrd="0" presId="urn:microsoft.com/office/officeart/2005/8/layout/hierarchy2"/>
    <dgm:cxn modelId="{19339EDE-CA4F-422B-80FF-C0010ECA0BAF}" srcId="{8190919E-3FDC-4B9A-898E-B0A9ED23192B}" destId="{A7C25F91-2888-4BBD-8A54-848B3EA2CBF4}" srcOrd="0" destOrd="0" parTransId="{9CF9BBAB-0A9A-4EDC-BCE4-1D22FE72F615}" sibTransId="{ABD79F1A-F96F-410D-A9DA-F6689115DE25}"/>
    <dgm:cxn modelId="{0AE33CE1-B69D-442E-9801-E4EC60A55F21}" type="presOf" srcId="{DCBAD28E-A676-45AC-96EA-DB553F250855}" destId="{11060B74-D678-4C87-969F-4CDAEE0A1113}" srcOrd="0" destOrd="0" presId="urn:microsoft.com/office/officeart/2005/8/layout/hierarchy2"/>
    <dgm:cxn modelId="{F9EB81E8-08A5-4BE8-9791-298A058EB837}" type="presOf" srcId="{3E751DA3-FDFF-4468-ACDD-88DA6D178847}" destId="{957CFFD7-2FAD-4704-94A1-5C9008174E55}" srcOrd="0" destOrd="0" presId="urn:microsoft.com/office/officeart/2005/8/layout/hierarchy2"/>
    <dgm:cxn modelId="{81558BEB-A8AE-4A70-ABA1-BAD5C6EE9183}" type="presOf" srcId="{3E751DA3-FDFF-4468-ACDD-88DA6D178847}" destId="{BD1D7104-A601-4F5D-A6FF-ED99B3A5375D}" srcOrd="1" destOrd="0" presId="urn:microsoft.com/office/officeart/2005/8/layout/hierarchy2"/>
    <dgm:cxn modelId="{9D67D1EF-EFED-4F58-882A-29D260776143}" type="presOf" srcId="{B03CDBDC-B22A-4BFE-9CA1-8EB839C6ED67}" destId="{C3D44385-3613-4338-908F-0B34837FAC46}" srcOrd="0" destOrd="0" presId="urn:microsoft.com/office/officeart/2005/8/layout/hierarchy2"/>
    <dgm:cxn modelId="{57A007F5-C6DA-4B98-AE3A-C43AAF3A303C}" srcId="{FE075D13-ACD2-42CD-9DB4-B7CCBF07795A}" destId="{6B81B944-C28C-4237-9A9F-8ACBF84721ED}" srcOrd="0" destOrd="0" parTransId="{F181A7C9-145C-409D-93CE-0E0DF44BB2CA}" sibTransId="{2821FF69-28FE-4CB7-853A-573B3A1C4436}"/>
    <dgm:cxn modelId="{145C1FFD-3FFC-4334-9530-9362CE2DB689}" type="presOf" srcId="{4128C975-524A-4715-87C0-7FED0F95313D}" destId="{4CB67555-9B3E-45EC-8278-B6B2CF798330}" srcOrd="0" destOrd="0" presId="urn:microsoft.com/office/officeart/2005/8/layout/hierarchy2"/>
    <dgm:cxn modelId="{CA32A8EE-5B94-448F-8EFF-2901839F66D3}" type="presParOf" srcId="{D41A9693-795A-45BF-8E2C-BEE2AB51460A}" destId="{955990A0-2DED-4F4E-808E-BE2D1925FF7B}" srcOrd="0" destOrd="0" presId="urn:microsoft.com/office/officeart/2005/8/layout/hierarchy2"/>
    <dgm:cxn modelId="{D14AC1F7-CAC2-479A-BAE3-4F2A3A17886D}" type="presParOf" srcId="{955990A0-2DED-4F4E-808E-BE2D1925FF7B}" destId="{D3F7F88D-C62E-45F0-9366-530CCF09A832}" srcOrd="0" destOrd="0" presId="urn:microsoft.com/office/officeart/2005/8/layout/hierarchy2"/>
    <dgm:cxn modelId="{5558CCDA-95BB-474B-AC91-8525FAA2300B}" type="presParOf" srcId="{955990A0-2DED-4F4E-808E-BE2D1925FF7B}" destId="{EF37CFF4-059A-4AA1-BFF6-2815BFA58981}" srcOrd="1" destOrd="0" presId="urn:microsoft.com/office/officeart/2005/8/layout/hierarchy2"/>
    <dgm:cxn modelId="{F51685BF-087E-4FBF-9CEB-42E83C985D51}" type="presParOf" srcId="{EF37CFF4-059A-4AA1-BFF6-2815BFA58981}" destId="{C3D44385-3613-4338-908F-0B34837FAC46}" srcOrd="0" destOrd="0" presId="urn:microsoft.com/office/officeart/2005/8/layout/hierarchy2"/>
    <dgm:cxn modelId="{8135E698-EF64-4BEA-8026-22310C6C1457}" type="presParOf" srcId="{C3D44385-3613-4338-908F-0B34837FAC46}" destId="{411FED3C-2548-4799-8199-D4AB02FDCC87}" srcOrd="0" destOrd="0" presId="urn:microsoft.com/office/officeart/2005/8/layout/hierarchy2"/>
    <dgm:cxn modelId="{20452D77-85E0-4929-A442-C78CB289F194}" type="presParOf" srcId="{EF37CFF4-059A-4AA1-BFF6-2815BFA58981}" destId="{4D0C3209-51A1-4416-A1A9-8F7D9106599A}" srcOrd="1" destOrd="0" presId="urn:microsoft.com/office/officeart/2005/8/layout/hierarchy2"/>
    <dgm:cxn modelId="{A83F6FBC-9DAF-4D3B-876B-1DED6E633C99}" type="presParOf" srcId="{4D0C3209-51A1-4416-A1A9-8F7D9106599A}" destId="{11060B74-D678-4C87-969F-4CDAEE0A1113}" srcOrd="0" destOrd="0" presId="urn:microsoft.com/office/officeart/2005/8/layout/hierarchy2"/>
    <dgm:cxn modelId="{C31E2E52-6F71-4ABC-989A-E4DDD8481C19}" type="presParOf" srcId="{4D0C3209-51A1-4416-A1A9-8F7D9106599A}" destId="{0BCC2517-F7DF-45F7-9100-A69406FEEBD8}" srcOrd="1" destOrd="0" presId="urn:microsoft.com/office/officeart/2005/8/layout/hierarchy2"/>
    <dgm:cxn modelId="{52AFA5D3-55DF-416E-A762-E6DC36F9495E}" type="presParOf" srcId="{0BCC2517-F7DF-45F7-9100-A69406FEEBD8}" destId="{A633AADE-BE7F-4CDE-A448-432DB46A8A6F}" srcOrd="0" destOrd="0" presId="urn:microsoft.com/office/officeart/2005/8/layout/hierarchy2"/>
    <dgm:cxn modelId="{574E77C8-FFCC-4CCC-9AF8-74A0DFB271A2}" type="presParOf" srcId="{A633AADE-BE7F-4CDE-A448-432DB46A8A6F}" destId="{CE1A38FB-28D8-4ABB-83A6-DA613C97C341}" srcOrd="0" destOrd="0" presId="urn:microsoft.com/office/officeart/2005/8/layout/hierarchy2"/>
    <dgm:cxn modelId="{4959AF88-B7B8-446D-966D-7F91F97BEA21}" type="presParOf" srcId="{0BCC2517-F7DF-45F7-9100-A69406FEEBD8}" destId="{0667C1AD-15B3-4D7C-B86A-7BD1A2B220B8}" srcOrd="1" destOrd="0" presId="urn:microsoft.com/office/officeart/2005/8/layout/hierarchy2"/>
    <dgm:cxn modelId="{6DAE8F65-8E21-40C0-86DD-CFA3DC98EBE4}" type="presParOf" srcId="{0667C1AD-15B3-4D7C-B86A-7BD1A2B220B8}" destId="{56C57643-2651-46E7-86B6-9D21A4F6FF44}" srcOrd="0" destOrd="0" presId="urn:microsoft.com/office/officeart/2005/8/layout/hierarchy2"/>
    <dgm:cxn modelId="{33457BF0-C717-4E62-8079-A8FEB45DEE2E}" type="presParOf" srcId="{0667C1AD-15B3-4D7C-B86A-7BD1A2B220B8}" destId="{CCA684F1-B2A6-414D-B775-05C5D88575F5}" srcOrd="1" destOrd="0" presId="urn:microsoft.com/office/officeart/2005/8/layout/hierarchy2"/>
    <dgm:cxn modelId="{099F4A77-26EB-47EA-9994-A72E90DC58D4}" type="presParOf" srcId="{CCA684F1-B2A6-414D-B775-05C5D88575F5}" destId="{811F35FC-EB6C-4C0A-AAE6-690A7E50BE50}" srcOrd="0" destOrd="0" presId="urn:microsoft.com/office/officeart/2005/8/layout/hierarchy2"/>
    <dgm:cxn modelId="{054A0C91-2EF2-4857-A1AF-F708920B3F8C}" type="presParOf" srcId="{811F35FC-EB6C-4C0A-AAE6-690A7E50BE50}" destId="{7912ED7A-9E4F-4E10-BADE-DF492F41865C}" srcOrd="0" destOrd="0" presId="urn:microsoft.com/office/officeart/2005/8/layout/hierarchy2"/>
    <dgm:cxn modelId="{70ECC17D-A6E3-4A21-BA57-C00D44A72255}" type="presParOf" srcId="{CCA684F1-B2A6-414D-B775-05C5D88575F5}" destId="{1CCC1E31-360C-4BBE-8CB3-9EF895E81E86}" srcOrd="1" destOrd="0" presId="urn:microsoft.com/office/officeart/2005/8/layout/hierarchy2"/>
    <dgm:cxn modelId="{0129E946-F5A7-4659-A2C5-E8770AD08110}" type="presParOf" srcId="{1CCC1E31-360C-4BBE-8CB3-9EF895E81E86}" destId="{A2915D28-BA6E-41A2-B3FA-5E61865B96A0}" srcOrd="0" destOrd="0" presId="urn:microsoft.com/office/officeart/2005/8/layout/hierarchy2"/>
    <dgm:cxn modelId="{EB46FA67-6819-43C1-9AD3-1B9A0CE4ABE7}" type="presParOf" srcId="{1CCC1E31-360C-4BBE-8CB3-9EF895E81E86}" destId="{B08C29A7-53CA-4290-9576-52A06E9D0B50}" srcOrd="1" destOrd="0" presId="urn:microsoft.com/office/officeart/2005/8/layout/hierarchy2"/>
    <dgm:cxn modelId="{DCCE4B3B-B395-4F4B-A4A2-D79A82156E04}" type="presParOf" srcId="{0BCC2517-F7DF-45F7-9100-A69406FEEBD8}" destId="{B827D5F9-60E3-41A2-98E4-02895D140E54}" srcOrd="2" destOrd="0" presId="urn:microsoft.com/office/officeart/2005/8/layout/hierarchy2"/>
    <dgm:cxn modelId="{7E151578-825A-4F8A-836C-5DC014A3632E}" type="presParOf" srcId="{B827D5F9-60E3-41A2-98E4-02895D140E54}" destId="{D98DC2B2-5EBD-415A-A905-BB274E518DD5}" srcOrd="0" destOrd="0" presId="urn:microsoft.com/office/officeart/2005/8/layout/hierarchy2"/>
    <dgm:cxn modelId="{52E7DDA6-2603-4F71-9162-183025B763F5}" type="presParOf" srcId="{0BCC2517-F7DF-45F7-9100-A69406FEEBD8}" destId="{7D8772FA-46E5-4FAC-8854-23A8386B6F44}" srcOrd="3" destOrd="0" presId="urn:microsoft.com/office/officeart/2005/8/layout/hierarchy2"/>
    <dgm:cxn modelId="{DF4DB757-275D-4362-BE20-E2AC1ED8E9AD}" type="presParOf" srcId="{7D8772FA-46E5-4FAC-8854-23A8386B6F44}" destId="{1CD330B8-BE8B-4330-90FD-6BB1C34B6BA7}" srcOrd="0" destOrd="0" presId="urn:microsoft.com/office/officeart/2005/8/layout/hierarchy2"/>
    <dgm:cxn modelId="{FDBC27E8-3A49-4F58-AF01-1DB4BED2A673}" type="presParOf" srcId="{7D8772FA-46E5-4FAC-8854-23A8386B6F44}" destId="{CC9CAB05-5D0A-48C8-B6B1-ECE71CB563E4}" srcOrd="1" destOrd="0" presId="urn:microsoft.com/office/officeart/2005/8/layout/hierarchy2"/>
    <dgm:cxn modelId="{C548A127-693F-43D8-89F9-184FEC53B31C}" type="presParOf" srcId="{CC9CAB05-5D0A-48C8-B6B1-ECE71CB563E4}" destId="{95B4E675-764D-43C9-A48A-97E0BF159EB0}" srcOrd="0" destOrd="0" presId="urn:microsoft.com/office/officeart/2005/8/layout/hierarchy2"/>
    <dgm:cxn modelId="{BFDD6C25-46A0-4B0C-86C1-1CA6C95D4820}" type="presParOf" srcId="{95B4E675-764D-43C9-A48A-97E0BF159EB0}" destId="{E67C1BD2-A25B-4E4C-A3EC-643957C62274}" srcOrd="0" destOrd="0" presId="urn:microsoft.com/office/officeart/2005/8/layout/hierarchy2"/>
    <dgm:cxn modelId="{7B568FCE-B95C-45F9-B9B6-31B80FAE67BA}" type="presParOf" srcId="{CC9CAB05-5D0A-48C8-B6B1-ECE71CB563E4}" destId="{87DDE699-3811-48C0-80F8-A6E9A00573F8}" srcOrd="1" destOrd="0" presId="urn:microsoft.com/office/officeart/2005/8/layout/hierarchy2"/>
    <dgm:cxn modelId="{AC99C0DD-5DC1-479F-8E41-EFB66C824B48}" type="presParOf" srcId="{87DDE699-3811-48C0-80F8-A6E9A00573F8}" destId="{1161C6B7-54EE-4E3A-BFF2-0939DA61C098}" srcOrd="0" destOrd="0" presId="urn:microsoft.com/office/officeart/2005/8/layout/hierarchy2"/>
    <dgm:cxn modelId="{DC189D4B-712C-4DB3-8F8E-8D86BD6E9C52}" type="presParOf" srcId="{87DDE699-3811-48C0-80F8-A6E9A00573F8}" destId="{09A07E42-274A-47A9-A178-B82AA1158C1C}" srcOrd="1" destOrd="0" presId="urn:microsoft.com/office/officeart/2005/8/layout/hierarchy2"/>
    <dgm:cxn modelId="{C8A71671-3CE9-47A1-A772-16E302DB401F}" type="presParOf" srcId="{CC9CAB05-5D0A-48C8-B6B1-ECE71CB563E4}" destId="{92020B5F-5F8D-4E61-9943-AB1E53425044}" srcOrd="2" destOrd="0" presId="urn:microsoft.com/office/officeart/2005/8/layout/hierarchy2"/>
    <dgm:cxn modelId="{B8F395B0-F061-45E9-8170-EC1017FC2898}" type="presParOf" srcId="{92020B5F-5F8D-4E61-9943-AB1E53425044}" destId="{09DBEB6B-BB24-494C-B115-2BF9C4244B68}" srcOrd="0" destOrd="0" presId="urn:microsoft.com/office/officeart/2005/8/layout/hierarchy2"/>
    <dgm:cxn modelId="{207A56C7-EF83-4225-894D-C50E2965348A}" type="presParOf" srcId="{CC9CAB05-5D0A-48C8-B6B1-ECE71CB563E4}" destId="{839DA08D-0CDB-424B-B146-B43F753DDE87}" srcOrd="3" destOrd="0" presId="urn:microsoft.com/office/officeart/2005/8/layout/hierarchy2"/>
    <dgm:cxn modelId="{D359FDBF-2F36-46FC-824B-263E92E68384}" type="presParOf" srcId="{839DA08D-0CDB-424B-B146-B43F753DDE87}" destId="{42ED6D0D-3F57-4A77-A17E-D7D0CE8D5E3C}" srcOrd="0" destOrd="0" presId="urn:microsoft.com/office/officeart/2005/8/layout/hierarchy2"/>
    <dgm:cxn modelId="{17CD6580-B76A-4A9A-8CD6-23B2D7D258F1}" type="presParOf" srcId="{839DA08D-0CDB-424B-B146-B43F753DDE87}" destId="{332AF6C1-6832-4EB6-92D5-FA569375987A}" srcOrd="1" destOrd="0" presId="urn:microsoft.com/office/officeart/2005/8/layout/hierarchy2"/>
    <dgm:cxn modelId="{E9FFFACC-F6AA-4096-A4ED-0ABB7B9A1355}" type="presParOf" srcId="{CC9CAB05-5D0A-48C8-B6B1-ECE71CB563E4}" destId="{AA3D98AB-25F1-4BDA-9728-8DCDAD676ECE}" srcOrd="4" destOrd="0" presId="urn:microsoft.com/office/officeart/2005/8/layout/hierarchy2"/>
    <dgm:cxn modelId="{3F964E49-6D61-4488-917D-198663F89164}" type="presParOf" srcId="{AA3D98AB-25F1-4BDA-9728-8DCDAD676ECE}" destId="{0EC2AFDF-5A7A-494F-8DBC-1A812DE87ED7}" srcOrd="0" destOrd="0" presId="urn:microsoft.com/office/officeart/2005/8/layout/hierarchy2"/>
    <dgm:cxn modelId="{6B14A5E8-9C8F-4EA7-ADB1-F7B02CEA4746}" type="presParOf" srcId="{CC9CAB05-5D0A-48C8-B6B1-ECE71CB563E4}" destId="{817955C6-1CC3-406B-819B-F88BBCDC4177}" srcOrd="5" destOrd="0" presId="urn:microsoft.com/office/officeart/2005/8/layout/hierarchy2"/>
    <dgm:cxn modelId="{E3591EA5-21FC-4423-9BAA-CAEFA16FC6FD}" type="presParOf" srcId="{817955C6-1CC3-406B-819B-F88BBCDC4177}" destId="{4905CC75-902F-42D3-924A-C17DFE4B63CE}" srcOrd="0" destOrd="0" presId="urn:microsoft.com/office/officeart/2005/8/layout/hierarchy2"/>
    <dgm:cxn modelId="{0FC81060-D607-4E71-9CB0-61C43B375F21}" type="presParOf" srcId="{817955C6-1CC3-406B-819B-F88BBCDC4177}" destId="{4E651D65-6927-473B-893D-BAB613414CDB}" srcOrd="1" destOrd="0" presId="urn:microsoft.com/office/officeart/2005/8/layout/hierarchy2"/>
    <dgm:cxn modelId="{63E3D191-AE50-401F-BB49-327E98C71824}" type="presParOf" srcId="{EF37CFF4-059A-4AA1-BFF6-2815BFA58981}" destId="{4CB67555-9B3E-45EC-8278-B6B2CF798330}" srcOrd="2" destOrd="0" presId="urn:microsoft.com/office/officeart/2005/8/layout/hierarchy2"/>
    <dgm:cxn modelId="{01F96B65-5101-42DC-8E7A-8A7250C896D5}" type="presParOf" srcId="{4CB67555-9B3E-45EC-8278-B6B2CF798330}" destId="{57F6E465-2D91-420A-92FB-3615F3681412}" srcOrd="0" destOrd="0" presId="urn:microsoft.com/office/officeart/2005/8/layout/hierarchy2"/>
    <dgm:cxn modelId="{A24D50E4-FF44-42F3-A013-D653E6092647}" type="presParOf" srcId="{EF37CFF4-059A-4AA1-BFF6-2815BFA58981}" destId="{765B2D20-E2CB-4214-B6C3-A86D75DD9FB2}" srcOrd="3" destOrd="0" presId="urn:microsoft.com/office/officeart/2005/8/layout/hierarchy2"/>
    <dgm:cxn modelId="{A46E6DCB-3BDE-402F-BA6E-A6D8D48E6092}" type="presParOf" srcId="{765B2D20-E2CB-4214-B6C3-A86D75DD9FB2}" destId="{301AB9B0-F841-469C-8807-C44B6AA2A22C}" srcOrd="0" destOrd="0" presId="urn:microsoft.com/office/officeart/2005/8/layout/hierarchy2"/>
    <dgm:cxn modelId="{FFFE3D97-BC2A-44C7-801B-A9C82F27F04F}" type="presParOf" srcId="{765B2D20-E2CB-4214-B6C3-A86D75DD9FB2}" destId="{5937D8E1-FB54-4840-83AA-875E34A69F70}" srcOrd="1" destOrd="0" presId="urn:microsoft.com/office/officeart/2005/8/layout/hierarchy2"/>
    <dgm:cxn modelId="{AA6B61CB-B01F-4995-9688-B6F48B1399CF}" type="presParOf" srcId="{5937D8E1-FB54-4840-83AA-875E34A69F70}" destId="{957CFFD7-2FAD-4704-94A1-5C9008174E55}" srcOrd="0" destOrd="0" presId="urn:microsoft.com/office/officeart/2005/8/layout/hierarchy2"/>
    <dgm:cxn modelId="{3A3EEAE8-A7A6-4315-ACA8-B1027CB56528}" type="presParOf" srcId="{957CFFD7-2FAD-4704-94A1-5C9008174E55}" destId="{BD1D7104-A601-4F5D-A6FF-ED99B3A5375D}" srcOrd="0" destOrd="0" presId="urn:microsoft.com/office/officeart/2005/8/layout/hierarchy2"/>
    <dgm:cxn modelId="{67EC9DEF-264C-4975-9491-609E0C1F6B0B}" type="presParOf" srcId="{5937D8E1-FB54-4840-83AA-875E34A69F70}" destId="{48E8C6CF-4BA8-4041-878D-A9BDCFE3B6D4}" srcOrd="1" destOrd="0" presId="urn:microsoft.com/office/officeart/2005/8/layout/hierarchy2"/>
    <dgm:cxn modelId="{7AA7DEA3-7147-414B-888D-01A448A3BED4}" type="presParOf" srcId="{48E8C6CF-4BA8-4041-878D-A9BDCFE3B6D4}" destId="{20A9FC96-C88E-42FB-BBA2-A08F13666DD0}" srcOrd="0" destOrd="0" presId="urn:microsoft.com/office/officeart/2005/8/layout/hierarchy2"/>
    <dgm:cxn modelId="{DDF9443D-C98B-487D-A0BE-0B438228F698}" type="presParOf" srcId="{48E8C6CF-4BA8-4041-878D-A9BDCFE3B6D4}" destId="{1CCF2970-4679-4359-A482-A54954FCA33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977532-EB37-4DD6-AF40-F48EDA79DA7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fr-FR"/>
        </a:p>
      </dgm:t>
    </dgm:pt>
    <dgm:pt modelId="{589AFFC8-C8E6-4F1A-8D29-AD7782388139}">
      <dgm:prSet phldrT="[Texte]"/>
      <dgm:spPr/>
      <dgm:t>
        <a:bodyPr/>
        <a:lstStyle/>
        <a:p>
          <a:r>
            <a:rPr lang="fr-FR" u="sng" dirty="0"/>
            <a:t>Validation définition</a:t>
          </a:r>
          <a:endParaRPr lang="fr-FR" dirty="0"/>
        </a:p>
      </dgm:t>
    </dgm:pt>
    <dgm:pt modelId="{24B2909C-85CD-4809-9BB1-3AAECB7D13CC}" type="parTrans" cxnId="{729CE2AA-B185-4AAC-8FD2-56DB34391019}">
      <dgm:prSet/>
      <dgm:spPr/>
      <dgm:t>
        <a:bodyPr/>
        <a:lstStyle/>
        <a:p>
          <a:endParaRPr lang="fr-FR"/>
        </a:p>
      </dgm:t>
    </dgm:pt>
    <dgm:pt modelId="{6FCDCF01-610D-4893-9CA9-B9204CA73E45}" type="sibTrans" cxnId="{729CE2AA-B185-4AAC-8FD2-56DB34391019}">
      <dgm:prSet/>
      <dgm:spPr/>
      <dgm:t>
        <a:bodyPr/>
        <a:lstStyle/>
        <a:p>
          <a:endParaRPr lang="fr-FR"/>
        </a:p>
      </dgm:t>
    </dgm:pt>
    <dgm:pt modelId="{DCBAD28E-A676-45AC-96EA-DB553F250855}">
      <dgm:prSet phldrT="[Texte]"/>
      <dgm:spPr/>
      <dgm:t>
        <a:bodyPr/>
        <a:lstStyle/>
        <a:p>
          <a:r>
            <a:rPr lang="fr-FR" dirty="0"/>
            <a:t>Analyse </a:t>
          </a:r>
          <a:r>
            <a:rPr lang="fr-FR" dirty="0" err="1"/>
            <a:t>serma</a:t>
          </a:r>
          <a:endParaRPr lang="fr-FR" dirty="0"/>
        </a:p>
      </dgm:t>
    </dgm:pt>
    <dgm:pt modelId="{B03CDBDC-B22A-4BFE-9CA1-8EB839C6ED67}" type="parTrans" cxnId="{7700F6BA-EBE3-49B2-8613-A08F758B2E2D}">
      <dgm:prSet/>
      <dgm:spPr>
        <a:ln>
          <a:solidFill>
            <a:schemeClr val="bg1"/>
          </a:solidFill>
        </a:ln>
      </dgm:spPr>
      <dgm:t>
        <a:bodyPr/>
        <a:lstStyle/>
        <a:p>
          <a:endParaRPr lang="fr-FR"/>
        </a:p>
      </dgm:t>
    </dgm:pt>
    <dgm:pt modelId="{AB630D80-7187-4382-B220-455DE57D80A7}" type="sibTrans" cxnId="{7700F6BA-EBE3-49B2-8613-A08F758B2E2D}">
      <dgm:prSet/>
      <dgm:spPr/>
      <dgm:t>
        <a:bodyPr/>
        <a:lstStyle/>
        <a:p>
          <a:endParaRPr lang="fr-FR"/>
        </a:p>
      </dgm:t>
    </dgm:pt>
    <dgm:pt modelId="{8190919E-3FDC-4B9A-898E-B0A9ED23192B}">
      <dgm:prSet phldrT="[Texte]"/>
      <dgm:spPr/>
      <dgm:t>
        <a:bodyPr/>
        <a:lstStyle/>
        <a:p>
          <a:r>
            <a:rPr lang="fr-FR" dirty="0"/>
            <a:t>Analyse destructive d’une  CPU</a:t>
          </a:r>
        </a:p>
      </dgm:t>
    </dgm:pt>
    <dgm:pt modelId="{4E631E28-9E34-45C7-A2EA-46727700A0FA}" type="parTrans" cxnId="{B0D292B9-3457-4C4A-ADE3-72C0D7686BD7}">
      <dgm:prSet/>
      <dgm:spPr>
        <a:ln>
          <a:solidFill>
            <a:schemeClr val="bg1"/>
          </a:solidFill>
        </a:ln>
      </dgm:spPr>
      <dgm:t>
        <a:bodyPr/>
        <a:lstStyle/>
        <a:p>
          <a:endParaRPr lang="fr-FR"/>
        </a:p>
      </dgm:t>
    </dgm:pt>
    <dgm:pt modelId="{54356722-9A61-49D9-BBDF-EF9DBBD4AC8B}" type="sibTrans" cxnId="{B0D292B9-3457-4C4A-ADE3-72C0D7686BD7}">
      <dgm:prSet/>
      <dgm:spPr/>
      <dgm:t>
        <a:bodyPr/>
        <a:lstStyle/>
        <a:p>
          <a:endParaRPr lang="fr-FR"/>
        </a:p>
      </dgm:t>
    </dgm:pt>
    <dgm:pt modelId="{FE075D13-ACD2-42CD-9DB4-B7CCBF07795A}">
      <dgm:prSet phldrT="[Texte]"/>
      <dgm:spPr/>
      <dgm:t>
        <a:bodyPr/>
        <a:lstStyle/>
        <a:p>
          <a:r>
            <a:rPr lang="fr-FR" dirty="0"/>
            <a:t>Etude en parallèle de remontées par </a:t>
          </a:r>
          <a:r>
            <a:rPr lang="fr-FR" dirty="0" err="1"/>
            <a:t>Serma</a:t>
          </a:r>
          <a:endParaRPr lang="fr-FR" dirty="0"/>
        </a:p>
      </dgm:t>
    </dgm:pt>
    <dgm:pt modelId="{CFB76F56-AD22-4EBE-800F-E8748E5D8A44}" type="parTrans" cxnId="{6779920B-2291-436D-B55A-2E2BC8DC5B18}">
      <dgm:prSet/>
      <dgm:spPr>
        <a:ln>
          <a:solidFill>
            <a:schemeClr val="bg1"/>
          </a:solidFill>
        </a:ln>
      </dgm:spPr>
      <dgm:t>
        <a:bodyPr/>
        <a:lstStyle/>
        <a:p>
          <a:endParaRPr lang="fr-FR"/>
        </a:p>
      </dgm:t>
    </dgm:pt>
    <dgm:pt modelId="{ECFCEE4B-17FB-4871-AC45-A5FEE88A27D7}" type="sibTrans" cxnId="{6779920B-2291-436D-B55A-2E2BC8DC5B18}">
      <dgm:prSet/>
      <dgm:spPr/>
      <dgm:t>
        <a:bodyPr/>
        <a:lstStyle/>
        <a:p>
          <a:endParaRPr lang="fr-FR"/>
        </a:p>
      </dgm:t>
    </dgm:pt>
    <dgm:pt modelId="{DD871747-95B6-4C2D-ADBC-16F000899960}">
      <dgm:prSet phldrT="[Texte]"/>
      <dgm:spPr/>
      <dgm:t>
        <a:bodyPr/>
        <a:lstStyle/>
        <a:p>
          <a:r>
            <a:rPr lang="fr-FR" dirty="0"/>
            <a:t>Liste des composants de la définition courante</a:t>
          </a:r>
        </a:p>
      </dgm:t>
    </dgm:pt>
    <dgm:pt modelId="{4128C975-524A-4715-87C0-7FED0F95313D}" type="parTrans" cxnId="{336E888D-E4C6-41CA-BCD8-9C8D85453FE2}">
      <dgm:prSet/>
      <dgm:spPr>
        <a:ln>
          <a:solidFill>
            <a:schemeClr val="bg1"/>
          </a:solidFill>
        </a:ln>
      </dgm:spPr>
      <dgm:t>
        <a:bodyPr/>
        <a:lstStyle/>
        <a:p>
          <a:endParaRPr lang="fr-FR"/>
        </a:p>
      </dgm:t>
    </dgm:pt>
    <dgm:pt modelId="{FA773AAC-1E15-46FD-9B2D-8D2C5A39AEBB}" type="sibTrans" cxnId="{336E888D-E4C6-41CA-BCD8-9C8D85453FE2}">
      <dgm:prSet/>
      <dgm:spPr/>
      <dgm:t>
        <a:bodyPr/>
        <a:lstStyle/>
        <a:p>
          <a:endParaRPr lang="fr-FR"/>
        </a:p>
      </dgm:t>
    </dgm:pt>
    <dgm:pt modelId="{3D137F23-9F74-4DB0-A832-7EA1DE796661}">
      <dgm:prSet phldrT="[Texte]"/>
      <dgm:spPr/>
      <dgm:t>
        <a:bodyPr/>
        <a:lstStyle/>
        <a:p>
          <a:r>
            <a:rPr lang="fr-FR" dirty="0"/>
            <a:t>Reduction des délais d’approvisionnement </a:t>
          </a:r>
          <a:r>
            <a:rPr lang="fr-FR" dirty="0" err="1"/>
            <a:t>pré-série</a:t>
          </a:r>
          <a:r>
            <a:rPr lang="fr-FR" dirty="0"/>
            <a:t>/série</a:t>
          </a:r>
        </a:p>
      </dgm:t>
    </dgm:pt>
    <dgm:pt modelId="{3E751DA3-FDFF-4468-ACDD-88DA6D178847}" type="parTrans" cxnId="{4285624F-A6E7-4F89-8F47-5BFB820C0DC3}">
      <dgm:prSet/>
      <dgm:spPr/>
      <dgm:t>
        <a:bodyPr/>
        <a:lstStyle/>
        <a:p>
          <a:endParaRPr lang="fr-FR"/>
        </a:p>
      </dgm:t>
    </dgm:pt>
    <dgm:pt modelId="{B8D71CFB-0BF0-49B0-A71B-19A7D37FBF50}" type="sibTrans" cxnId="{4285624F-A6E7-4F89-8F47-5BFB820C0DC3}">
      <dgm:prSet/>
      <dgm:spPr/>
      <dgm:t>
        <a:bodyPr/>
        <a:lstStyle/>
        <a:p>
          <a:endParaRPr lang="fr-FR"/>
        </a:p>
      </dgm:t>
    </dgm:pt>
    <dgm:pt modelId="{A7C25F91-2888-4BBD-8A54-848B3EA2CBF4}">
      <dgm:prSet phldrT="[Texte]"/>
      <dgm:spPr/>
      <dgm:t>
        <a:bodyPr/>
        <a:lstStyle/>
        <a:p>
          <a:r>
            <a:rPr lang="fr-FR" dirty="0"/>
            <a:t>Analyse </a:t>
          </a:r>
          <a:r>
            <a:rPr lang="fr-FR" dirty="0" err="1"/>
            <a:t>Serma</a:t>
          </a:r>
          <a:r>
            <a:rPr lang="fr-FR" dirty="0"/>
            <a:t> finalisée le 09/02</a:t>
          </a:r>
        </a:p>
      </dgm:t>
    </dgm:pt>
    <dgm:pt modelId="{9CF9BBAB-0A9A-4EDC-BCE4-1D22FE72F615}" type="parTrans" cxnId="{19339EDE-CA4F-422B-80FF-C0010ECA0BAF}">
      <dgm:prSet/>
      <dgm:spPr>
        <a:ln>
          <a:solidFill>
            <a:schemeClr val="bg1"/>
          </a:solidFill>
        </a:ln>
      </dgm:spPr>
      <dgm:t>
        <a:bodyPr/>
        <a:lstStyle/>
        <a:p>
          <a:endParaRPr lang="fr-FR"/>
        </a:p>
      </dgm:t>
    </dgm:pt>
    <dgm:pt modelId="{ABD79F1A-F96F-410D-A9DA-F6689115DE25}" type="sibTrans" cxnId="{19339EDE-CA4F-422B-80FF-C0010ECA0BAF}">
      <dgm:prSet/>
      <dgm:spPr/>
      <dgm:t>
        <a:bodyPr/>
        <a:lstStyle/>
        <a:p>
          <a:endParaRPr lang="fr-FR"/>
        </a:p>
      </dgm:t>
    </dgm:pt>
    <dgm:pt modelId="{6B81B944-C28C-4237-9A9F-8ACBF84721ED}">
      <dgm:prSet phldrT="[Texte]"/>
      <dgm:spPr/>
      <dgm:t>
        <a:bodyPr/>
        <a:lstStyle/>
        <a:p>
          <a:r>
            <a:rPr lang="fr-FR" dirty="0"/>
            <a:t>Lancement avec équipe dédiée</a:t>
          </a:r>
        </a:p>
      </dgm:t>
    </dgm:pt>
    <dgm:pt modelId="{2821FF69-28FE-4CB7-853A-573B3A1C4436}" type="sibTrans" cxnId="{57A007F5-C6DA-4B98-AE3A-C43AAF3A303C}">
      <dgm:prSet/>
      <dgm:spPr/>
      <dgm:t>
        <a:bodyPr/>
        <a:lstStyle/>
        <a:p>
          <a:endParaRPr lang="fr-FR"/>
        </a:p>
      </dgm:t>
    </dgm:pt>
    <dgm:pt modelId="{F181A7C9-145C-409D-93CE-0E0DF44BB2CA}" type="parTrans" cxnId="{57A007F5-C6DA-4B98-AE3A-C43AAF3A303C}">
      <dgm:prSet/>
      <dgm:spPr>
        <a:ln>
          <a:solidFill>
            <a:schemeClr val="bg1"/>
          </a:solidFill>
        </a:ln>
      </dgm:spPr>
      <dgm:t>
        <a:bodyPr/>
        <a:lstStyle/>
        <a:p>
          <a:endParaRPr lang="fr-FR"/>
        </a:p>
      </dgm:t>
    </dgm:pt>
    <dgm:pt modelId="{F6254FF0-7B7D-4C36-A4A9-130293574582}">
      <dgm:prSet phldrT="[Texte]"/>
      <dgm:spPr/>
      <dgm:t>
        <a:bodyPr/>
        <a:lstStyle/>
        <a:p>
          <a:r>
            <a:rPr lang="fr-FR" dirty="0"/>
            <a:t>Possibilité de voir coté Europe</a:t>
          </a:r>
        </a:p>
      </dgm:t>
    </dgm:pt>
    <dgm:pt modelId="{9FB357C9-D934-4C05-91DD-7F74854FF784}" type="parTrans" cxnId="{7C82DB68-5D0B-4825-AEF1-982B2A7FEB23}">
      <dgm:prSet/>
      <dgm:spPr>
        <a:ln>
          <a:solidFill>
            <a:schemeClr val="bg1"/>
          </a:solidFill>
        </a:ln>
      </dgm:spPr>
      <dgm:t>
        <a:bodyPr/>
        <a:lstStyle/>
        <a:p>
          <a:endParaRPr lang="fr-FR"/>
        </a:p>
      </dgm:t>
    </dgm:pt>
    <dgm:pt modelId="{7107C288-2A77-49A8-AE07-C6A53CD72B3C}" type="sibTrans" cxnId="{7C82DB68-5D0B-4825-AEF1-982B2A7FEB23}">
      <dgm:prSet/>
      <dgm:spPr/>
      <dgm:t>
        <a:bodyPr/>
        <a:lstStyle/>
        <a:p>
          <a:endParaRPr lang="fr-FR"/>
        </a:p>
      </dgm:t>
    </dgm:pt>
    <dgm:pt modelId="{91355A8C-D4CA-449A-ABAD-AF7910E62BD1}">
      <dgm:prSet phldrT="[Texte]"/>
      <dgm:spPr/>
      <dgm:t>
        <a:bodyPr/>
        <a:lstStyle/>
        <a:p>
          <a:r>
            <a:rPr lang="fr-FR" dirty="0"/>
            <a:t>Etude d’une nouvelle définition </a:t>
          </a:r>
        </a:p>
      </dgm:t>
    </dgm:pt>
    <dgm:pt modelId="{5EB10FC6-6B24-423D-B5F4-3934B8756DF8}" type="parTrans" cxnId="{D17551A8-406E-4230-8321-512E3FC71261}">
      <dgm:prSet/>
      <dgm:spPr>
        <a:ln>
          <a:solidFill>
            <a:schemeClr val="bg1"/>
          </a:solidFill>
        </a:ln>
      </dgm:spPr>
      <dgm:t>
        <a:bodyPr/>
        <a:lstStyle/>
        <a:p>
          <a:endParaRPr lang="fr-FR"/>
        </a:p>
      </dgm:t>
    </dgm:pt>
    <dgm:pt modelId="{0EE0EF50-8A47-4691-A899-BC72C6BE39C4}" type="sibTrans" cxnId="{D17551A8-406E-4230-8321-512E3FC71261}">
      <dgm:prSet/>
      <dgm:spPr/>
      <dgm:t>
        <a:bodyPr/>
        <a:lstStyle/>
        <a:p>
          <a:endParaRPr lang="fr-FR"/>
        </a:p>
      </dgm:t>
    </dgm:pt>
    <dgm:pt modelId="{D41A9693-795A-45BF-8E2C-BEE2AB51460A}" type="pres">
      <dgm:prSet presAssocID="{52977532-EB37-4DD6-AF40-F48EDA79DA7E}" presName="diagram" presStyleCnt="0">
        <dgm:presLayoutVars>
          <dgm:chPref val="1"/>
          <dgm:dir/>
          <dgm:animOne val="branch"/>
          <dgm:animLvl val="lvl"/>
          <dgm:resizeHandles val="exact"/>
        </dgm:presLayoutVars>
      </dgm:prSet>
      <dgm:spPr/>
    </dgm:pt>
    <dgm:pt modelId="{955990A0-2DED-4F4E-808E-BE2D1925FF7B}" type="pres">
      <dgm:prSet presAssocID="{589AFFC8-C8E6-4F1A-8D29-AD7782388139}" presName="root1" presStyleCnt="0"/>
      <dgm:spPr/>
    </dgm:pt>
    <dgm:pt modelId="{D3F7F88D-C62E-45F0-9366-530CCF09A832}" type="pres">
      <dgm:prSet presAssocID="{589AFFC8-C8E6-4F1A-8D29-AD7782388139}" presName="LevelOneTextNode" presStyleLbl="node0" presStyleIdx="0" presStyleCnt="1" custLinFactNeighborX="-475" custLinFactNeighborY="-77853">
        <dgm:presLayoutVars>
          <dgm:chPref val="3"/>
        </dgm:presLayoutVars>
      </dgm:prSet>
      <dgm:spPr/>
    </dgm:pt>
    <dgm:pt modelId="{EF37CFF4-059A-4AA1-BFF6-2815BFA58981}" type="pres">
      <dgm:prSet presAssocID="{589AFFC8-C8E6-4F1A-8D29-AD7782388139}" presName="level2hierChild" presStyleCnt="0"/>
      <dgm:spPr/>
    </dgm:pt>
    <dgm:pt modelId="{C3D44385-3613-4338-908F-0B34837FAC46}" type="pres">
      <dgm:prSet presAssocID="{B03CDBDC-B22A-4BFE-9CA1-8EB839C6ED67}" presName="conn2-1" presStyleLbl="parChTrans1D2" presStyleIdx="0" presStyleCnt="2"/>
      <dgm:spPr/>
    </dgm:pt>
    <dgm:pt modelId="{411FED3C-2548-4799-8199-D4AB02FDCC87}" type="pres">
      <dgm:prSet presAssocID="{B03CDBDC-B22A-4BFE-9CA1-8EB839C6ED67}" presName="connTx" presStyleLbl="parChTrans1D2" presStyleIdx="0" presStyleCnt="2"/>
      <dgm:spPr/>
    </dgm:pt>
    <dgm:pt modelId="{4D0C3209-51A1-4416-A1A9-8F7D9106599A}" type="pres">
      <dgm:prSet presAssocID="{DCBAD28E-A676-45AC-96EA-DB553F250855}" presName="root2" presStyleCnt="0"/>
      <dgm:spPr/>
    </dgm:pt>
    <dgm:pt modelId="{11060B74-D678-4C87-969F-4CDAEE0A1113}" type="pres">
      <dgm:prSet presAssocID="{DCBAD28E-A676-45AC-96EA-DB553F250855}" presName="LevelTwoTextNode" presStyleLbl="node2" presStyleIdx="0" presStyleCnt="2" custLinFactY="-2522" custLinFactNeighborX="-21113" custLinFactNeighborY="-100000">
        <dgm:presLayoutVars>
          <dgm:chPref val="3"/>
        </dgm:presLayoutVars>
      </dgm:prSet>
      <dgm:spPr>
        <a:prstGeom prst="rect">
          <a:avLst/>
        </a:prstGeom>
      </dgm:spPr>
    </dgm:pt>
    <dgm:pt modelId="{0BCC2517-F7DF-45F7-9100-A69406FEEBD8}" type="pres">
      <dgm:prSet presAssocID="{DCBAD28E-A676-45AC-96EA-DB553F250855}" presName="level3hierChild" presStyleCnt="0"/>
      <dgm:spPr/>
    </dgm:pt>
    <dgm:pt modelId="{A633AADE-BE7F-4CDE-A448-432DB46A8A6F}" type="pres">
      <dgm:prSet presAssocID="{4E631E28-9E34-45C7-A2EA-46727700A0FA}" presName="conn2-1" presStyleLbl="parChTrans1D3" presStyleIdx="0" presStyleCnt="3"/>
      <dgm:spPr/>
    </dgm:pt>
    <dgm:pt modelId="{CE1A38FB-28D8-4ABB-83A6-DA613C97C341}" type="pres">
      <dgm:prSet presAssocID="{4E631E28-9E34-45C7-A2EA-46727700A0FA}" presName="connTx" presStyleLbl="parChTrans1D3" presStyleIdx="0" presStyleCnt="3"/>
      <dgm:spPr/>
    </dgm:pt>
    <dgm:pt modelId="{0667C1AD-15B3-4D7C-B86A-7BD1A2B220B8}" type="pres">
      <dgm:prSet presAssocID="{8190919E-3FDC-4B9A-898E-B0A9ED23192B}" presName="root2" presStyleCnt="0"/>
      <dgm:spPr/>
    </dgm:pt>
    <dgm:pt modelId="{56C57643-2651-46E7-86B6-9D21A4F6FF44}" type="pres">
      <dgm:prSet presAssocID="{8190919E-3FDC-4B9A-898E-B0A9ED23192B}" presName="LevelTwoTextNode" presStyleLbl="node3" presStyleIdx="0" presStyleCnt="3" custLinFactY="-3886" custLinFactNeighborX="-23125" custLinFactNeighborY="-100000">
        <dgm:presLayoutVars>
          <dgm:chPref val="3"/>
        </dgm:presLayoutVars>
      </dgm:prSet>
      <dgm:spPr>
        <a:prstGeom prst="flowChartConnector">
          <a:avLst/>
        </a:prstGeom>
      </dgm:spPr>
    </dgm:pt>
    <dgm:pt modelId="{CCA684F1-B2A6-414D-B775-05C5D88575F5}" type="pres">
      <dgm:prSet presAssocID="{8190919E-3FDC-4B9A-898E-B0A9ED23192B}" presName="level3hierChild" presStyleCnt="0"/>
      <dgm:spPr/>
    </dgm:pt>
    <dgm:pt modelId="{811F35FC-EB6C-4C0A-AAE6-690A7E50BE50}" type="pres">
      <dgm:prSet presAssocID="{9CF9BBAB-0A9A-4EDC-BCE4-1D22FE72F615}" presName="conn2-1" presStyleLbl="parChTrans1D4" presStyleIdx="0" presStyleCnt="4"/>
      <dgm:spPr/>
    </dgm:pt>
    <dgm:pt modelId="{7912ED7A-9E4F-4E10-BADE-DF492F41865C}" type="pres">
      <dgm:prSet presAssocID="{9CF9BBAB-0A9A-4EDC-BCE4-1D22FE72F615}" presName="connTx" presStyleLbl="parChTrans1D4" presStyleIdx="0" presStyleCnt="4"/>
      <dgm:spPr/>
    </dgm:pt>
    <dgm:pt modelId="{1CCC1E31-360C-4BBE-8CB3-9EF895E81E86}" type="pres">
      <dgm:prSet presAssocID="{A7C25F91-2888-4BBD-8A54-848B3EA2CBF4}" presName="root2" presStyleCnt="0"/>
      <dgm:spPr/>
    </dgm:pt>
    <dgm:pt modelId="{A2915D28-BA6E-41A2-B3FA-5E61865B96A0}" type="pres">
      <dgm:prSet presAssocID="{A7C25F91-2888-4BBD-8A54-848B3EA2CBF4}" presName="LevelTwoTextNode" presStyleLbl="node4" presStyleIdx="0" presStyleCnt="4" custFlipHor="1" custLinFactY="-10968" custLinFactNeighborX="486" custLinFactNeighborY="-100000">
        <dgm:presLayoutVars>
          <dgm:chPref val="3"/>
        </dgm:presLayoutVars>
      </dgm:prSet>
      <dgm:spPr>
        <a:prstGeom prst="homePlate">
          <a:avLst/>
        </a:prstGeom>
      </dgm:spPr>
    </dgm:pt>
    <dgm:pt modelId="{B08C29A7-53CA-4290-9576-52A06E9D0B50}" type="pres">
      <dgm:prSet presAssocID="{A7C25F91-2888-4BBD-8A54-848B3EA2CBF4}" presName="level3hierChild" presStyleCnt="0"/>
      <dgm:spPr/>
    </dgm:pt>
    <dgm:pt modelId="{B827D5F9-60E3-41A2-98E4-02895D140E54}" type="pres">
      <dgm:prSet presAssocID="{CFB76F56-AD22-4EBE-800F-E8748E5D8A44}" presName="conn2-1" presStyleLbl="parChTrans1D3" presStyleIdx="1" presStyleCnt="3"/>
      <dgm:spPr/>
    </dgm:pt>
    <dgm:pt modelId="{D98DC2B2-5EBD-415A-A905-BB274E518DD5}" type="pres">
      <dgm:prSet presAssocID="{CFB76F56-AD22-4EBE-800F-E8748E5D8A44}" presName="connTx" presStyleLbl="parChTrans1D3" presStyleIdx="1" presStyleCnt="3"/>
      <dgm:spPr/>
    </dgm:pt>
    <dgm:pt modelId="{7D8772FA-46E5-4FAC-8854-23A8386B6F44}" type="pres">
      <dgm:prSet presAssocID="{FE075D13-ACD2-42CD-9DB4-B7CCBF07795A}" presName="root2" presStyleCnt="0"/>
      <dgm:spPr/>
    </dgm:pt>
    <dgm:pt modelId="{1CD330B8-BE8B-4330-90FD-6BB1C34B6BA7}" type="pres">
      <dgm:prSet presAssocID="{FE075D13-ACD2-42CD-9DB4-B7CCBF07795A}" presName="LevelTwoTextNode" presStyleLbl="node3" presStyleIdx="1" presStyleCnt="3" custLinFactNeighborX="-19586" custLinFactNeighborY="1921">
        <dgm:presLayoutVars>
          <dgm:chPref val="3"/>
        </dgm:presLayoutVars>
      </dgm:prSet>
      <dgm:spPr>
        <a:prstGeom prst="flowChartConnector">
          <a:avLst/>
        </a:prstGeom>
      </dgm:spPr>
    </dgm:pt>
    <dgm:pt modelId="{CC9CAB05-5D0A-48C8-B6B1-ECE71CB563E4}" type="pres">
      <dgm:prSet presAssocID="{FE075D13-ACD2-42CD-9DB4-B7CCBF07795A}" presName="level3hierChild" presStyleCnt="0"/>
      <dgm:spPr/>
    </dgm:pt>
    <dgm:pt modelId="{95B4E675-764D-43C9-A48A-97E0BF159EB0}" type="pres">
      <dgm:prSet presAssocID="{F181A7C9-145C-409D-93CE-0E0DF44BB2CA}" presName="conn2-1" presStyleLbl="parChTrans1D4" presStyleIdx="1" presStyleCnt="4"/>
      <dgm:spPr/>
    </dgm:pt>
    <dgm:pt modelId="{E67C1BD2-A25B-4E4C-A3EC-643957C62274}" type="pres">
      <dgm:prSet presAssocID="{F181A7C9-145C-409D-93CE-0E0DF44BB2CA}" presName="connTx" presStyleLbl="parChTrans1D4" presStyleIdx="1" presStyleCnt="4"/>
      <dgm:spPr/>
    </dgm:pt>
    <dgm:pt modelId="{87DDE699-3811-48C0-80F8-A6E9A00573F8}" type="pres">
      <dgm:prSet presAssocID="{6B81B944-C28C-4237-9A9F-8ACBF84721ED}" presName="root2" presStyleCnt="0"/>
      <dgm:spPr/>
    </dgm:pt>
    <dgm:pt modelId="{1161C6B7-54EE-4E3A-BFF2-0939DA61C098}" type="pres">
      <dgm:prSet presAssocID="{6B81B944-C28C-4237-9A9F-8ACBF84721ED}" presName="LevelTwoTextNode" presStyleLbl="node4" presStyleIdx="1" presStyleCnt="4" custFlipHor="1" custScaleY="53245" custLinFactNeighborX="37" custLinFactNeighborY="-20148">
        <dgm:presLayoutVars>
          <dgm:chPref val="3"/>
        </dgm:presLayoutVars>
      </dgm:prSet>
      <dgm:spPr>
        <a:prstGeom prst="homePlate">
          <a:avLst/>
        </a:prstGeom>
      </dgm:spPr>
    </dgm:pt>
    <dgm:pt modelId="{09A07E42-274A-47A9-A178-B82AA1158C1C}" type="pres">
      <dgm:prSet presAssocID="{6B81B944-C28C-4237-9A9F-8ACBF84721ED}" presName="level3hierChild" presStyleCnt="0"/>
      <dgm:spPr/>
    </dgm:pt>
    <dgm:pt modelId="{92020B5F-5F8D-4E61-9943-AB1E53425044}" type="pres">
      <dgm:prSet presAssocID="{9FB357C9-D934-4C05-91DD-7F74854FF784}" presName="conn2-1" presStyleLbl="parChTrans1D4" presStyleIdx="2" presStyleCnt="4"/>
      <dgm:spPr/>
    </dgm:pt>
    <dgm:pt modelId="{09DBEB6B-BB24-494C-B115-2BF9C4244B68}" type="pres">
      <dgm:prSet presAssocID="{9FB357C9-D934-4C05-91DD-7F74854FF784}" presName="connTx" presStyleLbl="parChTrans1D4" presStyleIdx="2" presStyleCnt="4"/>
      <dgm:spPr/>
    </dgm:pt>
    <dgm:pt modelId="{839DA08D-0CDB-424B-B146-B43F753DDE87}" type="pres">
      <dgm:prSet presAssocID="{F6254FF0-7B7D-4C36-A4A9-130293574582}" presName="root2" presStyleCnt="0"/>
      <dgm:spPr/>
    </dgm:pt>
    <dgm:pt modelId="{42ED6D0D-3F57-4A77-A17E-D7D0CE8D5E3C}" type="pres">
      <dgm:prSet presAssocID="{F6254FF0-7B7D-4C36-A4A9-130293574582}" presName="LevelTwoTextNode" presStyleLbl="node4" presStyleIdx="2" presStyleCnt="4" custFlipHor="1" custScaleY="61895">
        <dgm:presLayoutVars>
          <dgm:chPref val="3"/>
        </dgm:presLayoutVars>
      </dgm:prSet>
      <dgm:spPr>
        <a:prstGeom prst="homePlate">
          <a:avLst/>
        </a:prstGeom>
      </dgm:spPr>
    </dgm:pt>
    <dgm:pt modelId="{332AF6C1-6832-4EB6-92D5-FA569375987A}" type="pres">
      <dgm:prSet presAssocID="{F6254FF0-7B7D-4C36-A4A9-130293574582}" presName="level3hierChild" presStyleCnt="0"/>
      <dgm:spPr/>
    </dgm:pt>
    <dgm:pt modelId="{AA3D98AB-25F1-4BDA-9728-8DCDAD676ECE}" type="pres">
      <dgm:prSet presAssocID="{5EB10FC6-6B24-423D-B5F4-3934B8756DF8}" presName="conn2-1" presStyleLbl="parChTrans1D4" presStyleIdx="3" presStyleCnt="4"/>
      <dgm:spPr/>
    </dgm:pt>
    <dgm:pt modelId="{0EC2AFDF-5A7A-494F-8DBC-1A812DE87ED7}" type="pres">
      <dgm:prSet presAssocID="{5EB10FC6-6B24-423D-B5F4-3934B8756DF8}" presName="connTx" presStyleLbl="parChTrans1D4" presStyleIdx="3" presStyleCnt="4"/>
      <dgm:spPr/>
    </dgm:pt>
    <dgm:pt modelId="{817955C6-1CC3-406B-819B-F88BBCDC4177}" type="pres">
      <dgm:prSet presAssocID="{91355A8C-D4CA-449A-ABAD-AF7910E62BD1}" presName="root2" presStyleCnt="0"/>
      <dgm:spPr/>
    </dgm:pt>
    <dgm:pt modelId="{4905CC75-902F-42D3-924A-C17DFE4B63CE}" type="pres">
      <dgm:prSet presAssocID="{91355A8C-D4CA-449A-ABAD-AF7910E62BD1}" presName="LevelTwoTextNode" presStyleLbl="node4" presStyleIdx="3" presStyleCnt="4" custFlipHor="1" custScaleY="53396">
        <dgm:presLayoutVars>
          <dgm:chPref val="3"/>
        </dgm:presLayoutVars>
      </dgm:prSet>
      <dgm:spPr>
        <a:prstGeom prst="homePlate">
          <a:avLst/>
        </a:prstGeom>
      </dgm:spPr>
    </dgm:pt>
    <dgm:pt modelId="{4E651D65-6927-473B-893D-BAB613414CDB}" type="pres">
      <dgm:prSet presAssocID="{91355A8C-D4CA-449A-ABAD-AF7910E62BD1}" presName="level3hierChild" presStyleCnt="0"/>
      <dgm:spPr/>
    </dgm:pt>
    <dgm:pt modelId="{4CB67555-9B3E-45EC-8278-B6B2CF798330}" type="pres">
      <dgm:prSet presAssocID="{4128C975-524A-4715-87C0-7FED0F95313D}" presName="conn2-1" presStyleLbl="parChTrans1D2" presStyleIdx="1" presStyleCnt="2"/>
      <dgm:spPr/>
    </dgm:pt>
    <dgm:pt modelId="{57F6E465-2D91-420A-92FB-3615F3681412}" type="pres">
      <dgm:prSet presAssocID="{4128C975-524A-4715-87C0-7FED0F95313D}" presName="connTx" presStyleLbl="parChTrans1D2" presStyleIdx="1" presStyleCnt="2"/>
      <dgm:spPr/>
    </dgm:pt>
    <dgm:pt modelId="{765B2D20-E2CB-4214-B6C3-A86D75DD9FB2}" type="pres">
      <dgm:prSet presAssocID="{DD871747-95B6-4C2D-ADBC-16F000899960}" presName="root2" presStyleCnt="0"/>
      <dgm:spPr/>
    </dgm:pt>
    <dgm:pt modelId="{301AB9B0-F841-469C-8807-C44B6AA2A22C}" type="pres">
      <dgm:prSet presAssocID="{DD871747-95B6-4C2D-ADBC-16F000899960}" presName="LevelTwoTextNode" presStyleLbl="node2" presStyleIdx="1" presStyleCnt="2" custLinFactNeighborX="-9426" custLinFactNeighborY="47853">
        <dgm:presLayoutVars>
          <dgm:chPref val="3"/>
        </dgm:presLayoutVars>
      </dgm:prSet>
      <dgm:spPr>
        <a:prstGeom prst="rect">
          <a:avLst/>
        </a:prstGeom>
      </dgm:spPr>
    </dgm:pt>
    <dgm:pt modelId="{5937D8E1-FB54-4840-83AA-875E34A69F70}" type="pres">
      <dgm:prSet presAssocID="{DD871747-95B6-4C2D-ADBC-16F000899960}" presName="level3hierChild" presStyleCnt="0"/>
      <dgm:spPr/>
    </dgm:pt>
    <dgm:pt modelId="{957CFFD7-2FAD-4704-94A1-5C9008174E55}" type="pres">
      <dgm:prSet presAssocID="{3E751DA3-FDFF-4468-ACDD-88DA6D178847}" presName="conn2-1" presStyleLbl="parChTrans1D3" presStyleIdx="2" presStyleCnt="3"/>
      <dgm:spPr/>
    </dgm:pt>
    <dgm:pt modelId="{BD1D7104-A601-4F5D-A6FF-ED99B3A5375D}" type="pres">
      <dgm:prSet presAssocID="{3E751DA3-FDFF-4468-ACDD-88DA6D178847}" presName="connTx" presStyleLbl="parChTrans1D3" presStyleIdx="2" presStyleCnt="3"/>
      <dgm:spPr/>
    </dgm:pt>
    <dgm:pt modelId="{48E8C6CF-4BA8-4041-878D-A9BDCFE3B6D4}" type="pres">
      <dgm:prSet presAssocID="{3D137F23-9F74-4DB0-A832-7EA1DE796661}" presName="root2" presStyleCnt="0"/>
      <dgm:spPr/>
    </dgm:pt>
    <dgm:pt modelId="{20A9FC96-C88E-42FB-BBA2-A08F13666DD0}" type="pres">
      <dgm:prSet presAssocID="{3D137F23-9F74-4DB0-A832-7EA1DE796661}" presName="LevelTwoTextNode" presStyleLbl="node3" presStyleIdx="2" presStyleCnt="3" custFlipHor="1" custLinFactX="40006" custLinFactNeighborX="100000" custLinFactNeighborY="47925">
        <dgm:presLayoutVars>
          <dgm:chPref val="3"/>
        </dgm:presLayoutVars>
      </dgm:prSet>
      <dgm:spPr>
        <a:prstGeom prst="homePlate">
          <a:avLst/>
        </a:prstGeom>
      </dgm:spPr>
    </dgm:pt>
    <dgm:pt modelId="{1CCF2970-4679-4359-A482-A54954FCA334}" type="pres">
      <dgm:prSet presAssocID="{3D137F23-9F74-4DB0-A832-7EA1DE796661}" presName="level3hierChild" presStyleCnt="0"/>
      <dgm:spPr/>
    </dgm:pt>
  </dgm:ptLst>
  <dgm:cxnLst>
    <dgm:cxn modelId="{6779920B-2291-436D-B55A-2E2BC8DC5B18}" srcId="{DCBAD28E-A676-45AC-96EA-DB553F250855}" destId="{FE075D13-ACD2-42CD-9DB4-B7CCBF07795A}" srcOrd="1" destOrd="0" parTransId="{CFB76F56-AD22-4EBE-800F-E8748E5D8A44}" sibTransId="{ECFCEE4B-17FB-4871-AC45-A5FEE88A27D7}"/>
    <dgm:cxn modelId="{63C8430C-FB87-46BD-A386-208E98D96AB5}" type="presOf" srcId="{9FB357C9-D934-4C05-91DD-7F74854FF784}" destId="{92020B5F-5F8D-4E61-9943-AB1E53425044}" srcOrd="0" destOrd="0" presId="urn:microsoft.com/office/officeart/2005/8/layout/hierarchy2"/>
    <dgm:cxn modelId="{F4396810-E497-4118-B346-A46999B516E5}" type="presOf" srcId="{4E631E28-9E34-45C7-A2EA-46727700A0FA}" destId="{A633AADE-BE7F-4CDE-A448-432DB46A8A6F}" srcOrd="0" destOrd="0" presId="urn:microsoft.com/office/officeart/2005/8/layout/hierarchy2"/>
    <dgm:cxn modelId="{93B54F26-A3FC-43A7-994A-B1FB85EF51C4}" type="presOf" srcId="{F181A7C9-145C-409D-93CE-0E0DF44BB2CA}" destId="{E67C1BD2-A25B-4E4C-A3EC-643957C62274}" srcOrd="1" destOrd="0" presId="urn:microsoft.com/office/officeart/2005/8/layout/hierarchy2"/>
    <dgm:cxn modelId="{8D82E227-422A-46C7-8BA5-0568D3846ECB}" type="presOf" srcId="{CFB76F56-AD22-4EBE-800F-E8748E5D8A44}" destId="{B827D5F9-60E3-41A2-98E4-02895D140E54}" srcOrd="0" destOrd="0" presId="urn:microsoft.com/office/officeart/2005/8/layout/hierarchy2"/>
    <dgm:cxn modelId="{AA405E2E-54F2-43E7-9380-1BD16E0488F1}" type="presOf" srcId="{F6254FF0-7B7D-4C36-A4A9-130293574582}" destId="{42ED6D0D-3F57-4A77-A17E-D7D0CE8D5E3C}" srcOrd="0" destOrd="0" presId="urn:microsoft.com/office/officeart/2005/8/layout/hierarchy2"/>
    <dgm:cxn modelId="{E82F7D31-FA4F-43A7-A531-CACFA3DA34C4}" type="presOf" srcId="{CFB76F56-AD22-4EBE-800F-E8748E5D8A44}" destId="{D98DC2B2-5EBD-415A-A905-BB274E518DD5}" srcOrd="1" destOrd="0" presId="urn:microsoft.com/office/officeart/2005/8/layout/hierarchy2"/>
    <dgm:cxn modelId="{DDEEEF31-64C3-4C6E-97B5-49FC962E3CEC}" type="presOf" srcId="{B03CDBDC-B22A-4BFE-9CA1-8EB839C6ED67}" destId="{411FED3C-2548-4799-8199-D4AB02FDCC87}" srcOrd="1" destOrd="0" presId="urn:microsoft.com/office/officeart/2005/8/layout/hierarchy2"/>
    <dgm:cxn modelId="{63E99535-475E-4DA1-87D7-E76100D6A46E}" type="presOf" srcId="{6B81B944-C28C-4237-9A9F-8ACBF84721ED}" destId="{1161C6B7-54EE-4E3A-BFF2-0939DA61C098}" srcOrd="0" destOrd="0" presId="urn:microsoft.com/office/officeart/2005/8/layout/hierarchy2"/>
    <dgm:cxn modelId="{D6252C36-893A-417B-BC7D-8D5570161560}" type="presOf" srcId="{3D137F23-9F74-4DB0-A832-7EA1DE796661}" destId="{20A9FC96-C88E-42FB-BBA2-A08F13666DD0}" srcOrd="0" destOrd="0" presId="urn:microsoft.com/office/officeart/2005/8/layout/hierarchy2"/>
    <dgm:cxn modelId="{2060BC37-44A0-4316-B973-069B5D0564AD}" type="presOf" srcId="{8190919E-3FDC-4B9A-898E-B0A9ED23192B}" destId="{56C57643-2651-46E7-86B6-9D21A4F6FF44}" srcOrd="0" destOrd="0" presId="urn:microsoft.com/office/officeart/2005/8/layout/hierarchy2"/>
    <dgm:cxn modelId="{433DF137-569C-41B9-B7EB-1499C572D43D}" type="presOf" srcId="{91355A8C-D4CA-449A-ABAD-AF7910E62BD1}" destId="{4905CC75-902F-42D3-924A-C17DFE4B63CE}" srcOrd="0" destOrd="0" presId="urn:microsoft.com/office/officeart/2005/8/layout/hierarchy2"/>
    <dgm:cxn modelId="{4C13B83A-7B1D-49F2-9628-AB4E16A062D3}" type="presOf" srcId="{DD871747-95B6-4C2D-ADBC-16F000899960}" destId="{301AB9B0-F841-469C-8807-C44B6AA2A22C}" srcOrd="0" destOrd="0" presId="urn:microsoft.com/office/officeart/2005/8/layout/hierarchy2"/>
    <dgm:cxn modelId="{257D715B-CC34-400B-9FBF-0286309BFFAD}" type="presOf" srcId="{9CF9BBAB-0A9A-4EDC-BCE4-1D22FE72F615}" destId="{7912ED7A-9E4F-4E10-BADE-DF492F41865C}" srcOrd="1" destOrd="0" presId="urn:microsoft.com/office/officeart/2005/8/layout/hierarchy2"/>
    <dgm:cxn modelId="{C11B4A42-D014-4C70-9C0B-7828856B62E6}" type="presOf" srcId="{5EB10FC6-6B24-423D-B5F4-3934B8756DF8}" destId="{AA3D98AB-25F1-4BDA-9728-8DCDAD676ECE}" srcOrd="0" destOrd="0" presId="urn:microsoft.com/office/officeart/2005/8/layout/hierarchy2"/>
    <dgm:cxn modelId="{7C82DB68-5D0B-4825-AEF1-982B2A7FEB23}" srcId="{FE075D13-ACD2-42CD-9DB4-B7CCBF07795A}" destId="{F6254FF0-7B7D-4C36-A4A9-130293574582}" srcOrd="1" destOrd="0" parTransId="{9FB357C9-D934-4C05-91DD-7F74854FF784}" sibTransId="{7107C288-2A77-49A8-AE07-C6A53CD72B3C}"/>
    <dgm:cxn modelId="{54B7FC6B-CB7B-4E5F-8A6E-36207D2FBC14}" type="presOf" srcId="{9FB357C9-D934-4C05-91DD-7F74854FF784}" destId="{09DBEB6B-BB24-494C-B115-2BF9C4244B68}" srcOrd="1" destOrd="0" presId="urn:microsoft.com/office/officeart/2005/8/layout/hierarchy2"/>
    <dgm:cxn modelId="{4285624F-A6E7-4F89-8F47-5BFB820C0DC3}" srcId="{DD871747-95B6-4C2D-ADBC-16F000899960}" destId="{3D137F23-9F74-4DB0-A832-7EA1DE796661}" srcOrd="0" destOrd="0" parTransId="{3E751DA3-FDFF-4468-ACDD-88DA6D178847}" sibTransId="{B8D71CFB-0BF0-49B0-A71B-19A7D37FBF50}"/>
    <dgm:cxn modelId="{9D428B51-BF4C-4DCF-B8B6-184F831BDEDC}" type="presOf" srcId="{5EB10FC6-6B24-423D-B5F4-3934B8756DF8}" destId="{0EC2AFDF-5A7A-494F-8DBC-1A812DE87ED7}" srcOrd="1" destOrd="0" presId="urn:microsoft.com/office/officeart/2005/8/layout/hierarchy2"/>
    <dgm:cxn modelId="{6FCDC052-1C41-4E4C-AC92-1BCB68954AC7}" type="presOf" srcId="{52977532-EB37-4DD6-AF40-F48EDA79DA7E}" destId="{D41A9693-795A-45BF-8E2C-BEE2AB51460A}" srcOrd="0" destOrd="0" presId="urn:microsoft.com/office/officeart/2005/8/layout/hierarchy2"/>
    <dgm:cxn modelId="{6A649B5A-9B08-42AF-A55E-38AFA2953A6F}" type="presOf" srcId="{4E631E28-9E34-45C7-A2EA-46727700A0FA}" destId="{CE1A38FB-28D8-4ABB-83A6-DA613C97C341}" srcOrd="1" destOrd="0" presId="urn:microsoft.com/office/officeart/2005/8/layout/hierarchy2"/>
    <dgm:cxn modelId="{7EC2B37F-87A3-4FEC-8120-A667B2E8B908}" type="presOf" srcId="{A7C25F91-2888-4BBD-8A54-848B3EA2CBF4}" destId="{A2915D28-BA6E-41A2-B3FA-5E61865B96A0}" srcOrd="0" destOrd="0" presId="urn:microsoft.com/office/officeart/2005/8/layout/hierarchy2"/>
    <dgm:cxn modelId="{53B7808B-BB2C-464D-B523-33E834CDD3A3}" type="presOf" srcId="{4128C975-524A-4715-87C0-7FED0F95313D}" destId="{57F6E465-2D91-420A-92FB-3615F3681412}" srcOrd="1" destOrd="0" presId="urn:microsoft.com/office/officeart/2005/8/layout/hierarchy2"/>
    <dgm:cxn modelId="{336E888D-E4C6-41CA-BCD8-9C8D85453FE2}" srcId="{589AFFC8-C8E6-4F1A-8D29-AD7782388139}" destId="{DD871747-95B6-4C2D-ADBC-16F000899960}" srcOrd="1" destOrd="0" parTransId="{4128C975-524A-4715-87C0-7FED0F95313D}" sibTransId="{FA773AAC-1E15-46FD-9B2D-8D2C5A39AEBB}"/>
    <dgm:cxn modelId="{A6B311A2-7E6D-4467-9FE2-0DC1341D714C}" type="presOf" srcId="{F181A7C9-145C-409D-93CE-0E0DF44BB2CA}" destId="{95B4E675-764D-43C9-A48A-97E0BF159EB0}" srcOrd="0" destOrd="0" presId="urn:microsoft.com/office/officeart/2005/8/layout/hierarchy2"/>
    <dgm:cxn modelId="{D17551A8-406E-4230-8321-512E3FC71261}" srcId="{FE075D13-ACD2-42CD-9DB4-B7CCBF07795A}" destId="{91355A8C-D4CA-449A-ABAD-AF7910E62BD1}" srcOrd="2" destOrd="0" parTransId="{5EB10FC6-6B24-423D-B5F4-3934B8756DF8}" sibTransId="{0EE0EF50-8A47-4691-A899-BC72C6BE39C4}"/>
    <dgm:cxn modelId="{729CE2AA-B185-4AAC-8FD2-56DB34391019}" srcId="{52977532-EB37-4DD6-AF40-F48EDA79DA7E}" destId="{589AFFC8-C8E6-4F1A-8D29-AD7782388139}" srcOrd="0" destOrd="0" parTransId="{24B2909C-85CD-4809-9BB1-3AAECB7D13CC}" sibTransId="{6FCDCF01-610D-4893-9CA9-B9204CA73E45}"/>
    <dgm:cxn modelId="{74A565B2-6BD2-4229-A9F7-02946864D122}" type="presOf" srcId="{589AFFC8-C8E6-4F1A-8D29-AD7782388139}" destId="{D3F7F88D-C62E-45F0-9366-530CCF09A832}" srcOrd="0" destOrd="0" presId="urn:microsoft.com/office/officeart/2005/8/layout/hierarchy2"/>
    <dgm:cxn modelId="{889A31B6-D343-470A-A448-4BDBC5A6055E}" type="presOf" srcId="{FE075D13-ACD2-42CD-9DB4-B7CCBF07795A}" destId="{1CD330B8-BE8B-4330-90FD-6BB1C34B6BA7}" srcOrd="0" destOrd="0" presId="urn:microsoft.com/office/officeart/2005/8/layout/hierarchy2"/>
    <dgm:cxn modelId="{B0D292B9-3457-4C4A-ADE3-72C0D7686BD7}" srcId="{DCBAD28E-A676-45AC-96EA-DB553F250855}" destId="{8190919E-3FDC-4B9A-898E-B0A9ED23192B}" srcOrd="0" destOrd="0" parTransId="{4E631E28-9E34-45C7-A2EA-46727700A0FA}" sibTransId="{54356722-9A61-49D9-BBDF-EF9DBBD4AC8B}"/>
    <dgm:cxn modelId="{7700F6BA-EBE3-49B2-8613-A08F758B2E2D}" srcId="{589AFFC8-C8E6-4F1A-8D29-AD7782388139}" destId="{DCBAD28E-A676-45AC-96EA-DB553F250855}" srcOrd="0" destOrd="0" parTransId="{B03CDBDC-B22A-4BFE-9CA1-8EB839C6ED67}" sibTransId="{AB630D80-7187-4382-B220-455DE57D80A7}"/>
    <dgm:cxn modelId="{74C8BDD7-4BA1-48F3-A62A-DAC5C3F9DA92}" type="presOf" srcId="{9CF9BBAB-0A9A-4EDC-BCE4-1D22FE72F615}" destId="{811F35FC-EB6C-4C0A-AAE6-690A7E50BE50}" srcOrd="0" destOrd="0" presId="urn:microsoft.com/office/officeart/2005/8/layout/hierarchy2"/>
    <dgm:cxn modelId="{19339EDE-CA4F-422B-80FF-C0010ECA0BAF}" srcId="{8190919E-3FDC-4B9A-898E-B0A9ED23192B}" destId="{A7C25F91-2888-4BBD-8A54-848B3EA2CBF4}" srcOrd="0" destOrd="0" parTransId="{9CF9BBAB-0A9A-4EDC-BCE4-1D22FE72F615}" sibTransId="{ABD79F1A-F96F-410D-A9DA-F6689115DE25}"/>
    <dgm:cxn modelId="{0AE33CE1-B69D-442E-9801-E4EC60A55F21}" type="presOf" srcId="{DCBAD28E-A676-45AC-96EA-DB553F250855}" destId="{11060B74-D678-4C87-969F-4CDAEE0A1113}" srcOrd="0" destOrd="0" presId="urn:microsoft.com/office/officeart/2005/8/layout/hierarchy2"/>
    <dgm:cxn modelId="{F9EB81E8-08A5-4BE8-9791-298A058EB837}" type="presOf" srcId="{3E751DA3-FDFF-4468-ACDD-88DA6D178847}" destId="{957CFFD7-2FAD-4704-94A1-5C9008174E55}" srcOrd="0" destOrd="0" presId="urn:microsoft.com/office/officeart/2005/8/layout/hierarchy2"/>
    <dgm:cxn modelId="{81558BEB-A8AE-4A70-ABA1-BAD5C6EE9183}" type="presOf" srcId="{3E751DA3-FDFF-4468-ACDD-88DA6D178847}" destId="{BD1D7104-A601-4F5D-A6FF-ED99B3A5375D}" srcOrd="1" destOrd="0" presId="urn:microsoft.com/office/officeart/2005/8/layout/hierarchy2"/>
    <dgm:cxn modelId="{9D67D1EF-EFED-4F58-882A-29D260776143}" type="presOf" srcId="{B03CDBDC-B22A-4BFE-9CA1-8EB839C6ED67}" destId="{C3D44385-3613-4338-908F-0B34837FAC46}" srcOrd="0" destOrd="0" presId="urn:microsoft.com/office/officeart/2005/8/layout/hierarchy2"/>
    <dgm:cxn modelId="{57A007F5-C6DA-4B98-AE3A-C43AAF3A303C}" srcId="{FE075D13-ACD2-42CD-9DB4-B7CCBF07795A}" destId="{6B81B944-C28C-4237-9A9F-8ACBF84721ED}" srcOrd="0" destOrd="0" parTransId="{F181A7C9-145C-409D-93CE-0E0DF44BB2CA}" sibTransId="{2821FF69-28FE-4CB7-853A-573B3A1C4436}"/>
    <dgm:cxn modelId="{145C1FFD-3FFC-4334-9530-9362CE2DB689}" type="presOf" srcId="{4128C975-524A-4715-87C0-7FED0F95313D}" destId="{4CB67555-9B3E-45EC-8278-B6B2CF798330}" srcOrd="0" destOrd="0" presId="urn:microsoft.com/office/officeart/2005/8/layout/hierarchy2"/>
    <dgm:cxn modelId="{CA32A8EE-5B94-448F-8EFF-2901839F66D3}" type="presParOf" srcId="{D41A9693-795A-45BF-8E2C-BEE2AB51460A}" destId="{955990A0-2DED-4F4E-808E-BE2D1925FF7B}" srcOrd="0" destOrd="0" presId="urn:microsoft.com/office/officeart/2005/8/layout/hierarchy2"/>
    <dgm:cxn modelId="{D14AC1F7-CAC2-479A-BAE3-4F2A3A17886D}" type="presParOf" srcId="{955990A0-2DED-4F4E-808E-BE2D1925FF7B}" destId="{D3F7F88D-C62E-45F0-9366-530CCF09A832}" srcOrd="0" destOrd="0" presId="urn:microsoft.com/office/officeart/2005/8/layout/hierarchy2"/>
    <dgm:cxn modelId="{5558CCDA-95BB-474B-AC91-8525FAA2300B}" type="presParOf" srcId="{955990A0-2DED-4F4E-808E-BE2D1925FF7B}" destId="{EF37CFF4-059A-4AA1-BFF6-2815BFA58981}" srcOrd="1" destOrd="0" presId="urn:microsoft.com/office/officeart/2005/8/layout/hierarchy2"/>
    <dgm:cxn modelId="{F51685BF-087E-4FBF-9CEB-42E83C985D51}" type="presParOf" srcId="{EF37CFF4-059A-4AA1-BFF6-2815BFA58981}" destId="{C3D44385-3613-4338-908F-0B34837FAC46}" srcOrd="0" destOrd="0" presId="urn:microsoft.com/office/officeart/2005/8/layout/hierarchy2"/>
    <dgm:cxn modelId="{8135E698-EF64-4BEA-8026-22310C6C1457}" type="presParOf" srcId="{C3D44385-3613-4338-908F-0B34837FAC46}" destId="{411FED3C-2548-4799-8199-D4AB02FDCC87}" srcOrd="0" destOrd="0" presId="urn:microsoft.com/office/officeart/2005/8/layout/hierarchy2"/>
    <dgm:cxn modelId="{20452D77-85E0-4929-A442-C78CB289F194}" type="presParOf" srcId="{EF37CFF4-059A-4AA1-BFF6-2815BFA58981}" destId="{4D0C3209-51A1-4416-A1A9-8F7D9106599A}" srcOrd="1" destOrd="0" presId="urn:microsoft.com/office/officeart/2005/8/layout/hierarchy2"/>
    <dgm:cxn modelId="{A83F6FBC-9DAF-4D3B-876B-1DED6E633C99}" type="presParOf" srcId="{4D0C3209-51A1-4416-A1A9-8F7D9106599A}" destId="{11060B74-D678-4C87-969F-4CDAEE0A1113}" srcOrd="0" destOrd="0" presId="urn:microsoft.com/office/officeart/2005/8/layout/hierarchy2"/>
    <dgm:cxn modelId="{C31E2E52-6F71-4ABC-989A-E4DDD8481C19}" type="presParOf" srcId="{4D0C3209-51A1-4416-A1A9-8F7D9106599A}" destId="{0BCC2517-F7DF-45F7-9100-A69406FEEBD8}" srcOrd="1" destOrd="0" presId="urn:microsoft.com/office/officeart/2005/8/layout/hierarchy2"/>
    <dgm:cxn modelId="{52AFA5D3-55DF-416E-A762-E6DC36F9495E}" type="presParOf" srcId="{0BCC2517-F7DF-45F7-9100-A69406FEEBD8}" destId="{A633AADE-BE7F-4CDE-A448-432DB46A8A6F}" srcOrd="0" destOrd="0" presId="urn:microsoft.com/office/officeart/2005/8/layout/hierarchy2"/>
    <dgm:cxn modelId="{574E77C8-FFCC-4CCC-9AF8-74A0DFB271A2}" type="presParOf" srcId="{A633AADE-BE7F-4CDE-A448-432DB46A8A6F}" destId="{CE1A38FB-28D8-4ABB-83A6-DA613C97C341}" srcOrd="0" destOrd="0" presId="urn:microsoft.com/office/officeart/2005/8/layout/hierarchy2"/>
    <dgm:cxn modelId="{4959AF88-B7B8-446D-966D-7F91F97BEA21}" type="presParOf" srcId="{0BCC2517-F7DF-45F7-9100-A69406FEEBD8}" destId="{0667C1AD-15B3-4D7C-B86A-7BD1A2B220B8}" srcOrd="1" destOrd="0" presId="urn:microsoft.com/office/officeart/2005/8/layout/hierarchy2"/>
    <dgm:cxn modelId="{6DAE8F65-8E21-40C0-86DD-CFA3DC98EBE4}" type="presParOf" srcId="{0667C1AD-15B3-4D7C-B86A-7BD1A2B220B8}" destId="{56C57643-2651-46E7-86B6-9D21A4F6FF44}" srcOrd="0" destOrd="0" presId="urn:microsoft.com/office/officeart/2005/8/layout/hierarchy2"/>
    <dgm:cxn modelId="{33457BF0-C717-4E62-8079-A8FEB45DEE2E}" type="presParOf" srcId="{0667C1AD-15B3-4D7C-B86A-7BD1A2B220B8}" destId="{CCA684F1-B2A6-414D-B775-05C5D88575F5}" srcOrd="1" destOrd="0" presId="urn:microsoft.com/office/officeart/2005/8/layout/hierarchy2"/>
    <dgm:cxn modelId="{099F4A77-26EB-47EA-9994-A72E90DC58D4}" type="presParOf" srcId="{CCA684F1-B2A6-414D-B775-05C5D88575F5}" destId="{811F35FC-EB6C-4C0A-AAE6-690A7E50BE50}" srcOrd="0" destOrd="0" presId="urn:microsoft.com/office/officeart/2005/8/layout/hierarchy2"/>
    <dgm:cxn modelId="{054A0C91-2EF2-4857-A1AF-F708920B3F8C}" type="presParOf" srcId="{811F35FC-EB6C-4C0A-AAE6-690A7E50BE50}" destId="{7912ED7A-9E4F-4E10-BADE-DF492F41865C}" srcOrd="0" destOrd="0" presId="urn:microsoft.com/office/officeart/2005/8/layout/hierarchy2"/>
    <dgm:cxn modelId="{70ECC17D-A6E3-4A21-BA57-C00D44A72255}" type="presParOf" srcId="{CCA684F1-B2A6-414D-B775-05C5D88575F5}" destId="{1CCC1E31-360C-4BBE-8CB3-9EF895E81E86}" srcOrd="1" destOrd="0" presId="urn:microsoft.com/office/officeart/2005/8/layout/hierarchy2"/>
    <dgm:cxn modelId="{0129E946-F5A7-4659-A2C5-E8770AD08110}" type="presParOf" srcId="{1CCC1E31-360C-4BBE-8CB3-9EF895E81E86}" destId="{A2915D28-BA6E-41A2-B3FA-5E61865B96A0}" srcOrd="0" destOrd="0" presId="urn:microsoft.com/office/officeart/2005/8/layout/hierarchy2"/>
    <dgm:cxn modelId="{EB46FA67-6819-43C1-9AD3-1B9A0CE4ABE7}" type="presParOf" srcId="{1CCC1E31-360C-4BBE-8CB3-9EF895E81E86}" destId="{B08C29A7-53CA-4290-9576-52A06E9D0B50}" srcOrd="1" destOrd="0" presId="urn:microsoft.com/office/officeart/2005/8/layout/hierarchy2"/>
    <dgm:cxn modelId="{DCCE4B3B-B395-4F4B-A4A2-D79A82156E04}" type="presParOf" srcId="{0BCC2517-F7DF-45F7-9100-A69406FEEBD8}" destId="{B827D5F9-60E3-41A2-98E4-02895D140E54}" srcOrd="2" destOrd="0" presId="urn:microsoft.com/office/officeart/2005/8/layout/hierarchy2"/>
    <dgm:cxn modelId="{7E151578-825A-4F8A-836C-5DC014A3632E}" type="presParOf" srcId="{B827D5F9-60E3-41A2-98E4-02895D140E54}" destId="{D98DC2B2-5EBD-415A-A905-BB274E518DD5}" srcOrd="0" destOrd="0" presId="urn:microsoft.com/office/officeart/2005/8/layout/hierarchy2"/>
    <dgm:cxn modelId="{52E7DDA6-2603-4F71-9162-183025B763F5}" type="presParOf" srcId="{0BCC2517-F7DF-45F7-9100-A69406FEEBD8}" destId="{7D8772FA-46E5-4FAC-8854-23A8386B6F44}" srcOrd="3" destOrd="0" presId="urn:microsoft.com/office/officeart/2005/8/layout/hierarchy2"/>
    <dgm:cxn modelId="{DF4DB757-275D-4362-BE20-E2AC1ED8E9AD}" type="presParOf" srcId="{7D8772FA-46E5-4FAC-8854-23A8386B6F44}" destId="{1CD330B8-BE8B-4330-90FD-6BB1C34B6BA7}" srcOrd="0" destOrd="0" presId="urn:microsoft.com/office/officeart/2005/8/layout/hierarchy2"/>
    <dgm:cxn modelId="{FDBC27E8-3A49-4F58-AF01-1DB4BED2A673}" type="presParOf" srcId="{7D8772FA-46E5-4FAC-8854-23A8386B6F44}" destId="{CC9CAB05-5D0A-48C8-B6B1-ECE71CB563E4}" srcOrd="1" destOrd="0" presId="urn:microsoft.com/office/officeart/2005/8/layout/hierarchy2"/>
    <dgm:cxn modelId="{C548A127-693F-43D8-89F9-184FEC53B31C}" type="presParOf" srcId="{CC9CAB05-5D0A-48C8-B6B1-ECE71CB563E4}" destId="{95B4E675-764D-43C9-A48A-97E0BF159EB0}" srcOrd="0" destOrd="0" presId="urn:microsoft.com/office/officeart/2005/8/layout/hierarchy2"/>
    <dgm:cxn modelId="{BFDD6C25-46A0-4B0C-86C1-1CA6C95D4820}" type="presParOf" srcId="{95B4E675-764D-43C9-A48A-97E0BF159EB0}" destId="{E67C1BD2-A25B-4E4C-A3EC-643957C62274}" srcOrd="0" destOrd="0" presId="urn:microsoft.com/office/officeart/2005/8/layout/hierarchy2"/>
    <dgm:cxn modelId="{7B568FCE-B95C-45F9-B9B6-31B80FAE67BA}" type="presParOf" srcId="{CC9CAB05-5D0A-48C8-B6B1-ECE71CB563E4}" destId="{87DDE699-3811-48C0-80F8-A6E9A00573F8}" srcOrd="1" destOrd="0" presId="urn:microsoft.com/office/officeart/2005/8/layout/hierarchy2"/>
    <dgm:cxn modelId="{AC99C0DD-5DC1-479F-8E41-EFB66C824B48}" type="presParOf" srcId="{87DDE699-3811-48C0-80F8-A6E9A00573F8}" destId="{1161C6B7-54EE-4E3A-BFF2-0939DA61C098}" srcOrd="0" destOrd="0" presId="urn:microsoft.com/office/officeart/2005/8/layout/hierarchy2"/>
    <dgm:cxn modelId="{DC189D4B-712C-4DB3-8F8E-8D86BD6E9C52}" type="presParOf" srcId="{87DDE699-3811-48C0-80F8-A6E9A00573F8}" destId="{09A07E42-274A-47A9-A178-B82AA1158C1C}" srcOrd="1" destOrd="0" presId="urn:microsoft.com/office/officeart/2005/8/layout/hierarchy2"/>
    <dgm:cxn modelId="{C8A71671-3CE9-47A1-A772-16E302DB401F}" type="presParOf" srcId="{CC9CAB05-5D0A-48C8-B6B1-ECE71CB563E4}" destId="{92020B5F-5F8D-4E61-9943-AB1E53425044}" srcOrd="2" destOrd="0" presId="urn:microsoft.com/office/officeart/2005/8/layout/hierarchy2"/>
    <dgm:cxn modelId="{B8F395B0-F061-45E9-8170-EC1017FC2898}" type="presParOf" srcId="{92020B5F-5F8D-4E61-9943-AB1E53425044}" destId="{09DBEB6B-BB24-494C-B115-2BF9C4244B68}" srcOrd="0" destOrd="0" presId="urn:microsoft.com/office/officeart/2005/8/layout/hierarchy2"/>
    <dgm:cxn modelId="{207A56C7-EF83-4225-894D-C50E2965348A}" type="presParOf" srcId="{CC9CAB05-5D0A-48C8-B6B1-ECE71CB563E4}" destId="{839DA08D-0CDB-424B-B146-B43F753DDE87}" srcOrd="3" destOrd="0" presId="urn:microsoft.com/office/officeart/2005/8/layout/hierarchy2"/>
    <dgm:cxn modelId="{D359FDBF-2F36-46FC-824B-263E92E68384}" type="presParOf" srcId="{839DA08D-0CDB-424B-B146-B43F753DDE87}" destId="{42ED6D0D-3F57-4A77-A17E-D7D0CE8D5E3C}" srcOrd="0" destOrd="0" presId="urn:microsoft.com/office/officeart/2005/8/layout/hierarchy2"/>
    <dgm:cxn modelId="{17CD6580-B76A-4A9A-8CD6-23B2D7D258F1}" type="presParOf" srcId="{839DA08D-0CDB-424B-B146-B43F753DDE87}" destId="{332AF6C1-6832-4EB6-92D5-FA569375987A}" srcOrd="1" destOrd="0" presId="urn:microsoft.com/office/officeart/2005/8/layout/hierarchy2"/>
    <dgm:cxn modelId="{E9FFFACC-F6AA-4096-A4ED-0ABB7B9A1355}" type="presParOf" srcId="{CC9CAB05-5D0A-48C8-B6B1-ECE71CB563E4}" destId="{AA3D98AB-25F1-4BDA-9728-8DCDAD676ECE}" srcOrd="4" destOrd="0" presId="urn:microsoft.com/office/officeart/2005/8/layout/hierarchy2"/>
    <dgm:cxn modelId="{3F964E49-6D61-4488-917D-198663F89164}" type="presParOf" srcId="{AA3D98AB-25F1-4BDA-9728-8DCDAD676ECE}" destId="{0EC2AFDF-5A7A-494F-8DBC-1A812DE87ED7}" srcOrd="0" destOrd="0" presId="urn:microsoft.com/office/officeart/2005/8/layout/hierarchy2"/>
    <dgm:cxn modelId="{6B14A5E8-9C8F-4EA7-ADB1-F7B02CEA4746}" type="presParOf" srcId="{CC9CAB05-5D0A-48C8-B6B1-ECE71CB563E4}" destId="{817955C6-1CC3-406B-819B-F88BBCDC4177}" srcOrd="5" destOrd="0" presId="urn:microsoft.com/office/officeart/2005/8/layout/hierarchy2"/>
    <dgm:cxn modelId="{E3591EA5-21FC-4423-9BAA-CAEFA16FC6FD}" type="presParOf" srcId="{817955C6-1CC3-406B-819B-F88BBCDC4177}" destId="{4905CC75-902F-42D3-924A-C17DFE4B63CE}" srcOrd="0" destOrd="0" presId="urn:microsoft.com/office/officeart/2005/8/layout/hierarchy2"/>
    <dgm:cxn modelId="{0FC81060-D607-4E71-9CB0-61C43B375F21}" type="presParOf" srcId="{817955C6-1CC3-406B-819B-F88BBCDC4177}" destId="{4E651D65-6927-473B-893D-BAB613414CDB}" srcOrd="1" destOrd="0" presId="urn:microsoft.com/office/officeart/2005/8/layout/hierarchy2"/>
    <dgm:cxn modelId="{63E3D191-AE50-401F-BB49-327E98C71824}" type="presParOf" srcId="{EF37CFF4-059A-4AA1-BFF6-2815BFA58981}" destId="{4CB67555-9B3E-45EC-8278-B6B2CF798330}" srcOrd="2" destOrd="0" presId="urn:microsoft.com/office/officeart/2005/8/layout/hierarchy2"/>
    <dgm:cxn modelId="{01F96B65-5101-42DC-8E7A-8A7250C896D5}" type="presParOf" srcId="{4CB67555-9B3E-45EC-8278-B6B2CF798330}" destId="{57F6E465-2D91-420A-92FB-3615F3681412}" srcOrd="0" destOrd="0" presId="urn:microsoft.com/office/officeart/2005/8/layout/hierarchy2"/>
    <dgm:cxn modelId="{A24D50E4-FF44-42F3-A013-D653E6092647}" type="presParOf" srcId="{EF37CFF4-059A-4AA1-BFF6-2815BFA58981}" destId="{765B2D20-E2CB-4214-B6C3-A86D75DD9FB2}" srcOrd="3" destOrd="0" presId="urn:microsoft.com/office/officeart/2005/8/layout/hierarchy2"/>
    <dgm:cxn modelId="{A46E6DCB-3BDE-402F-BA6E-A6D8D48E6092}" type="presParOf" srcId="{765B2D20-E2CB-4214-B6C3-A86D75DD9FB2}" destId="{301AB9B0-F841-469C-8807-C44B6AA2A22C}" srcOrd="0" destOrd="0" presId="urn:microsoft.com/office/officeart/2005/8/layout/hierarchy2"/>
    <dgm:cxn modelId="{FFFE3D97-BC2A-44C7-801B-A9C82F27F04F}" type="presParOf" srcId="{765B2D20-E2CB-4214-B6C3-A86D75DD9FB2}" destId="{5937D8E1-FB54-4840-83AA-875E34A69F70}" srcOrd="1" destOrd="0" presId="urn:microsoft.com/office/officeart/2005/8/layout/hierarchy2"/>
    <dgm:cxn modelId="{AA6B61CB-B01F-4995-9688-B6F48B1399CF}" type="presParOf" srcId="{5937D8E1-FB54-4840-83AA-875E34A69F70}" destId="{957CFFD7-2FAD-4704-94A1-5C9008174E55}" srcOrd="0" destOrd="0" presId="urn:microsoft.com/office/officeart/2005/8/layout/hierarchy2"/>
    <dgm:cxn modelId="{3A3EEAE8-A7A6-4315-ACA8-B1027CB56528}" type="presParOf" srcId="{957CFFD7-2FAD-4704-94A1-5C9008174E55}" destId="{BD1D7104-A601-4F5D-A6FF-ED99B3A5375D}" srcOrd="0" destOrd="0" presId="urn:microsoft.com/office/officeart/2005/8/layout/hierarchy2"/>
    <dgm:cxn modelId="{67EC9DEF-264C-4975-9491-609E0C1F6B0B}" type="presParOf" srcId="{5937D8E1-FB54-4840-83AA-875E34A69F70}" destId="{48E8C6CF-4BA8-4041-878D-A9BDCFE3B6D4}" srcOrd="1" destOrd="0" presId="urn:microsoft.com/office/officeart/2005/8/layout/hierarchy2"/>
    <dgm:cxn modelId="{7AA7DEA3-7147-414B-888D-01A448A3BED4}" type="presParOf" srcId="{48E8C6CF-4BA8-4041-878D-A9BDCFE3B6D4}" destId="{20A9FC96-C88E-42FB-BBA2-A08F13666DD0}" srcOrd="0" destOrd="0" presId="urn:microsoft.com/office/officeart/2005/8/layout/hierarchy2"/>
    <dgm:cxn modelId="{DDF9443D-C98B-487D-A0BE-0B438228F698}" type="presParOf" srcId="{48E8C6CF-4BA8-4041-878D-A9BDCFE3B6D4}" destId="{1CCF2970-4679-4359-A482-A54954FCA33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977532-EB37-4DD6-AF40-F48EDA79DA7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fr-FR"/>
        </a:p>
      </dgm:t>
    </dgm:pt>
    <dgm:pt modelId="{589AFFC8-C8E6-4F1A-8D29-AD7782388139}">
      <dgm:prSet phldrT="[Texte]"/>
      <dgm:spPr/>
      <dgm:t>
        <a:bodyPr/>
        <a:lstStyle/>
        <a:p>
          <a:r>
            <a:rPr lang="fr-FR" u="sng" dirty="0"/>
            <a:t>Permettre les essais RAFALE</a:t>
          </a:r>
          <a:endParaRPr lang="fr-FR" dirty="0"/>
        </a:p>
      </dgm:t>
    </dgm:pt>
    <dgm:pt modelId="{24B2909C-85CD-4809-9BB1-3AAECB7D13CC}" type="parTrans" cxnId="{729CE2AA-B185-4AAC-8FD2-56DB34391019}">
      <dgm:prSet/>
      <dgm:spPr/>
      <dgm:t>
        <a:bodyPr/>
        <a:lstStyle/>
        <a:p>
          <a:endParaRPr lang="fr-FR"/>
        </a:p>
      </dgm:t>
    </dgm:pt>
    <dgm:pt modelId="{6FCDCF01-610D-4893-9CA9-B9204CA73E45}" type="sibTrans" cxnId="{729CE2AA-B185-4AAC-8FD2-56DB34391019}">
      <dgm:prSet/>
      <dgm:spPr/>
      <dgm:t>
        <a:bodyPr/>
        <a:lstStyle/>
        <a:p>
          <a:endParaRPr lang="fr-FR"/>
        </a:p>
      </dgm:t>
    </dgm:pt>
    <dgm:pt modelId="{DCBAD28E-A676-45AC-96EA-DB553F250855}">
      <dgm:prSet phldrT="[Texte]"/>
      <dgm:spPr/>
      <dgm:t>
        <a:bodyPr/>
        <a:lstStyle/>
        <a:p>
          <a:r>
            <a:rPr lang="fr-FR" dirty="0"/>
            <a:t>Disponibilité équipements</a:t>
          </a:r>
        </a:p>
      </dgm:t>
    </dgm:pt>
    <dgm:pt modelId="{B03CDBDC-B22A-4BFE-9CA1-8EB839C6ED67}" type="parTrans" cxnId="{7700F6BA-EBE3-49B2-8613-A08F758B2E2D}">
      <dgm:prSet/>
      <dgm:spPr>
        <a:ln>
          <a:solidFill>
            <a:schemeClr val="bg1"/>
          </a:solidFill>
        </a:ln>
      </dgm:spPr>
      <dgm:t>
        <a:bodyPr/>
        <a:lstStyle/>
        <a:p>
          <a:endParaRPr lang="fr-FR"/>
        </a:p>
      </dgm:t>
    </dgm:pt>
    <dgm:pt modelId="{AB630D80-7187-4382-B220-455DE57D80A7}" type="sibTrans" cxnId="{7700F6BA-EBE3-49B2-8613-A08F758B2E2D}">
      <dgm:prSet/>
      <dgm:spPr/>
      <dgm:t>
        <a:bodyPr/>
        <a:lstStyle/>
        <a:p>
          <a:endParaRPr lang="fr-FR"/>
        </a:p>
      </dgm:t>
    </dgm:pt>
    <dgm:pt modelId="{8190919E-3FDC-4B9A-898E-B0A9ED23192B}">
      <dgm:prSet phldrT="[Texte]"/>
      <dgm:spPr/>
      <dgm:t>
        <a:bodyPr/>
        <a:lstStyle/>
        <a:p>
          <a:r>
            <a:rPr lang="fr-FR" dirty="0"/>
            <a:t>Cannibaliser des équipements en panne</a:t>
          </a:r>
        </a:p>
      </dgm:t>
    </dgm:pt>
    <dgm:pt modelId="{4E631E28-9E34-45C7-A2EA-46727700A0FA}" type="parTrans" cxnId="{B0D292B9-3457-4C4A-ADE3-72C0D7686BD7}">
      <dgm:prSet/>
      <dgm:spPr>
        <a:ln>
          <a:solidFill>
            <a:schemeClr val="bg1"/>
          </a:solidFill>
        </a:ln>
      </dgm:spPr>
      <dgm:t>
        <a:bodyPr/>
        <a:lstStyle/>
        <a:p>
          <a:endParaRPr lang="fr-FR"/>
        </a:p>
      </dgm:t>
    </dgm:pt>
    <dgm:pt modelId="{54356722-9A61-49D9-BBDF-EF9DBBD4AC8B}" type="sibTrans" cxnId="{B0D292B9-3457-4C4A-ADE3-72C0D7686BD7}">
      <dgm:prSet/>
      <dgm:spPr/>
      <dgm:t>
        <a:bodyPr/>
        <a:lstStyle/>
        <a:p>
          <a:endParaRPr lang="fr-FR"/>
        </a:p>
      </dgm:t>
    </dgm:pt>
    <dgm:pt modelId="{FE075D13-ACD2-42CD-9DB4-B7CCBF07795A}">
      <dgm:prSet phldrT="[Texte]"/>
      <dgm:spPr/>
      <dgm:t>
        <a:bodyPr/>
        <a:lstStyle/>
        <a:p>
          <a:r>
            <a:rPr lang="fr-FR" dirty="0"/>
            <a:t>Passer par un prototypiste</a:t>
          </a:r>
        </a:p>
        <a:p>
          <a:r>
            <a:rPr lang="fr-FR" dirty="0"/>
            <a:t>Pour lancement en un ou deux lots</a:t>
          </a:r>
        </a:p>
      </dgm:t>
    </dgm:pt>
    <dgm:pt modelId="{CFB76F56-AD22-4EBE-800F-E8748E5D8A44}" type="parTrans" cxnId="{6779920B-2291-436D-B55A-2E2BC8DC5B18}">
      <dgm:prSet/>
      <dgm:spPr>
        <a:ln>
          <a:solidFill>
            <a:schemeClr val="bg1"/>
          </a:solidFill>
        </a:ln>
      </dgm:spPr>
      <dgm:t>
        <a:bodyPr/>
        <a:lstStyle/>
        <a:p>
          <a:endParaRPr lang="fr-FR"/>
        </a:p>
      </dgm:t>
    </dgm:pt>
    <dgm:pt modelId="{ECFCEE4B-17FB-4871-AC45-A5FEE88A27D7}" type="sibTrans" cxnId="{6779920B-2291-436D-B55A-2E2BC8DC5B18}">
      <dgm:prSet/>
      <dgm:spPr/>
      <dgm:t>
        <a:bodyPr/>
        <a:lstStyle/>
        <a:p>
          <a:endParaRPr lang="fr-FR"/>
        </a:p>
      </dgm:t>
    </dgm:pt>
    <dgm:pt modelId="{DD871747-95B6-4C2D-ADBC-16F000899960}">
      <dgm:prSet phldrT="[Texte]"/>
      <dgm:spPr/>
      <dgm:t>
        <a:bodyPr/>
        <a:lstStyle/>
        <a:p>
          <a:r>
            <a:rPr lang="fr-FR" dirty="0"/>
            <a:t>Récupération cartes du proto RQE </a:t>
          </a:r>
        </a:p>
      </dgm:t>
    </dgm:pt>
    <dgm:pt modelId="{4128C975-524A-4715-87C0-7FED0F95313D}" type="parTrans" cxnId="{336E888D-E4C6-41CA-BCD8-9C8D85453FE2}">
      <dgm:prSet/>
      <dgm:spPr>
        <a:ln>
          <a:solidFill>
            <a:schemeClr val="bg1"/>
          </a:solidFill>
        </a:ln>
      </dgm:spPr>
      <dgm:t>
        <a:bodyPr/>
        <a:lstStyle/>
        <a:p>
          <a:endParaRPr lang="fr-FR"/>
        </a:p>
      </dgm:t>
    </dgm:pt>
    <dgm:pt modelId="{FA773AAC-1E15-46FD-9B2D-8D2C5A39AEBB}" type="sibTrans" cxnId="{336E888D-E4C6-41CA-BCD8-9C8D85453FE2}">
      <dgm:prSet/>
      <dgm:spPr/>
      <dgm:t>
        <a:bodyPr/>
        <a:lstStyle/>
        <a:p>
          <a:endParaRPr lang="fr-FR"/>
        </a:p>
      </dgm:t>
    </dgm:pt>
    <dgm:pt modelId="{3D137F23-9F74-4DB0-A832-7EA1DE796661}">
      <dgm:prSet phldrT="[Texte]"/>
      <dgm:spPr/>
      <dgm:t>
        <a:bodyPr/>
        <a:lstStyle/>
        <a:p>
          <a:r>
            <a:rPr lang="fr-FR" dirty="0"/>
            <a:t>Equipement disponible fin juin 2024</a:t>
          </a:r>
        </a:p>
      </dgm:t>
    </dgm:pt>
    <dgm:pt modelId="{3E751DA3-FDFF-4468-ACDD-88DA6D178847}" type="parTrans" cxnId="{4285624F-A6E7-4F89-8F47-5BFB820C0DC3}">
      <dgm:prSet/>
      <dgm:spPr/>
      <dgm:t>
        <a:bodyPr/>
        <a:lstStyle/>
        <a:p>
          <a:endParaRPr lang="fr-FR"/>
        </a:p>
      </dgm:t>
    </dgm:pt>
    <dgm:pt modelId="{B8D71CFB-0BF0-49B0-A71B-19A7D37FBF50}" type="sibTrans" cxnId="{4285624F-A6E7-4F89-8F47-5BFB820C0DC3}">
      <dgm:prSet/>
      <dgm:spPr/>
      <dgm:t>
        <a:bodyPr/>
        <a:lstStyle/>
        <a:p>
          <a:endParaRPr lang="fr-FR"/>
        </a:p>
      </dgm:t>
    </dgm:pt>
    <dgm:pt modelId="{A7C25F91-2888-4BBD-8A54-848B3EA2CBF4}">
      <dgm:prSet phldrT="[Texte]"/>
      <dgm:spPr/>
      <dgm:t>
        <a:bodyPr/>
        <a:lstStyle/>
        <a:p>
          <a:r>
            <a:rPr lang="fr-FR" dirty="0"/>
            <a:t>Intervention </a:t>
          </a:r>
          <a:r>
            <a:rPr lang="fr-FR" dirty="0" err="1"/>
            <a:t>Avantix</a:t>
          </a:r>
          <a:r>
            <a:rPr lang="fr-FR" dirty="0"/>
            <a:t> le 31/01</a:t>
          </a:r>
        </a:p>
      </dgm:t>
    </dgm:pt>
    <dgm:pt modelId="{9CF9BBAB-0A9A-4EDC-BCE4-1D22FE72F615}" type="parTrans" cxnId="{19339EDE-CA4F-422B-80FF-C0010ECA0BAF}">
      <dgm:prSet/>
      <dgm:spPr>
        <a:ln>
          <a:solidFill>
            <a:schemeClr val="bg1"/>
          </a:solidFill>
        </a:ln>
      </dgm:spPr>
      <dgm:t>
        <a:bodyPr/>
        <a:lstStyle/>
        <a:p>
          <a:endParaRPr lang="fr-FR"/>
        </a:p>
      </dgm:t>
    </dgm:pt>
    <dgm:pt modelId="{ABD79F1A-F96F-410D-A9DA-F6689115DE25}" type="sibTrans" cxnId="{19339EDE-CA4F-422B-80FF-C0010ECA0BAF}">
      <dgm:prSet/>
      <dgm:spPr/>
      <dgm:t>
        <a:bodyPr/>
        <a:lstStyle/>
        <a:p>
          <a:endParaRPr lang="fr-FR"/>
        </a:p>
      </dgm:t>
    </dgm:pt>
    <dgm:pt modelId="{6B81B944-C28C-4237-9A9F-8ACBF84721ED}">
      <dgm:prSet phldrT="[Texte]"/>
      <dgm:spPr/>
      <dgm:t>
        <a:bodyPr/>
        <a:lstStyle/>
        <a:p>
          <a:r>
            <a:rPr lang="fr-FR" dirty="0"/>
            <a:t>Lancement d’un seul lot</a:t>
          </a:r>
        </a:p>
      </dgm:t>
    </dgm:pt>
    <dgm:pt modelId="{2821FF69-28FE-4CB7-853A-573B3A1C4436}" type="sibTrans" cxnId="{57A007F5-C6DA-4B98-AE3A-C43AAF3A303C}">
      <dgm:prSet/>
      <dgm:spPr/>
      <dgm:t>
        <a:bodyPr/>
        <a:lstStyle/>
        <a:p>
          <a:endParaRPr lang="fr-FR"/>
        </a:p>
      </dgm:t>
    </dgm:pt>
    <dgm:pt modelId="{F181A7C9-145C-409D-93CE-0E0DF44BB2CA}" type="parTrans" cxnId="{57A007F5-C6DA-4B98-AE3A-C43AAF3A303C}">
      <dgm:prSet/>
      <dgm:spPr>
        <a:ln>
          <a:solidFill>
            <a:schemeClr val="bg1"/>
          </a:solidFill>
        </a:ln>
      </dgm:spPr>
      <dgm:t>
        <a:bodyPr/>
        <a:lstStyle/>
        <a:p>
          <a:endParaRPr lang="fr-FR"/>
        </a:p>
      </dgm:t>
    </dgm:pt>
    <dgm:pt modelId="{91355A8C-D4CA-449A-ABAD-AF7910E62BD1}">
      <dgm:prSet phldrT="[Texte]"/>
      <dgm:spPr/>
      <dgm:t>
        <a:bodyPr/>
        <a:lstStyle/>
        <a:p>
          <a:r>
            <a:rPr lang="fr-FR" dirty="0"/>
            <a:t>Supprimer la contrainte DR-SF pour le PCB</a:t>
          </a:r>
        </a:p>
      </dgm:t>
    </dgm:pt>
    <dgm:pt modelId="{5EB10FC6-6B24-423D-B5F4-3934B8756DF8}" type="parTrans" cxnId="{D17551A8-406E-4230-8321-512E3FC71261}">
      <dgm:prSet/>
      <dgm:spPr>
        <a:ln>
          <a:solidFill>
            <a:schemeClr val="bg1"/>
          </a:solidFill>
        </a:ln>
      </dgm:spPr>
      <dgm:t>
        <a:bodyPr/>
        <a:lstStyle/>
        <a:p>
          <a:endParaRPr lang="fr-FR"/>
        </a:p>
      </dgm:t>
    </dgm:pt>
    <dgm:pt modelId="{0EE0EF50-8A47-4691-A899-BC72C6BE39C4}" type="sibTrans" cxnId="{D17551A8-406E-4230-8321-512E3FC71261}">
      <dgm:prSet/>
      <dgm:spPr/>
      <dgm:t>
        <a:bodyPr/>
        <a:lstStyle/>
        <a:p>
          <a:endParaRPr lang="fr-FR"/>
        </a:p>
      </dgm:t>
    </dgm:pt>
    <dgm:pt modelId="{F6254FF0-7B7D-4C36-A4A9-130293574582}">
      <dgm:prSet phldrT="[Texte]"/>
      <dgm:spPr/>
      <dgm:t>
        <a:bodyPr/>
        <a:lstStyle/>
        <a:p>
          <a:r>
            <a:rPr lang="fr-FR" dirty="0"/>
            <a:t>Lancement en deux lots de cartes</a:t>
          </a:r>
        </a:p>
      </dgm:t>
    </dgm:pt>
    <dgm:pt modelId="{7107C288-2A77-49A8-AE07-C6A53CD72B3C}" type="sibTrans" cxnId="{7C82DB68-5D0B-4825-AEF1-982B2A7FEB23}">
      <dgm:prSet/>
      <dgm:spPr/>
      <dgm:t>
        <a:bodyPr/>
        <a:lstStyle/>
        <a:p>
          <a:endParaRPr lang="fr-FR"/>
        </a:p>
      </dgm:t>
    </dgm:pt>
    <dgm:pt modelId="{9FB357C9-D934-4C05-91DD-7F74854FF784}" type="parTrans" cxnId="{7C82DB68-5D0B-4825-AEF1-982B2A7FEB23}">
      <dgm:prSet/>
      <dgm:spPr>
        <a:ln>
          <a:solidFill>
            <a:schemeClr val="bg1"/>
          </a:solidFill>
        </a:ln>
      </dgm:spPr>
      <dgm:t>
        <a:bodyPr/>
        <a:lstStyle/>
        <a:p>
          <a:endParaRPr lang="fr-FR"/>
        </a:p>
      </dgm:t>
    </dgm:pt>
    <dgm:pt modelId="{D41A9693-795A-45BF-8E2C-BEE2AB51460A}" type="pres">
      <dgm:prSet presAssocID="{52977532-EB37-4DD6-AF40-F48EDA79DA7E}" presName="diagram" presStyleCnt="0">
        <dgm:presLayoutVars>
          <dgm:chPref val="1"/>
          <dgm:dir/>
          <dgm:animOne val="branch"/>
          <dgm:animLvl val="lvl"/>
          <dgm:resizeHandles val="exact"/>
        </dgm:presLayoutVars>
      </dgm:prSet>
      <dgm:spPr/>
    </dgm:pt>
    <dgm:pt modelId="{955990A0-2DED-4F4E-808E-BE2D1925FF7B}" type="pres">
      <dgm:prSet presAssocID="{589AFFC8-C8E6-4F1A-8D29-AD7782388139}" presName="root1" presStyleCnt="0"/>
      <dgm:spPr/>
    </dgm:pt>
    <dgm:pt modelId="{D3F7F88D-C62E-45F0-9366-530CCF09A832}" type="pres">
      <dgm:prSet presAssocID="{589AFFC8-C8E6-4F1A-8D29-AD7782388139}" presName="LevelOneTextNode" presStyleLbl="node0" presStyleIdx="0" presStyleCnt="1" custLinFactNeighborX="-475" custLinFactNeighborY="-77853">
        <dgm:presLayoutVars>
          <dgm:chPref val="3"/>
        </dgm:presLayoutVars>
      </dgm:prSet>
      <dgm:spPr/>
    </dgm:pt>
    <dgm:pt modelId="{EF37CFF4-059A-4AA1-BFF6-2815BFA58981}" type="pres">
      <dgm:prSet presAssocID="{589AFFC8-C8E6-4F1A-8D29-AD7782388139}" presName="level2hierChild" presStyleCnt="0"/>
      <dgm:spPr/>
    </dgm:pt>
    <dgm:pt modelId="{C3D44385-3613-4338-908F-0B34837FAC46}" type="pres">
      <dgm:prSet presAssocID="{B03CDBDC-B22A-4BFE-9CA1-8EB839C6ED67}" presName="conn2-1" presStyleLbl="parChTrans1D2" presStyleIdx="0" presStyleCnt="2"/>
      <dgm:spPr/>
    </dgm:pt>
    <dgm:pt modelId="{411FED3C-2548-4799-8199-D4AB02FDCC87}" type="pres">
      <dgm:prSet presAssocID="{B03CDBDC-B22A-4BFE-9CA1-8EB839C6ED67}" presName="connTx" presStyleLbl="parChTrans1D2" presStyleIdx="0" presStyleCnt="2"/>
      <dgm:spPr/>
    </dgm:pt>
    <dgm:pt modelId="{4D0C3209-51A1-4416-A1A9-8F7D9106599A}" type="pres">
      <dgm:prSet presAssocID="{DCBAD28E-A676-45AC-96EA-DB553F250855}" presName="root2" presStyleCnt="0"/>
      <dgm:spPr/>
    </dgm:pt>
    <dgm:pt modelId="{11060B74-D678-4C87-969F-4CDAEE0A1113}" type="pres">
      <dgm:prSet presAssocID="{DCBAD28E-A676-45AC-96EA-DB553F250855}" presName="LevelTwoTextNode" presStyleLbl="node2" presStyleIdx="0" presStyleCnt="2" custLinFactY="-2522" custLinFactNeighborX="-21113" custLinFactNeighborY="-100000">
        <dgm:presLayoutVars>
          <dgm:chPref val="3"/>
        </dgm:presLayoutVars>
      </dgm:prSet>
      <dgm:spPr>
        <a:prstGeom prst="rect">
          <a:avLst/>
        </a:prstGeom>
      </dgm:spPr>
    </dgm:pt>
    <dgm:pt modelId="{0BCC2517-F7DF-45F7-9100-A69406FEEBD8}" type="pres">
      <dgm:prSet presAssocID="{DCBAD28E-A676-45AC-96EA-DB553F250855}" presName="level3hierChild" presStyleCnt="0"/>
      <dgm:spPr/>
    </dgm:pt>
    <dgm:pt modelId="{A633AADE-BE7F-4CDE-A448-432DB46A8A6F}" type="pres">
      <dgm:prSet presAssocID="{4E631E28-9E34-45C7-A2EA-46727700A0FA}" presName="conn2-1" presStyleLbl="parChTrans1D3" presStyleIdx="0" presStyleCnt="3"/>
      <dgm:spPr/>
    </dgm:pt>
    <dgm:pt modelId="{CE1A38FB-28D8-4ABB-83A6-DA613C97C341}" type="pres">
      <dgm:prSet presAssocID="{4E631E28-9E34-45C7-A2EA-46727700A0FA}" presName="connTx" presStyleLbl="parChTrans1D3" presStyleIdx="0" presStyleCnt="3"/>
      <dgm:spPr/>
    </dgm:pt>
    <dgm:pt modelId="{0667C1AD-15B3-4D7C-B86A-7BD1A2B220B8}" type="pres">
      <dgm:prSet presAssocID="{8190919E-3FDC-4B9A-898E-B0A9ED23192B}" presName="root2" presStyleCnt="0"/>
      <dgm:spPr/>
    </dgm:pt>
    <dgm:pt modelId="{56C57643-2651-46E7-86B6-9D21A4F6FF44}" type="pres">
      <dgm:prSet presAssocID="{8190919E-3FDC-4B9A-898E-B0A9ED23192B}" presName="LevelTwoTextNode" presStyleLbl="node3" presStyleIdx="0" presStyleCnt="3" custLinFactY="-3886" custLinFactNeighborX="-23125" custLinFactNeighborY="-100000">
        <dgm:presLayoutVars>
          <dgm:chPref val="3"/>
        </dgm:presLayoutVars>
      </dgm:prSet>
      <dgm:spPr>
        <a:prstGeom prst="flowChartConnector">
          <a:avLst/>
        </a:prstGeom>
      </dgm:spPr>
    </dgm:pt>
    <dgm:pt modelId="{CCA684F1-B2A6-414D-B775-05C5D88575F5}" type="pres">
      <dgm:prSet presAssocID="{8190919E-3FDC-4B9A-898E-B0A9ED23192B}" presName="level3hierChild" presStyleCnt="0"/>
      <dgm:spPr/>
    </dgm:pt>
    <dgm:pt modelId="{811F35FC-EB6C-4C0A-AAE6-690A7E50BE50}" type="pres">
      <dgm:prSet presAssocID="{9CF9BBAB-0A9A-4EDC-BCE4-1D22FE72F615}" presName="conn2-1" presStyleLbl="parChTrans1D4" presStyleIdx="0" presStyleCnt="4"/>
      <dgm:spPr/>
    </dgm:pt>
    <dgm:pt modelId="{7912ED7A-9E4F-4E10-BADE-DF492F41865C}" type="pres">
      <dgm:prSet presAssocID="{9CF9BBAB-0A9A-4EDC-BCE4-1D22FE72F615}" presName="connTx" presStyleLbl="parChTrans1D4" presStyleIdx="0" presStyleCnt="4"/>
      <dgm:spPr/>
    </dgm:pt>
    <dgm:pt modelId="{1CCC1E31-360C-4BBE-8CB3-9EF895E81E86}" type="pres">
      <dgm:prSet presAssocID="{A7C25F91-2888-4BBD-8A54-848B3EA2CBF4}" presName="root2" presStyleCnt="0"/>
      <dgm:spPr/>
    </dgm:pt>
    <dgm:pt modelId="{A2915D28-BA6E-41A2-B3FA-5E61865B96A0}" type="pres">
      <dgm:prSet presAssocID="{A7C25F91-2888-4BBD-8A54-848B3EA2CBF4}" presName="LevelTwoTextNode" presStyleLbl="node4" presStyleIdx="0" presStyleCnt="4" custFlipHor="1" custLinFactY="-10968" custLinFactNeighborX="486" custLinFactNeighborY="-100000">
        <dgm:presLayoutVars>
          <dgm:chPref val="3"/>
        </dgm:presLayoutVars>
      </dgm:prSet>
      <dgm:spPr>
        <a:prstGeom prst="homePlate">
          <a:avLst/>
        </a:prstGeom>
      </dgm:spPr>
    </dgm:pt>
    <dgm:pt modelId="{B08C29A7-53CA-4290-9576-52A06E9D0B50}" type="pres">
      <dgm:prSet presAssocID="{A7C25F91-2888-4BBD-8A54-848B3EA2CBF4}" presName="level3hierChild" presStyleCnt="0"/>
      <dgm:spPr/>
    </dgm:pt>
    <dgm:pt modelId="{B827D5F9-60E3-41A2-98E4-02895D140E54}" type="pres">
      <dgm:prSet presAssocID="{CFB76F56-AD22-4EBE-800F-E8748E5D8A44}" presName="conn2-1" presStyleLbl="parChTrans1D3" presStyleIdx="1" presStyleCnt="3"/>
      <dgm:spPr/>
    </dgm:pt>
    <dgm:pt modelId="{D98DC2B2-5EBD-415A-A905-BB274E518DD5}" type="pres">
      <dgm:prSet presAssocID="{CFB76F56-AD22-4EBE-800F-E8748E5D8A44}" presName="connTx" presStyleLbl="parChTrans1D3" presStyleIdx="1" presStyleCnt="3"/>
      <dgm:spPr/>
    </dgm:pt>
    <dgm:pt modelId="{7D8772FA-46E5-4FAC-8854-23A8386B6F44}" type="pres">
      <dgm:prSet presAssocID="{FE075D13-ACD2-42CD-9DB4-B7CCBF07795A}" presName="root2" presStyleCnt="0"/>
      <dgm:spPr/>
    </dgm:pt>
    <dgm:pt modelId="{1CD330B8-BE8B-4330-90FD-6BB1C34B6BA7}" type="pres">
      <dgm:prSet presAssocID="{FE075D13-ACD2-42CD-9DB4-B7CCBF07795A}" presName="LevelTwoTextNode" presStyleLbl="node3" presStyleIdx="1" presStyleCnt="3" custLinFactNeighborX="-57140" custLinFactNeighborY="3041">
        <dgm:presLayoutVars>
          <dgm:chPref val="3"/>
        </dgm:presLayoutVars>
      </dgm:prSet>
      <dgm:spPr>
        <a:prstGeom prst="flowChartConnector">
          <a:avLst/>
        </a:prstGeom>
      </dgm:spPr>
    </dgm:pt>
    <dgm:pt modelId="{CC9CAB05-5D0A-48C8-B6B1-ECE71CB563E4}" type="pres">
      <dgm:prSet presAssocID="{FE075D13-ACD2-42CD-9DB4-B7CCBF07795A}" presName="level3hierChild" presStyleCnt="0"/>
      <dgm:spPr/>
    </dgm:pt>
    <dgm:pt modelId="{95B4E675-764D-43C9-A48A-97E0BF159EB0}" type="pres">
      <dgm:prSet presAssocID="{F181A7C9-145C-409D-93CE-0E0DF44BB2CA}" presName="conn2-1" presStyleLbl="parChTrans1D4" presStyleIdx="1" presStyleCnt="4"/>
      <dgm:spPr/>
    </dgm:pt>
    <dgm:pt modelId="{E67C1BD2-A25B-4E4C-A3EC-643957C62274}" type="pres">
      <dgm:prSet presAssocID="{F181A7C9-145C-409D-93CE-0E0DF44BB2CA}" presName="connTx" presStyleLbl="parChTrans1D4" presStyleIdx="1" presStyleCnt="4"/>
      <dgm:spPr/>
    </dgm:pt>
    <dgm:pt modelId="{87DDE699-3811-48C0-80F8-A6E9A00573F8}" type="pres">
      <dgm:prSet presAssocID="{6B81B944-C28C-4237-9A9F-8ACBF84721ED}" presName="root2" presStyleCnt="0"/>
      <dgm:spPr/>
    </dgm:pt>
    <dgm:pt modelId="{1161C6B7-54EE-4E3A-BFF2-0939DA61C098}" type="pres">
      <dgm:prSet presAssocID="{6B81B944-C28C-4237-9A9F-8ACBF84721ED}" presName="LevelTwoTextNode" presStyleLbl="node4" presStyleIdx="1" presStyleCnt="4" custFlipHor="1" custScaleY="53245" custLinFactNeighborX="37" custLinFactNeighborY="-20148">
        <dgm:presLayoutVars>
          <dgm:chPref val="3"/>
        </dgm:presLayoutVars>
      </dgm:prSet>
      <dgm:spPr>
        <a:prstGeom prst="homePlate">
          <a:avLst/>
        </a:prstGeom>
      </dgm:spPr>
    </dgm:pt>
    <dgm:pt modelId="{09A07E42-274A-47A9-A178-B82AA1158C1C}" type="pres">
      <dgm:prSet presAssocID="{6B81B944-C28C-4237-9A9F-8ACBF84721ED}" presName="level3hierChild" presStyleCnt="0"/>
      <dgm:spPr/>
    </dgm:pt>
    <dgm:pt modelId="{92020B5F-5F8D-4E61-9943-AB1E53425044}" type="pres">
      <dgm:prSet presAssocID="{9FB357C9-D934-4C05-91DD-7F74854FF784}" presName="conn2-1" presStyleLbl="parChTrans1D4" presStyleIdx="2" presStyleCnt="4"/>
      <dgm:spPr/>
    </dgm:pt>
    <dgm:pt modelId="{09DBEB6B-BB24-494C-B115-2BF9C4244B68}" type="pres">
      <dgm:prSet presAssocID="{9FB357C9-D934-4C05-91DD-7F74854FF784}" presName="connTx" presStyleLbl="parChTrans1D4" presStyleIdx="2" presStyleCnt="4"/>
      <dgm:spPr/>
    </dgm:pt>
    <dgm:pt modelId="{839DA08D-0CDB-424B-B146-B43F753DDE87}" type="pres">
      <dgm:prSet presAssocID="{F6254FF0-7B7D-4C36-A4A9-130293574582}" presName="root2" presStyleCnt="0"/>
      <dgm:spPr/>
    </dgm:pt>
    <dgm:pt modelId="{42ED6D0D-3F57-4A77-A17E-D7D0CE8D5E3C}" type="pres">
      <dgm:prSet presAssocID="{F6254FF0-7B7D-4C36-A4A9-130293574582}" presName="LevelTwoTextNode" presStyleLbl="node4" presStyleIdx="2" presStyleCnt="4" custFlipHor="1" custScaleY="61895">
        <dgm:presLayoutVars>
          <dgm:chPref val="3"/>
        </dgm:presLayoutVars>
      </dgm:prSet>
      <dgm:spPr>
        <a:prstGeom prst="homePlate">
          <a:avLst/>
        </a:prstGeom>
      </dgm:spPr>
    </dgm:pt>
    <dgm:pt modelId="{332AF6C1-6832-4EB6-92D5-FA569375987A}" type="pres">
      <dgm:prSet presAssocID="{F6254FF0-7B7D-4C36-A4A9-130293574582}" presName="level3hierChild" presStyleCnt="0"/>
      <dgm:spPr/>
    </dgm:pt>
    <dgm:pt modelId="{AA3D98AB-25F1-4BDA-9728-8DCDAD676ECE}" type="pres">
      <dgm:prSet presAssocID="{5EB10FC6-6B24-423D-B5F4-3934B8756DF8}" presName="conn2-1" presStyleLbl="parChTrans1D4" presStyleIdx="3" presStyleCnt="4"/>
      <dgm:spPr/>
    </dgm:pt>
    <dgm:pt modelId="{0EC2AFDF-5A7A-494F-8DBC-1A812DE87ED7}" type="pres">
      <dgm:prSet presAssocID="{5EB10FC6-6B24-423D-B5F4-3934B8756DF8}" presName="connTx" presStyleLbl="parChTrans1D4" presStyleIdx="3" presStyleCnt="4"/>
      <dgm:spPr/>
    </dgm:pt>
    <dgm:pt modelId="{817955C6-1CC3-406B-819B-F88BBCDC4177}" type="pres">
      <dgm:prSet presAssocID="{91355A8C-D4CA-449A-ABAD-AF7910E62BD1}" presName="root2" presStyleCnt="0"/>
      <dgm:spPr/>
    </dgm:pt>
    <dgm:pt modelId="{4905CC75-902F-42D3-924A-C17DFE4B63CE}" type="pres">
      <dgm:prSet presAssocID="{91355A8C-D4CA-449A-ABAD-AF7910E62BD1}" presName="LevelTwoTextNode" presStyleLbl="node4" presStyleIdx="3" presStyleCnt="4" custFlipHor="1" custScaleY="53396">
        <dgm:presLayoutVars>
          <dgm:chPref val="3"/>
        </dgm:presLayoutVars>
      </dgm:prSet>
      <dgm:spPr>
        <a:prstGeom prst="homePlate">
          <a:avLst/>
        </a:prstGeom>
      </dgm:spPr>
    </dgm:pt>
    <dgm:pt modelId="{4E651D65-6927-473B-893D-BAB613414CDB}" type="pres">
      <dgm:prSet presAssocID="{91355A8C-D4CA-449A-ABAD-AF7910E62BD1}" presName="level3hierChild" presStyleCnt="0"/>
      <dgm:spPr/>
    </dgm:pt>
    <dgm:pt modelId="{4CB67555-9B3E-45EC-8278-B6B2CF798330}" type="pres">
      <dgm:prSet presAssocID="{4128C975-524A-4715-87C0-7FED0F95313D}" presName="conn2-1" presStyleLbl="parChTrans1D2" presStyleIdx="1" presStyleCnt="2"/>
      <dgm:spPr/>
    </dgm:pt>
    <dgm:pt modelId="{57F6E465-2D91-420A-92FB-3615F3681412}" type="pres">
      <dgm:prSet presAssocID="{4128C975-524A-4715-87C0-7FED0F95313D}" presName="connTx" presStyleLbl="parChTrans1D2" presStyleIdx="1" presStyleCnt="2"/>
      <dgm:spPr/>
    </dgm:pt>
    <dgm:pt modelId="{765B2D20-E2CB-4214-B6C3-A86D75DD9FB2}" type="pres">
      <dgm:prSet presAssocID="{DD871747-95B6-4C2D-ADBC-16F000899960}" presName="root2" presStyleCnt="0"/>
      <dgm:spPr/>
    </dgm:pt>
    <dgm:pt modelId="{301AB9B0-F841-469C-8807-C44B6AA2A22C}" type="pres">
      <dgm:prSet presAssocID="{DD871747-95B6-4C2D-ADBC-16F000899960}" presName="LevelTwoTextNode" presStyleLbl="node2" presStyleIdx="1" presStyleCnt="2" custLinFactNeighborX="-9426" custLinFactNeighborY="47853">
        <dgm:presLayoutVars>
          <dgm:chPref val="3"/>
        </dgm:presLayoutVars>
      </dgm:prSet>
      <dgm:spPr>
        <a:prstGeom prst="rect">
          <a:avLst/>
        </a:prstGeom>
      </dgm:spPr>
    </dgm:pt>
    <dgm:pt modelId="{5937D8E1-FB54-4840-83AA-875E34A69F70}" type="pres">
      <dgm:prSet presAssocID="{DD871747-95B6-4C2D-ADBC-16F000899960}" presName="level3hierChild" presStyleCnt="0"/>
      <dgm:spPr/>
    </dgm:pt>
    <dgm:pt modelId="{957CFFD7-2FAD-4704-94A1-5C9008174E55}" type="pres">
      <dgm:prSet presAssocID="{3E751DA3-FDFF-4468-ACDD-88DA6D178847}" presName="conn2-1" presStyleLbl="parChTrans1D3" presStyleIdx="2" presStyleCnt="3"/>
      <dgm:spPr/>
    </dgm:pt>
    <dgm:pt modelId="{BD1D7104-A601-4F5D-A6FF-ED99B3A5375D}" type="pres">
      <dgm:prSet presAssocID="{3E751DA3-FDFF-4468-ACDD-88DA6D178847}" presName="connTx" presStyleLbl="parChTrans1D3" presStyleIdx="2" presStyleCnt="3"/>
      <dgm:spPr/>
    </dgm:pt>
    <dgm:pt modelId="{48E8C6CF-4BA8-4041-878D-A9BDCFE3B6D4}" type="pres">
      <dgm:prSet presAssocID="{3D137F23-9F74-4DB0-A832-7EA1DE796661}" presName="root2" presStyleCnt="0"/>
      <dgm:spPr/>
    </dgm:pt>
    <dgm:pt modelId="{20A9FC96-C88E-42FB-BBA2-A08F13666DD0}" type="pres">
      <dgm:prSet presAssocID="{3D137F23-9F74-4DB0-A832-7EA1DE796661}" presName="LevelTwoTextNode" presStyleLbl="node3" presStyleIdx="2" presStyleCnt="3" custFlipHor="1" custLinFactX="40006" custLinFactNeighborX="100000" custLinFactNeighborY="47925">
        <dgm:presLayoutVars>
          <dgm:chPref val="3"/>
        </dgm:presLayoutVars>
      </dgm:prSet>
      <dgm:spPr>
        <a:prstGeom prst="homePlate">
          <a:avLst/>
        </a:prstGeom>
      </dgm:spPr>
    </dgm:pt>
    <dgm:pt modelId="{1CCF2970-4679-4359-A482-A54954FCA334}" type="pres">
      <dgm:prSet presAssocID="{3D137F23-9F74-4DB0-A832-7EA1DE796661}" presName="level3hierChild" presStyleCnt="0"/>
      <dgm:spPr/>
    </dgm:pt>
  </dgm:ptLst>
  <dgm:cxnLst>
    <dgm:cxn modelId="{6779920B-2291-436D-B55A-2E2BC8DC5B18}" srcId="{DCBAD28E-A676-45AC-96EA-DB553F250855}" destId="{FE075D13-ACD2-42CD-9DB4-B7CCBF07795A}" srcOrd="1" destOrd="0" parTransId="{CFB76F56-AD22-4EBE-800F-E8748E5D8A44}" sibTransId="{ECFCEE4B-17FB-4871-AC45-A5FEE88A27D7}"/>
    <dgm:cxn modelId="{63C8430C-FB87-46BD-A386-208E98D96AB5}" type="presOf" srcId="{9FB357C9-D934-4C05-91DD-7F74854FF784}" destId="{92020B5F-5F8D-4E61-9943-AB1E53425044}" srcOrd="0" destOrd="0" presId="urn:microsoft.com/office/officeart/2005/8/layout/hierarchy2"/>
    <dgm:cxn modelId="{F4396810-E497-4118-B346-A46999B516E5}" type="presOf" srcId="{4E631E28-9E34-45C7-A2EA-46727700A0FA}" destId="{A633AADE-BE7F-4CDE-A448-432DB46A8A6F}" srcOrd="0" destOrd="0" presId="urn:microsoft.com/office/officeart/2005/8/layout/hierarchy2"/>
    <dgm:cxn modelId="{93B54F26-A3FC-43A7-994A-B1FB85EF51C4}" type="presOf" srcId="{F181A7C9-145C-409D-93CE-0E0DF44BB2CA}" destId="{E67C1BD2-A25B-4E4C-A3EC-643957C62274}" srcOrd="1" destOrd="0" presId="urn:microsoft.com/office/officeart/2005/8/layout/hierarchy2"/>
    <dgm:cxn modelId="{8D82E227-422A-46C7-8BA5-0568D3846ECB}" type="presOf" srcId="{CFB76F56-AD22-4EBE-800F-E8748E5D8A44}" destId="{B827D5F9-60E3-41A2-98E4-02895D140E54}" srcOrd="0" destOrd="0" presId="urn:microsoft.com/office/officeart/2005/8/layout/hierarchy2"/>
    <dgm:cxn modelId="{AA405E2E-54F2-43E7-9380-1BD16E0488F1}" type="presOf" srcId="{F6254FF0-7B7D-4C36-A4A9-130293574582}" destId="{42ED6D0D-3F57-4A77-A17E-D7D0CE8D5E3C}" srcOrd="0" destOrd="0" presId="urn:microsoft.com/office/officeart/2005/8/layout/hierarchy2"/>
    <dgm:cxn modelId="{E82F7D31-FA4F-43A7-A531-CACFA3DA34C4}" type="presOf" srcId="{CFB76F56-AD22-4EBE-800F-E8748E5D8A44}" destId="{D98DC2B2-5EBD-415A-A905-BB274E518DD5}" srcOrd="1" destOrd="0" presId="urn:microsoft.com/office/officeart/2005/8/layout/hierarchy2"/>
    <dgm:cxn modelId="{DDEEEF31-64C3-4C6E-97B5-49FC962E3CEC}" type="presOf" srcId="{B03CDBDC-B22A-4BFE-9CA1-8EB839C6ED67}" destId="{411FED3C-2548-4799-8199-D4AB02FDCC87}" srcOrd="1" destOrd="0" presId="urn:microsoft.com/office/officeart/2005/8/layout/hierarchy2"/>
    <dgm:cxn modelId="{63E99535-475E-4DA1-87D7-E76100D6A46E}" type="presOf" srcId="{6B81B944-C28C-4237-9A9F-8ACBF84721ED}" destId="{1161C6B7-54EE-4E3A-BFF2-0939DA61C098}" srcOrd="0" destOrd="0" presId="urn:microsoft.com/office/officeart/2005/8/layout/hierarchy2"/>
    <dgm:cxn modelId="{D6252C36-893A-417B-BC7D-8D5570161560}" type="presOf" srcId="{3D137F23-9F74-4DB0-A832-7EA1DE796661}" destId="{20A9FC96-C88E-42FB-BBA2-A08F13666DD0}" srcOrd="0" destOrd="0" presId="urn:microsoft.com/office/officeart/2005/8/layout/hierarchy2"/>
    <dgm:cxn modelId="{2060BC37-44A0-4316-B973-069B5D0564AD}" type="presOf" srcId="{8190919E-3FDC-4B9A-898E-B0A9ED23192B}" destId="{56C57643-2651-46E7-86B6-9D21A4F6FF44}" srcOrd="0" destOrd="0" presId="urn:microsoft.com/office/officeart/2005/8/layout/hierarchy2"/>
    <dgm:cxn modelId="{433DF137-569C-41B9-B7EB-1499C572D43D}" type="presOf" srcId="{91355A8C-D4CA-449A-ABAD-AF7910E62BD1}" destId="{4905CC75-902F-42D3-924A-C17DFE4B63CE}" srcOrd="0" destOrd="0" presId="urn:microsoft.com/office/officeart/2005/8/layout/hierarchy2"/>
    <dgm:cxn modelId="{4C13B83A-7B1D-49F2-9628-AB4E16A062D3}" type="presOf" srcId="{DD871747-95B6-4C2D-ADBC-16F000899960}" destId="{301AB9B0-F841-469C-8807-C44B6AA2A22C}" srcOrd="0" destOrd="0" presId="urn:microsoft.com/office/officeart/2005/8/layout/hierarchy2"/>
    <dgm:cxn modelId="{257D715B-CC34-400B-9FBF-0286309BFFAD}" type="presOf" srcId="{9CF9BBAB-0A9A-4EDC-BCE4-1D22FE72F615}" destId="{7912ED7A-9E4F-4E10-BADE-DF492F41865C}" srcOrd="1" destOrd="0" presId="urn:microsoft.com/office/officeart/2005/8/layout/hierarchy2"/>
    <dgm:cxn modelId="{C11B4A42-D014-4C70-9C0B-7828856B62E6}" type="presOf" srcId="{5EB10FC6-6B24-423D-B5F4-3934B8756DF8}" destId="{AA3D98AB-25F1-4BDA-9728-8DCDAD676ECE}" srcOrd="0" destOrd="0" presId="urn:microsoft.com/office/officeart/2005/8/layout/hierarchy2"/>
    <dgm:cxn modelId="{7C82DB68-5D0B-4825-AEF1-982B2A7FEB23}" srcId="{FE075D13-ACD2-42CD-9DB4-B7CCBF07795A}" destId="{F6254FF0-7B7D-4C36-A4A9-130293574582}" srcOrd="1" destOrd="0" parTransId="{9FB357C9-D934-4C05-91DD-7F74854FF784}" sibTransId="{7107C288-2A77-49A8-AE07-C6A53CD72B3C}"/>
    <dgm:cxn modelId="{54B7FC6B-CB7B-4E5F-8A6E-36207D2FBC14}" type="presOf" srcId="{9FB357C9-D934-4C05-91DD-7F74854FF784}" destId="{09DBEB6B-BB24-494C-B115-2BF9C4244B68}" srcOrd="1" destOrd="0" presId="urn:microsoft.com/office/officeart/2005/8/layout/hierarchy2"/>
    <dgm:cxn modelId="{4285624F-A6E7-4F89-8F47-5BFB820C0DC3}" srcId="{DD871747-95B6-4C2D-ADBC-16F000899960}" destId="{3D137F23-9F74-4DB0-A832-7EA1DE796661}" srcOrd="0" destOrd="0" parTransId="{3E751DA3-FDFF-4468-ACDD-88DA6D178847}" sibTransId="{B8D71CFB-0BF0-49B0-A71B-19A7D37FBF50}"/>
    <dgm:cxn modelId="{9D428B51-BF4C-4DCF-B8B6-184F831BDEDC}" type="presOf" srcId="{5EB10FC6-6B24-423D-B5F4-3934B8756DF8}" destId="{0EC2AFDF-5A7A-494F-8DBC-1A812DE87ED7}" srcOrd="1" destOrd="0" presId="urn:microsoft.com/office/officeart/2005/8/layout/hierarchy2"/>
    <dgm:cxn modelId="{6FCDC052-1C41-4E4C-AC92-1BCB68954AC7}" type="presOf" srcId="{52977532-EB37-4DD6-AF40-F48EDA79DA7E}" destId="{D41A9693-795A-45BF-8E2C-BEE2AB51460A}" srcOrd="0" destOrd="0" presId="urn:microsoft.com/office/officeart/2005/8/layout/hierarchy2"/>
    <dgm:cxn modelId="{6A649B5A-9B08-42AF-A55E-38AFA2953A6F}" type="presOf" srcId="{4E631E28-9E34-45C7-A2EA-46727700A0FA}" destId="{CE1A38FB-28D8-4ABB-83A6-DA613C97C341}" srcOrd="1" destOrd="0" presId="urn:microsoft.com/office/officeart/2005/8/layout/hierarchy2"/>
    <dgm:cxn modelId="{7EC2B37F-87A3-4FEC-8120-A667B2E8B908}" type="presOf" srcId="{A7C25F91-2888-4BBD-8A54-848B3EA2CBF4}" destId="{A2915D28-BA6E-41A2-B3FA-5E61865B96A0}" srcOrd="0" destOrd="0" presId="urn:microsoft.com/office/officeart/2005/8/layout/hierarchy2"/>
    <dgm:cxn modelId="{53B7808B-BB2C-464D-B523-33E834CDD3A3}" type="presOf" srcId="{4128C975-524A-4715-87C0-7FED0F95313D}" destId="{57F6E465-2D91-420A-92FB-3615F3681412}" srcOrd="1" destOrd="0" presId="urn:microsoft.com/office/officeart/2005/8/layout/hierarchy2"/>
    <dgm:cxn modelId="{336E888D-E4C6-41CA-BCD8-9C8D85453FE2}" srcId="{589AFFC8-C8E6-4F1A-8D29-AD7782388139}" destId="{DD871747-95B6-4C2D-ADBC-16F000899960}" srcOrd="1" destOrd="0" parTransId="{4128C975-524A-4715-87C0-7FED0F95313D}" sibTransId="{FA773AAC-1E15-46FD-9B2D-8D2C5A39AEBB}"/>
    <dgm:cxn modelId="{A6B311A2-7E6D-4467-9FE2-0DC1341D714C}" type="presOf" srcId="{F181A7C9-145C-409D-93CE-0E0DF44BB2CA}" destId="{95B4E675-764D-43C9-A48A-97E0BF159EB0}" srcOrd="0" destOrd="0" presId="urn:microsoft.com/office/officeart/2005/8/layout/hierarchy2"/>
    <dgm:cxn modelId="{D17551A8-406E-4230-8321-512E3FC71261}" srcId="{FE075D13-ACD2-42CD-9DB4-B7CCBF07795A}" destId="{91355A8C-D4CA-449A-ABAD-AF7910E62BD1}" srcOrd="2" destOrd="0" parTransId="{5EB10FC6-6B24-423D-B5F4-3934B8756DF8}" sibTransId="{0EE0EF50-8A47-4691-A899-BC72C6BE39C4}"/>
    <dgm:cxn modelId="{729CE2AA-B185-4AAC-8FD2-56DB34391019}" srcId="{52977532-EB37-4DD6-AF40-F48EDA79DA7E}" destId="{589AFFC8-C8E6-4F1A-8D29-AD7782388139}" srcOrd="0" destOrd="0" parTransId="{24B2909C-85CD-4809-9BB1-3AAECB7D13CC}" sibTransId="{6FCDCF01-610D-4893-9CA9-B9204CA73E45}"/>
    <dgm:cxn modelId="{74A565B2-6BD2-4229-A9F7-02946864D122}" type="presOf" srcId="{589AFFC8-C8E6-4F1A-8D29-AD7782388139}" destId="{D3F7F88D-C62E-45F0-9366-530CCF09A832}" srcOrd="0" destOrd="0" presId="urn:microsoft.com/office/officeart/2005/8/layout/hierarchy2"/>
    <dgm:cxn modelId="{889A31B6-D343-470A-A448-4BDBC5A6055E}" type="presOf" srcId="{FE075D13-ACD2-42CD-9DB4-B7CCBF07795A}" destId="{1CD330B8-BE8B-4330-90FD-6BB1C34B6BA7}" srcOrd="0" destOrd="0" presId="urn:microsoft.com/office/officeart/2005/8/layout/hierarchy2"/>
    <dgm:cxn modelId="{B0D292B9-3457-4C4A-ADE3-72C0D7686BD7}" srcId="{DCBAD28E-A676-45AC-96EA-DB553F250855}" destId="{8190919E-3FDC-4B9A-898E-B0A9ED23192B}" srcOrd="0" destOrd="0" parTransId="{4E631E28-9E34-45C7-A2EA-46727700A0FA}" sibTransId="{54356722-9A61-49D9-BBDF-EF9DBBD4AC8B}"/>
    <dgm:cxn modelId="{7700F6BA-EBE3-49B2-8613-A08F758B2E2D}" srcId="{589AFFC8-C8E6-4F1A-8D29-AD7782388139}" destId="{DCBAD28E-A676-45AC-96EA-DB553F250855}" srcOrd="0" destOrd="0" parTransId="{B03CDBDC-B22A-4BFE-9CA1-8EB839C6ED67}" sibTransId="{AB630D80-7187-4382-B220-455DE57D80A7}"/>
    <dgm:cxn modelId="{74C8BDD7-4BA1-48F3-A62A-DAC5C3F9DA92}" type="presOf" srcId="{9CF9BBAB-0A9A-4EDC-BCE4-1D22FE72F615}" destId="{811F35FC-EB6C-4C0A-AAE6-690A7E50BE50}" srcOrd="0" destOrd="0" presId="urn:microsoft.com/office/officeart/2005/8/layout/hierarchy2"/>
    <dgm:cxn modelId="{19339EDE-CA4F-422B-80FF-C0010ECA0BAF}" srcId="{8190919E-3FDC-4B9A-898E-B0A9ED23192B}" destId="{A7C25F91-2888-4BBD-8A54-848B3EA2CBF4}" srcOrd="0" destOrd="0" parTransId="{9CF9BBAB-0A9A-4EDC-BCE4-1D22FE72F615}" sibTransId="{ABD79F1A-F96F-410D-A9DA-F6689115DE25}"/>
    <dgm:cxn modelId="{0AE33CE1-B69D-442E-9801-E4EC60A55F21}" type="presOf" srcId="{DCBAD28E-A676-45AC-96EA-DB553F250855}" destId="{11060B74-D678-4C87-969F-4CDAEE0A1113}" srcOrd="0" destOrd="0" presId="urn:microsoft.com/office/officeart/2005/8/layout/hierarchy2"/>
    <dgm:cxn modelId="{F9EB81E8-08A5-4BE8-9791-298A058EB837}" type="presOf" srcId="{3E751DA3-FDFF-4468-ACDD-88DA6D178847}" destId="{957CFFD7-2FAD-4704-94A1-5C9008174E55}" srcOrd="0" destOrd="0" presId="urn:microsoft.com/office/officeart/2005/8/layout/hierarchy2"/>
    <dgm:cxn modelId="{81558BEB-A8AE-4A70-ABA1-BAD5C6EE9183}" type="presOf" srcId="{3E751DA3-FDFF-4468-ACDD-88DA6D178847}" destId="{BD1D7104-A601-4F5D-A6FF-ED99B3A5375D}" srcOrd="1" destOrd="0" presId="urn:microsoft.com/office/officeart/2005/8/layout/hierarchy2"/>
    <dgm:cxn modelId="{9D67D1EF-EFED-4F58-882A-29D260776143}" type="presOf" srcId="{B03CDBDC-B22A-4BFE-9CA1-8EB839C6ED67}" destId="{C3D44385-3613-4338-908F-0B34837FAC46}" srcOrd="0" destOrd="0" presId="urn:microsoft.com/office/officeart/2005/8/layout/hierarchy2"/>
    <dgm:cxn modelId="{57A007F5-C6DA-4B98-AE3A-C43AAF3A303C}" srcId="{FE075D13-ACD2-42CD-9DB4-B7CCBF07795A}" destId="{6B81B944-C28C-4237-9A9F-8ACBF84721ED}" srcOrd="0" destOrd="0" parTransId="{F181A7C9-145C-409D-93CE-0E0DF44BB2CA}" sibTransId="{2821FF69-28FE-4CB7-853A-573B3A1C4436}"/>
    <dgm:cxn modelId="{145C1FFD-3FFC-4334-9530-9362CE2DB689}" type="presOf" srcId="{4128C975-524A-4715-87C0-7FED0F95313D}" destId="{4CB67555-9B3E-45EC-8278-B6B2CF798330}" srcOrd="0" destOrd="0" presId="urn:microsoft.com/office/officeart/2005/8/layout/hierarchy2"/>
    <dgm:cxn modelId="{CA32A8EE-5B94-448F-8EFF-2901839F66D3}" type="presParOf" srcId="{D41A9693-795A-45BF-8E2C-BEE2AB51460A}" destId="{955990A0-2DED-4F4E-808E-BE2D1925FF7B}" srcOrd="0" destOrd="0" presId="urn:microsoft.com/office/officeart/2005/8/layout/hierarchy2"/>
    <dgm:cxn modelId="{D14AC1F7-CAC2-479A-BAE3-4F2A3A17886D}" type="presParOf" srcId="{955990A0-2DED-4F4E-808E-BE2D1925FF7B}" destId="{D3F7F88D-C62E-45F0-9366-530CCF09A832}" srcOrd="0" destOrd="0" presId="urn:microsoft.com/office/officeart/2005/8/layout/hierarchy2"/>
    <dgm:cxn modelId="{5558CCDA-95BB-474B-AC91-8525FAA2300B}" type="presParOf" srcId="{955990A0-2DED-4F4E-808E-BE2D1925FF7B}" destId="{EF37CFF4-059A-4AA1-BFF6-2815BFA58981}" srcOrd="1" destOrd="0" presId="urn:microsoft.com/office/officeart/2005/8/layout/hierarchy2"/>
    <dgm:cxn modelId="{F51685BF-087E-4FBF-9CEB-42E83C985D51}" type="presParOf" srcId="{EF37CFF4-059A-4AA1-BFF6-2815BFA58981}" destId="{C3D44385-3613-4338-908F-0B34837FAC46}" srcOrd="0" destOrd="0" presId="urn:microsoft.com/office/officeart/2005/8/layout/hierarchy2"/>
    <dgm:cxn modelId="{8135E698-EF64-4BEA-8026-22310C6C1457}" type="presParOf" srcId="{C3D44385-3613-4338-908F-0B34837FAC46}" destId="{411FED3C-2548-4799-8199-D4AB02FDCC87}" srcOrd="0" destOrd="0" presId="urn:microsoft.com/office/officeart/2005/8/layout/hierarchy2"/>
    <dgm:cxn modelId="{20452D77-85E0-4929-A442-C78CB289F194}" type="presParOf" srcId="{EF37CFF4-059A-4AA1-BFF6-2815BFA58981}" destId="{4D0C3209-51A1-4416-A1A9-8F7D9106599A}" srcOrd="1" destOrd="0" presId="urn:microsoft.com/office/officeart/2005/8/layout/hierarchy2"/>
    <dgm:cxn modelId="{A83F6FBC-9DAF-4D3B-876B-1DED6E633C99}" type="presParOf" srcId="{4D0C3209-51A1-4416-A1A9-8F7D9106599A}" destId="{11060B74-D678-4C87-969F-4CDAEE0A1113}" srcOrd="0" destOrd="0" presId="urn:microsoft.com/office/officeart/2005/8/layout/hierarchy2"/>
    <dgm:cxn modelId="{C31E2E52-6F71-4ABC-989A-E4DDD8481C19}" type="presParOf" srcId="{4D0C3209-51A1-4416-A1A9-8F7D9106599A}" destId="{0BCC2517-F7DF-45F7-9100-A69406FEEBD8}" srcOrd="1" destOrd="0" presId="urn:microsoft.com/office/officeart/2005/8/layout/hierarchy2"/>
    <dgm:cxn modelId="{52AFA5D3-55DF-416E-A762-E6DC36F9495E}" type="presParOf" srcId="{0BCC2517-F7DF-45F7-9100-A69406FEEBD8}" destId="{A633AADE-BE7F-4CDE-A448-432DB46A8A6F}" srcOrd="0" destOrd="0" presId="urn:microsoft.com/office/officeart/2005/8/layout/hierarchy2"/>
    <dgm:cxn modelId="{574E77C8-FFCC-4CCC-9AF8-74A0DFB271A2}" type="presParOf" srcId="{A633AADE-BE7F-4CDE-A448-432DB46A8A6F}" destId="{CE1A38FB-28D8-4ABB-83A6-DA613C97C341}" srcOrd="0" destOrd="0" presId="urn:microsoft.com/office/officeart/2005/8/layout/hierarchy2"/>
    <dgm:cxn modelId="{4959AF88-B7B8-446D-966D-7F91F97BEA21}" type="presParOf" srcId="{0BCC2517-F7DF-45F7-9100-A69406FEEBD8}" destId="{0667C1AD-15B3-4D7C-B86A-7BD1A2B220B8}" srcOrd="1" destOrd="0" presId="urn:microsoft.com/office/officeart/2005/8/layout/hierarchy2"/>
    <dgm:cxn modelId="{6DAE8F65-8E21-40C0-86DD-CFA3DC98EBE4}" type="presParOf" srcId="{0667C1AD-15B3-4D7C-B86A-7BD1A2B220B8}" destId="{56C57643-2651-46E7-86B6-9D21A4F6FF44}" srcOrd="0" destOrd="0" presId="urn:microsoft.com/office/officeart/2005/8/layout/hierarchy2"/>
    <dgm:cxn modelId="{33457BF0-C717-4E62-8079-A8FEB45DEE2E}" type="presParOf" srcId="{0667C1AD-15B3-4D7C-B86A-7BD1A2B220B8}" destId="{CCA684F1-B2A6-414D-B775-05C5D88575F5}" srcOrd="1" destOrd="0" presId="urn:microsoft.com/office/officeart/2005/8/layout/hierarchy2"/>
    <dgm:cxn modelId="{099F4A77-26EB-47EA-9994-A72E90DC58D4}" type="presParOf" srcId="{CCA684F1-B2A6-414D-B775-05C5D88575F5}" destId="{811F35FC-EB6C-4C0A-AAE6-690A7E50BE50}" srcOrd="0" destOrd="0" presId="urn:microsoft.com/office/officeart/2005/8/layout/hierarchy2"/>
    <dgm:cxn modelId="{054A0C91-2EF2-4857-A1AF-F708920B3F8C}" type="presParOf" srcId="{811F35FC-EB6C-4C0A-AAE6-690A7E50BE50}" destId="{7912ED7A-9E4F-4E10-BADE-DF492F41865C}" srcOrd="0" destOrd="0" presId="urn:microsoft.com/office/officeart/2005/8/layout/hierarchy2"/>
    <dgm:cxn modelId="{70ECC17D-A6E3-4A21-BA57-C00D44A72255}" type="presParOf" srcId="{CCA684F1-B2A6-414D-B775-05C5D88575F5}" destId="{1CCC1E31-360C-4BBE-8CB3-9EF895E81E86}" srcOrd="1" destOrd="0" presId="urn:microsoft.com/office/officeart/2005/8/layout/hierarchy2"/>
    <dgm:cxn modelId="{0129E946-F5A7-4659-A2C5-E8770AD08110}" type="presParOf" srcId="{1CCC1E31-360C-4BBE-8CB3-9EF895E81E86}" destId="{A2915D28-BA6E-41A2-B3FA-5E61865B96A0}" srcOrd="0" destOrd="0" presId="urn:microsoft.com/office/officeart/2005/8/layout/hierarchy2"/>
    <dgm:cxn modelId="{EB46FA67-6819-43C1-9AD3-1B9A0CE4ABE7}" type="presParOf" srcId="{1CCC1E31-360C-4BBE-8CB3-9EF895E81E86}" destId="{B08C29A7-53CA-4290-9576-52A06E9D0B50}" srcOrd="1" destOrd="0" presId="urn:microsoft.com/office/officeart/2005/8/layout/hierarchy2"/>
    <dgm:cxn modelId="{DCCE4B3B-B395-4F4B-A4A2-D79A82156E04}" type="presParOf" srcId="{0BCC2517-F7DF-45F7-9100-A69406FEEBD8}" destId="{B827D5F9-60E3-41A2-98E4-02895D140E54}" srcOrd="2" destOrd="0" presId="urn:microsoft.com/office/officeart/2005/8/layout/hierarchy2"/>
    <dgm:cxn modelId="{7E151578-825A-4F8A-836C-5DC014A3632E}" type="presParOf" srcId="{B827D5F9-60E3-41A2-98E4-02895D140E54}" destId="{D98DC2B2-5EBD-415A-A905-BB274E518DD5}" srcOrd="0" destOrd="0" presId="urn:microsoft.com/office/officeart/2005/8/layout/hierarchy2"/>
    <dgm:cxn modelId="{52E7DDA6-2603-4F71-9162-183025B763F5}" type="presParOf" srcId="{0BCC2517-F7DF-45F7-9100-A69406FEEBD8}" destId="{7D8772FA-46E5-4FAC-8854-23A8386B6F44}" srcOrd="3" destOrd="0" presId="urn:microsoft.com/office/officeart/2005/8/layout/hierarchy2"/>
    <dgm:cxn modelId="{DF4DB757-275D-4362-BE20-E2AC1ED8E9AD}" type="presParOf" srcId="{7D8772FA-46E5-4FAC-8854-23A8386B6F44}" destId="{1CD330B8-BE8B-4330-90FD-6BB1C34B6BA7}" srcOrd="0" destOrd="0" presId="urn:microsoft.com/office/officeart/2005/8/layout/hierarchy2"/>
    <dgm:cxn modelId="{FDBC27E8-3A49-4F58-AF01-1DB4BED2A673}" type="presParOf" srcId="{7D8772FA-46E5-4FAC-8854-23A8386B6F44}" destId="{CC9CAB05-5D0A-48C8-B6B1-ECE71CB563E4}" srcOrd="1" destOrd="0" presId="urn:microsoft.com/office/officeart/2005/8/layout/hierarchy2"/>
    <dgm:cxn modelId="{C548A127-693F-43D8-89F9-184FEC53B31C}" type="presParOf" srcId="{CC9CAB05-5D0A-48C8-B6B1-ECE71CB563E4}" destId="{95B4E675-764D-43C9-A48A-97E0BF159EB0}" srcOrd="0" destOrd="0" presId="urn:microsoft.com/office/officeart/2005/8/layout/hierarchy2"/>
    <dgm:cxn modelId="{BFDD6C25-46A0-4B0C-86C1-1CA6C95D4820}" type="presParOf" srcId="{95B4E675-764D-43C9-A48A-97E0BF159EB0}" destId="{E67C1BD2-A25B-4E4C-A3EC-643957C62274}" srcOrd="0" destOrd="0" presId="urn:microsoft.com/office/officeart/2005/8/layout/hierarchy2"/>
    <dgm:cxn modelId="{7B568FCE-B95C-45F9-B9B6-31B80FAE67BA}" type="presParOf" srcId="{CC9CAB05-5D0A-48C8-B6B1-ECE71CB563E4}" destId="{87DDE699-3811-48C0-80F8-A6E9A00573F8}" srcOrd="1" destOrd="0" presId="urn:microsoft.com/office/officeart/2005/8/layout/hierarchy2"/>
    <dgm:cxn modelId="{AC99C0DD-5DC1-479F-8E41-EFB66C824B48}" type="presParOf" srcId="{87DDE699-3811-48C0-80F8-A6E9A00573F8}" destId="{1161C6B7-54EE-4E3A-BFF2-0939DA61C098}" srcOrd="0" destOrd="0" presId="urn:microsoft.com/office/officeart/2005/8/layout/hierarchy2"/>
    <dgm:cxn modelId="{DC189D4B-712C-4DB3-8F8E-8D86BD6E9C52}" type="presParOf" srcId="{87DDE699-3811-48C0-80F8-A6E9A00573F8}" destId="{09A07E42-274A-47A9-A178-B82AA1158C1C}" srcOrd="1" destOrd="0" presId="urn:microsoft.com/office/officeart/2005/8/layout/hierarchy2"/>
    <dgm:cxn modelId="{C8A71671-3CE9-47A1-A772-16E302DB401F}" type="presParOf" srcId="{CC9CAB05-5D0A-48C8-B6B1-ECE71CB563E4}" destId="{92020B5F-5F8D-4E61-9943-AB1E53425044}" srcOrd="2" destOrd="0" presId="urn:microsoft.com/office/officeart/2005/8/layout/hierarchy2"/>
    <dgm:cxn modelId="{B8F395B0-F061-45E9-8170-EC1017FC2898}" type="presParOf" srcId="{92020B5F-5F8D-4E61-9943-AB1E53425044}" destId="{09DBEB6B-BB24-494C-B115-2BF9C4244B68}" srcOrd="0" destOrd="0" presId="urn:microsoft.com/office/officeart/2005/8/layout/hierarchy2"/>
    <dgm:cxn modelId="{207A56C7-EF83-4225-894D-C50E2965348A}" type="presParOf" srcId="{CC9CAB05-5D0A-48C8-B6B1-ECE71CB563E4}" destId="{839DA08D-0CDB-424B-B146-B43F753DDE87}" srcOrd="3" destOrd="0" presId="urn:microsoft.com/office/officeart/2005/8/layout/hierarchy2"/>
    <dgm:cxn modelId="{D359FDBF-2F36-46FC-824B-263E92E68384}" type="presParOf" srcId="{839DA08D-0CDB-424B-B146-B43F753DDE87}" destId="{42ED6D0D-3F57-4A77-A17E-D7D0CE8D5E3C}" srcOrd="0" destOrd="0" presId="urn:microsoft.com/office/officeart/2005/8/layout/hierarchy2"/>
    <dgm:cxn modelId="{17CD6580-B76A-4A9A-8CD6-23B2D7D258F1}" type="presParOf" srcId="{839DA08D-0CDB-424B-B146-B43F753DDE87}" destId="{332AF6C1-6832-4EB6-92D5-FA569375987A}" srcOrd="1" destOrd="0" presId="urn:microsoft.com/office/officeart/2005/8/layout/hierarchy2"/>
    <dgm:cxn modelId="{E9FFFACC-F6AA-4096-A4ED-0ABB7B9A1355}" type="presParOf" srcId="{CC9CAB05-5D0A-48C8-B6B1-ECE71CB563E4}" destId="{AA3D98AB-25F1-4BDA-9728-8DCDAD676ECE}" srcOrd="4" destOrd="0" presId="urn:microsoft.com/office/officeart/2005/8/layout/hierarchy2"/>
    <dgm:cxn modelId="{3F964E49-6D61-4488-917D-198663F89164}" type="presParOf" srcId="{AA3D98AB-25F1-4BDA-9728-8DCDAD676ECE}" destId="{0EC2AFDF-5A7A-494F-8DBC-1A812DE87ED7}" srcOrd="0" destOrd="0" presId="urn:microsoft.com/office/officeart/2005/8/layout/hierarchy2"/>
    <dgm:cxn modelId="{6B14A5E8-9C8F-4EA7-ADB1-F7B02CEA4746}" type="presParOf" srcId="{CC9CAB05-5D0A-48C8-B6B1-ECE71CB563E4}" destId="{817955C6-1CC3-406B-819B-F88BBCDC4177}" srcOrd="5" destOrd="0" presId="urn:microsoft.com/office/officeart/2005/8/layout/hierarchy2"/>
    <dgm:cxn modelId="{E3591EA5-21FC-4423-9BAA-CAEFA16FC6FD}" type="presParOf" srcId="{817955C6-1CC3-406B-819B-F88BBCDC4177}" destId="{4905CC75-902F-42D3-924A-C17DFE4B63CE}" srcOrd="0" destOrd="0" presId="urn:microsoft.com/office/officeart/2005/8/layout/hierarchy2"/>
    <dgm:cxn modelId="{0FC81060-D607-4E71-9CB0-61C43B375F21}" type="presParOf" srcId="{817955C6-1CC3-406B-819B-F88BBCDC4177}" destId="{4E651D65-6927-473B-893D-BAB613414CDB}" srcOrd="1" destOrd="0" presId="urn:microsoft.com/office/officeart/2005/8/layout/hierarchy2"/>
    <dgm:cxn modelId="{63E3D191-AE50-401F-BB49-327E98C71824}" type="presParOf" srcId="{EF37CFF4-059A-4AA1-BFF6-2815BFA58981}" destId="{4CB67555-9B3E-45EC-8278-B6B2CF798330}" srcOrd="2" destOrd="0" presId="urn:microsoft.com/office/officeart/2005/8/layout/hierarchy2"/>
    <dgm:cxn modelId="{01F96B65-5101-42DC-8E7A-8A7250C896D5}" type="presParOf" srcId="{4CB67555-9B3E-45EC-8278-B6B2CF798330}" destId="{57F6E465-2D91-420A-92FB-3615F3681412}" srcOrd="0" destOrd="0" presId="urn:microsoft.com/office/officeart/2005/8/layout/hierarchy2"/>
    <dgm:cxn modelId="{A24D50E4-FF44-42F3-A013-D653E6092647}" type="presParOf" srcId="{EF37CFF4-059A-4AA1-BFF6-2815BFA58981}" destId="{765B2D20-E2CB-4214-B6C3-A86D75DD9FB2}" srcOrd="3" destOrd="0" presId="urn:microsoft.com/office/officeart/2005/8/layout/hierarchy2"/>
    <dgm:cxn modelId="{A46E6DCB-3BDE-402F-BA6E-A6D8D48E6092}" type="presParOf" srcId="{765B2D20-E2CB-4214-B6C3-A86D75DD9FB2}" destId="{301AB9B0-F841-469C-8807-C44B6AA2A22C}" srcOrd="0" destOrd="0" presId="urn:microsoft.com/office/officeart/2005/8/layout/hierarchy2"/>
    <dgm:cxn modelId="{FFFE3D97-BC2A-44C7-801B-A9C82F27F04F}" type="presParOf" srcId="{765B2D20-E2CB-4214-B6C3-A86D75DD9FB2}" destId="{5937D8E1-FB54-4840-83AA-875E34A69F70}" srcOrd="1" destOrd="0" presId="urn:microsoft.com/office/officeart/2005/8/layout/hierarchy2"/>
    <dgm:cxn modelId="{AA6B61CB-B01F-4995-9688-B6F48B1399CF}" type="presParOf" srcId="{5937D8E1-FB54-4840-83AA-875E34A69F70}" destId="{957CFFD7-2FAD-4704-94A1-5C9008174E55}" srcOrd="0" destOrd="0" presId="urn:microsoft.com/office/officeart/2005/8/layout/hierarchy2"/>
    <dgm:cxn modelId="{3A3EEAE8-A7A6-4315-ACA8-B1027CB56528}" type="presParOf" srcId="{957CFFD7-2FAD-4704-94A1-5C9008174E55}" destId="{BD1D7104-A601-4F5D-A6FF-ED99B3A5375D}" srcOrd="0" destOrd="0" presId="urn:microsoft.com/office/officeart/2005/8/layout/hierarchy2"/>
    <dgm:cxn modelId="{67EC9DEF-264C-4975-9491-609E0C1F6B0B}" type="presParOf" srcId="{5937D8E1-FB54-4840-83AA-875E34A69F70}" destId="{48E8C6CF-4BA8-4041-878D-A9BDCFE3B6D4}" srcOrd="1" destOrd="0" presId="urn:microsoft.com/office/officeart/2005/8/layout/hierarchy2"/>
    <dgm:cxn modelId="{7AA7DEA3-7147-414B-888D-01A448A3BED4}" type="presParOf" srcId="{48E8C6CF-4BA8-4041-878D-A9BDCFE3B6D4}" destId="{20A9FC96-C88E-42FB-BBA2-A08F13666DD0}" srcOrd="0" destOrd="0" presId="urn:microsoft.com/office/officeart/2005/8/layout/hierarchy2"/>
    <dgm:cxn modelId="{DDF9443D-C98B-487D-A0BE-0B438228F698}" type="presParOf" srcId="{48E8C6CF-4BA8-4041-878D-A9BDCFE3B6D4}" destId="{1CCF2970-4679-4359-A482-A54954FCA33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376C3-136D-4382-87BA-A5F244899173}">
      <dsp:nvSpPr>
        <dsp:cNvPr id="0" name=""/>
        <dsp:cNvSpPr/>
      </dsp:nvSpPr>
      <dsp:spPr>
        <a:xfrm>
          <a:off x="2317" y="306180"/>
          <a:ext cx="1188873" cy="475549"/>
        </a:xfrm>
        <a:prstGeom prst="chevron">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fr-FR" sz="1400" kern="1200" dirty="0"/>
            <a:t>Analyse</a:t>
          </a:r>
        </a:p>
      </dsp:txBody>
      <dsp:txXfrm>
        <a:off x="240092" y="306180"/>
        <a:ext cx="713324" cy="475549"/>
      </dsp:txXfrm>
    </dsp:sp>
    <dsp:sp modelId="{BEC19796-A001-4F32-BF00-D43C8D4BB185}">
      <dsp:nvSpPr>
        <dsp:cNvPr id="0" name=""/>
        <dsp:cNvSpPr/>
      </dsp:nvSpPr>
      <dsp:spPr>
        <a:xfrm>
          <a:off x="1036636" y="346602"/>
          <a:ext cx="986764" cy="394705"/>
        </a:xfrm>
        <a:prstGeom prst="chevron">
          <a:avLst/>
        </a:prstGeom>
        <a:solidFill>
          <a:srgbClr val="92D050"/>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66725">
            <a:lnSpc>
              <a:spcPct val="90000"/>
            </a:lnSpc>
            <a:spcBef>
              <a:spcPct val="0"/>
            </a:spcBef>
            <a:spcAft>
              <a:spcPct val="35000"/>
            </a:spcAft>
            <a:buNone/>
          </a:pPr>
          <a:r>
            <a:rPr lang="fr-FR" sz="1050" kern="1200" dirty="0">
              <a:solidFill>
                <a:schemeClr val="bg1"/>
              </a:solidFill>
            </a:rPr>
            <a:t>Fabrication </a:t>
          </a:r>
          <a:r>
            <a:rPr lang="fr-FR" sz="1050" kern="1200" dirty="0" err="1">
              <a:solidFill>
                <a:schemeClr val="bg1"/>
              </a:solidFill>
            </a:rPr>
            <a:t>pcb</a:t>
          </a:r>
          <a:endParaRPr lang="fr-FR" sz="1050" kern="1200" dirty="0">
            <a:solidFill>
              <a:schemeClr val="bg1"/>
            </a:solidFill>
          </a:endParaRPr>
        </a:p>
      </dsp:txBody>
      <dsp:txXfrm>
        <a:off x="1233989" y="346602"/>
        <a:ext cx="592059" cy="394705"/>
      </dsp:txXfrm>
    </dsp:sp>
    <dsp:sp modelId="{9EB8F996-472E-4629-92E1-4A75FF96DAD5}">
      <dsp:nvSpPr>
        <dsp:cNvPr id="0" name=""/>
        <dsp:cNvSpPr/>
      </dsp:nvSpPr>
      <dsp:spPr>
        <a:xfrm>
          <a:off x="1885254" y="346602"/>
          <a:ext cx="986764" cy="394705"/>
        </a:xfrm>
        <a:prstGeom prst="chevron">
          <a:avLst/>
        </a:prstGeom>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66725">
            <a:lnSpc>
              <a:spcPct val="90000"/>
            </a:lnSpc>
            <a:spcBef>
              <a:spcPct val="0"/>
            </a:spcBef>
            <a:spcAft>
              <a:spcPct val="35000"/>
            </a:spcAft>
            <a:buNone/>
          </a:pPr>
          <a:r>
            <a:rPr lang="fr-FR" sz="1050" kern="1200" dirty="0">
              <a:solidFill>
                <a:schemeClr val="bg1"/>
              </a:solidFill>
            </a:rPr>
            <a:t>Assemblage cartes </a:t>
          </a:r>
        </a:p>
      </dsp:txBody>
      <dsp:txXfrm>
        <a:off x="2082607" y="346602"/>
        <a:ext cx="592059" cy="394705"/>
      </dsp:txXfrm>
    </dsp:sp>
    <dsp:sp modelId="{34663C00-2296-4FF3-84FE-88B6F0D6F333}">
      <dsp:nvSpPr>
        <dsp:cNvPr id="0" name=""/>
        <dsp:cNvSpPr/>
      </dsp:nvSpPr>
      <dsp:spPr>
        <a:xfrm>
          <a:off x="2733872" y="346602"/>
          <a:ext cx="986764" cy="394705"/>
        </a:xfrm>
        <a:prstGeom prst="chevron">
          <a:avLst/>
        </a:prstGeom>
        <a:gradFill flip="none" rotWithShape="1">
          <a:gsLst>
            <a:gs pos="0">
              <a:srgbClr val="00B050"/>
            </a:gs>
            <a:gs pos="38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marL="0" lvl="0" indent="0" algn="ctr" defTabSz="311150">
            <a:lnSpc>
              <a:spcPct val="90000"/>
            </a:lnSpc>
            <a:spcBef>
              <a:spcPct val="0"/>
            </a:spcBef>
            <a:spcAft>
              <a:spcPct val="35000"/>
            </a:spcAft>
            <a:buNone/>
          </a:pPr>
          <a:r>
            <a:rPr lang="fr-FR" sz="700" kern="1200" dirty="0"/>
            <a:t>tests</a:t>
          </a:r>
        </a:p>
      </dsp:txBody>
      <dsp:txXfrm>
        <a:off x="2931225" y="346602"/>
        <a:ext cx="592059" cy="394705"/>
      </dsp:txXfrm>
    </dsp:sp>
    <dsp:sp modelId="{CD079679-C221-4254-B2AA-AA4FCD7A3DD2}">
      <dsp:nvSpPr>
        <dsp:cNvPr id="0" name=""/>
        <dsp:cNvSpPr/>
      </dsp:nvSpPr>
      <dsp:spPr>
        <a:xfrm>
          <a:off x="2317" y="848306"/>
          <a:ext cx="1188873" cy="475549"/>
        </a:xfrm>
        <a:prstGeom prst="chevron">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fr-FR" sz="1400" kern="1200" dirty="0"/>
            <a:t>En cours*</a:t>
          </a:r>
        </a:p>
      </dsp:txBody>
      <dsp:txXfrm>
        <a:off x="240092" y="848306"/>
        <a:ext cx="713324" cy="475549"/>
      </dsp:txXfrm>
    </dsp:sp>
    <dsp:sp modelId="{8280B7CD-7F73-475A-B026-9FF300311493}">
      <dsp:nvSpPr>
        <dsp:cNvPr id="0" name=""/>
        <dsp:cNvSpPr/>
      </dsp:nvSpPr>
      <dsp:spPr>
        <a:xfrm>
          <a:off x="1036636" y="888728"/>
          <a:ext cx="986764" cy="394705"/>
        </a:xfrm>
        <a:prstGeom prst="chevron">
          <a:avLst/>
        </a:prstGeom>
        <a:solidFill>
          <a:srgbClr val="92D050"/>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marL="0" lvl="0" indent="0" algn="ctr" defTabSz="311150">
            <a:lnSpc>
              <a:spcPct val="90000"/>
            </a:lnSpc>
            <a:spcBef>
              <a:spcPct val="0"/>
            </a:spcBef>
            <a:spcAft>
              <a:spcPct val="35000"/>
            </a:spcAft>
            <a:buNone/>
          </a:pPr>
          <a:r>
            <a:rPr lang="fr-FR" sz="700" kern="1200" dirty="0">
              <a:solidFill>
                <a:schemeClr val="bg1"/>
              </a:solidFill>
            </a:rPr>
            <a:t>Finalisée</a:t>
          </a:r>
        </a:p>
      </dsp:txBody>
      <dsp:txXfrm>
        <a:off x="1233989" y="888728"/>
        <a:ext cx="592059" cy="394705"/>
      </dsp:txXfrm>
    </dsp:sp>
    <dsp:sp modelId="{0E788684-9724-4947-98CB-03C349DC4CB6}">
      <dsp:nvSpPr>
        <dsp:cNvPr id="0" name=""/>
        <dsp:cNvSpPr/>
      </dsp:nvSpPr>
      <dsp:spPr>
        <a:xfrm>
          <a:off x="1885254" y="888728"/>
          <a:ext cx="986764" cy="394705"/>
        </a:xfrm>
        <a:prstGeom prst="chevron">
          <a:avLst/>
        </a:prstGeom>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marL="0" lvl="0" indent="0" algn="ctr" defTabSz="311150">
            <a:lnSpc>
              <a:spcPct val="90000"/>
            </a:lnSpc>
            <a:spcBef>
              <a:spcPct val="0"/>
            </a:spcBef>
            <a:spcAft>
              <a:spcPct val="35000"/>
            </a:spcAft>
            <a:buNone/>
          </a:pPr>
          <a:r>
            <a:rPr lang="fr-FR" sz="700" kern="1200" dirty="0">
              <a:solidFill>
                <a:schemeClr val="bg1"/>
              </a:solidFill>
            </a:rPr>
            <a:t>Finalisée EPS</a:t>
          </a:r>
        </a:p>
      </dsp:txBody>
      <dsp:txXfrm>
        <a:off x="2082607" y="888728"/>
        <a:ext cx="592059" cy="394705"/>
      </dsp:txXfrm>
    </dsp:sp>
    <dsp:sp modelId="{7DBB6C0E-24C2-42C2-A253-10BB357C0F50}">
      <dsp:nvSpPr>
        <dsp:cNvPr id="0" name=""/>
        <dsp:cNvSpPr/>
      </dsp:nvSpPr>
      <dsp:spPr>
        <a:xfrm>
          <a:off x="2731853" y="895170"/>
          <a:ext cx="986764" cy="394705"/>
        </a:xfrm>
        <a:prstGeom prst="chevron">
          <a:avLst/>
        </a:prstGeom>
        <a:solidFill>
          <a:srgbClr val="FF6D43"/>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marL="0" lvl="0" indent="0" algn="ctr" defTabSz="311150">
            <a:lnSpc>
              <a:spcPct val="90000"/>
            </a:lnSpc>
            <a:spcBef>
              <a:spcPct val="0"/>
            </a:spcBef>
            <a:spcAft>
              <a:spcPct val="35000"/>
            </a:spcAft>
            <a:buNone/>
          </a:pPr>
          <a:r>
            <a:rPr lang="fr-FR" sz="700" kern="1200" dirty="0"/>
            <a:t>Démarrés**</a:t>
          </a:r>
        </a:p>
      </dsp:txBody>
      <dsp:txXfrm>
        <a:off x="2929206" y="895170"/>
        <a:ext cx="592059" cy="3947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F7F88D-C62E-45F0-9366-530CCF09A832}">
      <dsp:nvSpPr>
        <dsp:cNvPr id="0" name=""/>
        <dsp:cNvSpPr/>
      </dsp:nvSpPr>
      <dsp:spPr>
        <a:xfrm>
          <a:off x="0" y="2494674"/>
          <a:ext cx="2153170" cy="10765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u="sng" kern="1200" dirty="0"/>
            <a:t>Analyse des casses</a:t>
          </a:r>
          <a:endParaRPr lang="fr-FR" sz="1300" kern="1200" dirty="0"/>
        </a:p>
      </dsp:txBody>
      <dsp:txXfrm>
        <a:off x="31532" y="2526206"/>
        <a:ext cx="2090106" cy="1013521"/>
      </dsp:txXfrm>
    </dsp:sp>
    <dsp:sp modelId="{C3D44385-3613-4338-908F-0B34837FAC46}">
      <dsp:nvSpPr>
        <dsp:cNvPr id="0" name=""/>
        <dsp:cNvSpPr/>
      </dsp:nvSpPr>
      <dsp:spPr>
        <a:xfrm rot="17227673">
          <a:off x="1663447" y="2355468"/>
          <a:ext cx="1388312" cy="28256"/>
        </a:xfrm>
        <a:custGeom>
          <a:avLst/>
          <a:gdLst/>
          <a:ahLst/>
          <a:cxnLst/>
          <a:rect l="0" t="0" r="0" b="0"/>
          <a:pathLst>
            <a:path>
              <a:moveTo>
                <a:pt x="0" y="14128"/>
              </a:moveTo>
              <a:lnTo>
                <a:pt x="1388312" y="14128"/>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322895" y="2334889"/>
        <a:ext cx="69415" cy="69415"/>
      </dsp:txXfrm>
    </dsp:sp>
    <dsp:sp modelId="{11060B74-D678-4C87-969F-4CDAEE0A1113}">
      <dsp:nvSpPr>
        <dsp:cNvPr id="0" name=""/>
        <dsp:cNvSpPr/>
      </dsp:nvSpPr>
      <dsp:spPr>
        <a:xfrm>
          <a:off x="2562036" y="1167933"/>
          <a:ext cx="2153170" cy="10765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kern="1200" dirty="0"/>
            <a:t>Analyse </a:t>
          </a:r>
          <a:r>
            <a:rPr lang="fr-FR" sz="1300" kern="1200" dirty="0" err="1"/>
            <a:t>serma</a:t>
          </a:r>
          <a:endParaRPr lang="fr-FR" sz="1300" kern="1200" dirty="0"/>
        </a:p>
      </dsp:txBody>
      <dsp:txXfrm>
        <a:off x="2562036" y="1167933"/>
        <a:ext cx="2153170" cy="1076585"/>
      </dsp:txXfrm>
    </dsp:sp>
    <dsp:sp modelId="{A633AADE-BE7F-4CDE-A448-432DB46A8A6F}">
      <dsp:nvSpPr>
        <dsp:cNvPr id="0" name=""/>
        <dsp:cNvSpPr/>
      </dsp:nvSpPr>
      <dsp:spPr>
        <a:xfrm rot="18737970">
          <a:off x="4516499" y="1242634"/>
          <a:ext cx="1215362" cy="28256"/>
        </a:xfrm>
        <a:custGeom>
          <a:avLst/>
          <a:gdLst/>
          <a:ahLst/>
          <a:cxnLst/>
          <a:rect l="0" t="0" r="0" b="0"/>
          <a:pathLst>
            <a:path>
              <a:moveTo>
                <a:pt x="0" y="14128"/>
              </a:moveTo>
              <a:lnTo>
                <a:pt x="1215362" y="14128"/>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093796" y="1226378"/>
        <a:ext cx="60768" cy="60768"/>
      </dsp:txXfrm>
    </dsp:sp>
    <dsp:sp modelId="{56C57643-2651-46E7-86B6-9D21A4F6FF44}">
      <dsp:nvSpPr>
        <dsp:cNvPr id="0" name=""/>
        <dsp:cNvSpPr/>
      </dsp:nvSpPr>
      <dsp:spPr>
        <a:xfrm>
          <a:off x="5533153" y="269006"/>
          <a:ext cx="2153170" cy="1076585"/>
        </a:xfrm>
        <a:prstGeom prst="flowChartConnector">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kern="1200" dirty="0"/>
            <a:t>Analyse destructive d’une  carte alimentation</a:t>
          </a:r>
        </a:p>
      </dsp:txBody>
      <dsp:txXfrm>
        <a:off x="5848477" y="426668"/>
        <a:ext cx="1522522" cy="761261"/>
      </dsp:txXfrm>
    </dsp:sp>
    <dsp:sp modelId="{811F35FC-EB6C-4C0A-AAE6-690A7E50BE50}">
      <dsp:nvSpPr>
        <dsp:cNvPr id="0" name=""/>
        <dsp:cNvSpPr/>
      </dsp:nvSpPr>
      <dsp:spPr>
        <a:xfrm rot="21407671">
          <a:off x="7685258" y="755048"/>
          <a:ext cx="1363518" cy="28256"/>
        </a:xfrm>
        <a:custGeom>
          <a:avLst/>
          <a:gdLst/>
          <a:ahLst/>
          <a:cxnLst/>
          <a:rect l="0" t="0" r="0" b="0"/>
          <a:pathLst>
            <a:path>
              <a:moveTo>
                <a:pt x="0" y="14128"/>
              </a:moveTo>
              <a:lnTo>
                <a:pt x="1363518" y="14128"/>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8332929" y="735089"/>
        <a:ext cx="68175" cy="68175"/>
      </dsp:txXfrm>
    </dsp:sp>
    <dsp:sp modelId="{A2915D28-BA6E-41A2-B3FA-5E61865B96A0}">
      <dsp:nvSpPr>
        <dsp:cNvPr id="0" name=""/>
        <dsp:cNvSpPr/>
      </dsp:nvSpPr>
      <dsp:spPr>
        <a:xfrm flipH="1">
          <a:off x="9047710" y="192762"/>
          <a:ext cx="2153170" cy="107658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kern="1200" dirty="0"/>
            <a:t>Analyse </a:t>
          </a:r>
          <a:r>
            <a:rPr lang="fr-FR" sz="1300" kern="1200" dirty="0" err="1"/>
            <a:t>Serma</a:t>
          </a:r>
          <a:r>
            <a:rPr lang="fr-FR" sz="1300" kern="1200" dirty="0"/>
            <a:t> finalisée pour le 02/07</a:t>
          </a:r>
        </a:p>
      </dsp:txBody>
      <dsp:txXfrm>
        <a:off x="9316856" y="192762"/>
        <a:ext cx="1884024" cy="1076585"/>
      </dsp:txXfrm>
    </dsp:sp>
    <dsp:sp modelId="{B827D5F9-60E3-41A2-98E4-02895D140E54}">
      <dsp:nvSpPr>
        <dsp:cNvPr id="0" name=""/>
        <dsp:cNvSpPr/>
      </dsp:nvSpPr>
      <dsp:spPr>
        <a:xfrm rot="3960237">
          <a:off x="4062938" y="2696428"/>
          <a:ext cx="2198685" cy="28256"/>
        </a:xfrm>
        <a:custGeom>
          <a:avLst/>
          <a:gdLst/>
          <a:ahLst/>
          <a:cxnLst/>
          <a:rect l="0" t="0" r="0" b="0"/>
          <a:pathLst>
            <a:path>
              <a:moveTo>
                <a:pt x="0" y="14128"/>
              </a:moveTo>
              <a:lnTo>
                <a:pt x="2198685" y="14128"/>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fr-FR" sz="700" kern="1200"/>
        </a:p>
      </dsp:txBody>
      <dsp:txXfrm>
        <a:off x="5107313" y="2655589"/>
        <a:ext cx="109934" cy="109934"/>
      </dsp:txXfrm>
    </dsp:sp>
    <dsp:sp modelId="{1CD330B8-BE8B-4330-90FD-6BB1C34B6BA7}">
      <dsp:nvSpPr>
        <dsp:cNvPr id="0" name=""/>
        <dsp:cNvSpPr/>
      </dsp:nvSpPr>
      <dsp:spPr>
        <a:xfrm>
          <a:off x="5609354" y="3176594"/>
          <a:ext cx="2153170" cy="1076585"/>
        </a:xfrm>
        <a:prstGeom prst="flowChartConnector">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kern="1200" dirty="0"/>
            <a:t>Analyse de la conception</a:t>
          </a:r>
        </a:p>
      </dsp:txBody>
      <dsp:txXfrm>
        <a:off x="5924678" y="3334256"/>
        <a:ext cx="1522522" cy="761261"/>
      </dsp:txXfrm>
    </dsp:sp>
    <dsp:sp modelId="{95B4E675-764D-43C9-A48A-97E0BF159EB0}">
      <dsp:nvSpPr>
        <dsp:cNvPr id="0" name=""/>
        <dsp:cNvSpPr/>
      </dsp:nvSpPr>
      <dsp:spPr>
        <a:xfrm rot="19292439">
          <a:off x="7584683" y="3190917"/>
          <a:ext cx="1639468" cy="28256"/>
        </a:xfrm>
        <a:custGeom>
          <a:avLst/>
          <a:gdLst/>
          <a:ahLst/>
          <a:cxnLst/>
          <a:rect l="0" t="0" r="0" b="0"/>
          <a:pathLst>
            <a:path>
              <a:moveTo>
                <a:pt x="0" y="14128"/>
              </a:moveTo>
              <a:lnTo>
                <a:pt x="1639468" y="14128"/>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8363431" y="3164059"/>
        <a:ext cx="81973" cy="81973"/>
      </dsp:txXfrm>
    </dsp:sp>
    <dsp:sp modelId="{1161C6B7-54EE-4E3A-BFF2-0939DA61C098}">
      <dsp:nvSpPr>
        <dsp:cNvPr id="0" name=""/>
        <dsp:cNvSpPr/>
      </dsp:nvSpPr>
      <dsp:spPr>
        <a:xfrm flipH="1">
          <a:off x="9046310" y="2408590"/>
          <a:ext cx="2153170" cy="57322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kern="1200" dirty="0"/>
            <a:t>Lancement avec renfort équipe</a:t>
          </a:r>
        </a:p>
      </dsp:txBody>
      <dsp:txXfrm>
        <a:off x="9189617" y="2408590"/>
        <a:ext cx="2009863" cy="573227"/>
      </dsp:txXfrm>
    </dsp:sp>
    <dsp:sp modelId="{92020B5F-5F8D-4E61-9943-AB1E53425044}">
      <dsp:nvSpPr>
        <dsp:cNvPr id="0" name=""/>
        <dsp:cNvSpPr/>
      </dsp:nvSpPr>
      <dsp:spPr>
        <a:xfrm rot="21542412">
          <a:off x="7762435" y="3690011"/>
          <a:ext cx="1283168" cy="28256"/>
        </a:xfrm>
        <a:custGeom>
          <a:avLst/>
          <a:gdLst/>
          <a:ahLst/>
          <a:cxnLst/>
          <a:rect l="0" t="0" r="0" b="0"/>
          <a:pathLst>
            <a:path>
              <a:moveTo>
                <a:pt x="0" y="14128"/>
              </a:moveTo>
              <a:lnTo>
                <a:pt x="1283168" y="14128"/>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8371940" y="3672061"/>
        <a:ext cx="64158" cy="64158"/>
      </dsp:txXfrm>
    </dsp:sp>
    <dsp:sp modelId="{42ED6D0D-3F57-4A77-A17E-D7D0CE8D5E3C}">
      <dsp:nvSpPr>
        <dsp:cNvPr id="0" name=""/>
        <dsp:cNvSpPr/>
      </dsp:nvSpPr>
      <dsp:spPr>
        <a:xfrm flipH="1">
          <a:off x="9045513" y="3360216"/>
          <a:ext cx="2153170" cy="66635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kern="1200" dirty="0"/>
            <a:t>Caractériser le comportement sur variation 28V</a:t>
          </a:r>
        </a:p>
      </dsp:txBody>
      <dsp:txXfrm>
        <a:off x="9212101" y="3360216"/>
        <a:ext cx="1986582" cy="666352"/>
      </dsp:txXfrm>
    </dsp:sp>
    <dsp:sp modelId="{AA3D98AB-25F1-4BDA-9728-8DCDAD676ECE}">
      <dsp:nvSpPr>
        <dsp:cNvPr id="0" name=""/>
        <dsp:cNvSpPr/>
      </dsp:nvSpPr>
      <dsp:spPr>
        <a:xfrm rot="1839650">
          <a:off x="7658270" y="4081057"/>
          <a:ext cx="1491498" cy="28256"/>
        </a:xfrm>
        <a:custGeom>
          <a:avLst/>
          <a:gdLst/>
          <a:ahLst/>
          <a:cxnLst/>
          <a:rect l="0" t="0" r="0" b="0"/>
          <a:pathLst>
            <a:path>
              <a:moveTo>
                <a:pt x="0" y="14128"/>
              </a:moveTo>
              <a:lnTo>
                <a:pt x="1491498" y="14128"/>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8366732" y="4057898"/>
        <a:ext cx="74574" cy="74574"/>
      </dsp:txXfrm>
    </dsp:sp>
    <dsp:sp modelId="{4905CC75-902F-42D3-924A-C17DFE4B63CE}">
      <dsp:nvSpPr>
        <dsp:cNvPr id="0" name=""/>
        <dsp:cNvSpPr/>
      </dsp:nvSpPr>
      <dsp:spPr>
        <a:xfrm flipH="1">
          <a:off x="9045513" y="4188057"/>
          <a:ext cx="2153170" cy="57485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kern="1200" dirty="0"/>
            <a:t>Etude d’une nouvelle définition </a:t>
          </a:r>
        </a:p>
      </dsp:txBody>
      <dsp:txXfrm>
        <a:off x="9189226" y="4188057"/>
        <a:ext cx="2009457" cy="574853"/>
      </dsp:txXfrm>
    </dsp:sp>
    <dsp:sp modelId="{4CB67555-9B3E-45EC-8278-B6B2CF798330}">
      <dsp:nvSpPr>
        <dsp:cNvPr id="0" name=""/>
        <dsp:cNvSpPr/>
      </dsp:nvSpPr>
      <dsp:spPr>
        <a:xfrm rot="4482031">
          <a:off x="1231821" y="4226084"/>
          <a:ext cx="2503204" cy="28256"/>
        </a:xfrm>
        <a:custGeom>
          <a:avLst/>
          <a:gdLst/>
          <a:ahLst/>
          <a:cxnLst/>
          <a:rect l="0" t="0" r="0" b="0"/>
          <a:pathLst>
            <a:path>
              <a:moveTo>
                <a:pt x="0" y="14128"/>
              </a:moveTo>
              <a:lnTo>
                <a:pt x="2503204" y="14128"/>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fr-FR" sz="800" kern="1200"/>
        </a:p>
      </dsp:txBody>
      <dsp:txXfrm>
        <a:off x="2420844" y="4177632"/>
        <a:ext cx="125160" cy="125160"/>
      </dsp:txXfrm>
    </dsp:sp>
    <dsp:sp modelId="{301AB9B0-F841-469C-8807-C44B6AA2A22C}">
      <dsp:nvSpPr>
        <dsp:cNvPr id="0" name=""/>
        <dsp:cNvSpPr/>
      </dsp:nvSpPr>
      <dsp:spPr>
        <a:xfrm>
          <a:off x="2813677" y="4909165"/>
          <a:ext cx="2153170" cy="10765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kern="1200" dirty="0"/>
            <a:t>Essais sur banc </a:t>
          </a:r>
          <a:r>
            <a:rPr lang="fr-FR" sz="1300" kern="1200" dirty="0" err="1"/>
            <a:t>avantix</a:t>
          </a:r>
          <a:r>
            <a:rPr lang="fr-FR" sz="1300" kern="1200" dirty="0"/>
            <a:t> avec relais Dassault aviation</a:t>
          </a:r>
        </a:p>
      </dsp:txBody>
      <dsp:txXfrm>
        <a:off x="2813677" y="4909165"/>
        <a:ext cx="2153170" cy="1076585"/>
      </dsp:txXfrm>
    </dsp:sp>
    <dsp:sp modelId="{957CFFD7-2FAD-4704-94A1-5C9008174E55}">
      <dsp:nvSpPr>
        <dsp:cNvPr id="0" name=""/>
        <dsp:cNvSpPr/>
      </dsp:nvSpPr>
      <dsp:spPr>
        <a:xfrm rot="653">
          <a:off x="4966848" y="5433716"/>
          <a:ext cx="4078794" cy="28256"/>
        </a:xfrm>
        <a:custGeom>
          <a:avLst/>
          <a:gdLst/>
          <a:ahLst/>
          <a:cxnLst/>
          <a:rect l="0" t="0" r="0" b="0"/>
          <a:pathLst>
            <a:path>
              <a:moveTo>
                <a:pt x="0" y="14128"/>
              </a:moveTo>
              <a:lnTo>
                <a:pt x="4078794" y="141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FR" sz="1000" kern="1200"/>
        </a:p>
      </dsp:txBody>
      <dsp:txXfrm>
        <a:off x="6904275" y="5345875"/>
        <a:ext cx="203939" cy="203939"/>
      </dsp:txXfrm>
    </dsp:sp>
    <dsp:sp modelId="{20A9FC96-C88E-42FB-BBA2-A08F13666DD0}">
      <dsp:nvSpPr>
        <dsp:cNvPr id="0" name=""/>
        <dsp:cNvSpPr/>
      </dsp:nvSpPr>
      <dsp:spPr>
        <a:xfrm flipH="1">
          <a:off x="9045643" y="4909940"/>
          <a:ext cx="2153170" cy="107658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kern="1200" dirty="0"/>
            <a:t>Reproduction ou non du défaut coté AVNTIX</a:t>
          </a:r>
        </a:p>
      </dsp:txBody>
      <dsp:txXfrm>
        <a:off x="9314789" y="4909940"/>
        <a:ext cx="1884024" cy="10765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F7F88D-C62E-45F0-9366-530CCF09A832}">
      <dsp:nvSpPr>
        <dsp:cNvPr id="0" name=""/>
        <dsp:cNvSpPr/>
      </dsp:nvSpPr>
      <dsp:spPr>
        <a:xfrm>
          <a:off x="0" y="2494674"/>
          <a:ext cx="2153170" cy="10765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u="sng" kern="1200" dirty="0"/>
            <a:t>Validation définition</a:t>
          </a:r>
          <a:endParaRPr lang="fr-FR" sz="1300" kern="1200" dirty="0"/>
        </a:p>
      </dsp:txBody>
      <dsp:txXfrm>
        <a:off x="31532" y="2526206"/>
        <a:ext cx="2090106" cy="1013521"/>
      </dsp:txXfrm>
    </dsp:sp>
    <dsp:sp modelId="{C3D44385-3613-4338-908F-0B34837FAC46}">
      <dsp:nvSpPr>
        <dsp:cNvPr id="0" name=""/>
        <dsp:cNvSpPr/>
      </dsp:nvSpPr>
      <dsp:spPr>
        <a:xfrm rot="17227673">
          <a:off x="1663447" y="2355468"/>
          <a:ext cx="1388312" cy="28256"/>
        </a:xfrm>
        <a:custGeom>
          <a:avLst/>
          <a:gdLst/>
          <a:ahLst/>
          <a:cxnLst/>
          <a:rect l="0" t="0" r="0" b="0"/>
          <a:pathLst>
            <a:path>
              <a:moveTo>
                <a:pt x="0" y="14128"/>
              </a:moveTo>
              <a:lnTo>
                <a:pt x="1388312" y="14128"/>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322895" y="2334889"/>
        <a:ext cx="69415" cy="69415"/>
      </dsp:txXfrm>
    </dsp:sp>
    <dsp:sp modelId="{11060B74-D678-4C87-969F-4CDAEE0A1113}">
      <dsp:nvSpPr>
        <dsp:cNvPr id="0" name=""/>
        <dsp:cNvSpPr/>
      </dsp:nvSpPr>
      <dsp:spPr>
        <a:xfrm>
          <a:off x="2562036" y="1167933"/>
          <a:ext cx="2153170" cy="10765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kern="1200" dirty="0"/>
            <a:t>Analyse </a:t>
          </a:r>
          <a:r>
            <a:rPr lang="fr-FR" sz="1300" kern="1200" dirty="0" err="1"/>
            <a:t>serma</a:t>
          </a:r>
          <a:endParaRPr lang="fr-FR" sz="1300" kern="1200" dirty="0"/>
        </a:p>
      </dsp:txBody>
      <dsp:txXfrm>
        <a:off x="2562036" y="1167933"/>
        <a:ext cx="2153170" cy="1076585"/>
      </dsp:txXfrm>
    </dsp:sp>
    <dsp:sp modelId="{A633AADE-BE7F-4CDE-A448-432DB46A8A6F}">
      <dsp:nvSpPr>
        <dsp:cNvPr id="0" name=""/>
        <dsp:cNvSpPr/>
      </dsp:nvSpPr>
      <dsp:spPr>
        <a:xfrm rot="18737970">
          <a:off x="4516499" y="1242634"/>
          <a:ext cx="1215362" cy="28256"/>
        </a:xfrm>
        <a:custGeom>
          <a:avLst/>
          <a:gdLst/>
          <a:ahLst/>
          <a:cxnLst/>
          <a:rect l="0" t="0" r="0" b="0"/>
          <a:pathLst>
            <a:path>
              <a:moveTo>
                <a:pt x="0" y="14128"/>
              </a:moveTo>
              <a:lnTo>
                <a:pt x="1215362" y="14128"/>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093796" y="1226378"/>
        <a:ext cx="60768" cy="60768"/>
      </dsp:txXfrm>
    </dsp:sp>
    <dsp:sp modelId="{56C57643-2651-46E7-86B6-9D21A4F6FF44}">
      <dsp:nvSpPr>
        <dsp:cNvPr id="0" name=""/>
        <dsp:cNvSpPr/>
      </dsp:nvSpPr>
      <dsp:spPr>
        <a:xfrm>
          <a:off x="5533153" y="269006"/>
          <a:ext cx="2153170" cy="1076585"/>
        </a:xfrm>
        <a:prstGeom prst="flowChartConnector">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kern="1200" dirty="0"/>
            <a:t>Analyse destructive d’une  CPU</a:t>
          </a:r>
        </a:p>
      </dsp:txBody>
      <dsp:txXfrm>
        <a:off x="5848477" y="426668"/>
        <a:ext cx="1522522" cy="761261"/>
      </dsp:txXfrm>
    </dsp:sp>
    <dsp:sp modelId="{811F35FC-EB6C-4C0A-AAE6-690A7E50BE50}">
      <dsp:nvSpPr>
        <dsp:cNvPr id="0" name=""/>
        <dsp:cNvSpPr/>
      </dsp:nvSpPr>
      <dsp:spPr>
        <a:xfrm rot="21407671">
          <a:off x="7685258" y="755048"/>
          <a:ext cx="1363518" cy="28256"/>
        </a:xfrm>
        <a:custGeom>
          <a:avLst/>
          <a:gdLst/>
          <a:ahLst/>
          <a:cxnLst/>
          <a:rect l="0" t="0" r="0" b="0"/>
          <a:pathLst>
            <a:path>
              <a:moveTo>
                <a:pt x="0" y="14128"/>
              </a:moveTo>
              <a:lnTo>
                <a:pt x="1363518" y="14128"/>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8332929" y="735089"/>
        <a:ext cx="68175" cy="68175"/>
      </dsp:txXfrm>
    </dsp:sp>
    <dsp:sp modelId="{A2915D28-BA6E-41A2-B3FA-5E61865B96A0}">
      <dsp:nvSpPr>
        <dsp:cNvPr id="0" name=""/>
        <dsp:cNvSpPr/>
      </dsp:nvSpPr>
      <dsp:spPr>
        <a:xfrm flipH="1">
          <a:off x="9047710" y="192762"/>
          <a:ext cx="2153170" cy="107658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kern="1200" dirty="0"/>
            <a:t>Analyse </a:t>
          </a:r>
          <a:r>
            <a:rPr lang="fr-FR" sz="1300" kern="1200" dirty="0" err="1"/>
            <a:t>Serma</a:t>
          </a:r>
          <a:r>
            <a:rPr lang="fr-FR" sz="1300" kern="1200" dirty="0"/>
            <a:t> finalisée le 09/02</a:t>
          </a:r>
        </a:p>
      </dsp:txBody>
      <dsp:txXfrm>
        <a:off x="9316856" y="192762"/>
        <a:ext cx="1884024" cy="1076585"/>
      </dsp:txXfrm>
    </dsp:sp>
    <dsp:sp modelId="{B827D5F9-60E3-41A2-98E4-02895D140E54}">
      <dsp:nvSpPr>
        <dsp:cNvPr id="0" name=""/>
        <dsp:cNvSpPr/>
      </dsp:nvSpPr>
      <dsp:spPr>
        <a:xfrm rot="3960237">
          <a:off x="4062938" y="2696428"/>
          <a:ext cx="2198685" cy="28256"/>
        </a:xfrm>
        <a:custGeom>
          <a:avLst/>
          <a:gdLst/>
          <a:ahLst/>
          <a:cxnLst/>
          <a:rect l="0" t="0" r="0" b="0"/>
          <a:pathLst>
            <a:path>
              <a:moveTo>
                <a:pt x="0" y="14128"/>
              </a:moveTo>
              <a:lnTo>
                <a:pt x="2198685" y="14128"/>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fr-FR" sz="700" kern="1200"/>
        </a:p>
      </dsp:txBody>
      <dsp:txXfrm>
        <a:off x="5107313" y="2655589"/>
        <a:ext cx="109934" cy="109934"/>
      </dsp:txXfrm>
    </dsp:sp>
    <dsp:sp modelId="{1CD330B8-BE8B-4330-90FD-6BB1C34B6BA7}">
      <dsp:nvSpPr>
        <dsp:cNvPr id="0" name=""/>
        <dsp:cNvSpPr/>
      </dsp:nvSpPr>
      <dsp:spPr>
        <a:xfrm>
          <a:off x="5609354" y="3176594"/>
          <a:ext cx="2153170" cy="1076585"/>
        </a:xfrm>
        <a:prstGeom prst="flowChartConnector">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kern="1200" dirty="0"/>
            <a:t>Etude en parallèle de remontées par </a:t>
          </a:r>
          <a:r>
            <a:rPr lang="fr-FR" sz="1300" kern="1200" dirty="0" err="1"/>
            <a:t>Serma</a:t>
          </a:r>
          <a:endParaRPr lang="fr-FR" sz="1300" kern="1200" dirty="0"/>
        </a:p>
      </dsp:txBody>
      <dsp:txXfrm>
        <a:off x="5924678" y="3334256"/>
        <a:ext cx="1522522" cy="761261"/>
      </dsp:txXfrm>
    </dsp:sp>
    <dsp:sp modelId="{95B4E675-764D-43C9-A48A-97E0BF159EB0}">
      <dsp:nvSpPr>
        <dsp:cNvPr id="0" name=""/>
        <dsp:cNvSpPr/>
      </dsp:nvSpPr>
      <dsp:spPr>
        <a:xfrm rot="19292439">
          <a:off x="7584683" y="3190917"/>
          <a:ext cx="1639468" cy="28256"/>
        </a:xfrm>
        <a:custGeom>
          <a:avLst/>
          <a:gdLst/>
          <a:ahLst/>
          <a:cxnLst/>
          <a:rect l="0" t="0" r="0" b="0"/>
          <a:pathLst>
            <a:path>
              <a:moveTo>
                <a:pt x="0" y="14128"/>
              </a:moveTo>
              <a:lnTo>
                <a:pt x="1639468" y="14128"/>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8363431" y="3164059"/>
        <a:ext cx="81973" cy="81973"/>
      </dsp:txXfrm>
    </dsp:sp>
    <dsp:sp modelId="{1161C6B7-54EE-4E3A-BFF2-0939DA61C098}">
      <dsp:nvSpPr>
        <dsp:cNvPr id="0" name=""/>
        <dsp:cNvSpPr/>
      </dsp:nvSpPr>
      <dsp:spPr>
        <a:xfrm flipH="1">
          <a:off x="9046310" y="2408590"/>
          <a:ext cx="2153170" cy="57322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kern="1200" dirty="0"/>
            <a:t>Lancement avec équipe dédiée</a:t>
          </a:r>
        </a:p>
      </dsp:txBody>
      <dsp:txXfrm>
        <a:off x="9189617" y="2408590"/>
        <a:ext cx="2009863" cy="573227"/>
      </dsp:txXfrm>
    </dsp:sp>
    <dsp:sp modelId="{92020B5F-5F8D-4E61-9943-AB1E53425044}">
      <dsp:nvSpPr>
        <dsp:cNvPr id="0" name=""/>
        <dsp:cNvSpPr/>
      </dsp:nvSpPr>
      <dsp:spPr>
        <a:xfrm rot="21542412">
          <a:off x="7762435" y="3690011"/>
          <a:ext cx="1283168" cy="28256"/>
        </a:xfrm>
        <a:custGeom>
          <a:avLst/>
          <a:gdLst/>
          <a:ahLst/>
          <a:cxnLst/>
          <a:rect l="0" t="0" r="0" b="0"/>
          <a:pathLst>
            <a:path>
              <a:moveTo>
                <a:pt x="0" y="14128"/>
              </a:moveTo>
              <a:lnTo>
                <a:pt x="1283168" y="14128"/>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8371940" y="3672061"/>
        <a:ext cx="64158" cy="64158"/>
      </dsp:txXfrm>
    </dsp:sp>
    <dsp:sp modelId="{42ED6D0D-3F57-4A77-A17E-D7D0CE8D5E3C}">
      <dsp:nvSpPr>
        <dsp:cNvPr id="0" name=""/>
        <dsp:cNvSpPr/>
      </dsp:nvSpPr>
      <dsp:spPr>
        <a:xfrm flipH="1">
          <a:off x="9045513" y="3360216"/>
          <a:ext cx="2153170" cy="66635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kern="1200" dirty="0"/>
            <a:t>Possibilité de voir coté Europe</a:t>
          </a:r>
        </a:p>
      </dsp:txBody>
      <dsp:txXfrm>
        <a:off x="9212101" y="3360216"/>
        <a:ext cx="1986582" cy="666352"/>
      </dsp:txXfrm>
    </dsp:sp>
    <dsp:sp modelId="{AA3D98AB-25F1-4BDA-9728-8DCDAD676ECE}">
      <dsp:nvSpPr>
        <dsp:cNvPr id="0" name=""/>
        <dsp:cNvSpPr/>
      </dsp:nvSpPr>
      <dsp:spPr>
        <a:xfrm rot="1839650">
          <a:off x="7658270" y="4081057"/>
          <a:ext cx="1491498" cy="28256"/>
        </a:xfrm>
        <a:custGeom>
          <a:avLst/>
          <a:gdLst/>
          <a:ahLst/>
          <a:cxnLst/>
          <a:rect l="0" t="0" r="0" b="0"/>
          <a:pathLst>
            <a:path>
              <a:moveTo>
                <a:pt x="0" y="14128"/>
              </a:moveTo>
              <a:lnTo>
                <a:pt x="1491498" y="14128"/>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8366732" y="4057898"/>
        <a:ext cx="74574" cy="74574"/>
      </dsp:txXfrm>
    </dsp:sp>
    <dsp:sp modelId="{4905CC75-902F-42D3-924A-C17DFE4B63CE}">
      <dsp:nvSpPr>
        <dsp:cNvPr id="0" name=""/>
        <dsp:cNvSpPr/>
      </dsp:nvSpPr>
      <dsp:spPr>
        <a:xfrm flipH="1">
          <a:off x="9045513" y="4188057"/>
          <a:ext cx="2153170" cy="57485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kern="1200" dirty="0"/>
            <a:t>Etude d’une nouvelle définition </a:t>
          </a:r>
        </a:p>
      </dsp:txBody>
      <dsp:txXfrm>
        <a:off x="9189226" y="4188057"/>
        <a:ext cx="2009457" cy="574853"/>
      </dsp:txXfrm>
    </dsp:sp>
    <dsp:sp modelId="{4CB67555-9B3E-45EC-8278-B6B2CF798330}">
      <dsp:nvSpPr>
        <dsp:cNvPr id="0" name=""/>
        <dsp:cNvSpPr/>
      </dsp:nvSpPr>
      <dsp:spPr>
        <a:xfrm rot="4482031">
          <a:off x="1231821" y="4226084"/>
          <a:ext cx="2503204" cy="28256"/>
        </a:xfrm>
        <a:custGeom>
          <a:avLst/>
          <a:gdLst/>
          <a:ahLst/>
          <a:cxnLst/>
          <a:rect l="0" t="0" r="0" b="0"/>
          <a:pathLst>
            <a:path>
              <a:moveTo>
                <a:pt x="0" y="14128"/>
              </a:moveTo>
              <a:lnTo>
                <a:pt x="2503204" y="14128"/>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fr-FR" sz="800" kern="1200"/>
        </a:p>
      </dsp:txBody>
      <dsp:txXfrm>
        <a:off x="2420844" y="4177632"/>
        <a:ext cx="125160" cy="125160"/>
      </dsp:txXfrm>
    </dsp:sp>
    <dsp:sp modelId="{301AB9B0-F841-469C-8807-C44B6AA2A22C}">
      <dsp:nvSpPr>
        <dsp:cNvPr id="0" name=""/>
        <dsp:cNvSpPr/>
      </dsp:nvSpPr>
      <dsp:spPr>
        <a:xfrm>
          <a:off x="2813677" y="4909165"/>
          <a:ext cx="2153170" cy="10765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kern="1200" dirty="0"/>
            <a:t>Liste des composants de la définition courante</a:t>
          </a:r>
        </a:p>
      </dsp:txBody>
      <dsp:txXfrm>
        <a:off x="2813677" y="4909165"/>
        <a:ext cx="2153170" cy="1076585"/>
      </dsp:txXfrm>
    </dsp:sp>
    <dsp:sp modelId="{957CFFD7-2FAD-4704-94A1-5C9008174E55}">
      <dsp:nvSpPr>
        <dsp:cNvPr id="0" name=""/>
        <dsp:cNvSpPr/>
      </dsp:nvSpPr>
      <dsp:spPr>
        <a:xfrm rot="653">
          <a:off x="4966848" y="5433716"/>
          <a:ext cx="4078794" cy="28256"/>
        </a:xfrm>
        <a:custGeom>
          <a:avLst/>
          <a:gdLst/>
          <a:ahLst/>
          <a:cxnLst/>
          <a:rect l="0" t="0" r="0" b="0"/>
          <a:pathLst>
            <a:path>
              <a:moveTo>
                <a:pt x="0" y="14128"/>
              </a:moveTo>
              <a:lnTo>
                <a:pt x="4078794" y="141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fr-FR" sz="1100" kern="1200"/>
        </a:p>
      </dsp:txBody>
      <dsp:txXfrm>
        <a:off x="6904275" y="5345875"/>
        <a:ext cx="203939" cy="203939"/>
      </dsp:txXfrm>
    </dsp:sp>
    <dsp:sp modelId="{20A9FC96-C88E-42FB-BBA2-A08F13666DD0}">
      <dsp:nvSpPr>
        <dsp:cNvPr id="0" name=""/>
        <dsp:cNvSpPr/>
      </dsp:nvSpPr>
      <dsp:spPr>
        <a:xfrm flipH="1">
          <a:off x="9045643" y="4909940"/>
          <a:ext cx="2153170" cy="107658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kern="1200" dirty="0"/>
            <a:t>Reduction des délais d’approvisionnement </a:t>
          </a:r>
          <a:r>
            <a:rPr lang="fr-FR" sz="1300" kern="1200" dirty="0" err="1"/>
            <a:t>pré-série</a:t>
          </a:r>
          <a:r>
            <a:rPr lang="fr-FR" sz="1300" kern="1200" dirty="0"/>
            <a:t>/série</a:t>
          </a:r>
        </a:p>
      </dsp:txBody>
      <dsp:txXfrm>
        <a:off x="9314789" y="4909940"/>
        <a:ext cx="1884024" cy="10765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F7F88D-C62E-45F0-9366-530CCF09A832}">
      <dsp:nvSpPr>
        <dsp:cNvPr id="0" name=""/>
        <dsp:cNvSpPr/>
      </dsp:nvSpPr>
      <dsp:spPr>
        <a:xfrm>
          <a:off x="0" y="2503392"/>
          <a:ext cx="2133079" cy="10665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u="sng" kern="1200" dirty="0"/>
            <a:t>Permettre les essais RAFALE</a:t>
          </a:r>
          <a:endParaRPr lang="fr-FR" sz="1200" kern="1200" dirty="0"/>
        </a:p>
      </dsp:txBody>
      <dsp:txXfrm>
        <a:off x="31238" y="2534630"/>
        <a:ext cx="2070603" cy="1004063"/>
      </dsp:txXfrm>
    </dsp:sp>
    <dsp:sp modelId="{C3D44385-3613-4338-908F-0B34837FAC46}">
      <dsp:nvSpPr>
        <dsp:cNvPr id="0" name=""/>
        <dsp:cNvSpPr/>
      </dsp:nvSpPr>
      <dsp:spPr>
        <a:xfrm rot="17226406">
          <a:off x="1647738" y="2365485"/>
          <a:ext cx="1375201" cy="27993"/>
        </a:xfrm>
        <a:custGeom>
          <a:avLst/>
          <a:gdLst/>
          <a:ahLst/>
          <a:cxnLst/>
          <a:rect l="0" t="0" r="0" b="0"/>
          <a:pathLst>
            <a:path>
              <a:moveTo>
                <a:pt x="0" y="13996"/>
              </a:moveTo>
              <a:lnTo>
                <a:pt x="1375201" y="13996"/>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300959" y="2345102"/>
        <a:ext cx="68760" cy="68760"/>
      </dsp:txXfrm>
    </dsp:sp>
    <dsp:sp modelId="{11060B74-D678-4C87-969F-4CDAEE0A1113}">
      <dsp:nvSpPr>
        <dsp:cNvPr id="0" name=""/>
        <dsp:cNvSpPr/>
      </dsp:nvSpPr>
      <dsp:spPr>
        <a:xfrm>
          <a:off x="2537599" y="1189032"/>
          <a:ext cx="2133079" cy="10665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Disponibilité équipements</a:t>
          </a:r>
        </a:p>
      </dsp:txBody>
      <dsp:txXfrm>
        <a:off x="2537599" y="1189032"/>
        <a:ext cx="2133079" cy="1066539"/>
      </dsp:txXfrm>
    </dsp:sp>
    <dsp:sp modelId="{A633AADE-BE7F-4CDE-A448-432DB46A8A6F}">
      <dsp:nvSpPr>
        <dsp:cNvPr id="0" name=""/>
        <dsp:cNvSpPr/>
      </dsp:nvSpPr>
      <dsp:spPr>
        <a:xfrm rot="18737970">
          <a:off x="4473824" y="1263035"/>
          <a:ext cx="1204022" cy="27993"/>
        </a:xfrm>
        <a:custGeom>
          <a:avLst/>
          <a:gdLst/>
          <a:ahLst/>
          <a:cxnLst/>
          <a:rect l="0" t="0" r="0" b="0"/>
          <a:pathLst>
            <a:path>
              <a:moveTo>
                <a:pt x="0" y="13996"/>
              </a:moveTo>
              <a:lnTo>
                <a:pt x="1204022" y="13996"/>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045734" y="1246931"/>
        <a:ext cx="60201" cy="60201"/>
      </dsp:txXfrm>
    </dsp:sp>
    <dsp:sp modelId="{56C57643-2651-46E7-86B6-9D21A4F6FF44}">
      <dsp:nvSpPr>
        <dsp:cNvPr id="0" name=""/>
        <dsp:cNvSpPr/>
      </dsp:nvSpPr>
      <dsp:spPr>
        <a:xfrm>
          <a:off x="5480992" y="298493"/>
          <a:ext cx="2133079" cy="1066539"/>
        </a:xfrm>
        <a:prstGeom prst="flowChartConnector">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Cannibaliser des équipements en panne</a:t>
          </a:r>
        </a:p>
      </dsp:txBody>
      <dsp:txXfrm>
        <a:off x="5793374" y="454684"/>
        <a:ext cx="1508315" cy="754157"/>
      </dsp:txXfrm>
    </dsp:sp>
    <dsp:sp modelId="{811F35FC-EB6C-4C0A-AAE6-690A7E50BE50}">
      <dsp:nvSpPr>
        <dsp:cNvPr id="0" name=""/>
        <dsp:cNvSpPr/>
      </dsp:nvSpPr>
      <dsp:spPr>
        <a:xfrm rot="21407596">
          <a:off x="7613014" y="780000"/>
          <a:ext cx="1350265" cy="27993"/>
        </a:xfrm>
        <a:custGeom>
          <a:avLst/>
          <a:gdLst/>
          <a:ahLst/>
          <a:cxnLst/>
          <a:rect l="0" t="0" r="0" b="0"/>
          <a:pathLst>
            <a:path>
              <a:moveTo>
                <a:pt x="0" y="13996"/>
              </a:moveTo>
              <a:lnTo>
                <a:pt x="1350265" y="13996"/>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8254390" y="760240"/>
        <a:ext cx="67513" cy="67513"/>
      </dsp:txXfrm>
    </dsp:sp>
    <dsp:sp modelId="{A2915D28-BA6E-41A2-B3FA-5E61865B96A0}">
      <dsp:nvSpPr>
        <dsp:cNvPr id="0" name=""/>
        <dsp:cNvSpPr/>
      </dsp:nvSpPr>
      <dsp:spPr>
        <a:xfrm flipH="1">
          <a:off x="8962222" y="222960"/>
          <a:ext cx="2133079" cy="106653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Intervention </a:t>
          </a:r>
          <a:r>
            <a:rPr lang="fr-FR" sz="1200" kern="1200" dirty="0" err="1"/>
            <a:t>Avantix</a:t>
          </a:r>
          <a:r>
            <a:rPr lang="fr-FR" sz="1200" kern="1200" dirty="0"/>
            <a:t> le 31/01</a:t>
          </a:r>
        </a:p>
      </dsp:txBody>
      <dsp:txXfrm>
        <a:off x="9228857" y="222960"/>
        <a:ext cx="1866444" cy="1066539"/>
      </dsp:txXfrm>
    </dsp:sp>
    <dsp:sp modelId="{B827D5F9-60E3-41A2-98E4-02895D140E54}">
      <dsp:nvSpPr>
        <dsp:cNvPr id="0" name=""/>
        <dsp:cNvSpPr/>
      </dsp:nvSpPr>
      <dsp:spPr>
        <a:xfrm rot="5254553">
          <a:off x="3711223" y="2709236"/>
          <a:ext cx="2003655" cy="27993"/>
        </a:xfrm>
        <a:custGeom>
          <a:avLst/>
          <a:gdLst/>
          <a:ahLst/>
          <a:cxnLst/>
          <a:rect l="0" t="0" r="0" b="0"/>
          <a:pathLst>
            <a:path>
              <a:moveTo>
                <a:pt x="0" y="13996"/>
              </a:moveTo>
              <a:lnTo>
                <a:pt x="2003655" y="13996"/>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fr-FR" sz="700" kern="1200"/>
        </a:p>
      </dsp:txBody>
      <dsp:txXfrm>
        <a:off x="4662960" y="2673142"/>
        <a:ext cx="100182" cy="100182"/>
      </dsp:txXfrm>
    </dsp:sp>
    <dsp:sp modelId="{1CD330B8-BE8B-4330-90FD-6BB1C34B6BA7}">
      <dsp:nvSpPr>
        <dsp:cNvPr id="0" name=""/>
        <dsp:cNvSpPr/>
      </dsp:nvSpPr>
      <dsp:spPr>
        <a:xfrm>
          <a:off x="4755425" y="3190895"/>
          <a:ext cx="2133079" cy="1066539"/>
        </a:xfrm>
        <a:prstGeom prst="flowChartConnector">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Passer par un prototypiste</a:t>
          </a:r>
        </a:p>
        <a:p>
          <a:pPr marL="0" lvl="0" indent="0" algn="ctr" defTabSz="533400">
            <a:lnSpc>
              <a:spcPct val="90000"/>
            </a:lnSpc>
            <a:spcBef>
              <a:spcPct val="0"/>
            </a:spcBef>
            <a:spcAft>
              <a:spcPct val="35000"/>
            </a:spcAft>
            <a:buNone/>
          </a:pPr>
          <a:r>
            <a:rPr lang="fr-FR" sz="1200" kern="1200" dirty="0"/>
            <a:t>Pour lancement en un ou deux lots</a:t>
          </a:r>
        </a:p>
      </dsp:txBody>
      <dsp:txXfrm>
        <a:off x="5067807" y="3347086"/>
        <a:ext cx="1508315" cy="754157"/>
      </dsp:txXfrm>
    </dsp:sp>
    <dsp:sp modelId="{95B4E675-764D-43C9-A48A-97E0BF159EB0}">
      <dsp:nvSpPr>
        <dsp:cNvPr id="0" name=""/>
        <dsp:cNvSpPr/>
      </dsp:nvSpPr>
      <dsp:spPr>
        <a:xfrm rot="20025146">
          <a:off x="6769354" y="3199111"/>
          <a:ext cx="2311162" cy="27993"/>
        </a:xfrm>
        <a:custGeom>
          <a:avLst/>
          <a:gdLst/>
          <a:ahLst/>
          <a:cxnLst/>
          <a:rect l="0" t="0" r="0" b="0"/>
          <a:pathLst>
            <a:path>
              <a:moveTo>
                <a:pt x="0" y="13996"/>
              </a:moveTo>
              <a:lnTo>
                <a:pt x="2311162" y="13996"/>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fr-FR" sz="800" kern="1200"/>
        </a:p>
      </dsp:txBody>
      <dsp:txXfrm>
        <a:off x="7867156" y="3155329"/>
        <a:ext cx="115558" cy="115558"/>
      </dsp:txXfrm>
    </dsp:sp>
    <dsp:sp modelId="{1161C6B7-54EE-4E3A-BFF2-0939DA61C098}">
      <dsp:nvSpPr>
        <dsp:cNvPr id="0" name=""/>
        <dsp:cNvSpPr/>
      </dsp:nvSpPr>
      <dsp:spPr>
        <a:xfrm flipH="1">
          <a:off x="8961366" y="2418112"/>
          <a:ext cx="2133079" cy="56787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Lancement d’un seul lot</a:t>
          </a:r>
        </a:p>
      </dsp:txBody>
      <dsp:txXfrm>
        <a:off x="9103335" y="2418112"/>
        <a:ext cx="1991110" cy="567878"/>
      </dsp:txXfrm>
    </dsp:sp>
    <dsp:sp modelId="{92020B5F-5F8D-4E61-9943-AB1E53425044}">
      <dsp:nvSpPr>
        <dsp:cNvPr id="0" name=""/>
        <dsp:cNvSpPr/>
      </dsp:nvSpPr>
      <dsp:spPr>
        <a:xfrm rot="21544859">
          <a:off x="6888371" y="3693548"/>
          <a:ext cx="2072339" cy="27993"/>
        </a:xfrm>
        <a:custGeom>
          <a:avLst/>
          <a:gdLst/>
          <a:ahLst/>
          <a:cxnLst/>
          <a:rect l="0" t="0" r="0" b="0"/>
          <a:pathLst>
            <a:path>
              <a:moveTo>
                <a:pt x="0" y="13996"/>
              </a:moveTo>
              <a:lnTo>
                <a:pt x="2072339" y="13996"/>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fr-FR" sz="700" kern="1200"/>
        </a:p>
      </dsp:txBody>
      <dsp:txXfrm>
        <a:off x="7872732" y="3655736"/>
        <a:ext cx="103616" cy="103616"/>
      </dsp:txXfrm>
    </dsp:sp>
    <dsp:sp modelId="{42ED6D0D-3F57-4A77-A17E-D7D0CE8D5E3C}">
      <dsp:nvSpPr>
        <dsp:cNvPr id="0" name=""/>
        <dsp:cNvSpPr/>
      </dsp:nvSpPr>
      <dsp:spPr>
        <a:xfrm flipH="1">
          <a:off x="8960577" y="3360858"/>
          <a:ext cx="2133079" cy="66013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Lancement en deux lots de cartes</a:t>
          </a:r>
        </a:p>
      </dsp:txBody>
      <dsp:txXfrm>
        <a:off x="9125610" y="3360858"/>
        <a:ext cx="1968046" cy="660134"/>
      </dsp:txXfrm>
    </dsp:sp>
    <dsp:sp modelId="{AA3D98AB-25F1-4BDA-9728-8DCDAD676ECE}">
      <dsp:nvSpPr>
        <dsp:cNvPr id="0" name=""/>
        <dsp:cNvSpPr/>
      </dsp:nvSpPr>
      <dsp:spPr>
        <a:xfrm rot="1181478">
          <a:off x="6824155" y="4080945"/>
          <a:ext cx="2200770" cy="27993"/>
        </a:xfrm>
        <a:custGeom>
          <a:avLst/>
          <a:gdLst/>
          <a:ahLst/>
          <a:cxnLst/>
          <a:rect l="0" t="0" r="0" b="0"/>
          <a:pathLst>
            <a:path>
              <a:moveTo>
                <a:pt x="0" y="13996"/>
              </a:moveTo>
              <a:lnTo>
                <a:pt x="2200770" y="13996"/>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fr-FR" sz="700" kern="1200"/>
        </a:p>
      </dsp:txBody>
      <dsp:txXfrm>
        <a:off x="7869521" y="4039922"/>
        <a:ext cx="110038" cy="110038"/>
      </dsp:txXfrm>
    </dsp:sp>
    <dsp:sp modelId="{4905CC75-902F-42D3-924A-C17DFE4B63CE}">
      <dsp:nvSpPr>
        <dsp:cNvPr id="0" name=""/>
        <dsp:cNvSpPr/>
      </dsp:nvSpPr>
      <dsp:spPr>
        <a:xfrm flipH="1">
          <a:off x="8960577" y="4180974"/>
          <a:ext cx="2133079" cy="56948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Supprimer la contrainte DR-SF pour le PCB</a:t>
          </a:r>
        </a:p>
      </dsp:txBody>
      <dsp:txXfrm>
        <a:off x="9102949" y="4180974"/>
        <a:ext cx="1990707" cy="569489"/>
      </dsp:txXfrm>
    </dsp:sp>
    <dsp:sp modelId="{4CB67555-9B3E-45EC-8278-B6B2CF798330}">
      <dsp:nvSpPr>
        <dsp:cNvPr id="0" name=""/>
        <dsp:cNvSpPr/>
      </dsp:nvSpPr>
      <dsp:spPr>
        <a:xfrm rot="4482740">
          <a:off x="1220132" y="4218646"/>
          <a:ext cx="2479706" cy="27993"/>
        </a:xfrm>
        <a:custGeom>
          <a:avLst/>
          <a:gdLst/>
          <a:ahLst/>
          <a:cxnLst/>
          <a:rect l="0" t="0" r="0" b="0"/>
          <a:pathLst>
            <a:path>
              <a:moveTo>
                <a:pt x="0" y="13996"/>
              </a:moveTo>
              <a:lnTo>
                <a:pt x="2479706" y="13996"/>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fr-FR" sz="800" kern="1200"/>
        </a:p>
      </dsp:txBody>
      <dsp:txXfrm>
        <a:off x="2397992" y="4170650"/>
        <a:ext cx="123985" cy="123985"/>
      </dsp:txXfrm>
    </dsp:sp>
    <dsp:sp modelId="{301AB9B0-F841-469C-8807-C44B6AA2A22C}">
      <dsp:nvSpPr>
        <dsp:cNvPr id="0" name=""/>
        <dsp:cNvSpPr/>
      </dsp:nvSpPr>
      <dsp:spPr>
        <a:xfrm>
          <a:off x="2786892" y="4895353"/>
          <a:ext cx="2133079" cy="10665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Récupération cartes du proto RQE </a:t>
          </a:r>
        </a:p>
      </dsp:txBody>
      <dsp:txXfrm>
        <a:off x="2786892" y="4895353"/>
        <a:ext cx="2133079" cy="1066539"/>
      </dsp:txXfrm>
    </dsp:sp>
    <dsp:sp modelId="{957CFFD7-2FAD-4704-94A1-5C9008174E55}">
      <dsp:nvSpPr>
        <dsp:cNvPr id="0" name=""/>
        <dsp:cNvSpPr/>
      </dsp:nvSpPr>
      <dsp:spPr>
        <a:xfrm rot="653">
          <a:off x="4919971" y="5415010"/>
          <a:ext cx="4040734" cy="27993"/>
        </a:xfrm>
        <a:custGeom>
          <a:avLst/>
          <a:gdLst/>
          <a:ahLst/>
          <a:cxnLst/>
          <a:rect l="0" t="0" r="0" b="0"/>
          <a:pathLst>
            <a:path>
              <a:moveTo>
                <a:pt x="0" y="13996"/>
              </a:moveTo>
              <a:lnTo>
                <a:pt x="4040734" y="1399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FR" sz="1000" kern="1200"/>
        </a:p>
      </dsp:txBody>
      <dsp:txXfrm>
        <a:off x="6839319" y="5327988"/>
        <a:ext cx="202036" cy="202036"/>
      </dsp:txXfrm>
    </dsp:sp>
    <dsp:sp modelId="{20A9FC96-C88E-42FB-BBA2-A08F13666DD0}">
      <dsp:nvSpPr>
        <dsp:cNvPr id="0" name=""/>
        <dsp:cNvSpPr/>
      </dsp:nvSpPr>
      <dsp:spPr>
        <a:xfrm flipH="1">
          <a:off x="8960705" y="4896121"/>
          <a:ext cx="2133079" cy="106653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Equipement disponible fin juin 2024</a:t>
          </a:r>
        </a:p>
      </dsp:txBody>
      <dsp:txXfrm>
        <a:off x="9227340" y="4896121"/>
        <a:ext cx="1866444" cy="106653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99F5E1A7-797E-F32E-7232-4997126E2E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9844" y="381721"/>
            <a:ext cx="1515073" cy="271148"/>
          </a:xfrm>
          <a:prstGeom prst="rect">
            <a:avLst/>
          </a:prstGeom>
        </p:spPr>
      </p:pic>
      <p:sp>
        <p:nvSpPr>
          <p:cNvPr id="8" name="TextBox 7">
            <a:extLst>
              <a:ext uri="{FF2B5EF4-FFF2-40B4-BE49-F238E27FC236}">
                <a16:creationId xmlns:a16="http://schemas.microsoft.com/office/drawing/2014/main" id="{1E29495D-F2D5-B692-35FC-B89DCC18CC6F}"/>
              </a:ext>
            </a:extLst>
          </p:cNvPr>
          <p:cNvSpPr txBox="1"/>
          <p:nvPr/>
        </p:nvSpPr>
        <p:spPr>
          <a:xfrm>
            <a:off x="418918" y="8258352"/>
            <a:ext cx="4320350" cy="392415"/>
          </a:xfrm>
          <a:prstGeom prst="rect">
            <a:avLst/>
          </a:prstGeom>
          <a:noFill/>
        </p:spPr>
        <p:txBody>
          <a:bodyPr wrap="square">
            <a:spAutoFit/>
          </a:bodyPr>
          <a:lstStyle/>
          <a:p>
            <a:r>
              <a:rPr lang="en-US" sz="650" i="0" dirty="0">
                <a:effectLst/>
                <a:latin typeface="Montserrat" panose="00000500000000000000" pitchFamily="2" charset="0"/>
                <a:ea typeface="Calibri" panose="020F0502020204030204" pitchFamily="34" charset="0"/>
              </a:rPr>
              <a:t>Confidential information owned by Eviden SAS, to be used by the recipient only. This document, or any part of it, may not be reproduced, copied, circulated and/or distributed nor quoted without prior written approval from Eviden SAS.</a:t>
            </a:r>
          </a:p>
        </p:txBody>
      </p:sp>
      <p:sp>
        <p:nvSpPr>
          <p:cNvPr id="9" name="Slide Number Placeholder 4">
            <a:extLst>
              <a:ext uri="{FF2B5EF4-FFF2-40B4-BE49-F238E27FC236}">
                <a16:creationId xmlns:a16="http://schemas.microsoft.com/office/drawing/2014/main" id="{F93AED14-2CC8-C973-4EE7-BC26F4692B4B}"/>
              </a:ext>
            </a:extLst>
          </p:cNvPr>
          <p:cNvSpPr>
            <a:spLocks noGrp="1"/>
          </p:cNvSpPr>
          <p:nvPr>
            <p:ph type="sldNum" sz="quarter" idx="3"/>
          </p:nvPr>
        </p:nvSpPr>
        <p:spPr>
          <a:xfrm>
            <a:off x="5814915" y="8258352"/>
            <a:ext cx="624167" cy="371986"/>
          </a:xfrm>
          <a:prstGeom prst="rect">
            <a:avLst/>
          </a:prstGeom>
        </p:spPr>
        <p:txBody>
          <a:bodyPr vert="horz" lIns="91440" tIns="45720" rIns="91440" bIns="45720" rtlCol="0" anchor="t"/>
          <a:lstStyle>
            <a:lvl1pPr algn="r">
              <a:defRPr sz="1200"/>
            </a:lvl1pPr>
          </a:lstStyle>
          <a:p>
            <a:fld id="{AD910B12-E528-4D59-95AD-82AFC587F8BD}" type="slidenum">
              <a:rPr lang="nl-NL" sz="1050" smtClean="0">
                <a:latin typeface="Montserrat" panose="00000500000000000000" pitchFamily="2" charset="0"/>
                <a:ea typeface="Verdana" pitchFamily="34" charset="0"/>
                <a:cs typeface="Verdana" pitchFamily="34" charset="0"/>
              </a:rPr>
              <a:pPr/>
              <a:t>‹N°›</a:t>
            </a:fld>
            <a:endParaRPr lang="nl-NL" sz="1050" dirty="0">
              <a:latin typeface="Montserrat" panose="00000500000000000000" pitchFamily="2" charset="0"/>
              <a:ea typeface="Verdana" pitchFamily="34" charset="0"/>
              <a:cs typeface="Verdana" pitchFamily="34" charset="0"/>
            </a:endParaRPr>
          </a:p>
        </p:txBody>
      </p:sp>
    </p:spTree>
    <p:extLst>
      <p:ext uri="{BB962C8B-B14F-4D97-AF65-F5344CB8AC3E}">
        <p14:creationId xmlns:p14="http://schemas.microsoft.com/office/powerpoint/2010/main" val="65082209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pic>
        <p:nvPicPr>
          <p:cNvPr id="8" name="Graphic 7">
            <a:extLst>
              <a:ext uri="{FF2B5EF4-FFF2-40B4-BE49-F238E27FC236}">
                <a16:creationId xmlns:a16="http://schemas.microsoft.com/office/drawing/2014/main" id="{EC4960FA-70DB-CAD6-6053-7E4B86AF5A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5800" y="393205"/>
            <a:ext cx="1515073" cy="271148"/>
          </a:xfrm>
          <a:prstGeom prst="rect">
            <a:avLst/>
          </a:prstGeom>
        </p:spPr>
      </p:pic>
      <p:sp>
        <p:nvSpPr>
          <p:cNvPr id="9" name="TextBox 8">
            <a:extLst>
              <a:ext uri="{FF2B5EF4-FFF2-40B4-BE49-F238E27FC236}">
                <a16:creationId xmlns:a16="http://schemas.microsoft.com/office/drawing/2014/main" id="{454C07BC-4739-FBBD-414B-6112D64F695F}"/>
              </a:ext>
            </a:extLst>
          </p:cNvPr>
          <p:cNvSpPr txBox="1"/>
          <p:nvPr/>
        </p:nvSpPr>
        <p:spPr>
          <a:xfrm>
            <a:off x="630045" y="8258352"/>
            <a:ext cx="4320350" cy="392415"/>
          </a:xfrm>
          <a:prstGeom prst="rect">
            <a:avLst/>
          </a:prstGeom>
          <a:noFill/>
        </p:spPr>
        <p:txBody>
          <a:bodyPr wrap="square">
            <a:spAutoFit/>
          </a:bodyPr>
          <a:lstStyle/>
          <a:p>
            <a:r>
              <a:rPr lang="en-US" sz="650" i="0" dirty="0">
                <a:effectLst/>
                <a:latin typeface="Montserrat" panose="00000500000000000000" pitchFamily="2" charset="0"/>
                <a:ea typeface="Calibri" panose="020F0502020204030204" pitchFamily="34" charset="0"/>
              </a:rPr>
              <a:t>Confidential information owned by Eviden SAS, to be used by the recipient only. This document, or any part of it, may not be reproduced, copied, circulated and/or distributed nor quoted without prior written approval from Eviden SAS.</a:t>
            </a:r>
          </a:p>
        </p:txBody>
      </p:sp>
      <p:sp>
        <p:nvSpPr>
          <p:cNvPr id="10" name="Slide Number Placeholder 4">
            <a:extLst>
              <a:ext uri="{FF2B5EF4-FFF2-40B4-BE49-F238E27FC236}">
                <a16:creationId xmlns:a16="http://schemas.microsoft.com/office/drawing/2014/main" id="{0F86524C-258E-2CCB-930F-6FF33FB4FE73}"/>
              </a:ext>
            </a:extLst>
          </p:cNvPr>
          <p:cNvSpPr txBox="1">
            <a:spLocks/>
          </p:cNvSpPr>
          <p:nvPr/>
        </p:nvSpPr>
        <p:spPr>
          <a:xfrm>
            <a:off x="5670694" y="8258352"/>
            <a:ext cx="624167" cy="371986"/>
          </a:xfrm>
          <a:prstGeom prst="rect">
            <a:avLst/>
          </a:prstGeom>
        </p:spPr>
        <p:txBody>
          <a:bodyPr vert="horz" lIns="91440" tIns="45720" rIns="91440" bIns="45720" rtlCol="0" anchor="t"/>
          <a:lstStyle>
            <a:defPPr>
              <a:defRPr lang="nl-NL"/>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10B12-E528-4D59-95AD-82AFC587F8BD}" type="slidenum">
              <a:rPr lang="nl-NL" sz="1050" smtClean="0">
                <a:latin typeface="Montserrat" panose="00000500000000000000" pitchFamily="2" charset="0"/>
                <a:ea typeface="Verdana" pitchFamily="34" charset="0"/>
                <a:cs typeface="Verdana" pitchFamily="34" charset="0"/>
              </a:rPr>
              <a:pPr/>
              <a:t>‹N°›</a:t>
            </a:fld>
            <a:endParaRPr lang="nl-NL" sz="1050" dirty="0">
              <a:latin typeface="Montserrat" panose="00000500000000000000" pitchFamily="2" charset="0"/>
              <a:ea typeface="Verdana" pitchFamily="34" charset="0"/>
              <a:cs typeface="Verdana" pitchFamily="34" charset="0"/>
            </a:endParaRPr>
          </a:p>
        </p:txBody>
      </p:sp>
    </p:spTree>
    <p:extLst>
      <p:ext uri="{BB962C8B-B14F-4D97-AF65-F5344CB8AC3E}">
        <p14:creationId xmlns:p14="http://schemas.microsoft.com/office/powerpoint/2010/main" val="398191364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357581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3035871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Deep blu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A3B2FA-F421-A0DB-E0D6-5EA5F350BA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8791D0FA-6B99-42E5-B721-5BEB4B07EFF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93590" y="892407"/>
            <a:ext cx="1901614" cy="340326"/>
          </a:xfrm>
          <a:prstGeom prst="rect">
            <a:avLst/>
          </a:prstGeom>
        </p:spPr>
      </p:pic>
      <p:sp>
        <p:nvSpPr>
          <p:cNvPr id="2" name="Title 1">
            <a:extLst>
              <a:ext uri="{FF2B5EF4-FFF2-40B4-BE49-F238E27FC236}">
                <a16:creationId xmlns:a16="http://schemas.microsoft.com/office/drawing/2014/main" id="{A077BA4E-0064-451B-B04F-30179C0144FC}"/>
              </a:ext>
            </a:extLst>
          </p:cNvPr>
          <p:cNvSpPr>
            <a:spLocks noGrp="1"/>
          </p:cNvSpPr>
          <p:nvPr>
            <p:ph type="ctrTitle" hasCustomPrompt="1"/>
          </p:nvPr>
        </p:nvSpPr>
        <p:spPr>
          <a:xfrm>
            <a:off x="804016" y="2853868"/>
            <a:ext cx="9144000" cy="1137797"/>
          </a:xfrm>
          <a:prstGeom prst="rect">
            <a:avLst/>
          </a:prstGeom>
        </p:spPr>
        <p:txBody>
          <a:bodyPr anchor="b">
            <a:noAutofit/>
          </a:bodyPr>
          <a:lstStyle>
            <a:lvl1pPr algn="l">
              <a:lnSpc>
                <a:spcPct val="100000"/>
              </a:lnSpc>
              <a:defRPr sz="3800" spc="0">
                <a:solidFill>
                  <a:schemeClr val="bg1"/>
                </a:solidFill>
                <a:latin typeface="Montserrat SemiBold" pitchFamily="2" charset="0"/>
              </a:defRPr>
            </a:lvl1pPr>
          </a:lstStyle>
          <a:p>
            <a:r>
              <a:rPr lang="en-NL" dirty="0"/>
              <a:t>Title of the presentation</a:t>
            </a:r>
            <a:br>
              <a:rPr lang="en-NL" dirty="0"/>
            </a:br>
            <a:r>
              <a:rPr lang="en-NL" dirty="0"/>
              <a:t>Montserrat Semibold 38 pt</a:t>
            </a:r>
            <a:endParaRPr lang="nl-NL" dirty="0"/>
          </a:p>
        </p:txBody>
      </p:sp>
      <p:sp>
        <p:nvSpPr>
          <p:cNvPr id="3" name="Subtitle 2">
            <a:extLst>
              <a:ext uri="{FF2B5EF4-FFF2-40B4-BE49-F238E27FC236}">
                <a16:creationId xmlns:a16="http://schemas.microsoft.com/office/drawing/2014/main" id="{5B733730-E338-44D3-B4DD-6CA6D568E317}"/>
              </a:ext>
            </a:extLst>
          </p:cNvPr>
          <p:cNvSpPr>
            <a:spLocks noGrp="1"/>
          </p:cNvSpPr>
          <p:nvPr>
            <p:ph type="subTitle" idx="1" hasCustomPrompt="1"/>
          </p:nvPr>
        </p:nvSpPr>
        <p:spPr>
          <a:xfrm>
            <a:off x="797609" y="4015145"/>
            <a:ext cx="9144000" cy="551218"/>
          </a:xfrm>
          <a:prstGeom prst="rect">
            <a:avLst/>
          </a:prstGeom>
        </p:spPr>
        <p:txBody>
          <a:bodyPr anchor="t" anchorCtr="0">
            <a:noAutofit/>
          </a:bodyPr>
          <a:lstStyle>
            <a:lvl1pPr marL="0" indent="0" algn="l">
              <a:buNone/>
              <a:defRPr sz="2100">
                <a:solidFill>
                  <a:schemeClr val="bg1"/>
                </a:solidFill>
                <a:latin typeface="Montserrat Mediu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of the presentation Montserrat Medium 21pt</a:t>
            </a:r>
          </a:p>
        </p:txBody>
      </p:sp>
      <p:sp>
        <p:nvSpPr>
          <p:cNvPr id="7" name="AddCustomFooter#1">
            <a:extLst>
              <a:ext uri="{FF2B5EF4-FFF2-40B4-BE49-F238E27FC236}">
                <a16:creationId xmlns:a16="http://schemas.microsoft.com/office/drawing/2014/main" id="{C06D46CF-8691-F3FA-BDB9-F212D56DCF49}"/>
              </a:ext>
            </a:extLst>
          </p:cNvPr>
          <p:cNvSpPr txBox="1"/>
          <p:nvPr userDrawn="1"/>
        </p:nvSpPr>
        <p:spPr bwMode="invGray">
          <a:xfrm>
            <a:off x="5408619" y="6373305"/>
            <a:ext cx="1300036" cy="100027"/>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90500" algn="l"/>
              </a:tabLst>
              <a:defRPr/>
            </a:pPr>
            <a:r>
              <a:rPr kumimoji="0" lang="en-US" sz="650" b="0" i="0" u="none" strike="noStrike" kern="1200" cap="none" spc="0" normalizeH="0" baseline="0" noProof="0" dirty="0">
                <a:ln>
                  <a:noFill/>
                </a:ln>
                <a:solidFill>
                  <a:srgbClr val="ECECED"/>
                </a:solidFill>
                <a:effectLst/>
                <a:uLnTx/>
                <a:uFillTx/>
                <a:latin typeface="+mn-lt"/>
                <a:ea typeface="Verdana" pitchFamily="34" charset="0"/>
                <a:cs typeface="Verdana" pitchFamily="34" charset="0"/>
              </a:rPr>
              <a:t>© </a:t>
            </a:r>
            <a:r>
              <a:rPr kumimoji="0" lang="nl-NL" sz="650" b="0" i="0" u="none" strike="noStrike" kern="1200" cap="none" spc="0" normalizeH="0" baseline="0" noProof="0" dirty="0">
                <a:ln>
                  <a:noFill/>
                </a:ln>
                <a:solidFill>
                  <a:srgbClr val="ECECED"/>
                </a:solidFill>
                <a:effectLst/>
                <a:uLnTx/>
                <a:uFillTx/>
                <a:latin typeface="+mn-lt"/>
                <a:ea typeface="Verdana" pitchFamily="34" charset="0"/>
                <a:cs typeface="Verdana" pitchFamily="34" charset="0"/>
              </a:rPr>
              <a:t>Eviden SAS</a:t>
            </a:r>
            <a:r>
              <a:rPr kumimoji="0" lang="en-US" sz="650" b="0" i="0" u="none" strike="noStrike" kern="1200" cap="none" spc="0" normalizeH="0" baseline="0" noProof="0" dirty="0">
                <a:ln>
                  <a:noFill/>
                </a:ln>
                <a:solidFill>
                  <a:srgbClr val="ECECED"/>
                </a:solidFill>
                <a:effectLst/>
                <a:uLnTx/>
                <a:uFillTx/>
                <a:latin typeface="+mn-lt"/>
                <a:ea typeface="Verdana" pitchFamily="34" charset="0"/>
                <a:cs typeface="Verdana" pitchFamily="34" charset="0"/>
              </a:rPr>
              <a:t> – </a:t>
            </a:r>
            <a:r>
              <a:rPr kumimoji="0" lang="en-NL" sz="650" b="0" i="0" u="none" strike="noStrike" kern="1200" cap="none" spc="0" normalizeH="0" baseline="0" noProof="0" dirty="0">
                <a:ln>
                  <a:noFill/>
                </a:ln>
                <a:solidFill>
                  <a:srgbClr val="ECECED"/>
                </a:solidFill>
                <a:effectLst/>
                <a:uLnTx/>
                <a:uFillTx/>
                <a:latin typeface="+mn-lt"/>
                <a:ea typeface="Verdana" pitchFamily="34" charset="0"/>
                <a:cs typeface="Verdana" pitchFamily="34" charset="0"/>
              </a:rPr>
              <a:t>For internal use</a:t>
            </a:r>
            <a:endParaRPr lang="nl-NL" sz="650" baseline="0" dirty="0">
              <a:solidFill>
                <a:srgbClr val="ECECED"/>
              </a:solidFill>
              <a:latin typeface="+mn-lt"/>
              <a:ea typeface="Verdana" pitchFamily="34" charset="0"/>
              <a:cs typeface="Verdana" pitchFamily="34" charset="0"/>
            </a:endParaRPr>
          </a:p>
        </p:txBody>
      </p:sp>
      <p:sp>
        <p:nvSpPr>
          <p:cNvPr id="4" name="Text Placeholder 16">
            <a:extLst>
              <a:ext uri="{FF2B5EF4-FFF2-40B4-BE49-F238E27FC236}">
                <a16:creationId xmlns:a16="http://schemas.microsoft.com/office/drawing/2014/main" id="{675DCFDE-81D2-ACDD-BA70-48C2BA3EFB3B}"/>
              </a:ext>
            </a:extLst>
          </p:cNvPr>
          <p:cNvSpPr>
            <a:spLocks noGrp="1"/>
          </p:cNvSpPr>
          <p:nvPr>
            <p:ph type="body" sz="quarter" idx="13" hasCustomPrompt="1"/>
          </p:nvPr>
        </p:nvSpPr>
        <p:spPr bwMode="invGray">
          <a:xfrm>
            <a:off x="893590" y="5866179"/>
            <a:ext cx="3201843" cy="624251"/>
          </a:xfrm>
          <a:prstGeom prst="rect">
            <a:avLst/>
          </a:prstGeom>
        </p:spPr>
        <p:txBody>
          <a:bodyPr wrap="none" lIns="0" tIns="0" rIns="0" bIns="0" anchor="b">
            <a:noAutofit/>
          </a:bodyPr>
          <a:lstStyle>
            <a:lvl1pPr marL="0" indent="0" algn="l" defTabSz="914400" rtl="0" eaLnBrk="1" latinLnBrk="0" hangingPunct="1">
              <a:lnSpc>
                <a:spcPct val="100000"/>
              </a:lnSpc>
              <a:spcBef>
                <a:spcPts val="0"/>
              </a:spcBef>
              <a:spcAft>
                <a:spcPts val="0"/>
              </a:spcAft>
              <a:buClr>
                <a:srgbClr val="0588E8"/>
              </a:buClr>
              <a:buSzPct val="85000"/>
              <a:buFont typeface="Lucida Sans Unicode" pitchFamily="34" charset="0"/>
              <a:buNone/>
              <a:defRPr lang="en-US" sz="1200" kern="1200" baseline="0" dirty="0" smtClean="0">
                <a:solidFill>
                  <a:schemeClr val="bg1"/>
                </a:solidFill>
                <a:latin typeface="Montserrat Medium" pitchFamily="2" charset="0"/>
                <a:ea typeface="Verdana" pitchFamily="34" charset="0"/>
                <a:cs typeface="Montserrat Medium" pitchFamily="2" charset="0"/>
              </a:defRPr>
            </a:lvl1pPr>
            <a:lvl2pPr marL="0" indent="0" algn="l" defTabSz="914400" rtl="0" eaLnBrk="1" latinLnBrk="0" hangingPunct="1">
              <a:lnSpc>
                <a:spcPct val="100000"/>
              </a:lnSpc>
              <a:spcBef>
                <a:spcPts val="0"/>
              </a:spcBef>
              <a:spcAft>
                <a:spcPts val="0"/>
              </a:spcAft>
              <a:buClr>
                <a:srgbClr val="0588E8"/>
              </a:buClr>
              <a:buSzPct val="85000"/>
              <a:buFont typeface="Lucida Sans Unicode" pitchFamily="34" charset="0"/>
              <a:buNone/>
              <a:defRPr lang="en-US" sz="1200" kern="1200" baseline="0" dirty="0" smtClean="0">
                <a:solidFill>
                  <a:schemeClr val="bg1"/>
                </a:solidFill>
                <a:latin typeface="Montserrat Medium" pitchFamily="2" charset="0"/>
                <a:ea typeface="Verdana" pitchFamily="34" charset="0"/>
                <a:cs typeface="Montserrat Medium" pitchFamily="2" charset="0"/>
              </a:defRPr>
            </a:lvl2pPr>
            <a:lvl3pPr marL="0" indent="0" algn="l" defTabSz="914400" rtl="0" eaLnBrk="1" latinLnBrk="0" hangingPunct="1">
              <a:spcBef>
                <a:spcPts val="0"/>
              </a:spcBef>
              <a:spcAft>
                <a:spcPts val="0"/>
              </a:spcAft>
              <a:buClr>
                <a:srgbClr val="0588E8"/>
              </a:buClr>
              <a:buSzPct val="85000"/>
              <a:buFont typeface="Lucida Sans Unicode" pitchFamily="34" charset="0"/>
              <a:buNone/>
              <a:defRPr lang="en-US" sz="1200" kern="1200" baseline="0" dirty="0" smtClean="0">
                <a:solidFill>
                  <a:srgbClr val="808080"/>
                </a:solidFill>
                <a:latin typeface="Raleway Light" pitchFamily="2" charset="0"/>
                <a:ea typeface="Verdana" pitchFamily="34" charset="0"/>
                <a:cs typeface="Verdana" pitchFamily="34" charset="0"/>
              </a:defRPr>
            </a:lvl3pPr>
          </a:lstStyle>
          <a:p>
            <a:pPr marL="0" marR="0" lvl="0" indent="0" algn="l" defTabSz="914400" rtl="0" eaLnBrk="1" fontAlgn="auto" latinLnBrk="0" hangingPunct="1">
              <a:lnSpc>
                <a:spcPct val="100000"/>
              </a:lnSpc>
              <a:spcBef>
                <a:spcPts val="0"/>
              </a:spcBef>
              <a:spcAft>
                <a:spcPts val="0"/>
              </a:spcAft>
              <a:buClr>
                <a:srgbClr val="0588E8"/>
              </a:buClr>
              <a:buSzPct val="85000"/>
              <a:buFont typeface="Lucida Sans Unicode" pitchFamily="34" charset="0"/>
              <a:buNone/>
              <a:tabLst/>
              <a:defRPr/>
            </a:pPr>
            <a:r>
              <a:rPr lang="en-US" dirty="0"/>
              <a:t>Presenter Name</a:t>
            </a:r>
            <a:br>
              <a:rPr lang="en-NL" dirty="0"/>
            </a:br>
            <a:r>
              <a:rPr lang="en-US" dirty="0"/>
              <a:t>Job Title</a:t>
            </a:r>
            <a:br>
              <a:rPr lang="en-NL" dirty="0"/>
            </a:br>
            <a:r>
              <a:rPr lang="en-NL" dirty="0"/>
              <a:t>DD/MM/YYYY</a:t>
            </a:r>
            <a:endParaRPr lang="en-US" dirty="0"/>
          </a:p>
        </p:txBody>
      </p:sp>
      <p:sp>
        <p:nvSpPr>
          <p:cNvPr id="6" name="TextBox 5">
            <a:extLst>
              <a:ext uri="{FF2B5EF4-FFF2-40B4-BE49-F238E27FC236}">
                <a16:creationId xmlns:a16="http://schemas.microsoft.com/office/drawing/2014/main" id="{835124D7-9F89-7B20-CDBF-FE76377C41FF}"/>
              </a:ext>
            </a:extLst>
          </p:cNvPr>
          <p:cNvSpPr txBox="1"/>
          <p:nvPr userDrawn="1"/>
        </p:nvSpPr>
        <p:spPr>
          <a:xfrm>
            <a:off x="10184239" y="6260022"/>
            <a:ext cx="147508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L" sz="1200" dirty="0">
                <a:solidFill>
                  <a:schemeClr val="bg1"/>
                </a:solidFill>
                <a:latin typeface="Montserrat Medium" pitchFamily="2" charset="0"/>
              </a:rPr>
              <a:t>an atos business</a:t>
            </a:r>
            <a:endParaRPr lang="en-US" sz="1200" dirty="0">
              <a:solidFill>
                <a:schemeClr val="bg1"/>
              </a:solidFill>
              <a:latin typeface="Montserrat Medium" pitchFamily="2" charset="0"/>
            </a:endParaRPr>
          </a:p>
        </p:txBody>
      </p:sp>
    </p:spTree>
    <p:extLst>
      <p:ext uri="{BB962C8B-B14F-4D97-AF65-F5344CB8AC3E}">
        <p14:creationId xmlns:p14="http://schemas.microsoft.com/office/powerpoint/2010/main" val="647892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96816-C8D8-4D33-ADC6-A0DDE3C6E31E}"/>
              </a:ext>
            </a:extLst>
          </p:cNvPr>
          <p:cNvSpPr>
            <a:spLocks noGrp="1"/>
          </p:cNvSpPr>
          <p:nvPr>
            <p:ph type="title"/>
          </p:nvPr>
        </p:nvSpPr>
        <p:spPr bwMode="invGray">
          <a:xfrm>
            <a:off x="316800" y="471915"/>
            <a:ext cx="11484000" cy="343237"/>
          </a:xfrm>
          <a:prstGeom prst="rect">
            <a:avLst/>
          </a:prstGeom>
        </p:spPr>
        <p:txBody>
          <a:bodyPr anchor="t">
            <a:spAutoFit/>
          </a:bodyPr>
          <a:lstStyle>
            <a:lvl1pPr>
              <a:defRPr sz="2200">
                <a:solidFill>
                  <a:srgbClr val="000000"/>
                </a:solidFill>
                <a:latin typeface="Montserrat Bold" panose="00000800000000000000" pitchFamily="2" charset="0"/>
              </a:defRPr>
            </a:lvl1pPr>
          </a:lstStyle>
          <a:p>
            <a:r>
              <a:rPr lang="fr-FR"/>
              <a:t>Modifiez le style du titre</a:t>
            </a:r>
            <a:endParaRPr lang="en-US" dirty="0"/>
          </a:p>
        </p:txBody>
      </p:sp>
      <p:sp>
        <p:nvSpPr>
          <p:cNvPr id="5" name="Text Placeholder 4">
            <a:extLst>
              <a:ext uri="{FF2B5EF4-FFF2-40B4-BE49-F238E27FC236}">
                <a16:creationId xmlns:a16="http://schemas.microsoft.com/office/drawing/2014/main" id="{EA2E3C4D-A53B-49B6-90E2-150065B8751E}"/>
              </a:ext>
            </a:extLst>
          </p:cNvPr>
          <p:cNvSpPr>
            <a:spLocks noGrp="1"/>
          </p:cNvSpPr>
          <p:nvPr>
            <p:ph type="body" sz="quarter" idx="10"/>
          </p:nvPr>
        </p:nvSpPr>
        <p:spPr bwMode="invGray">
          <a:xfrm>
            <a:off x="316800" y="830931"/>
            <a:ext cx="11484000" cy="338554"/>
          </a:xfrm>
          <a:prstGeom prst="rect">
            <a:avLst/>
          </a:prstGeom>
        </p:spPr>
        <p:txBody>
          <a:bodyPr>
            <a:spAutoFit/>
          </a:bodyPr>
          <a:lstStyle>
            <a:lvl1pPr marL="0" indent="0">
              <a:buNone/>
              <a:defRPr sz="1600">
                <a:solidFill>
                  <a:srgbClr val="000000"/>
                </a:solidFill>
                <a:latin typeface="Montserrat SemiBold" pitchFamily="2" charset="0"/>
              </a:defRPr>
            </a:lvl1pPr>
          </a:lstStyle>
          <a:p>
            <a:pPr lvl="0"/>
            <a:r>
              <a:rPr lang="fr-FR"/>
              <a:t>Cliquez pour modifier les styles du texte du masque</a:t>
            </a:r>
          </a:p>
        </p:txBody>
      </p:sp>
      <p:sp>
        <p:nvSpPr>
          <p:cNvPr id="11" name="Text Placeholder 5">
            <a:extLst>
              <a:ext uri="{FF2B5EF4-FFF2-40B4-BE49-F238E27FC236}">
                <a16:creationId xmlns:a16="http://schemas.microsoft.com/office/drawing/2014/main" id="{0F61FD8B-EBAC-431F-8905-95E0C7426B9E}"/>
              </a:ext>
            </a:extLst>
          </p:cNvPr>
          <p:cNvSpPr>
            <a:spLocks noGrp="1"/>
          </p:cNvSpPr>
          <p:nvPr>
            <p:ph type="body" sz="quarter" idx="11"/>
          </p:nvPr>
        </p:nvSpPr>
        <p:spPr>
          <a:xfrm>
            <a:off x="316800" y="1316038"/>
            <a:ext cx="5542569" cy="4637087"/>
          </a:xfrm>
          <a:prstGeom prst="rect">
            <a:avLst/>
          </a:prstGeom>
        </p:spPr>
        <p:txBody>
          <a:bodyPr vert="horz" lIns="91440" tIns="45720" rIns="91440" bIns="45720" rtlCol="0">
            <a:normAutofit/>
          </a:bodyPr>
          <a:lstStyle>
            <a:lvl1pPr>
              <a:defRPr lang="nl-NL" dirty="0"/>
            </a:lvl1pPr>
          </a:lstStyle>
          <a:p>
            <a:pPr lvl="0"/>
            <a:r>
              <a:rPr lang="fr-FR"/>
              <a:t>Cliquez pour modifier les styles du texte du masque</a:t>
            </a:r>
          </a:p>
        </p:txBody>
      </p:sp>
      <p:sp>
        <p:nvSpPr>
          <p:cNvPr id="13" name="Text Placeholder 5">
            <a:extLst>
              <a:ext uri="{FF2B5EF4-FFF2-40B4-BE49-F238E27FC236}">
                <a16:creationId xmlns:a16="http://schemas.microsoft.com/office/drawing/2014/main" id="{74A7F2C9-5B52-4373-9742-E65FC6C6DD35}"/>
              </a:ext>
            </a:extLst>
          </p:cNvPr>
          <p:cNvSpPr>
            <a:spLocks noGrp="1"/>
          </p:cNvSpPr>
          <p:nvPr>
            <p:ph type="body" sz="quarter" idx="13"/>
          </p:nvPr>
        </p:nvSpPr>
        <p:spPr>
          <a:xfrm>
            <a:off x="6258231" y="1316037"/>
            <a:ext cx="5542569" cy="4637087"/>
          </a:xfrm>
          <a:prstGeom prst="rect">
            <a:avLst/>
          </a:prstGeom>
        </p:spPr>
        <p:txBody>
          <a:bodyPr vert="horz" lIns="91440" tIns="45720" rIns="91440" bIns="45720" rtlCol="0">
            <a:normAutofit/>
          </a:bodyPr>
          <a:lstStyle>
            <a:lvl1pPr>
              <a:defRPr lang="nl-NL" dirty="0"/>
            </a:lvl1pPr>
          </a:lstStyle>
          <a:p>
            <a:pPr lvl="0"/>
            <a:r>
              <a:rPr lang="fr-FR"/>
              <a:t>Cliquez pour modifier les styles du texte du masque</a:t>
            </a:r>
          </a:p>
        </p:txBody>
      </p:sp>
    </p:spTree>
    <p:extLst>
      <p:ext uri="{BB962C8B-B14F-4D97-AF65-F5344CB8AC3E}">
        <p14:creationId xmlns:p14="http://schemas.microsoft.com/office/powerpoint/2010/main" val="2200613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3AB2C97-AE85-490F-AD5D-C7F886D3B38F}"/>
              </a:ext>
            </a:extLst>
          </p:cNvPr>
          <p:cNvSpPr>
            <a:spLocks noGrp="1"/>
          </p:cNvSpPr>
          <p:nvPr>
            <p:ph type="title"/>
          </p:nvPr>
        </p:nvSpPr>
        <p:spPr bwMode="invGray">
          <a:xfrm>
            <a:off x="316800" y="471915"/>
            <a:ext cx="11484000" cy="343237"/>
          </a:xfrm>
          <a:prstGeom prst="rect">
            <a:avLst/>
          </a:prstGeom>
        </p:spPr>
        <p:txBody>
          <a:bodyPr anchor="t">
            <a:spAutoFit/>
          </a:bodyPr>
          <a:lstStyle>
            <a:lvl1pPr>
              <a:defRPr sz="2200">
                <a:solidFill>
                  <a:srgbClr val="000000"/>
                </a:solidFill>
                <a:latin typeface="Montserrat Bold" panose="00000800000000000000" pitchFamily="2" charset="0"/>
              </a:defRPr>
            </a:lvl1pPr>
          </a:lstStyle>
          <a:p>
            <a:r>
              <a:rPr lang="fr-FR"/>
              <a:t>Modifiez le style du titre</a:t>
            </a:r>
            <a:endParaRPr lang="en-US" dirty="0"/>
          </a:p>
        </p:txBody>
      </p:sp>
      <p:sp>
        <p:nvSpPr>
          <p:cNvPr id="16" name="Text Placeholder 4">
            <a:extLst>
              <a:ext uri="{FF2B5EF4-FFF2-40B4-BE49-F238E27FC236}">
                <a16:creationId xmlns:a16="http://schemas.microsoft.com/office/drawing/2014/main" id="{3E380AB4-E463-44B5-BF13-CB409ADD4E3F}"/>
              </a:ext>
            </a:extLst>
          </p:cNvPr>
          <p:cNvSpPr>
            <a:spLocks noGrp="1"/>
          </p:cNvSpPr>
          <p:nvPr>
            <p:ph type="body" sz="quarter" idx="10"/>
          </p:nvPr>
        </p:nvSpPr>
        <p:spPr bwMode="invGray">
          <a:xfrm>
            <a:off x="316800" y="830931"/>
            <a:ext cx="11484000" cy="338554"/>
          </a:xfrm>
          <a:prstGeom prst="rect">
            <a:avLst/>
          </a:prstGeom>
        </p:spPr>
        <p:txBody>
          <a:bodyPr>
            <a:spAutoFit/>
          </a:bodyPr>
          <a:lstStyle>
            <a:lvl1pPr marL="0" indent="0">
              <a:buNone/>
              <a:defRPr sz="1600">
                <a:solidFill>
                  <a:srgbClr val="000000"/>
                </a:solidFill>
                <a:latin typeface="Montserrat SemiBold" pitchFamily="2" charset="0"/>
              </a:defRPr>
            </a:lvl1pPr>
          </a:lstStyle>
          <a:p>
            <a:pPr lvl="0"/>
            <a:r>
              <a:rPr lang="fr-FR"/>
              <a:t>Cliquez pour modifier les styles du texte du masque</a:t>
            </a:r>
          </a:p>
        </p:txBody>
      </p:sp>
      <p:sp>
        <p:nvSpPr>
          <p:cNvPr id="10" name="Text Placeholder 5">
            <a:extLst>
              <a:ext uri="{FF2B5EF4-FFF2-40B4-BE49-F238E27FC236}">
                <a16:creationId xmlns:a16="http://schemas.microsoft.com/office/drawing/2014/main" id="{6673F966-8056-4DE2-B799-EF36BC12AE93}"/>
              </a:ext>
            </a:extLst>
          </p:cNvPr>
          <p:cNvSpPr>
            <a:spLocks noGrp="1"/>
          </p:cNvSpPr>
          <p:nvPr>
            <p:ph type="body" sz="quarter" idx="11"/>
          </p:nvPr>
        </p:nvSpPr>
        <p:spPr>
          <a:xfrm>
            <a:off x="316800" y="1316038"/>
            <a:ext cx="3600000" cy="4637087"/>
          </a:xfrm>
          <a:prstGeom prst="rect">
            <a:avLst/>
          </a:prstGeom>
        </p:spPr>
        <p:txBody>
          <a:bodyPr/>
          <a:lstStyle>
            <a:lvl1pPr marL="0" indent="0">
              <a:buNone/>
              <a:defRPr>
                <a:solidFill>
                  <a:srgbClr val="000000"/>
                </a:solidFill>
              </a:defRPr>
            </a:lvl1pPr>
          </a:lstStyle>
          <a:p>
            <a:pPr lvl="0"/>
            <a:r>
              <a:rPr lang="fr-FR"/>
              <a:t>Cliquez pour modifier les styles du texte du masque</a:t>
            </a:r>
          </a:p>
        </p:txBody>
      </p:sp>
      <p:sp>
        <p:nvSpPr>
          <p:cNvPr id="13" name="Text Placeholder 5">
            <a:extLst>
              <a:ext uri="{FF2B5EF4-FFF2-40B4-BE49-F238E27FC236}">
                <a16:creationId xmlns:a16="http://schemas.microsoft.com/office/drawing/2014/main" id="{DDD60F31-EC58-4827-AE70-2A037AD8A328}"/>
              </a:ext>
            </a:extLst>
          </p:cNvPr>
          <p:cNvSpPr>
            <a:spLocks noGrp="1"/>
          </p:cNvSpPr>
          <p:nvPr>
            <p:ph type="body" sz="quarter" idx="16"/>
          </p:nvPr>
        </p:nvSpPr>
        <p:spPr>
          <a:xfrm>
            <a:off x="4258800" y="1316038"/>
            <a:ext cx="3600000" cy="4637087"/>
          </a:xfrm>
          <a:prstGeom prst="rect">
            <a:avLst/>
          </a:prstGeom>
        </p:spPr>
        <p:txBody>
          <a:bodyPr/>
          <a:lstStyle>
            <a:lvl1pPr marL="0" indent="0">
              <a:buNone/>
              <a:defRPr>
                <a:solidFill>
                  <a:srgbClr val="000000"/>
                </a:solidFill>
              </a:defRPr>
            </a:lvl1pPr>
          </a:lstStyle>
          <a:p>
            <a:pPr lvl="0"/>
            <a:r>
              <a:rPr lang="fr-FR"/>
              <a:t>Cliquez pour modifier les styles du texte du masque</a:t>
            </a:r>
          </a:p>
        </p:txBody>
      </p:sp>
      <p:sp>
        <p:nvSpPr>
          <p:cNvPr id="18" name="Text Placeholder 5">
            <a:extLst>
              <a:ext uri="{FF2B5EF4-FFF2-40B4-BE49-F238E27FC236}">
                <a16:creationId xmlns:a16="http://schemas.microsoft.com/office/drawing/2014/main" id="{EF2B20C0-85C2-4DF4-A44F-BC3996D47AF6}"/>
              </a:ext>
            </a:extLst>
          </p:cNvPr>
          <p:cNvSpPr>
            <a:spLocks noGrp="1"/>
          </p:cNvSpPr>
          <p:nvPr>
            <p:ph type="body" sz="quarter" idx="17"/>
          </p:nvPr>
        </p:nvSpPr>
        <p:spPr>
          <a:xfrm>
            <a:off x="8200800" y="1316037"/>
            <a:ext cx="3600000" cy="4637087"/>
          </a:xfrm>
          <a:prstGeom prst="rect">
            <a:avLst/>
          </a:prstGeom>
        </p:spPr>
        <p:txBody>
          <a:bodyPr/>
          <a:lstStyle>
            <a:lvl1pPr marL="0" indent="0">
              <a:buNone/>
              <a:defRPr>
                <a:solidFill>
                  <a:srgbClr val="000000"/>
                </a:solidFill>
              </a:defRPr>
            </a:lvl1pPr>
          </a:lstStyle>
          <a:p>
            <a:pPr lvl="0"/>
            <a:r>
              <a:rPr lang="fr-FR"/>
              <a:t>Cliquez pour modifier les styles du texte du masque</a:t>
            </a:r>
          </a:p>
        </p:txBody>
      </p:sp>
    </p:spTree>
    <p:extLst>
      <p:ext uri="{BB962C8B-B14F-4D97-AF65-F5344CB8AC3E}">
        <p14:creationId xmlns:p14="http://schemas.microsoft.com/office/powerpoint/2010/main" val="1685630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lumn - small imag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3AB2C97-AE85-490F-AD5D-C7F886D3B38F}"/>
              </a:ext>
            </a:extLst>
          </p:cNvPr>
          <p:cNvSpPr>
            <a:spLocks noGrp="1"/>
          </p:cNvSpPr>
          <p:nvPr>
            <p:ph type="title"/>
          </p:nvPr>
        </p:nvSpPr>
        <p:spPr bwMode="invGray">
          <a:xfrm>
            <a:off x="316800" y="471915"/>
            <a:ext cx="6750477" cy="343237"/>
          </a:xfrm>
          <a:prstGeom prst="rect">
            <a:avLst/>
          </a:prstGeom>
        </p:spPr>
        <p:txBody>
          <a:bodyPr anchor="t">
            <a:spAutoFit/>
          </a:bodyPr>
          <a:lstStyle>
            <a:lvl1pPr>
              <a:defRPr sz="2200">
                <a:solidFill>
                  <a:srgbClr val="000000"/>
                </a:solidFill>
                <a:latin typeface="Montserrat Bold" panose="00000800000000000000" pitchFamily="2" charset="0"/>
              </a:defRPr>
            </a:lvl1pPr>
          </a:lstStyle>
          <a:p>
            <a:r>
              <a:rPr lang="fr-FR"/>
              <a:t>Modifiez le style du titre</a:t>
            </a:r>
            <a:endParaRPr lang="en-US" dirty="0"/>
          </a:p>
        </p:txBody>
      </p:sp>
      <p:sp>
        <p:nvSpPr>
          <p:cNvPr id="16" name="Text Placeholder 4">
            <a:extLst>
              <a:ext uri="{FF2B5EF4-FFF2-40B4-BE49-F238E27FC236}">
                <a16:creationId xmlns:a16="http://schemas.microsoft.com/office/drawing/2014/main" id="{3E380AB4-E463-44B5-BF13-CB409ADD4E3F}"/>
              </a:ext>
            </a:extLst>
          </p:cNvPr>
          <p:cNvSpPr>
            <a:spLocks noGrp="1"/>
          </p:cNvSpPr>
          <p:nvPr>
            <p:ph type="body" sz="quarter" idx="10"/>
          </p:nvPr>
        </p:nvSpPr>
        <p:spPr bwMode="invGray">
          <a:xfrm>
            <a:off x="316800" y="830931"/>
            <a:ext cx="6750477" cy="338554"/>
          </a:xfrm>
          <a:prstGeom prst="rect">
            <a:avLst/>
          </a:prstGeom>
        </p:spPr>
        <p:txBody>
          <a:bodyPr>
            <a:spAutoFit/>
          </a:bodyPr>
          <a:lstStyle>
            <a:lvl1pPr marL="0" indent="0">
              <a:buNone/>
              <a:defRPr sz="1600">
                <a:solidFill>
                  <a:srgbClr val="000000"/>
                </a:solidFill>
                <a:latin typeface="Montserrat SemiBold" pitchFamily="2" charset="0"/>
              </a:defRPr>
            </a:lvl1pPr>
          </a:lstStyle>
          <a:p>
            <a:pPr lvl="0"/>
            <a:r>
              <a:rPr lang="fr-FR"/>
              <a:t>Cliquez pour modifier les styles du texte du masque</a:t>
            </a:r>
          </a:p>
        </p:txBody>
      </p:sp>
      <p:sp>
        <p:nvSpPr>
          <p:cNvPr id="6" name="Picture Placeholder 5">
            <a:extLst>
              <a:ext uri="{FF2B5EF4-FFF2-40B4-BE49-F238E27FC236}">
                <a16:creationId xmlns:a16="http://schemas.microsoft.com/office/drawing/2014/main" id="{37581D1D-5EAE-4A54-A05E-CABE73051D3B}"/>
              </a:ext>
            </a:extLst>
          </p:cNvPr>
          <p:cNvSpPr>
            <a:spLocks noGrp="1"/>
          </p:cNvSpPr>
          <p:nvPr>
            <p:ph type="pic" sz="quarter" idx="14" hasCustomPrompt="1"/>
          </p:nvPr>
        </p:nvSpPr>
        <p:spPr>
          <a:xfrm>
            <a:off x="7334885" y="471915"/>
            <a:ext cx="4464910" cy="5481210"/>
          </a:xfrm>
          <a:prstGeom prst="roundRect">
            <a:avLst>
              <a:gd name="adj" fmla="val 1612"/>
            </a:avLst>
          </a:prstGeom>
        </p:spPr>
        <p:txBody>
          <a:bodyPr anchor="ctr">
            <a:normAutofit/>
          </a:bodyPr>
          <a:lstStyle>
            <a:lvl1pPr marL="0" indent="0" algn="ctr">
              <a:buNone/>
              <a:defRPr sz="1600">
                <a:solidFill>
                  <a:srgbClr val="000000"/>
                </a:solidFill>
                <a:latin typeface="Montserrat" panose="00000500000000000000" pitchFamily="2" charset="0"/>
              </a:defRPr>
            </a:lvl1pPr>
          </a:lstStyle>
          <a:p>
            <a:r>
              <a:rPr lang="en-NL" dirty="0"/>
              <a:t>Click here to add an image</a:t>
            </a:r>
          </a:p>
          <a:p>
            <a:endParaRPr lang="en-NL" dirty="0"/>
          </a:p>
          <a:p>
            <a:endParaRPr lang="en-NL" dirty="0"/>
          </a:p>
        </p:txBody>
      </p:sp>
      <p:sp>
        <p:nvSpPr>
          <p:cNvPr id="9" name="Text Placeholder 5">
            <a:extLst>
              <a:ext uri="{FF2B5EF4-FFF2-40B4-BE49-F238E27FC236}">
                <a16:creationId xmlns:a16="http://schemas.microsoft.com/office/drawing/2014/main" id="{26BC8A62-F5B1-434F-9116-260E0EED5724}"/>
              </a:ext>
            </a:extLst>
          </p:cNvPr>
          <p:cNvSpPr>
            <a:spLocks noGrp="1"/>
          </p:cNvSpPr>
          <p:nvPr>
            <p:ph type="body" sz="quarter" idx="11"/>
          </p:nvPr>
        </p:nvSpPr>
        <p:spPr>
          <a:xfrm>
            <a:off x="316800" y="1316038"/>
            <a:ext cx="5677192" cy="4637087"/>
          </a:xfrm>
          <a:prstGeom prst="rect">
            <a:avLst/>
          </a:prstGeom>
        </p:spPr>
        <p:txBody>
          <a:bodyPr/>
          <a:lstStyle>
            <a:lvl1pPr marL="0" indent="0">
              <a:buNone/>
              <a:defRPr>
                <a:solidFill>
                  <a:srgbClr val="000000"/>
                </a:solidFill>
              </a:defRPr>
            </a:lvl1pPr>
          </a:lstStyle>
          <a:p>
            <a:pPr lvl="0"/>
            <a:r>
              <a:rPr lang="fr-FR"/>
              <a:t>Cliquez pour modifier les styles du texte du masque</a:t>
            </a:r>
          </a:p>
        </p:txBody>
      </p:sp>
    </p:spTree>
    <p:extLst>
      <p:ext uri="{BB962C8B-B14F-4D97-AF65-F5344CB8AC3E}">
        <p14:creationId xmlns:p14="http://schemas.microsoft.com/office/powerpoint/2010/main" val="3044928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lumn - big imag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3AB2C97-AE85-490F-AD5D-C7F886D3B38F}"/>
              </a:ext>
            </a:extLst>
          </p:cNvPr>
          <p:cNvSpPr>
            <a:spLocks noGrp="1"/>
          </p:cNvSpPr>
          <p:nvPr>
            <p:ph type="title"/>
          </p:nvPr>
        </p:nvSpPr>
        <p:spPr bwMode="invGray">
          <a:xfrm>
            <a:off x="316800" y="471915"/>
            <a:ext cx="4181414" cy="343237"/>
          </a:xfrm>
          <a:prstGeom prst="rect">
            <a:avLst/>
          </a:prstGeom>
        </p:spPr>
        <p:txBody>
          <a:bodyPr anchor="t">
            <a:spAutoFit/>
          </a:bodyPr>
          <a:lstStyle>
            <a:lvl1pPr>
              <a:defRPr sz="2200">
                <a:solidFill>
                  <a:srgbClr val="000000"/>
                </a:solidFill>
                <a:latin typeface="Montserrat Bold" panose="00000800000000000000" pitchFamily="2" charset="0"/>
              </a:defRPr>
            </a:lvl1pPr>
          </a:lstStyle>
          <a:p>
            <a:r>
              <a:rPr lang="fr-FR"/>
              <a:t>Modifiez le style du titre</a:t>
            </a:r>
            <a:endParaRPr lang="en-US" dirty="0"/>
          </a:p>
        </p:txBody>
      </p:sp>
      <p:sp>
        <p:nvSpPr>
          <p:cNvPr id="16" name="Text Placeholder 4">
            <a:extLst>
              <a:ext uri="{FF2B5EF4-FFF2-40B4-BE49-F238E27FC236}">
                <a16:creationId xmlns:a16="http://schemas.microsoft.com/office/drawing/2014/main" id="{3E380AB4-E463-44B5-BF13-CB409ADD4E3F}"/>
              </a:ext>
            </a:extLst>
          </p:cNvPr>
          <p:cNvSpPr>
            <a:spLocks noGrp="1"/>
          </p:cNvSpPr>
          <p:nvPr>
            <p:ph type="body" sz="quarter" idx="10"/>
          </p:nvPr>
        </p:nvSpPr>
        <p:spPr bwMode="invGray">
          <a:xfrm>
            <a:off x="316800" y="830931"/>
            <a:ext cx="4182375" cy="338554"/>
          </a:xfrm>
          <a:prstGeom prst="rect">
            <a:avLst/>
          </a:prstGeom>
        </p:spPr>
        <p:txBody>
          <a:bodyPr>
            <a:spAutoFit/>
          </a:bodyPr>
          <a:lstStyle>
            <a:lvl1pPr marL="0" indent="0">
              <a:buNone/>
              <a:defRPr sz="1600">
                <a:solidFill>
                  <a:srgbClr val="000000"/>
                </a:solidFill>
                <a:latin typeface="Montserrat SemiBold" pitchFamily="2" charset="0"/>
              </a:defRPr>
            </a:lvl1pPr>
          </a:lstStyle>
          <a:p>
            <a:pPr lvl="0"/>
            <a:r>
              <a:rPr lang="fr-FR"/>
              <a:t>Cliquez pour modifier les styles du texte du masque</a:t>
            </a:r>
          </a:p>
        </p:txBody>
      </p:sp>
      <p:sp>
        <p:nvSpPr>
          <p:cNvPr id="6" name="Picture Placeholder 5">
            <a:extLst>
              <a:ext uri="{FF2B5EF4-FFF2-40B4-BE49-F238E27FC236}">
                <a16:creationId xmlns:a16="http://schemas.microsoft.com/office/drawing/2014/main" id="{37581D1D-5EAE-4A54-A05E-CABE73051D3B}"/>
              </a:ext>
            </a:extLst>
          </p:cNvPr>
          <p:cNvSpPr>
            <a:spLocks noGrp="1"/>
          </p:cNvSpPr>
          <p:nvPr>
            <p:ph type="pic" sz="quarter" idx="14" hasCustomPrompt="1"/>
          </p:nvPr>
        </p:nvSpPr>
        <p:spPr>
          <a:xfrm>
            <a:off x="4913419" y="471915"/>
            <a:ext cx="6885414" cy="5481210"/>
          </a:xfrm>
          <a:prstGeom prst="roundRect">
            <a:avLst>
              <a:gd name="adj" fmla="val 1612"/>
            </a:avLst>
          </a:prstGeom>
        </p:spPr>
        <p:txBody>
          <a:bodyPr anchor="ctr">
            <a:normAutofit/>
          </a:bodyPr>
          <a:lstStyle>
            <a:lvl1pPr marL="0" indent="0" algn="ctr">
              <a:buNone/>
              <a:defRPr sz="1600">
                <a:solidFill>
                  <a:srgbClr val="000000"/>
                </a:solidFill>
                <a:latin typeface="Montserrat" panose="00000500000000000000" pitchFamily="2" charset="0"/>
              </a:defRPr>
            </a:lvl1pPr>
          </a:lstStyle>
          <a:p>
            <a:r>
              <a:rPr lang="en-NL" dirty="0"/>
              <a:t>Click here to add an image</a:t>
            </a:r>
          </a:p>
          <a:p>
            <a:endParaRPr lang="en-NL" dirty="0"/>
          </a:p>
          <a:p>
            <a:endParaRPr lang="en-NL" dirty="0"/>
          </a:p>
        </p:txBody>
      </p:sp>
      <p:sp>
        <p:nvSpPr>
          <p:cNvPr id="8" name="Text Placeholder 5">
            <a:extLst>
              <a:ext uri="{FF2B5EF4-FFF2-40B4-BE49-F238E27FC236}">
                <a16:creationId xmlns:a16="http://schemas.microsoft.com/office/drawing/2014/main" id="{FB9542F9-32A5-410D-9629-E8AEBA046707}"/>
              </a:ext>
            </a:extLst>
          </p:cNvPr>
          <p:cNvSpPr>
            <a:spLocks noGrp="1"/>
          </p:cNvSpPr>
          <p:nvPr>
            <p:ph type="body" sz="quarter" idx="11"/>
          </p:nvPr>
        </p:nvSpPr>
        <p:spPr>
          <a:xfrm>
            <a:off x="316800" y="1316038"/>
            <a:ext cx="4181414" cy="4637087"/>
          </a:xfrm>
          <a:prstGeom prst="rect">
            <a:avLst/>
          </a:prstGeom>
        </p:spPr>
        <p:txBody>
          <a:bodyPr/>
          <a:lstStyle>
            <a:lvl1pPr marL="0" indent="0">
              <a:buNone/>
              <a:defRPr>
                <a:solidFill>
                  <a:srgbClr val="000000"/>
                </a:solidFill>
              </a:defRPr>
            </a:lvl1pPr>
          </a:lstStyle>
          <a:p>
            <a:pPr lvl="0"/>
            <a:r>
              <a:rPr lang="fr-FR"/>
              <a:t>Cliquez pour modifier les styles du texte du masque</a:t>
            </a:r>
          </a:p>
        </p:txBody>
      </p:sp>
    </p:spTree>
    <p:extLst>
      <p:ext uri="{BB962C8B-B14F-4D97-AF65-F5344CB8AC3E}">
        <p14:creationId xmlns:p14="http://schemas.microsoft.com/office/powerpoint/2010/main" val="4054566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column - chart right">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3AB2C97-AE85-490F-AD5D-C7F886D3B38F}"/>
              </a:ext>
            </a:extLst>
          </p:cNvPr>
          <p:cNvSpPr>
            <a:spLocks noGrp="1"/>
          </p:cNvSpPr>
          <p:nvPr>
            <p:ph type="title"/>
          </p:nvPr>
        </p:nvSpPr>
        <p:spPr bwMode="invGray">
          <a:xfrm>
            <a:off x="316800" y="471915"/>
            <a:ext cx="11484000" cy="343237"/>
          </a:xfrm>
          <a:prstGeom prst="rect">
            <a:avLst/>
          </a:prstGeom>
        </p:spPr>
        <p:txBody>
          <a:bodyPr anchor="t">
            <a:spAutoFit/>
          </a:bodyPr>
          <a:lstStyle>
            <a:lvl1pPr>
              <a:defRPr sz="2200">
                <a:solidFill>
                  <a:srgbClr val="000000"/>
                </a:solidFill>
                <a:latin typeface="Montserrat Bold" panose="00000800000000000000" pitchFamily="2" charset="0"/>
              </a:defRPr>
            </a:lvl1pPr>
          </a:lstStyle>
          <a:p>
            <a:r>
              <a:rPr lang="fr-FR"/>
              <a:t>Modifiez le style du titre</a:t>
            </a:r>
            <a:endParaRPr lang="en-US" dirty="0"/>
          </a:p>
        </p:txBody>
      </p:sp>
      <p:sp>
        <p:nvSpPr>
          <p:cNvPr id="16" name="Text Placeholder 4">
            <a:extLst>
              <a:ext uri="{FF2B5EF4-FFF2-40B4-BE49-F238E27FC236}">
                <a16:creationId xmlns:a16="http://schemas.microsoft.com/office/drawing/2014/main" id="{3E380AB4-E463-44B5-BF13-CB409ADD4E3F}"/>
              </a:ext>
            </a:extLst>
          </p:cNvPr>
          <p:cNvSpPr>
            <a:spLocks noGrp="1"/>
          </p:cNvSpPr>
          <p:nvPr>
            <p:ph type="body" sz="quarter" idx="10"/>
          </p:nvPr>
        </p:nvSpPr>
        <p:spPr bwMode="invGray">
          <a:xfrm>
            <a:off x="316800" y="830931"/>
            <a:ext cx="11484000" cy="338554"/>
          </a:xfrm>
          <a:prstGeom prst="rect">
            <a:avLst/>
          </a:prstGeom>
        </p:spPr>
        <p:txBody>
          <a:bodyPr>
            <a:spAutoFit/>
          </a:bodyPr>
          <a:lstStyle>
            <a:lvl1pPr marL="0" indent="0">
              <a:buNone/>
              <a:defRPr sz="1600">
                <a:solidFill>
                  <a:srgbClr val="000000"/>
                </a:solidFill>
                <a:latin typeface="Montserrat SemiBold" pitchFamily="2" charset="0"/>
              </a:defRPr>
            </a:lvl1pPr>
          </a:lstStyle>
          <a:p>
            <a:pPr lvl="0"/>
            <a:r>
              <a:rPr lang="fr-FR"/>
              <a:t>Cliquez pour modifier les styles du texte du masque</a:t>
            </a:r>
          </a:p>
        </p:txBody>
      </p:sp>
      <p:sp>
        <p:nvSpPr>
          <p:cNvPr id="7" name="Chart Placeholder 6">
            <a:extLst>
              <a:ext uri="{FF2B5EF4-FFF2-40B4-BE49-F238E27FC236}">
                <a16:creationId xmlns:a16="http://schemas.microsoft.com/office/drawing/2014/main" id="{6C72E7BA-6D3C-4D6A-9EA0-061F3E9E8324}"/>
              </a:ext>
            </a:extLst>
          </p:cNvPr>
          <p:cNvSpPr>
            <a:spLocks noGrp="1"/>
          </p:cNvSpPr>
          <p:nvPr>
            <p:ph type="chart" sz="quarter" idx="15" hasCustomPrompt="1"/>
          </p:nvPr>
        </p:nvSpPr>
        <p:spPr>
          <a:xfrm>
            <a:off x="5420705" y="1316764"/>
            <a:ext cx="6380095" cy="4636563"/>
          </a:xfrm>
          <a:prstGeom prst="rect">
            <a:avLst/>
          </a:prstGeom>
        </p:spPr>
        <p:txBody>
          <a:bodyPr anchor="ctr">
            <a:normAutofit/>
          </a:bodyPr>
          <a:lstStyle>
            <a:lvl1pPr marL="0" indent="0" algn="ctr">
              <a:buNone/>
              <a:defRPr sz="1600">
                <a:solidFill>
                  <a:srgbClr val="000000"/>
                </a:solidFill>
                <a:latin typeface="Montserrat" panose="00000500000000000000" pitchFamily="2" charset="0"/>
              </a:defRPr>
            </a:lvl1pPr>
          </a:lstStyle>
          <a:p>
            <a:r>
              <a:rPr lang="en-NL" dirty="0"/>
              <a:t>Placeholder for chart</a:t>
            </a:r>
            <a:endParaRPr lang="nl-NL" dirty="0"/>
          </a:p>
        </p:txBody>
      </p:sp>
      <p:sp>
        <p:nvSpPr>
          <p:cNvPr id="8" name="Text Placeholder 5">
            <a:extLst>
              <a:ext uri="{FF2B5EF4-FFF2-40B4-BE49-F238E27FC236}">
                <a16:creationId xmlns:a16="http://schemas.microsoft.com/office/drawing/2014/main" id="{056049E1-8871-4DD9-80BA-F04283E24506}"/>
              </a:ext>
            </a:extLst>
          </p:cNvPr>
          <p:cNvSpPr>
            <a:spLocks noGrp="1"/>
          </p:cNvSpPr>
          <p:nvPr>
            <p:ph type="body" sz="quarter" idx="11"/>
          </p:nvPr>
        </p:nvSpPr>
        <p:spPr>
          <a:xfrm>
            <a:off x="316800" y="1316038"/>
            <a:ext cx="4707669" cy="4637087"/>
          </a:xfrm>
          <a:prstGeom prst="rect">
            <a:avLst/>
          </a:prstGeom>
        </p:spPr>
        <p:txBody>
          <a:bodyPr/>
          <a:lstStyle>
            <a:lvl1pPr marL="0" indent="0">
              <a:buNone/>
              <a:defRPr>
                <a:solidFill>
                  <a:srgbClr val="000000"/>
                </a:solidFill>
              </a:defRPr>
            </a:lvl1pPr>
          </a:lstStyle>
          <a:p>
            <a:pPr lvl="0"/>
            <a:r>
              <a:rPr lang="fr-FR"/>
              <a:t>Cliquez pour modifier les styles du texte du masque</a:t>
            </a:r>
          </a:p>
        </p:txBody>
      </p:sp>
    </p:spTree>
    <p:extLst>
      <p:ext uri="{BB962C8B-B14F-4D97-AF65-F5344CB8AC3E}">
        <p14:creationId xmlns:p14="http://schemas.microsoft.com/office/powerpoint/2010/main" val="3630041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e column - chart left">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3AB2C97-AE85-490F-AD5D-C7F886D3B38F}"/>
              </a:ext>
            </a:extLst>
          </p:cNvPr>
          <p:cNvSpPr>
            <a:spLocks noGrp="1"/>
          </p:cNvSpPr>
          <p:nvPr>
            <p:ph type="title"/>
          </p:nvPr>
        </p:nvSpPr>
        <p:spPr bwMode="invGray">
          <a:xfrm>
            <a:off x="316799" y="471915"/>
            <a:ext cx="11484000" cy="343237"/>
          </a:xfrm>
          <a:prstGeom prst="rect">
            <a:avLst/>
          </a:prstGeom>
        </p:spPr>
        <p:txBody>
          <a:bodyPr anchor="t">
            <a:spAutoFit/>
          </a:bodyPr>
          <a:lstStyle>
            <a:lvl1pPr>
              <a:defRPr sz="2200">
                <a:solidFill>
                  <a:srgbClr val="000000"/>
                </a:solidFill>
                <a:latin typeface="Montserrat Bold" panose="00000800000000000000" pitchFamily="2" charset="0"/>
              </a:defRPr>
            </a:lvl1pPr>
          </a:lstStyle>
          <a:p>
            <a:r>
              <a:rPr lang="fr-FR"/>
              <a:t>Modifiez le style du titre</a:t>
            </a:r>
            <a:endParaRPr lang="en-US" dirty="0"/>
          </a:p>
        </p:txBody>
      </p:sp>
      <p:sp>
        <p:nvSpPr>
          <p:cNvPr id="16" name="Text Placeholder 4">
            <a:extLst>
              <a:ext uri="{FF2B5EF4-FFF2-40B4-BE49-F238E27FC236}">
                <a16:creationId xmlns:a16="http://schemas.microsoft.com/office/drawing/2014/main" id="{3E380AB4-E463-44B5-BF13-CB409ADD4E3F}"/>
              </a:ext>
            </a:extLst>
          </p:cNvPr>
          <p:cNvSpPr>
            <a:spLocks noGrp="1"/>
          </p:cNvSpPr>
          <p:nvPr>
            <p:ph type="body" sz="quarter" idx="10"/>
          </p:nvPr>
        </p:nvSpPr>
        <p:spPr bwMode="invGray">
          <a:xfrm>
            <a:off x="316799" y="830931"/>
            <a:ext cx="11484000" cy="338554"/>
          </a:xfrm>
          <a:prstGeom prst="rect">
            <a:avLst/>
          </a:prstGeom>
        </p:spPr>
        <p:txBody>
          <a:bodyPr>
            <a:spAutoFit/>
          </a:bodyPr>
          <a:lstStyle>
            <a:lvl1pPr marL="0" indent="0">
              <a:buNone/>
              <a:defRPr sz="1600">
                <a:solidFill>
                  <a:srgbClr val="000000"/>
                </a:solidFill>
                <a:latin typeface="Montserrat SemiBold" pitchFamily="2" charset="0"/>
              </a:defRPr>
            </a:lvl1pPr>
          </a:lstStyle>
          <a:p>
            <a:pPr lvl="0"/>
            <a:r>
              <a:rPr lang="fr-FR"/>
              <a:t>Cliquez pour modifier les styles du texte du masque</a:t>
            </a:r>
          </a:p>
        </p:txBody>
      </p:sp>
      <p:sp>
        <p:nvSpPr>
          <p:cNvPr id="7" name="Chart Placeholder 6">
            <a:extLst>
              <a:ext uri="{FF2B5EF4-FFF2-40B4-BE49-F238E27FC236}">
                <a16:creationId xmlns:a16="http://schemas.microsoft.com/office/drawing/2014/main" id="{6C72E7BA-6D3C-4D6A-9EA0-061F3E9E8324}"/>
              </a:ext>
            </a:extLst>
          </p:cNvPr>
          <p:cNvSpPr>
            <a:spLocks noGrp="1"/>
          </p:cNvSpPr>
          <p:nvPr>
            <p:ph type="chart" sz="quarter" idx="15" hasCustomPrompt="1"/>
          </p:nvPr>
        </p:nvSpPr>
        <p:spPr>
          <a:xfrm>
            <a:off x="414338" y="1316764"/>
            <a:ext cx="5037248" cy="4636563"/>
          </a:xfrm>
          <a:prstGeom prst="rect">
            <a:avLst/>
          </a:prstGeom>
        </p:spPr>
        <p:txBody>
          <a:bodyPr anchor="ctr">
            <a:normAutofit/>
          </a:bodyPr>
          <a:lstStyle>
            <a:lvl1pPr marL="0" indent="0" algn="ctr">
              <a:buNone/>
              <a:defRPr sz="1600">
                <a:solidFill>
                  <a:srgbClr val="000000"/>
                </a:solidFill>
                <a:latin typeface="Montserrat" panose="00000500000000000000" pitchFamily="2" charset="0"/>
              </a:defRPr>
            </a:lvl1pPr>
          </a:lstStyle>
          <a:p>
            <a:r>
              <a:rPr lang="en-NL" dirty="0"/>
              <a:t>Placeholder for chart</a:t>
            </a:r>
            <a:endParaRPr lang="nl-NL" dirty="0"/>
          </a:p>
        </p:txBody>
      </p:sp>
      <p:sp>
        <p:nvSpPr>
          <p:cNvPr id="8" name="Text Placeholder 5">
            <a:extLst>
              <a:ext uri="{FF2B5EF4-FFF2-40B4-BE49-F238E27FC236}">
                <a16:creationId xmlns:a16="http://schemas.microsoft.com/office/drawing/2014/main" id="{DDA4C3D8-8F24-457D-A0D3-C853BE2888F2}"/>
              </a:ext>
            </a:extLst>
          </p:cNvPr>
          <p:cNvSpPr>
            <a:spLocks noGrp="1"/>
          </p:cNvSpPr>
          <p:nvPr>
            <p:ph type="body" sz="quarter" idx="11"/>
          </p:nvPr>
        </p:nvSpPr>
        <p:spPr>
          <a:xfrm>
            <a:off x="6188704" y="1316503"/>
            <a:ext cx="5612095" cy="4636563"/>
          </a:xfrm>
          <a:prstGeom prst="rect">
            <a:avLst/>
          </a:prstGeom>
        </p:spPr>
        <p:txBody>
          <a:bodyPr/>
          <a:lstStyle>
            <a:lvl1pPr marL="0" indent="0">
              <a:buNone/>
              <a:defRPr>
                <a:solidFill>
                  <a:srgbClr val="000000"/>
                </a:solidFill>
              </a:defRPr>
            </a:lvl1pPr>
          </a:lstStyle>
          <a:p>
            <a:pPr lvl="0"/>
            <a:r>
              <a:rPr lang="fr-FR"/>
              <a:t>Cliquez pour modifier les styles du texte du masque</a:t>
            </a:r>
          </a:p>
        </p:txBody>
      </p:sp>
    </p:spTree>
    <p:extLst>
      <p:ext uri="{BB962C8B-B14F-4D97-AF65-F5344CB8AC3E}">
        <p14:creationId xmlns:p14="http://schemas.microsoft.com/office/powerpoint/2010/main" val="2115340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images + four text block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3AB2C97-AE85-490F-AD5D-C7F886D3B38F}"/>
              </a:ext>
            </a:extLst>
          </p:cNvPr>
          <p:cNvSpPr>
            <a:spLocks noGrp="1"/>
          </p:cNvSpPr>
          <p:nvPr>
            <p:ph type="title"/>
          </p:nvPr>
        </p:nvSpPr>
        <p:spPr bwMode="invGray">
          <a:xfrm>
            <a:off x="316800" y="471915"/>
            <a:ext cx="11484000" cy="343237"/>
          </a:xfrm>
          <a:prstGeom prst="rect">
            <a:avLst/>
          </a:prstGeom>
        </p:spPr>
        <p:txBody>
          <a:bodyPr anchor="t">
            <a:spAutoFit/>
          </a:bodyPr>
          <a:lstStyle>
            <a:lvl1pPr>
              <a:defRPr sz="2200">
                <a:solidFill>
                  <a:srgbClr val="000000"/>
                </a:solidFill>
                <a:latin typeface="Montserrat Bold" panose="00000800000000000000" pitchFamily="2" charset="0"/>
              </a:defRPr>
            </a:lvl1pPr>
          </a:lstStyle>
          <a:p>
            <a:r>
              <a:rPr lang="fr-FR"/>
              <a:t>Modifiez le style du titre</a:t>
            </a:r>
            <a:endParaRPr lang="en-US" dirty="0"/>
          </a:p>
        </p:txBody>
      </p:sp>
      <p:sp>
        <p:nvSpPr>
          <p:cNvPr id="16" name="Text Placeholder 4">
            <a:extLst>
              <a:ext uri="{FF2B5EF4-FFF2-40B4-BE49-F238E27FC236}">
                <a16:creationId xmlns:a16="http://schemas.microsoft.com/office/drawing/2014/main" id="{3E380AB4-E463-44B5-BF13-CB409ADD4E3F}"/>
              </a:ext>
            </a:extLst>
          </p:cNvPr>
          <p:cNvSpPr>
            <a:spLocks noGrp="1"/>
          </p:cNvSpPr>
          <p:nvPr>
            <p:ph type="body" sz="quarter" idx="10"/>
          </p:nvPr>
        </p:nvSpPr>
        <p:spPr bwMode="invGray">
          <a:xfrm>
            <a:off x="316800" y="830931"/>
            <a:ext cx="11484000" cy="338554"/>
          </a:xfrm>
          <a:prstGeom prst="rect">
            <a:avLst/>
          </a:prstGeom>
        </p:spPr>
        <p:txBody>
          <a:bodyPr>
            <a:spAutoFit/>
          </a:bodyPr>
          <a:lstStyle>
            <a:lvl1pPr marL="0" indent="0">
              <a:buNone/>
              <a:defRPr sz="1600">
                <a:solidFill>
                  <a:srgbClr val="000000"/>
                </a:solidFill>
                <a:latin typeface="Montserrat SemiBold" pitchFamily="2" charset="0"/>
              </a:defRPr>
            </a:lvl1pPr>
          </a:lstStyle>
          <a:p>
            <a:pPr lvl="0"/>
            <a:r>
              <a:rPr lang="fr-FR"/>
              <a:t>Cliquez pour modifier les styles du texte du masque</a:t>
            </a:r>
          </a:p>
        </p:txBody>
      </p:sp>
      <p:sp>
        <p:nvSpPr>
          <p:cNvPr id="10" name="Picture Placeholder 5">
            <a:extLst>
              <a:ext uri="{FF2B5EF4-FFF2-40B4-BE49-F238E27FC236}">
                <a16:creationId xmlns:a16="http://schemas.microsoft.com/office/drawing/2014/main" id="{4DA07A1E-7E43-40F2-95A9-1DAE8473B2B8}"/>
              </a:ext>
            </a:extLst>
          </p:cNvPr>
          <p:cNvSpPr>
            <a:spLocks noGrp="1"/>
          </p:cNvSpPr>
          <p:nvPr>
            <p:ph type="pic" sz="quarter" idx="14" hasCustomPrompt="1"/>
          </p:nvPr>
        </p:nvSpPr>
        <p:spPr>
          <a:xfrm>
            <a:off x="414338" y="1429965"/>
            <a:ext cx="2070313" cy="2130358"/>
          </a:xfrm>
          <a:prstGeom prst="roundRect">
            <a:avLst>
              <a:gd name="adj" fmla="val 6780"/>
            </a:avLst>
          </a:prstGeom>
        </p:spPr>
        <p:txBody>
          <a:bodyPr anchor="ctr">
            <a:normAutofit/>
          </a:bodyPr>
          <a:lstStyle>
            <a:lvl1pPr marL="0" indent="0" algn="ctr">
              <a:buNone/>
              <a:defRPr sz="1600">
                <a:solidFill>
                  <a:srgbClr val="000000"/>
                </a:solidFill>
                <a:latin typeface="Montserrat" panose="00000500000000000000" pitchFamily="2" charset="0"/>
              </a:defRPr>
            </a:lvl1pPr>
          </a:lstStyle>
          <a:p>
            <a:r>
              <a:rPr lang="en-NL" dirty="0"/>
              <a:t>Click here to add an image</a:t>
            </a:r>
          </a:p>
          <a:p>
            <a:endParaRPr lang="en-NL" dirty="0"/>
          </a:p>
          <a:p>
            <a:endParaRPr lang="en-NL" dirty="0"/>
          </a:p>
        </p:txBody>
      </p:sp>
      <p:sp>
        <p:nvSpPr>
          <p:cNvPr id="20" name="Picture Placeholder 5">
            <a:extLst>
              <a:ext uri="{FF2B5EF4-FFF2-40B4-BE49-F238E27FC236}">
                <a16:creationId xmlns:a16="http://schemas.microsoft.com/office/drawing/2014/main" id="{BA3582E0-15F7-4939-B5EE-0DCB1F5EB669}"/>
              </a:ext>
            </a:extLst>
          </p:cNvPr>
          <p:cNvSpPr>
            <a:spLocks noGrp="1"/>
          </p:cNvSpPr>
          <p:nvPr>
            <p:ph type="pic" sz="quarter" idx="20" hasCustomPrompt="1"/>
          </p:nvPr>
        </p:nvSpPr>
        <p:spPr>
          <a:xfrm>
            <a:off x="6292518" y="1429965"/>
            <a:ext cx="2070313" cy="2130358"/>
          </a:xfrm>
          <a:prstGeom prst="roundRect">
            <a:avLst>
              <a:gd name="adj" fmla="val 6780"/>
            </a:avLst>
          </a:prstGeom>
        </p:spPr>
        <p:txBody>
          <a:bodyPr anchor="ctr">
            <a:normAutofit/>
          </a:bodyPr>
          <a:lstStyle>
            <a:lvl1pPr marL="0" indent="0" algn="ctr">
              <a:buNone/>
              <a:defRPr sz="1600">
                <a:solidFill>
                  <a:srgbClr val="000000"/>
                </a:solidFill>
                <a:latin typeface="Montserrat" panose="00000500000000000000" pitchFamily="2" charset="0"/>
              </a:defRPr>
            </a:lvl1pPr>
          </a:lstStyle>
          <a:p>
            <a:r>
              <a:rPr lang="en-NL" dirty="0"/>
              <a:t>Click here to add an image</a:t>
            </a:r>
          </a:p>
          <a:p>
            <a:endParaRPr lang="en-NL" dirty="0"/>
          </a:p>
          <a:p>
            <a:endParaRPr lang="en-NL" dirty="0"/>
          </a:p>
        </p:txBody>
      </p:sp>
      <p:sp>
        <p:nvSpPr>
          <p:cNvPr id="24" name="Picture Placeholder 5">
            <a:extLst>
              <a:ext uri="{FF2B5EF4-FFF2-40B4-BE49-F238E27FC236}">
                <a16:creationId xmlns:a16="http://schemas.microsoft.com/office/drawing/2014/main" id="{B75F2EC0-3A73-4ED4-A42B-B55C74D832F1}"/>
              </a:ext>
            </a:extLst>
          </p:cNvPr>
          <p:cNvSpPr>
            <a:spLocks noGrp="1"/>
          </p:cNvSpPr>
          <p:nvPr>
            <p:ph type="pic" sz="quarter" idx="22" hasCustomPrompt="1"/>
          </p:nvPr>
        </p:nvSpPr>
        <p:spPr>
          <a:xfrm>
            <a:off x="414338" y="3826923"/>
            <a:ext cx="2070313" cy="2130358"/>
          </a:xfrm>
          <a:prstGeom prst="roundRect">
            <a:avLst>
              <a:gd name="adj" fmla="val 6780"/>
            </a:avLst>
          </a:prstGeom>
        </p:spPr>
        <p:txBody>
          <a:bodyPr anchor="ctr">
            <a:normAutofit/>
          </a:bodyPr>
          <a:lstStyle>
            <a:lvl1pPr marL="0" indent="0" algn="ctr">
              <a:buNone/>
              <a:defRPr sz="1600">
                <a:solidFill>
                  <a:srgbClr val="000000"/>
                </a:solidFill>
                <a:latin typeface="Montserrat" panose="00000500000000000000" pitchFamily="2" charset="0"/>
              </a:defRPr>
            </a:lvl1pPr>
          </a:lstStyle>
          <a:p>
            <a:r>
              <a:rPr lang="en-NL" dirty="0"/>
              <a:t>Click here to add an image</a:t>
            </a:r>
          </a:p>
          <a:p>
            <a:endParaRPr lang="en-NL" dirty="0"/>
          </a:p>
          <a:p>
            <a:endParaRPr lang="en-NL" dirty="0"/>
          </a:p>
        </p:txBody>
      </p:sp>
      <p:sp>
        <p:nvSpPr>
          <p:cNvPr id="26" name="Picture Placeholder 5">
            <a:extLst>
              <a:ext uri="{FF2B5EF4-FFF2-40B4-BE49-F238E27FC236}">
                <a16:creationId xmlns:a16="http://schemas.microsoft.com/office/drawing/2014/main" id="{5AF3F779-9DC3-4AAF-AE3B-9FE0C5FA02B0}"/>
              </a:ext>
            </a:extLst>
          </p:cNvPr>
          <p:cNvSpPr>
            <a:spLocks noGrp="1"/>
          </p:cNvSpPr>
          <p:nvPr>
            <p:ph type="pic" sz="quarter" idx="24" hasCustomPrompt="1"/>
          </p:nvPr>
        </p:nvSpPr>
        <p:spPr>
          <a:xfrm>
            <a:off x="6292518" y="3826923"/>
            <a:ext cx="2070313" cy="2130358"/>
          </a:xfrm>
          <a:prstGeom prst="roundRect">
            <a:avLst>
              <a:gd name="adj" fmla="val 6780"/>
            </a:avLst>
          </a:prstGeom>
        </p:spPr>
        <p:txBody>
          <a:bodyPr anchor="ctr">
            <a:normAutofit/>
          </a:bodyPr>
          <a:lstStyle>
            <a:lvl1pPr marL="0" indent="0" algn="ctr">
              <a:buNone/>
              <a:defRPr sz="1600">
                <a:solidFill>
                  <a:srgbClr val="000000"/>
                </a:solidFill>
                <a:latin typeface="Montserrat" panose="00000500000000000000" pitchFamily="2" charset="0"/>
              </a:defRPr>
            </a:lvl1pPr>
          </a:lstStyle>
          <a:p>
            <a:r>
              <a:rPr lang="en-NL" dirty="0"/>
              <a:t>Click here to add an image</a:t>
            </a:r>
          </a:p>
          <a:p>
            <a:endParaRPr lang="en-NL" dirty="0"/>
          </a:p>
          <a:p>
            <a:endParaRPr lang="en-NL" dirty="0"/>
          </a:p>
        </p:txBody>
      </p:sp>
      <p:sp>
        <p:nvSpPr>
          <p:cNvPr id="14" name="Text Placeholder 4">
            <a:extLst>
              <a:ext uri="{FF2B5EF4-FFF2-40B4-BE49-F238E27FC236}">
                <a16:creationId xmlns:a16="http://schemas.microsoft.com/office/drawing/2014/main" id="{033AC978-A238-4386-8624-0CCD5A155122}"/>
              </a:ext>
            </a:extLst>
          </p:cNvPr>
          <p:cNvSpPr>
            <a:spLocks noGrp="1"/>
          </p:cNvSpPr>
          <p:nvPr>
            <p:ph type="body" sz="quarter" idx="38"/>
          </p:nvPr>
        </p:nvSpPr>
        <p:spPr bwMode="invGray">
          <a:xfrm>
            <a:off x="2805716" y="1429965"/>
            <a:ext cx="3132000" cy="2130357"/>
          </a:xfrm>
          <a:prstGeom prst="rect">
            <a:avLst/>
          </a:prstGeom>
        </p:spPr>
        <p:txBody>
          <a:bodyPr>
            <a:normAutofit/>
          </a:bodyPr>
          <a:lstStyle>
            <a:lvl1pPr marL="0" indent="0">
              <a:buNone/>
              <a:defRPr sz="1400">
                <a:solidFill>
                  <a:srgbClr val="000000"/>
                </a:solidFill>
                <a:latin typeface="Montserrat Regular" panose="00000500000000000000" pitchFamily="2" charset="0"/>
              </a:defRPr>
            </a:lvl1pPr>
          </a:lstStyle>
          <a:p>
            <a:pPr lvl="0"/>
            <a:r>
              <a:rPr lang="fr-FR"/>
              <a:t>Cliquez pour modifier les styles du texte du masque</a:t>
            </a:r>
          </a:p>
        </p:txBody>
      </p:sp>
      <p:sp>
        <p:nvSpPr>
          <p:cNvPr id="17" name="Text Placeholder 4">
            <a:extLst>
              <a:ext uri="{FF2B5EF4-FFF2-40B4-BE49-F238E27FC236}">
                <a16:creationId xmlns:a16="http://schemas.microsoft.com/office/drawing/2014/main" id="{47AFCE78-5C36-44C8-91C8-92D9BA8B2A07}"/>
              </a:ext>
            </a:extLst>
          </p:cNvPr>
          <p:cNvSpPr>
            <a:spLocks noGrp="1"/>
          </p:cNvSpPr>
          <p:nvPr>
            <p:ph type="body" sz="quarter" idx="39"/>
          </p:nvPr>
        </p:nvSpPr>
        <p:spPr bwMode="invGray">
          <a:xfrm>
            <a:off x="2805716" y="3826922"/>
            <a:ext cx="3132000" cy="2130357"/>
          </a:xfrm>
          <a:prstGeom prst="rect">
            <a:avLst/>
          </a:prstGeom>
        </p:spPr>
        <p:txBody>
          <a:bodyPr>
            <a:normAutofit/>
          </a:bodyPr>
          <a:lstStyle>
            <a:lvl1pPr marL="0" indent="0">
              <a:buNone/>
              <a:defRPr sz="1400">
                <a:solidFill>
                  <a:srgbClr val="000000"/>
                </a:solidFill>
                <a:latin typeface="Montserrat Regular" panose="00000500000000000000" pitchFamily="2" charset="0"/>
              </a:defRPr>
            </a:lvl1pPr>
          </a:lstStyle>
          <a:p>
            <a:pPr lvl="0"/>
            <a:r>
              <a:rPr lang="fr-FR"/>
              <a:t>Cliquez pour modifier les styles du texte du masque</a:t>
            </a:r>
          </a:p>
        </p:txBody>
      </p:sp>
      <p:sp>
        <p:nvSpPr>
          <p:cNvPr id="18" name="Text Placeholder 4">
            <a:extLst>
              <a:ext uri="{FF2B5EF4-FFF2-40B4-BE49-F238E27FC236}">
                <a16:creationId xmlns:a16="http://schemas.microsoft.com/office/drawing/2014/main" id="{B1908094-B0A8-4A77-A781-2F7092A350B6}"/>
              </a:ext>
            </a:extLst>
          </p:cNvPr>
          <p:cNvSpPr>
            <a:spLocks noGrp="1"/>
          </p:cNvSpPr>
          <p:nvPr>
            <p:ph type="body" sz="quarter" idx="40"/>
          </p:nvPr>
        </p:nvSpPr>
        <p:spPr bwMode="invGray">
          <a:xfrm>
            <a:off x="8668800" y="1429965"/>
            <a:ext cx="3132000" cy="2130358"/>
          </a:xfrm>
          <a:prstGeom prst="rect">
            <a:avLst/>
          </a:prstGeom>
        </p:spPr>
        <p:txBody>
          <a:bodyPr>
            <a:normAutofit/>
          </a:bodyPr>
          <a:lstStyle>
            <a:lvl1pPr marL="0" indent="0">
              <a:buNone/>
              <a:defRPr sz="1400">
                <a:solidFill>
                  <a:srgbClr val="000000"/>
                </a:solidFill>
                <a:latin typeface="Montserrat Regular" panose="00000500000000000000" pitchFamily="2" charset="0"/>
              </a:defRPr>
            </a:lvl1pPr>
          </a:lstStyle>
          <a:p>
            <a:pPr lvl="0"/>
            <a:r>
              <a:rPr lang="fr-FR"/>
              <a:t>Cliquez pour modifier les styles du texte du masque</a:t>
            </a:r>
          </a:p>
        </p:txBody>
      </p:sp>
      <p:sp>
        <p:nvSpPr>
          <p:cNvPr id="21" name="Text Placeholder 4">
            <a:extLst>
              <a:ext uri="{FF2B5EF4-FFF2-40B4-BE49-F238E27FC236}">
                <a16:creationId xmlns:a16="http://schemas.microsoft.com/office/drawing/2014/main" id="{FBDCD943-E55C-4177-BFF5-0964EED39798}"/>
              </a:ext>
            </a:extLst>
          </p:cNvPr>
          <p:cNvSpPr>
            <a:spLocks noGrp="1"/>
          </p:cNvSpPr>
          <p:nvPr>
            <p:ph type="body" sz="quarter" idx="41"/>
          </p:nvPr>
        </p:nvSpPr>
        <p:spPr bwMode="invGray">
          <a:xfrm>
            <a:off x="8668800" y="3826922"/>
            <a:ext cx="3132000" cy="2130357"/>
          </a:xfrm>
          <a:prstGeom prst="rect">
            <a:avLst/>
          </a:prstGeom>
        </p:spPr>
        <p:txBody>
          <a:bodyPr>
            <a:normAutofit/>
          </a:bodyPr>
          <a:lstStyle>
            <a:lvl1pPr marL="0" indent="0">
              <a:buNone/>
              <a:defRPr sz="1400">
                <a:solidFill>
                  <a:srgbClr val="000000"/>
                </a:solidFill>
                <a:latin typeface="Montserrat Regular" panose="00000500000000000000" pitchFamily="2" charset="0"/>
              </a:defRPr>
            </a:lvl1pPr>
          </a:lstStyle>
          <a:p>
            <a:pPr lvl="0"/>
            <a:r>
              <a:rPr lang="fr-FR"/>
              <a:t>Cliquez pour modifier les styles du texte du masque</a:t>
            </a:r>
          </a:p>
        </p:txBody>
      </p:sp>
    </p:spTree>
    <p:extLst>
      <p:ext uri="{BB962C8B-B14F-4D97-AF65-F5344CB8AC3E}">
        <p14:creationId xmlns:p14="http://schemas.microsoft.com/office/powerpoint/2010/main" val="2705389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highlight blocks + four text block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3AB2C97-AE85-490F-AD5D-C7F886D3B38F}"/>
              </a:ext>
            </a:extLst>
          </p:cNvPr>
          <p:cNvSpPr>
            <a:spLocks noGrp="1"/>
          </p:cNvSpPr>
          <p:nvPr>
            <p:ph type="title"/>
          </p:nvPr>
        </p:nvSpPr>
        <p:spPr bwMode="invGray">
          <a:xfrm>
            <a:off x="316799" y="471915"/>
            <a:ext cx="11484000" cy="343237"/>
          </a:xfrm>
          <a:prstGeom prst="rect">
            <a:avLst/>
          </a:prstGeom>
        </p:spPr>
        <p:txBody>
          <a:bodyPr anchor="t">
            <a:spAutoFit/>
          </a:bodyPr>
          <a:lstStyle>
            <a:lvl1pPr>
              <a:defRPr sz="2200">
                <a:latin typeface="Montserrat Bold" panose="00000800000000000000" pitchFamily="2" charset="0"/>
              </a:defRPr>
            </a:lvl1pPr>
          </a:lstStyle>
          <a:p>
            <a:r>
              <a:rPr lang="fr-FR"/>
              <a:t>Modifiez le style du titre</a:t>
            </a:r>
            <a:endParaRPr lang="en-US" dirty="0"/>
          </a:p>
        </p:txBody>
      </p:sp>
      <p:sp>
        <p:nvSpPr>
          <p:cNvPr id="16" name="Text Placeholder 4">
            <a:extLst>
              <a:ext uri="{FF2B5EF4-FFF2-40B4-BE49-F238E27FC236}">
                <a16:creationId xmlns:a16="http://schemas.microsoft.com/office/drawing/2014/main" id="{3E380AB4-E463-44B5-BF13-CB409ADD4E3F}"/>
              </a:ext>
            </a:extLst>
          </p:cNvPr>
          <p:cNvSpPr>
            <a:spLocks noGrp="1"/>
          </p:cNvSpPr>
          <p:nvPr>
            <p:ph type="body" sz="quarter" idx="10"/>
          </p:nvPr>
        </p:nvSpPr>
        <p:spPr bwMode="invGray">
          <a:xfrm>
            <a:off x="316799" y="830931"/>
            <a:ext cx="11484000" cy="338554"/>
          </a:xfrm>
          <a:prstGeom prst="rect">
            <a:avLst/>
          </a:prstGeom>
        </p:spPr>
        <p:txBody>
          <a:bodyPr>
            <a:spAutoFit/>
          </a:bodyPr>
          <a:lstStyle>
            <a:lvl1pPr marL="0" indent="0">
              <a:buNone/>
              <a:defRPr sz="1600">
                <a:solidFill>
                  <a:srgbClr val="2D2D2D"/>
                </a:solidFill>
                <a:latin typeface="Montserrat SemiBold" pitchFamily="2" charset="0"/>
              </a:defRPr>
            </a:lvl1pPr>
          </a:lstStyle>
          <a:p>
            <a:pPr lvl="0"/>
            <a:r>
              <a:rPr lang="fr-FR"/>
              <a:t>Cliquez pour modifier les styles du texte du masque</a:t>
            </a:r>
          </a:p>
        </p:txBody>
      </p:sp>
      <p:sp>
        <p:nvSpPr>
          <p:cNvPr id="14" name="Rectangle: Rounded Corners 13">
            <a:extLst>
              <a:ext uri="{FF2B5EF4-FFF2-40B4-BE49-F238E27FC236}">
                <a16:creationId xmlns:a16="http://schemas.microsoft.com/office/drawing/2014/main" id="{E3CA8B58-D28A-433A-8884-CEC98561B5DF}"/>
              </a:ext>
            </a:extLst>
          </p:cNvPr>
          <p:cNvSpPr/>
          <p:nvPr userDrawn="1"/>
        </p:nvSpPr>
        <p:spPr>
          <a:xfrm>
            <a:off x="422777" y="1429965"/>
            <a:ext cx="2070313" cy="2130357"/>
          </a:xfrm>
          <a:prstGeom prst="roundRect">
            <a:avLst>
              <a:gd name="adj" fmla="val 5789"/>
            </a:avLst>
          </a:prstGeom>
          <a:solidFill>
            <a:srgbClr val="2D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tangle: Rounded Corners 16">
            <a:extLst>
              <a:ext uri="{FF2B5EF4-FFF2-40B4-BE49-F238E27FC236}">
                <a16:creationId xmlns:a16="http://schemas.microsoft.com/office/drawing/2014/main" id="{F759717C-E81C-4C70-9235-FF3D6ED69F8A}"/>
              </a:ext>
            </a:extLst>
          </p:cNvPr>
          <p:cNvSpPr/>
          <p:nvPr userDrawn="1"/>
        </p:nvSpPr>
        <p:spPr>
          <a:xfrm>
            <a:off x="422777" y="3831256"/>
            <a:ext cx="2070313" cy="2130357"/>
          </a:xfrm>
          <a:prstGeom prst="roundRect">
            <a:avLst>
              <a:gd name="adj" fmla="val 5789"/>
            </a:avLst>
          </a:prstGeom>
          <a:solidFill>
            <a:srgbClr val="EC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ext Placeholder 4">
            <a:extLst>
              <a:ext uri="{FF2B5EF4-FFF2-40B4-BE49-F238E27FC236}">
                <a16:creationId xmlns:a16="http://schemas.microsoft.com/office/drawing/2014/main" id="{074D446E-B224-472C-980C-5E05C0359A01}"/>
              </a:ext>
            </a:extLst>
          </p:cNvPr>
          <p:cNvSpPr>
            <a:spLocks noGrp="1"/>
          </p:cNvSpPr>
          <p:nvPr>
            <p:ph type="body" sz="quarter" idx="34"/>
          </p:nvPr>
        </p:nvSpPr>
        <p:spPr bwMode="invGray">
          <a:xfrm>
            <a:off x="617775" y="1631004"/>
            <a:ext cx="1680317" cy="1725039"/>
          </a:xfrm>
          <a:prstGeom prst="rect">
            <a:avLst/>
          </a:prstGeom>
        </p:spPr>
        <p:txBody>
          <a:bodyPr>
            <a:normAutofit/>
          </a:bodyPr>
          <a:lstStyle>
            <a:lvl1pPr marL="0" indent="0">
              <a:buNone/>
              <a:defRPr sz="1400">
                <a:solidFill>
                  <a:schemeClr val="bg1"/>
                </a:solidFill>
                <a:latin typeface="Montserrat Regular" panose="00000500000000000000" pitchFamily="2" charset="0"/>
              </a:defRPr>
            </a:lvl1pPr>
          </a:lstStyle>
          <a:p>
            <a:pPr lvl="0"/>
            <a:r>
              <a:rPr lang="fr-FR"/>
              <a:t>Cliquez pour modifier les styles du texte du masque</a:t>
            </a:r>
          </a:p>
        </p:txBody>
      </p:sp>
      <p:sp>
        <p:nvSpPr>
          <p:cNvPr id="21" name="Text Placeholder 4">
            <a:extLst>
              <a:ext uri="{FF2B5EF4-FFF2-40B4-BE49-F238E27FC236}">
                <a16:creationId xmlns:a16="http://schemas.microsoft.com/office/drawing/2014/main" id="{74E93D42-A67E-465A-839D-8F565E7FAE97}"/>
              </a:ext>
            </a:extLst>
          </p:cNvPr>
          <p:cNvSpPr>
            <a:spLocks noGrp="1"/>
          </p:cNvSpPr>
          <p:nvPr>
            <p:ph type="body" sz="quarter" idx="36"/>
          </p:nvPr>
        </p:nvSpPr>
        <p:spPr bwMode="invGray">
          <a:xfrm>
            <a:off x="617775" y="4033913"/>
            <a:ext cx="1680317" cy="1725039"/>
          </a:xfrm>
          <a:prstGeom prst="rect">
            <a:avLst/>
          </a:prstGeom>
        </p:spPr>
        <p:txBody>
          <a:bodyPr>
            <a:normAutofit/>
          </a:bodyPr>
          <a:lstStyle>
            <a:lvl1pPr marL="0" indent="0">
              <a:buNone/>
              <a:defRPr sz="1400">
                <a:solidFill>
                  <a:srgbClr val="000000"/>
                </a:solidFill>
                <a:latin typeface="Montserrat Regular" panose="00000500000000000000" pitchFamily="2" charset="0"/>
              </a:defRPr>
            </a:lvl1pPr>
          </a:lstStyle>
          <a:p>
            <a:pPr lvl="0"/>
            <a:r>
              <a:rPr lang="fr-FR"/>
              <a:t>Cliquez pour modifier les styles du texte du masque</a:t>
            </a:r>
          </a:p>
        </p:txBody>
      </p:sp>
      <p:sp>
        <p:nvSpPr>
          <p:cNvPr id="27" name="Rectangle: Rounded Corners 26">
            <a:extLst>
              <a:ext uri="{FF2B5EF4-FFF2-40B4-BE49-F238E27FC236}">
                <a16:creationId xmlns:a16="http://schemas.microsoft.com/office/drawing/2014/main" id="{1047352F-5E4B-4E67-95C0-019B5ECC2AB2}"/>
              </a:ext>
            </a:extLst>
          </p:cNvPr>
          <p:cNvSpPr/>
          <p:nvPr userDrawn="1"/>
        </p:nvSpPr>
        <p:spPr>
          <a:xfrm>
            <a:off x="6287693" y="1429965"/>
            <a:ext cx="2070313" cy="2130357"/>
          </a:xfrm>
          <a:prstGeom prst="roundRect">
            <a:avLst>
              <a:gd name="adj" fmla="val 5789"/>
            </a:avLst>
          </a:prstGeom>
          <a:solidFill>
            <a:srgbClr val="FF6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Rectangle: Rounded Corners 27">
            <a:extLst>
              <a:ext uri="{FF2B5EF4-FFF2-40B4-BE49-F238E27FC236}">
                <a16:creationId xmlns:a16="http://schemas.microsoft.com/office/drawing/2014/main" id="{998C8F63-546B-4516-BC2C-7FFA8AFABDB8}"/>
              </a:ext>
            </a:extLst>
          </p:cNvPr>
          <p:cNvSpPr/>
          <p:nvPr userDrawn="1"/>
        </p:nvSpPr>
        <p:spPr>
          <a:xfrm>
            <a:off x="6287691" y="3831255"/>
            <a:ext cx="2070313" cy="2130357"/>
          </a:xfrm>
          <a:prstGeom prst="roundRect">
            <a:avLst>
              <a:gd name="adj" fmla="val 5789"/>
            </a:avLst>
          </a:prstGeom>
          <a:solidFill>
            <a:srgbClr val="002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Text Placeholder 4">
            <a:extLst>
              <a:ext uri="{FF2B5EF4-FFF2-40B4-BE49-F238E27FC236}">
                <a16:creationId xmlns:a16="http://schemas.microsoft.com/office/drawing/2014/main" id="{B0E0D8AF-49E6-49E0-9F50-362332B8B924}"/>
              </a:ext>
            </a:extLst>
          </p:cNvPr>
          <p:cNvSpPr>
            <a:spLocks noGrp="1"/>
          </p:cNvSpPr>
          <p:nvPr>
            <p:ph type="body" sz="quarter" idx="35"/>
          </p:nvPr>
        </p:nvSpPr>
        <p:spPr bwMode="invGray">
          <a:xfrm>
            <a:off x="6482691" y="1631004"/>
            <a:ext cx="1680317" cy="1725039"/>
          </a:xfrm>
          <a:prstGeom prst="rect">
            <a:avLst/>
          </a:prstGeom>
        </p:spPr>
        <p:txBody>
          <a:bodyPr>
            <a:normAutofit/>
          </a:bodyPr>
          <a:lstStyle>
            <a:lvl1pPr marL="0" indent="0">
              <a:buNone/>
              <a:defRPr sz="1400">
                <a:solidFill>
                  <a:srgbClr val="000000"/>
                </a:solidFill>
                <a:latin typeface="Montserrat Regular" panose="00000500000000000000" pitchFamily="2" charset="0"/>
              </a:defRPr>
            </a:lvl1pPr>
          </a:lstStyle>
          <a:p>
            <a:pPr lvl="0"/>
            <a:r>
              <a:rPr lang="fr-FR"/>
              <a:t>Cliquez pour modifier les styles du texte du masque</a:t>
            </a:r>
          </a:p>
        </p:txBody>
      </p:sp>
      <p:sp>
        <p:nvSpPr>
          <p:cNvPr id="30" name="Text Placeholder 4">
            <a:extLst>
              <a:ext uri="{FF2B5EF4-FFF2-40B4-BE49-F238E27FC236}">
                <a16:creationId xmlns:a16="http://schemas.microsoft.com/office/drawing/2014/main" id="{73A7A69C-7DE5-4E67-A136-A50A826334EF}"/>
              </a:ext>
            </a:extLst>
          </p:cNvPr>
          <p:cNvSpPr>
            <a:spLocks noGrp="1"/>
          </p:cNvSpPr>
          <p:nvPr>
            <p:ph type="body" sz="quarter" idx="37"/>
          </p:nvPr>
        </p:nvSpPr>
        <p:spPr bwMode="invGray">
          <a:xfrm>
            <a:off x="6482691" y="4033913"/>
            <a:ext cx="1680317" cy="1725039"/>
          </a:xfrm>
          <a:prstGeom prst="rect">
            <a:avLst/>
          </a:prstGeom>
        </p:spPr>
        <p:txBody>
          <a:bodyPr>
            <a:normAutofit/>
          </a:bodyPr>
          <a:lstStyle>
            <a:lvl1pPr marL="0" indent="0">
              <a:buNone/>
              <a:defRPr sz="1400">
                <a:solidFill>
                  <a:schemeClr val="bg1"/>
                </a:solidFill>
                <a:latin typeface="Montserrat Regular" panose="00000500000000000000" pitchFamily="2" charset="0"/>
              </a:defRPr>
            </a:lvl1pPr>
          </a:lstStyle>
          <a:p>
            <a:pPr lvl="0"/>
            <a:r>
              <a:rPr lang="fr-FR"/>
              <a:t>Cliquez pour modifier les styles du texte du masque</a:t>
            </a:r>
          </a:p>
        </p:txBody>
      </p:sp>
      <p:sp>
        <p:nvSpPr>
          <p:cNvPr id="31" name="Text Placeholder 4">
            <a:extLst>
              <a:ext uri="{FF2B5EF4-FFF2-40B4-BE49-F238E27FC236}">
                <a16:creationId xmlns:a16="http://schemas.microsoft.com/office/drawing/2014/main" id="{40198DF7-CEAE-47CF-94B7-60626AC3CAA4}"/>
              </a:ext>
            </a:extLst>
          </p:cNvPr>
          <p:cNvSpPr>
            <a:spLocks noGrp="1"/>
          </p:cNvSpPr>
          <p:nvPr>
            <p:ph type="body" sz="quarter" idx="38"/>
          </p:nvPr>
        </p:nvSpPr>
        <p:spPr bwMode="invGray">
          <a:xfrm>
            <a:off x="2784434" y="1429965"/>
            <a:ext cx="3132000" cy="2130357"/>
          </a:xfrm>
          <a:prstGeom prst="rect">
            <a:avLst/>
          </a:prstGeom>
        </p:spPr>
        <p:txBody>
          <a:bodyPr>
            <a:normAutofit/>
          </a:bodyPr>
          <a:lstStyle>
            <a:lvl1pPr marL="0" indent="0">
              <a:buNone/>
              <a:defRPr sz="1400">
                <a:solidFill>
                  <a:srgbClr val="000000"/>
                </a:solidFill>
                <a:latin typeface="Montserrat Regular" panose="00000500000000000000" pitchFamily="2" charset="0"/>
              </a:defRPr>
            </a:lvl1pPr>
          </a:lstStyle>
          <a:p>
            <a:pPr lvl="0"/>
            <a:r>
              <a:rPr lang="fr-FR"/>
              <a:t>Cliquez pour modifier les styles du texte du masque</a:t>
            </a:r>
          </a:p>
        </p:txBody>
      </p:sp>
      <p:sp>
        <p:nvSpPr>
          <p:cNvPr id="32" name="Text Placeholder 4">
            <a:extLst>
              <a:ext uri="{FF2B5EF4-FFF2-40B4-BE49-F238E27FC236}">
                <a16:creationId xmlns:a16="http://schemas.microsoft.com/office/drawing/2014/main" id="{2E71C253-CB2E-4933-98E4-5EE04CF92642}"/>
              </a:ext>
            </a:extLst>
          </p:cNvPr>
          <p:cNvSpPr>
            <a:spLocks noGrp="1"/>
          </p:cNvSpPr>
          <p:nvPr>
            <p:ph type="body" sz="quarter" idx="39"/>
          </p:nvPr>
        </p:nvSpPr>
        <p:spPr bwMode="invGray">
          <a:xfrm>
            <a:off x="2784434" y="3826923"/>
            <a:ext cx="3132000" cy="2130357"/>
          </a:xfrm>
          <a:prstGeom prst="rect">
            <a:avLst/>
          </a:prstGeom>
        </p:spPr>
        <p:txBody>
          <a:bodyPr>
            <a:normAutofit/>
          </a:bodyPr>
          <a:lstStyle>
            <a:lvl1pPr marL="0" indent="0">
              <a:buNone/>
              <a:defRPr sz="1400">
                <a:solidFill>
                  <a:srgbClr val="000000"/>
                </a:solidFill>
                <a:latin typeface="Montserrat Regular" panose="00000500000000000000" pitchFamily="2" charset="0"/>
              </a:defRPr>
            </a:lvl1pPr>
          </a:lstStyle>
          <a:p>
            <a:pPr lvl="0"/>
            <a:r>
              <a:rPr lang="fr-FR"/>
              <a:t>Cliquez pour modifier les styles du texte du masque</a:t>
            </a:r>
          </a:p>
        </p:txBody>
      </p:sp>
      <p:sp>
        <p:nvSpPr>
          <p:cNvPr id="33" name="Text Placeholder 4">
            <a:extLst>
              <a:ext uri="{FF2B5EF4-FFF2-40B4-BE49-F238E27FC236}">
                <a16:creationId xmlns:a16="http://schemas.microsoft.com/office/drawing/2014/main" id="{43C3C0BE-76A9-4AEB-B881-463AEFD97AD2}"/>
              </a:ext>
            </a:extLst>
          </p:cNvPr>
          <p:cNvSpPr>
            <a:spLocks noGrp="1"/>
          </p:cNvSpPr>
          <p:nvPr>
            <p:ph type="body" sz="quarter" idx="40"/>
          </p:nvPr>
        </p:nvSpPr>
        <p:spPr bwMode="invGray">
          <a:xfrm>
            <a:off x="8668799" y="1429965"/>
            <a:ext cx="3132000" cy="2130357"/>
          </a:xfrm>
          <a:prstGeom prst="rect">
            <a:avLst/>
          </a:prstGeom>
        </p:spPr>
        <p:txBody>
          <a:bodyPr>
            <a:normAutofit/>
          </a:bodyPr>
          <a:lstStyle>
            <a:lvl1pPr marL="0" indent="0">
              <a:buNone/>
              <a:defRPr sz="1400">
                <a:solidFill>
                  <a:srgbClr val="000000"/>
                </a:solidFill>
                <a:latin typeface="Montserrat Regular" panose="00000500000000000000" pitchFamily="2" charset="0"/>
              </a:defRPr>
            </a:lvl1pPr>
          </a:lstStyle>
          <a:p>
            <a:pPr lvl="0"/>
            <a:r>
              <a:rPr lang="fr-FR"/>
              <a:t>Cliquez pour modifier les styles du texte du masque</a:t>
            </a:r>
          </a:p>
        </p:txBody>
      </p:sp>
      <p:sp>
        <p:nvSpPr>
          <p:cNvPr id="34" name="Text Placeholder 4">
            <a:extLst>
              <a:ext uri="{FF2B5EF4-FFF2-40B4-BE49-F238E27FC236}">
                <a16:creationId xmlns:a16="http://schemas.microsoft.com/office/drawing/2014/main" id="{0848F375-61FF-4AC2-BA7D-635E975C5F95}"/>
              </a:ext>
            </a:extLst>
          </p:cNvPr>
          <p:cNvSpPr>
            <a:spLocks noGrp="1"/>
          </p:cNvSpPr>
          <p:nvPr>
            <p:ph type="body" sz="quarter" idx="41"/>
          </p:nvPr>
        </p:nvSpPr>
        <p:spPr bwMode="invGray">
          <a:xfrm>
            <a:off x="8668799" y="3826922"/>
            <a:ext cx="3132000" cy="2130357"/>
          </a:xfrm>
          <a:prstGeom prst="rect">
            <a:avLst/>
          </a:prstGeom>
        </p:spPr>
        <p:txBody>
          <a:bodyPr>
            <a:normAutofit/>
          </a:bodyPr>
          <a:lstStyle>
            <a:lvl1pPr marL="0" indent="0">
              <a:buNone/>
              <a:defRPr sz="1400">
                <a:solidFill>
                  <a:srgbClr val="000000"/>
                </a:solidFill>
                <a:latin typeface="Montserrat Regular" panose="00000500000000000000" pitchFamily="2" charset="0"/>
              </a:defRPr>
            </a:lvl1pPr>
          </a:lstStyle>
          <a:p>
            <a:pPr lvl="0"/>
            <a:r>
              <a:rPr lang="fr-FR"/>
              <a:t>Cliquez pour modifier les styles du texte du masque</a:t>
            </a:r>
          </a:p>
        </p:txBody>
      </p:sp>
    </p:spTree>
    <p:extLst>
      <p:ext uri="{BB962C8B-B14F-4D97-AF65-F5344CB8AC3E}">
        <p14:creationId xmlns:p14="http://schemas.microsoft.com/office/powerpoint/2010/main" val="2257448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highlight blocks centered + four text block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3AB2C97-AE85-490F-AD5D-C7F886D3B38F}"/>
              </a:ext>
            </a:extLst>
          </p:cNvPr>
          <p:cNvSpPr>
            <a:spLocks noGrp="1"/>
          </p:cNvSpPr>
          <p:nvPr>
            <p:ph type="title"/>
          </p:nvPr>
        </p:nvSpPr>
        <p:spPr bwMode="invGray">
          <a:xfrm>
            <a:off x="316799" y="471915"/>
            <a:ext cx="11484000" cy="343237"/>
          </a:xfrm>
          <a:prstGeom prst="rect">
            <a:avLst/>
          </a:prstGeom>
        </p:spPr>
        <p:txBody>
          <a:bodyPr anchor="t">
            <a:spAutoFit/>
          </a:bodyPr>
          <a:lstStyle>
            <a:lvl1pPr>
              <a:defRPr sz="2200">
                <a:latin typeface="Montserrat Bold" panose="00000800000000000000" pitchFamily="2" charset="0"/>
              </a:defRPr>
            </a:lvl1pPr>
          </a:lstStyle>
          <a:p>
            <a:r>
              <a:rPr lang="fr-FR"/>
              <a:t>Modifiez le style du titre</a:t>
            </a:r>
            <a:endParaRPr lang="en-US" dirty="0"/>
          </a:p>
        </p:txBody>
      </p:sp>
      <p:sp>
        <p:nvSpPr>
          <p:cNvPr id="16" name="Text Placeholder 4">
            <a:extLst>
              <a:ext uri="{FF2B5EF4-FFF2-40B4-BE49-F238E27FC236}">
                <a16:creationId xmlns:a16="http://schemas.microsoft.com/office/drawing/2014/main" id="{3E380AB4-E463-44B5-BF13-CB409ADD4E3F}"/>
              </a:ext>
            </a:extLst>
          </p:cNvPr>
          <p:cNvSpPr>
            <a:spLocks noGrp="1"/>
          </p:cNvSpPr>
          <p:nvPr>
            <p:ph type="body" sz="quarter" idx="10"/>
          </p:nvPr>
        </p:nvSpPr>
        <p:spPr bwMode="invGray">
          <a:xfrm>
            <a:off x="316799" y="830931"/>
            <a:ext cx="11484000" cy="338554"/>
          </a:xfrm>
          <a:prstGeom prst="rect">
            <a:avLst/>
          </a:prstGeom>
        </p:spPr>
        <p:txBody>
          <a:bodyPr>
            <a:spAutoFit/>
          </a:bodyPr>
          <a:lstStyle>
            <a:lvl1pPr marL="0" indent="0">
              <a:buNone/>
              <a:defRPr sz="1600">
                <a:solidFill>
                  <a:srgbClr val="2D2D2D"/>
                </a:solidFill>
                <a:latin typeface="Montserrat SemiBold" pitchFamily="2" charset="0"/>
              </a:defRPr>
            </a:lvl1pPr>
          </a:lstStyle>
          <a:p>
            <a:pPr lvl="0"/>
            <a:r>
              <a:rPr lang="fr-FR"/>
              <a:t>Cliquez pour modifier les styles du texte du masque</a:t>
            </a:r>
          </a:p>
        </p:txBody>
      </p:sp>
      <p:sp>
        <p:nvSpPr>
          <p:cNvPr id="14" name="Rectangle: Rounded Corners 13">
            <a:extLst>
              <a:ext uri="{FF2B5EF4-FFF2-40B4-BE49-F238E27FC236}">
                <a16:creationId xmlns:a16="http://schemas.microsoft.com/office/drawing/2014/main" id="{E3CA8B58-D28A-433A-8884-CEC98561B5DF}"/>
              </a:ext>
            </a:extLst>
          </p:cNvPr>
          <p:cNvSpPr/>
          <p:nvPr userDrawn="1"/>
        </p:nvSpPr>
        <p:spPr>
          <a:xfrm>
            <a:off x="3869489" y="1429965"/>
            <a:ext cx="2070313" cy="2130357"/>
          </a:xfrm>
          <a:prstGeom prst="roundRect">
            <a:avLst>
              <a:gd name="adj" fmla="val 5789"/>
            </a:avLst>
          </a:prstGeom>
          <a:solidFill>
            <a:srgbClr val="2D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tangle: Rounded Corners 16">
            <a:extLst>
              <a:ext uri="{FF2B5EF4-FFF2-40B4-BE49-F238E27FC236}">
                <a16:creationId xmlns:a16="http://schemas.microsoft.com/office/drawing/2014/main" id="{F759717C-E81C-4C70-9235-FF3D6ED69F8A}"/>
              </a:ext>
            </a:extLst>
          </p:cNvPr>
          <p:cNvSpPr/>
          <p:nvPr userDrawn="1"/>
        </p:nvSpPr>
        <p:spPr>
          <a:xfrm>
            <a:off x="3833087" y="3847180"/>
            <a:ext cx="2070313" cy="2130357"/>
          </a:xfrm>
          <a:prstGeom prst="roundRect">
            <a:avLst>
              <a:gd name="adj" fmla="val 5789"/>
            </a:avLst>
          </a:prstGeom>
          <a:solidFill>
            <a:srgbClr val="EC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ext Placeholder 4">
            <a:extLst>
              <a:ext uri="{FF2B5EF4-FFF2-40B4-BE49-F238E27FC236}">
                <a16:creationId xmlns:a16="http://schemas.microsoft.com/office/drawing/2014/main" id="{074D446E-B224-472C-980C-5E05C0359A01}"/>
              </a:ext>
            </a:extLst>
          </p:cNvPr>
          <p:cNvSpPr>
            <a:spLocks noGrp="1"/>
          </p:cNvSpPr>
          <p:nvPr>
            <p:ph type="body" sz="quarter" idx="34"/>
          </p:nvPr>
        </p:nvSpPr>
        <p:spPr bwMode="invGray">
          <a:xfrm>
            <a:off x="4064487" y="1631004"/>
            <a:ext cx="1680317" cy="1725039"/>
          </a:xfrm>
          <a:prstGeom prst="rect">
            <a:avLst/>
          </a:prstGeom>
        </p:spPr>
        <p:txBody>
          <a:bodyPr>
            <a:normAutofit/>
          </a:bodyPr>
          <a:lstStyle>
            <a:lvl1pPr marL="0" indent="0">
              <a:buNone/>
              <a:defRPr sz="1400">
                <a:solidFill>
                  <a:schemeClr val="bg1"/>
                </a:solidFill>
                <a:latin typeface="Montserrat Regular" panose="00000500000000000000" pitchFamily="2" charset="0"/>
              </a:defRPr>
            </a:lvl1pPr>
          </a:lstStyle>
          <a:p>
            <a:pPr lvl="0"/>
            <a:r>
              <a:rPr lang="fr-FR"/>
              <a:t>Cliquez pour modifier les styles du texte du masque</a:t>
            </a:r>
          </a:p>
        </p:txBody>
      </p:sp>
      <p:sp>
        <p:nvSpPr>
          <p:cNvPr id="21" name="Text Placeholder 4">
            <a:extLst>
              <a:ext uri="{FF2B5EF4-FFF2-40B4-BE49-F238E27FC236}">
                <a16:creationId xmlns:a16="http://schemas.microsoft.com/office/drawing/2014/main" id="{74E93D42-A67E-465A-839D-8F565E7FAE97}"/>
              </a:ext>
            </a:extLst>
          </p:cNvPr>
          <p:cNvSpPr>
            <a:spLocks noGrp="1"/>
          </p:cNvSpPr>
          <p:nvPr>
            <p:ph type="body" sz="quarter" idx="36"/>
          </p:nvPr>
        </p:nvSpPr>
        <p:spPr bwMode="invGray">
          <a:xfrm>
            <a:off x="4064487" y="4049837"/>
            <a:ext cx="1680317" cy="1725039"/>
          </a:xfrm>
          <a:prstGeom prst="rect">
            <a:avLst/>
          </a:prstGeom>
        </p:spPr>
        <p:txBody>
          <a:bodyPr>
            <a:normAutofit/>
          </a:bodyPr>
          <a:lstStyle>
            <a:lvl1pPr marL="0" indent="0">
              <a:buNone/>
              <a:defRPr sz="1400">
                <a:solidFill>
                  <a:srgbClr val="000000"/>
                </a:solidFill>
                <a:latin typeface="Montserrat Regular" panose="00000500000000000000" pitchFamily="2" charset="0"/>
              </a:defRPr>
            </a:lvl1pPr>
          </a:lstStyle>
          <a:p>
            <a:pPr lvl="0"/>
            <a:r>
              <a:rPr lang="fr-FR"/>
              <a:t>Cliquez pour modifier les styles du texte du masque</a:t>
            </a:r>
          </a:p>
        </p:txBody>
      </p:sp>
      <p:sp>
        <p:nvSpPr>
          <p:cNvPr id="27" name="Rectangle: Rounded Corners 26">
            <a:extLst>
              <a:ext uri="{FF2B5EF4-FFF2-40B4-BE49-F238E27FC236}">
                <a16:creationId xmlns:a16="http://schemas.microsoft.com/office/drawing/2014/main" id="{1047352F-5E4B-4E67-95C0-019B5ECC2AB2}"/>
              </a:ext>
            </a:extLst>
          </p:cNvPr>
          <p:cNvSpPr/>
          <p:nvPr userDrawn="1"/>
        </p:nvSpPr>
        <p:spPr>
          <a:xfrm>
            <a:off x="6214195" y="1429965"/>
            <a:ext cx="2070313" cy="2130357"/>
          </a:xfrm>
          <a:prstGeom prst="roundRect">
            <a:avLst>
              <a:gd name="adj" fmla="val 5789"/>
            </a:avLst>
          </a:prstGeom>
          <a:solidFill>
            <a:srgbClr val="FF6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Rectangle: Rounded Corners 27">
            <a:extLst>
              <a:ext uri="{FF2B5EF4-FFF2-40B4-BE49-F238E27FC236}">
                <a16:creationId xmlns:a16="http://schemas.microsoft.com/office/drawing/2014/main" id="{998C8F63-546B-4516-BC2C-7FFA8AFABDB8}"/>
              </a:ext>
            </a:extLst>
          </p:cNvPr>
          <p:cNvSpPr/>
          <p:nvPr userDrawn="1"/>
        </p:nvSpPr>
        <p:spPr>
          <a:xfrm>
            <a:off x="6214195" y="3831255"/>
            <a:ext cx="2070313" cy="2130357"/>
          </a:xfrm>
          <a:prstGeom prst="roundRect">
            <a:avLst>
              <a:gd name="adj" fmla="val 5789"/>
            </a:avLst>
          </a:prstGeom>
          <a:solidFill>
            <a:srgbClr val="002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Text Placeholder 4">
            <a:extLst>
              <a:ext uri="{FF2B5EF4-FFF2-40B4-BE49-F238E27FC236}">
                <a16:creationId xmlns:a16="http://schemas.microsoft.com/office/drawing/2014/main" id="{B0E0D8AF-49E6-49E0-9F50-362332B8B924}"/>
              </a:ext>
            </a:extLst>
          </p:cNvPr>
          <p:cNvSpPr>
            <a:spLocks noGrp="1"/>
          </p:cNvSpPr>
          <p:nvPr>
            <p:ph type="body" sz="quarter" idx="35"/>
          </p:nvPr>
        </p:nvSpPr>
        <p:spPr bwMode="invGray">
          <a:xfrm>
            <a:off x="6409193" y="1631004"/>
            <a:ext cx="1680317" cy="1725039"/>
          </a:xfrm>
          <a:prstGeom prst="rect">
            <a:avLst/>
          </a:prstGeom>
        </p:spPr>
        <p:txBody>
          <a:bodyPr>
            <a:normAutofit/>
          </a:bodyPr>
          <a:lstStyle>
            <a:lvl1pPr marL="0" indent="0">
              <a:buNone/>
              <a:defRPr sz="1400">
                <a:solidFill>
                  <a:srgbClr val="000000"/>
                </a:solidFill>
                <a:latin typeface="Montserrat Regular" panose="00000500000000000000" pitchFamily="2" charset="0"/>
              </a:defRPr>
            </a:lvl1pPr>
          </a:lstStyle>
          <a:p>
            <a:pPr lvl="0"/>
            <a:r>
              <a:rPr lang="fr-FR"/>
              <a:t>Cliquez pour modifier les styles du texte du masque</a:t>
            </a:r>
          </a:p>
        </p:txBody>
      </p:sp>
      <p:sp>
        <p:nvSpPr>
          <p:cNvPr id="30" name="Text Placeholder 4">
            <a:extLst>
              <a:ext uri="{FF2B5EF4-FFF2-40B4-BE49-F238E27FC236}">
                <a16:creationId xmlns:a16="http://schemas.microsoft.com/office/drawing/2014/main" id="{73A7A69C-7DE5-4E67-A136-A50A826334EF}"/>
              </a:ext>
            </a:extLst>
          </p:cNvPr>
          <p:cNvSpPr>
            <a:spLocks noGrp="1"/>
          </p:cNvSpPr>
          <p:nvPr>
            <p:ph type="body" sz="quarter" idx="37"/>
          </p:nvPr>
        </p:nvSpPr>
        <p:spPr bwMode="invGray">
          <a:xfrm>
            <a:off x="6409193" y="4033913"/>
            <a:ext cx="1680317" cy="1725039"/>
          </a:xfrm>
          <a:prstGeom prst="rect">
            <a:avLst/>
          </a:prstGeom>
        </p:spPr>
        <p:txBody>
          <a:bodyPr>
            <a:normAutofit/>
          </a:bodyPr>
          <a:lstStyle>
            <a:lvl1pPr marL="0" indent="0">
              <a:buNone/>
              <a:defRPr sz="1400">
                <a:solidFill>
                  <a:schemeClr val="bg1"/>
                </a:solidFill>
                <a:latin typeface="Montserrat Regular" panose="00000500000000000000" pitchFamily="2" charset="0"/>
              </a:defRPr>
            </a:lvl1pPr>
          </a:lstStyle>
          <a:p>
            <a:pPr lvl="0"/>
            <a:r>
              <a:rPr lang="fr-FR"/>
              <a:t>Cliquez pour modifier les styles du texte du masque</a:t>
            </a:r>
          </a:p>
        </p:txBody>
      </p:sp>
      <p:sp>
        <p:nvSpPr>
          <p:cNvPr id="31" name="Text Placeholder 4">
            <a:extLst>
              <a:ext uri="{FF2B5EF4-FFF2-40B4-BE49-F238E27FC236}">
                <a16:creationId xmlns:a16="http://schemas.microsoft.com/office/drawing/2014/main" id="{40198DF7-CEAE-47CF-94B7-60626AC3CAA4}"/>
              </a:ext>
            </a:extLst>
          </p:cNvPr>
          <p:cNvSpPr>
            <a:spLocks noGrp="1"/>
          </p:cNvSpPr>
          <p:nvPr>
            <p:ph type="body" sz="quarter" idx="38"/>
          </p:nvPr>
        </p:nvSpPr>
        <p:spPr bwMode="invGray">
          <a:xfrm>
            <a:off x="316799" y="1429965"/>
            <a:ext cx="3132000" cy="2130357"/>
          </a:xfrm>
          <a:prstGeom prst="rect">
            <a:avLst/>
          </a:prstGeom>
        </p:spPr>
        <p:txBody>
          <a:bodyPr>
            <a:normAutofit/>
          </a:bodyPr>
          <a:lstStyle>
            <a:lvl1pPr marL="0" indent="0">
              <a:buNone/>
              <a:defRPr sz="1400">
                <a:solidFill>
                  <a:srgbClr val="000000"/>
                </a:solidFill>
                <a:latin typeface="Montserrat Regular" panose="00000500000000000000" pitchFamily="2" charset="0"/>
              </a:defRPr>
            </a:lvl1pPr>
          </a:lstStyle>
          <a:p>
            <a:pPr lvl="0"/>
            <a:r>
              <a:rPr lang="fr-FR"/>
              <a:t>Cliquez pour modifier les styles du texte du masque</a:t>
            </a:r>
          </a:p>
        </p:txBody>
      </p:sp>
      <p:sp>
        <p:nvSpPr>
          <p:cNvPr id="32" name="Text Placeholder 4">
            <a:extLst>
              <a:ext uri="{FF2B5EF4-FFF2-40B4-BE49-F238E27FC236}">
                <a16:creationId xmlns:a16="http://schemas.microsoft.com/office/drawing/2014/main" id="{2E71C253-CB2E-4933-98E4-5EE04CF92642}"/>
              </a:ext>
            </a:extLst>
          </p:cNvPr>
          <p:cNvSpPr>
            <a:spLocks noGrp="1"/>
          </p:cNvSpPr>
          <p:nvPr>
            <p:ph type="body" sz="quarter" idx="39"/>
          </p:nvPr>
        </p:nvSpPr>
        <p:spPr bwMode="invGray">
          <a:xfrm>
            <a:off x="316799" y="3847180"/>
            <a:ext cx="3132000" cy="2130357"/>
          </a:xfrm>
          <a:prstGeom prst="rect">
            <a:avLst/>
          </a:prstGeom>
        </p:spPr>
        <p:txBody>
          <a:bodyPr>
            <a:normAutofit/>
          </a:bodyPr>
          <a:lstStyle>
            <a:lvl1pPr marL="0" indent="0">
              <a:buNone/>
              <a:defRPr sz="1400">
                <a:solidFill>
                  <a:srgbClr val="000000"/>
                </a:solidFill>
                <a:latin typeface="Montserrat Regular" panose="00000500000000000000" pitchFamily="2" charset="0"/>
              </a:defRPr>
            </a:lvl1pPr>
          </a:lstStyle>
          <a:p>
            <a:pPr lvl="0"/>
            <a:r>
              <a:rPr lang="fr-FR"/>
              <a:t>Cliquez pour modifier les styles du texte du masque</a:t>
            </a:r>
          </a:p>
        </p:txBody>
      </p:sp>
      <p:sp>
        <p:nvSpPr>
          <p:cNvPr id="33" name="Text Placeholder 4">
            <a:extLst>
              <a:ext uri="{FF2B5EF4-FFF2-40B4-BE49-F238E27FC236}">
                <a16:creationId xmlns:a16="http://schemas.microsoft.com/office/drawing/2014/main" id="{43C3C0BE-76A9-4AEB-B881-463AEFD97AD2}"/>
              </a:ext>
            </a:extLst>
          </p:cNvPr>
          <p:cNvSpPr>
            <a:spLocks noGrp="1"/>
          </p:cNvSpPr>
          <p:nvPr>
            <p:ph type="body" sz="quarter" idx="40"/>
          </p:nvPr>
        </p:nvSpPr>
        <p:spPr bwMode="invGray">
          <a:xfrm>
            <a:off x="8668799" y="1429965"/>
            <a:ext cx="3132000" cy="2130357"/>
          </a:xfrm>
          <a:prstGeom prst="rect">
            <a:avLst/>
          </a:prstGeom>
        </p:spPr>
        <p:txBody>
          <a:bodyPr>
            <a:normAutofit/>
          </a:bodyPr>
          <a:lstStyle>
            <a:lvl1pPr marL="0" indent="0">
              <a:buNone/>
              <a:defRPr sz="1400">
                <a:solidFill>
                  <a:srgbClr val="000000"/>
                </a:solidFill>
                <a:latin typeface="Montserrat Regular" panose="00000500000000000000" pitchFamily="2" charset="0"/>
              </a:defRPr>
            </a:lvl1pPr>
          </a:lstStyle>
          <a:p>
            <a:pPr lvl="0"/>
            <a:r>
              <a:rPr lang="fr-FR"/>
              <a:t>Cliquez pour modifier les styles du texte du masque</a:t>
            </a:r>
          </a:p>
        </p:txBody>
      </p:sp>
      <p:sp>
        <p:nvSpPr>
          <p:cNvPr id="34" name="Text Placeholder 4">
            <a:extLst>
              <a:ext uri="{FF2B5EF4-FFF2-40B4-BE49-F238E27FC236}">
                <a16:creationId xmlns:a16="http://schemas.microsoft.com/office/drawing/2014/main" id="{0848F375-61FF-4AC2-BA7D-635E975C5F95}"/>
              </a:ext>
            </a:extLst>
          </p:cNvPr>
          <p:cNvSpPr>
            <a:spLocks noGrp="1"/>
          </p:cNvSpPr>
          <p:nvPr>
            <p:ph type="body" sz="quarter" idx="41"/>
          </p:nvPr>
        </p:nvSpPr>
        <p:spPr bwMode="invGray">
          <a:xfrm>
            <a:off x="8668799" y="3826922"/>
            <a:ext cx="3132000" cy="2130357"/>
          </a:xfrm>
          <a:prstGeom prst="rect">
            <a:avLst/>
          </a:prstGeom>
        </p:spPr>
        <p:txBody>
          <a:bodyPr>
            <a:normAutofit/>
          </a:bodyPr>
          <a:lstStyle>
            <a:lvl1pPr marL="0" indent="0">
              <a:buNone/>
              <a:defRPr sz="1400">
                <a:solidFill>
                  <a:srgbClr val="000000"/>
                </a:solidFill>
                <a:latin typeface="Montserrat Regular" panose="00000500000000000000" pitchFamily="2" charset="0"/>
              </a:defRPr>
            </a:lvl1pPr>
          </a:lstStyle>
          <a:p>
            <a:pPr lvl="0"/>
            <a:r>
              <a:rPr lang="fr-FR"/>
              <a:t>Cliquez pour modifier les styles du texte du masque</a:t>
            </a:r>
          </a:p>
        </p:txBody>
      </p:sp>
    </p:spTree>
    <p:extLst>
      <p:ext uri="{BB962C8B-B14F-4D97-AF65-F5344CB8AC3E}">
        <p14:creationId xmlns:p14="http://schemas.microsoft.com/office/powerpoint/2010/main" val="3016308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x blocks with title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3AB2C97-AE85-490F-AD5D-C7F886D3B38F}"/>
              </a:ext>
            </a:extLst>
          </p:cNvPr>
          <p:cNvSpPr>
            <a:spLocks noGrp="1"/>
          </p:cNvSpPr>
          <p:nvPr>
            <p:ph type="title"/>
          </p:nvPr>
        </p:nvSpPr>
        <p:spPr bwMode="invGray">
          <a:xfrm>
            <a:off x="316800" y="471915"/>
            <a:ext cx="11484000" cy="343237"/>
          </a:xfrm>
          <a:prstGeom prst="rect">
            <a:avLst/>
          </a:prstGeom>
        </p:spPr>
        <p:txBody>
          <a:bodyPr anchor="t">
            <a:spAutoFit/>
          </a:bodyPr>
          <a:lstStyle>
            <a:lvl1pPr>
              <a:defRPr sz="2200">
                <a:latin typeface="Montserrat Bold" panose="00000800000000000000" pitchFamily="2" charset="0"/>
              </a:defRPr>
            </a:lvl1pPr>
          </a:lstStyle>
          <a:p>
            <a:r>
              <a:rPr lang="fr-FR"/>
              <a:t>Modifiez le style du titre</a:t>
            </a:r>
            <a:endParaRPr lang="en-US" dirty="0"/>
          </a:p>
        </p:txBody>
      </p:sp>
      <p:sp>
        <p:nvSpPr>
          <p:cNvPr id="16" name="Text Placeholder 4">
            <a:extLst>
              <a:ext uri="{FF2B5EF4-FFF2-40B4-BE49-F238E27FC236}">
                <a16:creationId xmlns:a16="http://schemas.microsoft.com/office/drawing/2014/main" id="{3E380AB4-E463-44B5-BF13-CB409ADD4E3F}"/>
              </a:ext>
            </a:extLst>
          </p:cNvPr>
          <p:cNvSpPr>
            <a:spLocks noGrp="1"/>
          </p:cNvSpPr>
          <p:nvPr>
            <p:ph type="body" sz="quarter" idx="10"/>
          </p:nvPr>
        </p:nvSpPr>
        <p:spPr bwMode="invGray">
          <a:xfrm>
            <a:off x="316800" y="830931"/>
            <a:ext cx="11484000" cy="338554"/>
          </a:xfrm>
          <a:prstGeom prst="rect">
            <a:avLst/>
          </a:prstGeom>
        </p:spPr>
        <p:txBody>
          <a:bodyPr>
            <a:spAutoFit/>
          </a:bodyPr>
          <a:lstStyle>
            <a:lvl1pPr marL="0" indent="0">
              <a:buNone/>
              <a:defRPr sz="1600">
                <a:solidFill>
                  <a:srgbClr val="2D2D2D"/>
                </a:solidFill>
                <a:latin typeface="Montserrat SemiBold" pitchFamily="2" charset="0"/>
              </a:defRPr>
            </a:lvl1pPr>
          </a:lstStyle>
          <a:p>
            <a:pPr lvl="0"/>
            <a:r>
              <a:rPr lang="fr-FR"/>
              <a:t>Cliquez pour modifier les styles du texte du masque</a:t>
            </a:r>
          </a:p>
        </p:txBody>
      </p:sp>
      <p:sp>
        <p:nvSpPr>
          <p:cNvPr id="27" name="Text Placeholder 4">
            <a:extLst>
              <a:ext uri="{FF2B5EF4-FFF2-40B4-BE49-F238E27FC236}">
                <a16:creationId xmlns:a16="http://schemas.microsoft.com/office/drawing/2014/main" id="{D2459CEC-A4CF-4DD4-81E8-93B3A5F65365}"/>
              </a:ext>
            </a:extLst>
          </p:cNvPr>
          <p:cNvSpPr>
            <a:spLocks noGrp="1"/>
          </p:cNvSpPr>
          <p:nvPr>
            <p:ph type="body" sz="quarter" idx="37"/>
          </p:nvPr>
        </p:nvSpPr>
        <p:spPr bwMode="invGray">
          <a:xfrm>
            <a:off x="8088366" y="1439605"/>
            <a:ext cx="3712434" cy="312176"/>
          </a:xfrm>
          <a:prstGeom prst="rect">
            <a:avLst/>
          </a:prstGeom>
        </p:spPr>
        <p:txBody>
          <a:bodyPr>
            <a:normAutofit/>
          </a:bodyPr>
          <a:lstStyle>
            <a:lvl1pPr marL="0" indent="0">
              <a:buNone/>
              <a:defRPr sz="1400">
                <a:solidFill>
                  <a:srgbClr val="2D2D2D"/>
                </a:solidFill>
                <a:latin typeface="Montserrat SemiBold" pitchFamily="2" charset="0"/>
              </a:defRPr>
            </a:lvl1pPr>
          </a:lstStyle>
          <a:p>
            <a:pPr lvl="0"/>
            <a:r>
              <a:rPr lang="fr-FR"/>
              <a:t>Cliquez pour modifier les styles du texte du masque</a:t>
            </a:r>
          </a:p>
        </p:txBody>
      </p:sp>
      <p:sp>
        <p:nvSpPr>
          <p:cNvPr id="29" name="Text Placeholder 4">
            <a:extLst>
              <a:ext uri="{FF2B5EF4-FFF2-40B4-BE49-F238E27FC236}">
                <a16:creationId xmlns:a16="http://schemas.microsoft.com/office/drawing/2014/main" id="{8741328C-C085-4599-8E8E-9F2675721AAB}"/>
              </a:ext>
            </a:extLst>
          </p:cNvPr>
          <p:cNvSpPr>
            <a:spLocks noGrp="1"/>
          </p:cNvSpPr>
          <p:nvPr>
            <p:ph type="body" sz="quarter" idx="39"/>
          </p:nvPr>
        </p:nvSpPr>
        <p:spPr bwMode="invGray">
          <a:xfrm>
            <a:off x="8088365" y="3813858"/>
            <a:ext cx="3712435" cy="312176"/>
          </a:xfrm>
          <a:prstGeom prst="rect">
            <a:avLst/>
          </a:prstGeom>
        </p:spPr>
        <p:txBody>
          <a:bodyPr>
            <a:normAutofit/>
          </a:bodyPr>
          <a:lstStyle>
            <a:lvl1pPr marL="0" indent="0">
              <a:buNone/>
              <a:defRPr sz="1400">
                <a:solidFill>
                  <a:srgbClr val="2D2D2D"/>
                </a:solidFill>
                <a:latin typeface="Montserrat SemiBold" pitchFamily="2" charset="0"/>
              </a:defRPr>
            </a:lvl1pPr>
          </a:lstStyle>
          <a:p>
            <a:pPr lvl="0"/>
            <a:r>
              <a:rPr lang="fr-FR"/>
              <a:t>Cliquez pour modifier les styles du texte du masque</a:t>
            </a:r>
          </a:p>
        </p:txBody>
      </p:sp>
      <p:sp>
        <p:nvSpPr>
          <p:cNvPr id="39" name="Text Placeholder 4">
            <a:extLst>
              <a:ext uri="{FF2B5EF4-FFF2-40B4-BE49-F238E27FC236}">
                <a16:creationId xmlns:a16="http://schemas.microsoft.com/office/drawing/2014/main" id="{4BC0F70D-170B-4864-9328-0FB2F231130D}"/>
              </a:ext>
            </a:extLst>
          </p:cNvPr>
          <p:cNvSpPr>
            <a:spLocks noGrp="1"/>
          </p:cNvSpPr>
          <p:nvPr>
            <p:ph type="body" sz="quarter" idx="42"/>
          </p:nvPr>
        </p:nvSpPr>
        <p:spPr bwMode="invGray">
          <a:xfrm>
            <a:off x="316800" y="1439605"/>
            <a:ext cx="3712434" cy="312176"/>
          </a:xfrm>
          <a:prstGeom prst="rect">
            <a:avLst/>
          </a:prstGeom>
        </p:spPr>
        <p:txBody>
          <a:bodyPr>
            <a:normAutofit/>
          </a:bodyPr>
          <a:lstStyle>
            <a:lvl1pPr marL="0" indent="0">
              <a:buNone/>
              <a:defRPr sz="1400">
                <a:solidFill>
                  <a:srgbClr val="2D2D2D"/>
                </a:solidFill>
                <a:latin typeface="Montserrat SemiBold" pitchFamily="2" charset="0"/>
              </a:defRPr>
            </a:lvl1pPr>
          </a:lstStyle>
          <a:p>
            <a:pPr lvl="0"/>
            <a:r>
              <a:rPr lang="fr-FR"/>
              <a:t>Cliquez pour modifier les styles du texte du masque</a:t>
            </a:r>
          </a:p>
        </p:txBody>
      </p:sp>
      <p:sp>
        <p:nvSpPr>
          <p:cNvPr id="40" name="Text Placeholder 4">
            <a:extLst>
              <a:ext uri="{FF2B5EF4-FFF2-40B4-BE49-F238E27FC236}">
                <a16:creationId xmlns:a16="http://schemas.microsoft.com/office/drawing/2014/main" id="{36370263-69FE-4CD9-9FFD-457F6EC1ED91}"/>
              </a:ext>
            </a:extLst>
          </p:cNvPr>
          <p:cNvSpPr>
            <a:spLocks noGrp="1"/>
          </p:cNvSpPr>
          <p:nvPr>
            <p:ph type="body" sz="quarter" idx="43"/>
          </p:nvPr>
        </p:nvSpPr>
        <p:spPr bwMode="invGray">
          <a:xfrm>
            <a:off x="316800" y="3813858"/>
            <a:ext cx="3712435" cy="312176"/>
          </a:xfrm>
          <a:prstGeom prst="rect">
            <a:avLst/>
          </a:prstGeom>
        </p:spPr>
        <p:txBody>
          <a:bodyPr>
            <a:normAutofit/>
          </a:bodyPr>
          <a:lstStyle>
            <a:lvl1pPr marL="0" indent="0">
              <a:buNone/>
              <a:defRPr sz="1400">
                <a:solidFill>
                  <a:srgbClr val="2D2D2D"/>
                </a:solidFill>
                <a:latin typeface="Montserrat SemiBold" pitchFamily="2" charset="0"/>
              </a:defRPr>
            </a:lvl1pPr>
          </a:lstStyle>
          <a:p>
            <a:pPr lvl="0"/>
            <a:r>
              <a:rPr lang="fr-FR"/>
              <a:t>Cliquez pour modifier les styles du texte du masque</a:t>
            </a:r>
          </a:p>
        </p:txBody>
      </p:sp>
      <p:sp>
        <p:nvSpPr>
          <p:cNvPr id="43" name="Text Placeholder 4">
            <a:extLst>
              <a:ext uri="{FF2B5EF4-FFF2-40B4-BE49-F238E27FC236}">
                <a16:creationId xmlns:a16="http://schemas.microsoft.com/office/drawing/2014/main" id="{2EF3C9B2-76EC-4D51-8D58-B549BD2659BB}"/>
              </a:ext>
            </a:extLst>
          </p:cNvPr>
          <p:cNvSpPr>
            <a:spLocks noGrp="1"/>
          </p:cNvSpPr>
          <p:nvPr>
            <p:ph type="body" sz="quarter" idx="46"/>
          </p:nvPr>
        </p:nvSpPr>
        <p:spPr bwMode="invGray">
          <a:xfrm>
            <a:off x="4184726" y="1439605"/>
            <a:ext cx="3712434" cy="312176"/>
          </a:xfrm>
          <a:prstGeom prst="rect">
            <a:avLst/>
          </a:prstGeom>
        </p:spPr>
        <p:txBody>
          <a:bodyPr>
            <a:normAutofit/>
          </a:bodyPr>
          <a:lstStyle>
            <a:lvl1pPr marL="0" indent="0">
              <a:buNone/>
              <a:defRPr sz="1400">
                <a:solidFill>
                  <a:srgbClr val="2D2D2D"/>
                </a:solidFill>
                <a:latin typeface="Montserrat SemiBold" pitchFamily="2" charset="0"/>
              </a:defRPr>
            </a:lvl1pPr>
          </a:lstStyle>
          <a:p>
            <a:pPr lvl="0"/>
            <a:r>
              <a:rPr lang="fr-FR"/>
              <a:t>Cliquez pour modifier les styles du texte du masque</a:t>
            </a:r>
          </a:p>
        </p:txBody>
      </p:sp>
      <p:sp>
        <p:nvSpPr>
          <p:cNvPr id="44" name="Text Placeholder 4">
            <a:extLst>
              <a:ext uri="{FF2B5EF4-FFF2-40B4-BE49-F238E27FC236}">
                <a16:creationId xmlns:a16="http://schemas.microsoft.com/office/drawing/2014/main" id="{6073B89A-ABDB-42BA-B930-F2CDCAD2D5F5}"/>
              </a:ext>
            </a:extLst>
          </p:cNvPr>
          <p:cNvSpPr>
            <a:spLocks noGrp="1"/>
          </p:cNvSpPr>
          <p:nvPr>
            <p:ph type="body" sz="quarter" idx="47"/>
          </p:nvPr>
        </p:nvSpPr>
        <p:spPr bwMode="invGray">
          <a:xfrm>
            <a:off x="4184726" y="3813858"/>
            <a:ext cx="3712435" cy="312176"/>
          </a:xfrm>
          <a:prstGeom prst="rect">
            <a:avLst/>
          </a:prstGeom>
        </p:spPr>
        <p:txBody>
          <a:bodyPr>
            <a:normAutofit/>
          </a:bodyPr>
          <a:lstStyle>
            <a:lvl1pPr marL="0" indent="0">
              <a:buNone/>
              <a:defRPr sz="1400">
                <a:solidFill>
                  <a:srgbClr val="2D2D2D"/>
                </a:solidFill>
                <a:latin typeface="Montserrat SemiBold" pitchFamily="2" charset="0"/>
              </a:defRPr>
            </a:lvl1pPr>
          </a:lstStyle>
          <a:p>
            <a:pPr lvl="0"/>
            <a:r>
              <a:rPr lang="fr-FR"/>
              <a:t>Cliquez pour modifier les styles du texte du masque</a:t>
            </a:r>
          </a:p>
        </p:txBody>
      </p:sp>
      <p:sp>
        <p:nvSpPr>
          <p:cNvPr id="45" name="Text Placeholder 4">
            <a:extLst>
              <a:ext uri="{FF2B5EF4-FFF2-40B4-BE49-F238E27FC236}">
                <a16:creationId xmlns:a16="http://schemas.microsoft.com/office/drawing/2014/main" id="{320C2A9B-1446-42B5-9866-6A529B7EB425}"/>
              </a:ext>
            </a:extLst>
          </p:cNvPr>
          <p:cNvSpPr>
            <a:spLocks noGrp="1"/>
          </p:cNvSpPr>
          <p:nvPr>
            <p:ph type="body" sz="quarter" idx="48"/>
          </p:nvPr>
        </p:nvSpPr>
        <p:spPr bwMode="invGray">
          <a:xfrm>
            <a:off x="316800" y="1836750"/>
            <a:ext cx="3712433" cy="1749093"/>
          </a:xfrm>
          <a:prstGeom prst="rect">
            <a:avLst/>
          </a:prstGeom>
        </p:spPr>
        <p:txBody>
          <a:bodyPr>
            <a:normAutofit/>
          </a:bodyPr>
          <a:lstStyle>
            <a:lvl1pPr marL="0" indent="0">
              <a:buNone/>
              <a:defRPr sz="1200">
                <a:solidFill>
                  <a:srgbClr val="2D2D2D"/>
                </a:solidFill>
                <a:latin typeface="Montserrat Regular" panose="00000500000000000000" pitchFamily="2" charset="0"/>
              </a:defRPr>
            </a:lvl1pPr>
          </a:lstStyle>
          <a:p>
            <a:pPr lvl="0"/>
            <a:r>
              <a:rPr lang="fr-FR"/>
              <a:t>Cliquez pour modifier les styles du texte du masque</a:t>
            </a:r>
          </a:p>
        </p:txBody>
      </p:sp>
      <p:sp>
        <p:nvSpPr>
          <p:cNvPr id="46" name="Text Placeholder 4">
            <a:extLst>
              <a:ext uri="{FF2B5EF4-FFF2-40B4-BE49-F238E27FC236}">
                <a16:creationId xmlns:a16="http://schemas.microsoft.com/office/drawing/2014/main" id="{C5F06084-AC16-49C2-BFAC-0A404A7435D0}"/>
              </a:ext>
            </a:extLst>
          </p:cNvPr>
          <p:cNvSpPr>
            <a:spLocks noGrp="1"/>
          </p:cNvSpPr>
          <p:nvPr>
            <p:ph type="body" sz="quarter" idx="49"/>
          </p:nvPr>
        </p:nvSpPr>
        <p:spPr bwMode="invGray">
          <a:xfrm>
            <a:off x="316800" y="4216115"/>
            <a:ext cx="3712433" cy="1749093"/>
          </a:xfrm>
          <a:prstGeom prst="rect">
            <a:avLst/>
          </a:prstGeom>
        </p:spPr>
        <p:txBody>
          <a:bodyPr>
            <a:normAutofit/>
          </a:bodyPr>
          <a:lstStyle>
            <a:lvl1pPr marL="0" indent="0">
              <a:buNone/>
              <a:defRPr sz="1200">
                <a:solidFill>
                  <a:srgbClr val="2D2D2D"/>
                </a:solidFill>
                <a:latin typeface="Montserrat Regular" panose="00000500000000000000" pitchFamily="2" charset="0"/>
              </a:defRPr>
            </a:lvl1pPr>
          </a:lstStyle>
          <a:p>
            <a:pPr lvl="0"/>
            <a:r>
              <a:rPr lang="fr-FR"/>
              <a:t>Cliquez pour modifier les styles du texte du masque</a:t>
            </a:r>
          </a:p>
        </p:txBody>
      </p:sp>
      <p:sp>
        <p:nvSpPr>
          <p:cNvPr id="48" name="Text Placeholder 4">
            <a:extLst>
              <a:ext uri="{FF2B5EF4-FFF2-40B4-BE49-F238E27FC236}">
                <a16:creationId xmlns:a16="http://schemas.microsoft.com/office/drawing/2014/main" id="{45397D41-59D2-4B16-B530-4079DF1ED91A}"/>
              </a:ext>
            </a:extLst>
          </p:cNvPr>
          <p:cNvSpPr>
            <a:spLocks noGrp="1"/>
          </p:cNvSpPr>
          <p:nvPr>
            <p:ph type="body" sz="quarter" idx="50"/>
          </p:nvPr>
        </p:nvSpPr>
        <p:spPr bwMode="invGray">
          <a:xfrm>
            <a:off x="4184726" y="1836750"/>
            <a:ext cx="3712433" cy="1749093"/>
          </a:xfrm>
          <a:prstGeom prst="rect">
            <a:avLst/>
          </a:prstGeom>
        </p:spPr>
        <p:txBody>
          <a:bodyPr>
            <a:normAutofit/>
          </a:bodyPr>
          <a:lstStyle>
            <a:lvl1pPr marL="0" indent="0">
              <a:buNone/>
              <a:defRPr sz="1200">
                <a:solidFill>
                  <a:srgbClr val="2D2D2D"/>
                </a:solidFill>
                <a:latin typeface="Montserrat Regular" panose="00000500000000000000" pitchFamily="2" charset="0"/>
              </a:defRPr>
            </a:lvl1pPr>
          </a:lstStyle>
          <a:p>
            <a:pPr lvl="0"/>
            <a:r>
              <a:rPr lang="fr-FR"/>
              <a:t>Cliquez pour modifier les styles du texte du masque</a:t>
            </a:r>
          </a:p>
        </p:txBody>
      </p:sp>
      <p:sp>
        <p:nvSpPr>
          <p:cNvPr id="49" name="Text Placeholder 4">
            <a:extLst>
              <a:ext uri="{FF2B5EF4-FFF2-40B4-BE49-F238E27FC236}">
                <a16:creationId xmlns:a16="http://schemas.microsoft.com/office/drawing/2014/main" id="{6877C2CE-0D3D-4F51-B4FB-44CA0AC4CDE8}"/>
              </a:ext>
            </a:extLst>
          </p:cNvPr>
          <p:cNvSpPr>
            <a:spLocks noGrp="1"/>
          </p:cNvSpPr>
          <p:nvPr>
            <p:ph type="body" sz="quarter" idx="51"/>
          </p:nvPr>
        </p:nvSpPr>
        <p:spPr bwMode="invGray">
          <a:xfrm>
            <a:off x="4184726" y="4216115"/>
            <a:ext cx="3712433" cy="1749093"/>
          </a:xfrm>
          <a:prstGeom prst="rect">
            <a:avLst/>
          </a:prstGeom>
        </p:spPr>
        <p:txBody>
          <a:bodyPr>
            <a:normAutofit/>
          </a:bodyPr>
          <a:lstStyle>
            <a:lvl1pPr marL="0" indent="0">
              <a:buNone/>
              <a:defRPr sz="1200">
                <a:solidFill>
                  <a:srgbClr val="2D2D2D"/>
                </a:solidFill>
                <a:latin typeface="Montserrat Regular" panose="00000500000000000000" pitchFamily="2" charset="0"/>
              </a:defRPr>
            </a:lvl1pPr>
          </a:lstStyle>
          <a:p>
            <a:pPr lvl="0"/>
            <a:r>
              <a:rPr lang="fr-FR"/>
              <a:t>Cliquez pour modifier les styles du texte du masque</a:t>
            </a:r>
          </a:p>
        </p:txBody>
      </p:sp>
      <p:sp>
        <p:nvSpPr>
          <p:cNvPr id="50" name="Text Placeholder 4">
            <a:extLst>
              <a:ext uri="{FF2B5EF4-FFF2-40B4-BE49-F238E27FC236}">
                <a16:creationId xmlns:a16="http://schemas.microsoft.com/office/drawing/2014/main" id="{5D027021-1D69-4E2B-AA72-76DABF09EC76}"/>
              </a:ext>
            </a:extLst>
          </p:cNvPr>
          <p:cNvSpPr>
            <a:spLocks noGrp="1"/>
          </p:cNvSpPr>
          <p:nvPr>
            <p:ph type="body" sz="quarter" idx="52"/>
          </p:nvPr>
        </p:nvSpPr>
        <p:spPr bwMode="invGray">
          <a:xfrm>
            <a:off x="8088367" y="1836750"/>
            <a:ext cx="3712433" cy="1749093"/>
          </a:xfrm>
          <a:prstGeom prst="rect">
            <a:avLst/>
          </a:prstGeom>
        </p:spPr>
        <p:txBody>
          <a:bodyPr>
            <a:normAutofit/>
          </a:bodyPr>
          <a:lstStyle>
            <a:lvl1pPr marL="0" indent="0">
              <a:buNone/>
              <a:defRPr sz="1200">
                <a:solidFill>
                  <a:srgbClr val="2D2D2D"/>
                </a:solidFill>
                <a:latin typeface="Montserrat Regular" panose="00000500000000000000" pitchFamily="2" charset="0"/>
              </a:defRPr>
            </a:lvl1pPr>
          </a:lstStyle>
          <a:p>
            <a:pPr lvl="0"/>
            <a:r>
              <a:rPr lang="fr-FR"/>
              <a:t>Cliquez pour modifier les styles du texte du masque</a:t>
            </a:r>
          </a:p>
        </p:txBody>
      </p:sp>
      <p:sp>
        <p:nvSpPr>
          <p:cNvPr id="51" name="Text Placeholder 4">
            <a:extLst>
              <a:ext uri="{FF2B5EF4-FFF2-40B4-BE49-F238E27FC236}">
                <a16:creationId xmlns:a16="http://schemas.microsoft.com/office/drawing/2014/main" id="{FF652AAD-B456-43BF-B19B-120FF398F9C1}"/>
              </a:ext>
            </a:extLst>
          </p:cNvPr>
          <p:cNvSpPr>
            <a:spLocks noGrp="1"/>
          </p:cNvSpPr>
          <p:nvPr>
            <p:ph type="body" sz="quarter" idx="53"/>
          </p:nvPr>
        </p:nvSpPr>
        <p:spPr bwMode="invGray">
          <a:xfrm>
            <a:off x="8088367" y="4216115"/>
            <a:ext cx="3712433" cy="1749093"/>
          </a:xfrm>
          <a:prstGeom prst="rect">
            <a:avLst/>
          </a:prstGeom>
        </p:spPr>
        <p:txBody>
          <a:bodyPr>
            <a:normAutofit/>
          </a:bodyPr>
          <a:lstStyle>
            <a:lvl1pPr marL="0" indent="0">
              <a:buNone/>
              <a:defRPr sz="1200">
                <a:solidFill>
                  <a:srgbClr val="2D2D2D"/>
                </a:solidFill>
                <a:latin typeface="Montserrat Regular" panose="00000500000000000000" pitchFamily="2" charset="0"/>
              </a:defRPr>
            </a:lvl1pPr>
          </a:lstStyle>
          <a:p>
            <a:pPr lvl="0"/>
            <a:r>
              <a:rPr lang="fr-FR"/>
              <a:t>Cliquez pour modifier les styles du texte du masque</a:t>
            </a:r>
          </a:p>
        </p:txBody>
      </p:sp>
    </p:spTree>
    <p:extLst>
      <p:ext uri="{BB962C8B-B14F-4D97-AF65-F5344CB8AC3E}">
        <p14:creationId xmlns:p14="http://schemas.microsoft.com/office/powerpoint/2010/main" val="4048866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ex">
    <p:spTree>
      <p:nvGrpSpPr>
        <p:cNvPr id="1" name=""/>
        <p:cNvGrpSpPr/>
        <p:nvPr/>
      </p:nvGrpSpPr>
      <p:grpSpPr>
        <a:xfrm>
          <a:off x="0" y="0"/>
          <a:ext cx="0" cy="0"/>
          <a:chOff x="0" y="0"/>
          <a:chExt cx="0" cy="0"/>
        </a:xfrm>
      </p:grpSpPr>
      <p:pic>
        <p:nvPicPr>
          <p:cNvPr id="4" name="Picture 3" descr="A picture containing table, console table, dining table&#10;&#10;Description automatically generated">
            <a:extLst>
              <a:ext uri="{FF2B5EF4-FFF2-40B4-BE49-F238E27FC236}">
                <a16:creationId xmlns:a16="http://schemas.microsoft.com/office/drawing/2014/main" id="{E2D43428-E7CE-81FF-FD78-2DD7198CB0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3F786AD-7708-487E-982A-6BAEF70EF886}"/>
              </a:ext>
            </a:extLst>
          </p:cNvPr>
          <p:cNvSpPr>
            <a:spLocks noGrp="1"/>
          </p:cNvSpPr>
          <p:nvPr>
            <p:ph type="title" hasCustomPrompt="1"/>
          </p:nvPr>
        </p:nvSpPr>
        <p:spPr>
          <a:xfrm>
            <a:off x="799288" y="1559880"/>
            <a:ext cx="10515600" cy="401638"/>
          </a:xfrm>
          <a:prstGeom prst="rect">
            <a:avLst/>
          </a:prstGeom>
        </p:spPr>
        <p:txBody>
          <a:bodyPr>
            <a:noAutofit/>
          </a:bodyPr>
          <a:lstStyle>
            <a:lvl1pPr>
              <a:defRPr sz="2400">
                <a:solidFill>
                  <a:srgbClr val="000000"/>
                </a:solidFill>
                <a:latin typeface="Montserrat Bold" panose="00000800000000000000" pitchFamily="2" charset="0"/>
              </a:defRPr>
            </a:lvl1pPr>
          </a:lstStyle>
          <a:p>
            <a:r>
              <a:rPr lang="en-NL" dirty="0"/>
              <a:t>Content overview</a:t>
            </a:r>
            <a:endParaRPr lang="nl-NL" dirty="0"/>
          </a:p>
        </p:txBody>
      </p:sp>
      <p:pic>
        <p:nvPicPr>
          <p:cNvPr id="7" name="Graphic 6">
            <a:extLst>
              <a:ext uri="{FF2B5EF4-FFF2-40B4-BE49-F238E27FC236}">
                <a16:creationId xmlns:a16="http://schemas.microsoft.com/office/drawing/2014/main" id="{70523335-FB70-41A4-AD57-4B5B78CEC3D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93590" y="892407"/>
            <a:ext cx="1901614" cy="340326"/>
          </a:xfrm>
          <a:prstGeom prst="rect">
            <a:avLst/>
          </a:prstGeom>
        </p:spPr>
      </p:pic>
      <p:sp>
        <p:nvSpPr>
          <p:cNvPr id="10" name="Text Placeholder 6">
            <a:extLst>
              <a:ext uri="{FF2B5EF4-FFF2-40B4-BE49-F238E27FC236}">
                <a16:creationId xmlns:a16="http://schemas.microsoft.com/office/drawing/2014/main" id="{AEDB5558-BADD-4E8F-9403-A6C600434F75}"/>
              </a:ext>
            </a:extLst>
          </p:cNvPr>
          <p:cNvSpPr>
            <a:spLocks noGrp="1"/>
          </p:cNvSpPr>
          <p:nvPr>
            <p:ph type="body" sz="quarter" idx="10" hasCustomPrompt="1"/>
          </p:nvPr>
        </p:nvSpPr>
        <p:spPr bwMode="invGray">
          <a:xfrm>
            <a:off x="893590" y="2880691"/>
            <a:ext cx="3656742" cy="733908"/>
          </a:xfrm>
          <a:prstGeom prst="rect">
            <a:avLst/>
          </a:prstGeom>
        </p:spPr>
        <p:txBody>
          <a:bodyPr lIns="0" tIns="0" rIns="0" bIns="0">
            <a:normAutofit/>
          </a:bodyPr>
          <a:lstStyle>
            <a:lvl1pPr marL="0" indent="0">
              <a:buNone/>
              <a:defRPr sz="2400">
                <a:solidFill>
                  <a:srgbClr val="000000"/>
                </a:solidFill>
                <a:latin typeface="Montserrat SemiBold" pitchFamily="2" charset="0"/>
              </a:defRPr>
            </a:lvl1pPr>
          </a:lstStyle>
          <a:p>
            <a:pPr lvl="0"/>
            <a:r>
              <a:rPr lang="en-NL" dirty="0"/>
              <a:t>Chapter title</a:t>
            </a:r>
            <a:endParaRPr lang="en-US" dirty="0"/>
          </a:p>
        </p:txBody>
      </p:sp>
      <p:sp>
        <p:nvSpPr>
          <p:cNvPr id="11" name="Text Placeholder 6">
            <a:extLst>
              <a:ext uri="{FF2B5EF4-FFF2-40B4-BE49-F238E27FC236}">
                <a16:creationId xmlns:a16="http://schemas.microsoft.com/office/drawing/2014/main" id="{5F634F97-7035-4B6B-BE58-509E7F343F2A}"/>
              </a:ext>
            </a:extLst>
          </p:cNvPr>
          <p:cNvSpPr>
            <a:spLocks noGrp="1"/>
          </p:cNvSpPr>
          <p:nvPr>
            <p:ph type="body" sz="quarter" idx="16" hasCustomPrompt="1"/>
          </p:nvPr>
        </p:nvSpPr>
        <p:spPr bwMode="invGray">
          <a:xfrm>
            <a:off x="893590" y="2651010"/>
            <a:ext cx="215363" cy="221599"/>
          </a:xfrm>
          <a:prstGeom prst="rect">
            <a:avLst/>
          </a:prstGeom>
        </p:spPr>
        <p:txBody>
          <a:bodyPr wrap="square" lIns="0" tIns="0" rIns="0" bIns="0">
            <a:spAutoFit/>
          </a:bodyPr>
          <a:lstStyle>
            <a:lvl1pPr marL="0" indent="0">
              <a:buNone/>
              <a:defRPr sz="1600">
                <a:solidFill>
                  <a:srgbClr val="FF6D43"/>
                </a:solidFill>
                <a:latin typeface="Montserrat SemiBold" pitchFamily="2" charset="0"/>
              </a:defRPr>
            </a:lvl1pPr>
          </a:lstStyle>
          <a:p>
            <a:pPr lvl="0"/>
            <a:r>
              <a:rPr lang="en-US" dirty="0"/>
              <a:t>01</a:t>
            </a:r>
          </a:p>
        </p:txBody>
      </p:sp>
      <p:sp>
        <p:nvSpPr>
          <p:cNvPr id="14" name="Text Placeholder 6">
            <a:extLst>
              <a:ext uri="{FF2B5EF4-FFF2-40B4-BE49-F238E27FC236}">
                <a16:creationId xmlns:a16="http://schemas.microsoft.com/office/drawing/2014/main" id="{97D8FDAA-46B6-4B52-802A-C25AF0584061}"/>
              </a:ext>
            </a:extLst>
          </p:cNvPr>
          <p:cNvSpPr>
            <a:spLocks noGrp="1"/>
          </p:cNvSpPr>
          <p:nvPr>
            <p:ph type="body" sz="quarter" idx="17" hasCustomPrompt="1"/>
          </p:nvPr>
        </p:nvSpPr>
        <p:spPr bwMode="invGray">
          <a:xfrm>
            <a:off x="893590" y="4031378"/>
            <a:ext cx="3656742" cy="733908"/>
          </a:xfrm>
          <a:prstGeom prst="rect">
            <a:avLst/>
          </a:prstGeom>
        </p:spPr>
        <p:txBody>
          <a:bodyPr lIns="0" tIns="0" rIns="0" bIns="0">
            <a:normAutofit/>
          </a:bodyPr>
          <a:lstStyle>
            <a:lvl1pPr marL="0" indent="0">
              <a:buNone/>
              <a:defRPr sz="2400">
                <a:solidFill>
                  <a:srgbClr val="000000"/>
                </a:solidFill>
                <a:latin typeface="Montserrat SemiBold" pitchFamily="2" charset="0"/>
              </a:defRPr>
            </a:lvl1pPr>
          </a:lstStyle>
          <a:p>
            <a:pPr lvl="0"/>
            <a:r>
              <a:rPr lang="en-NL" dirty="0"/>
              <a:t>Chapter title</a:t>
            </a:r>
            <a:endParaRPr lang="en-US" dirty="0"/>
          </a:p>
        </p:txBody>
      </p:sp>
      <p:sp>
        <p:nvSpPr>
          <p:cNvPr id="15" name="Text Placeholder 6">
            <a:extLst>
              <a:ext uri="{FF2B5EF4-FFF2-40B4-BE49-F238E27FC236}">
                <a16:creationId xmlns:a16="http://schemas.microsoft.com/office/drawing/2014/main" id="{4AC6D1B7-B40B-4502-823B-14AA1F1D3DF1}"/>
              </a:ext>
            </a:extLst>
          </p:cNvPr>
          <p:cNvSpPr>
            <a:spLocks noGrp="1"/>
          </p:cNvSpPr>
          <p:nvPr>
            <p:ph type="body" sz="quarter" idx="18" hasCustomPrompt="1"/>
          </p:nvPr>
        </p:nvSpPr>
        <p:spPr bwMode="invGray">
          <a:xfrm>
            <a:off x="893590" y="3797363"/>
            <a:ext cx="306831" cy="221599"/>
          </a:xfrm>
          <a:prstGeom prst="rect">
            <a:avLst/>
          </a:prstGeom>
        </p:spPr>
        <p:txBody>
          <a:bodyPr wrap="square" lIns="0" tIns="0" rIns="0" bIns="0">
            <a:spAutoFit/>
          </a:bodyPr>
          <a:lstStyle>
            <a:lvl1pPr marL="0" indent="0">
              <a:buNone/>
              <a:defRPr sz="1600">
                <a:solidFill>
                  <a:srgbClr val="FF6D43"/>
                </a:solidFill>
                <a:latin typeface="Montserrat SemiBold" pitchFamily="2" charset="0"/>
              </a:defRPr>
            </a:lvl1pPr>
          </a:lstStyle>
          <a:p>
            <a:pPr lvl="0"/>
            <a:r>
              <a:rPr lang="en-NL" dirty="0"/>
              <a:t>02</a:t>
            </a:r>
            <a:endParaRPr lang="en-US" dirty="0"/>
          </a:p>
        </p:txBody>
      </p:sp>
      <p:sp>
        <p:nvSpPr>
          <p:cNvPr id="18" name="Text Placeholder 6">
            <a:extLst>
              <a:ext uri="{FF2B5EF4-FFF2-40B4-BE49-F238E27FC236}">
                <a16:creationId xmlns:a16="http://schemas.microsoft.com/office/drawing/2014/main" id="{9E604DA7-4CE1-46AD-82EE-262FEDB3C0BE}"/>
              </a:ext>
            </a:extLst>
          </p:cNvPr>
          <p:cNvSpPr>
            <a:spLocks noGrp="1"/>
          </p:cNvSpPr>
          <p:nvPr>
            <p:ph type="body" sz="quarter" idx="19" hasCustomPrompt="1"/>
          </p:nvPr>
        </p:nvSpPr>
        <p:spPr bwMode="invGray">
          <a:xfrm>
            <a:off x="893590" y="5186399"/>
            <a:ext cx="3656742" cy="733908"/>
          </a:xfrm>
          <a:prstGeom prst="rect">
            <a:avLst/>
          </a:prstGeom>
        </p:spPr>
        <p:txBody>
          <a:bodyPr lIns="0" tIns="0" rIns="0" bIns="0">
            <a:normAutofit/>
          </a:bodyPr>
          <a:lstStyle>
            <a:lvl1pPr marL="0" indent="0">
              <a:buNone/>
              <a:defRPr sz="2400">
                <a:solidFill>
                  <a:srgbClr val="000000"/>
                </a:solidFill>
                <a:latin typeface="Montserrat SemiBold" pitchFamily="2" charset="0"/>
              </a:defRPr>
            </a:lvl1pPr>
          </a:lstStyle>
          <a:p>
            <a:pPr lvl="0"/>
            <a:r>
              <a:rPr lang="en-NL" dirty="0"/>
              <a:t>Chapter title</a:t>
            </a:r>
            <a:endParaRPr lang="en-US" dirty="0"/>
          </a:p>
        </p:txBody>
      </p:sp>
      <p:sp>
        <p:nvSpPr>
          <p:cNvPr id="19" name="Text Placeholder 6">
            <a:extLst>
              <a:ext uri="{FF2B5EF4-FFF2-40B4-BE49-F238E27FC236}">
                <a16:creationId xmlns:a16="http://schemas.microsoft.com/office/drawing/2014/main" id="{5E558F66-781A-427E-A26B-03CC8BB4BFEE}"/>
              </a:ext>
            </a:extLst>
          </p:cNvPr>
          <p:cNvSpPr>
            <a:spLocks noGrp="1"/>
          </p:cNvSpPr>
          <p:nvPr>
            <p:ph type="body" sz="quarter" idx="20" hasCustomPrompt="1"/>
          </p:nvPr>
        </p:nvSpPr>
        <p:spPr bwMode="invGray">
          <a:xfrm>
            <a:off x="893590" y="4956718"/>
            <a:ext cx="306831" cy="221599"/>
          </a:xfrm>
          <a:prstGeom prst="rect">
            <a:avLst/>
          </a:prstGeom>
        </p:spPr>
        <p:txBody>
          <a:bodyPr wrap="square" lIns="0" tIns="0" rIns="0" bIns="0">
            <a:spAutoFit/>
          </a:bodyPr>
          <a:lstStyle>
            <a:lvl1pPr marL="0" indent="0">
              <a:buNone/>
              <a:defRPr sz="1600">
                <a:solidFill>
                  <a:srgbClr val="FF6D43"/>
                </a:solidFill>
                <a:latin typeface="Montserrat SemiBold" pitchFamily="2" charset="0"/>
              </a:defRPr>
            </a:lvl1pPr>
          </a:lstStyle>
          <a:p>
            <a:pPr lvl="0"/>
            <a:r>
              <a:rPr lang="en-NL" dirty="0"/>
              <a:t>03</a:t>
            </a:r>
            <a:endParaRPr lang="en-US" dirty="0"/>
          </a:p>
        </p:txBody>
      </p:sp>
      <p:sp>
        <p:nvSpPr>
          <p:cNvPr id="22" name="Text Placeholder 6">
            <a:extLst>
              <a:ext uri="{FF2B5EF4-FFF2-40B4-BE49-F238E27FC236}">
                <a16:creationId xmlns:a16="http://schemas.microsoft.com/office/drawing/2014/main" id="{38C80B47-9195-4AE5-BFBD-92C82687B9EB}"/>
              </a:ext>
            </a:extLst>
          </p:cNvPr>
          <p:cNvSpPr>
            <a:spLocks noGrp="1"/>
          </p:cNvSpPr>
          <p:nvPr>
            <p:ph type="body" sz="quarter" idx="21" hasCustomPrompt="1"/>
          </p:nvPr>
        </p:nvSpPr>
        <p:spPr bwMode="invGray">
          <a:xfrm>
            <a:off x="5279966" y="2880691"/>
            <a:ext cx="3656742" cy="733908"/>
          </a:xfrm>
          <a:prstGeom prst="rect">
            <a:avLst/>
          </a:prstGeom>
        </p:spPr>
        <p:txBody>
          <a:bodyPr lIns="0" tIns="0" rIns="0" bIns="0">
            <a:normAutofit/>
          </a:bodyPr>
          <a:lstStyle>
            <a:lvl1pPr marL="0" indent="0">
              <a:buNone/>
              <a:defRPr sz="2400">
                <a:solidFill>
                  <a:srgbClr val="000000"/>
                </a:solidFill>
                <a:latin typeface="Montserrat SemiBold" pitchFamily="2" charset="0"/>
              </a:defRPr>
            </a:lvl1pPr>
          </a:lstStyle>
          <a:p>
            <a:pPr lvl="0"/>
            <a:r>
              <a:rPr lang="en-NL" dirty="0"/>
              <a:t>Chapter title</a:t>
            </a:r>
            <a:endParaRPr lang="en-US" dirty="0"/>
          </a:p>
        </p:txBody>
      </p:sp>
      <p:sp>
        <p:nvSpPr>
          <p:cNvPr id="23" name="Text Placeholder 6">
            <a:extLst>
              <a:ext uri="{FF2B5EF4-FFF2-40B4-BE49-F238E27FC236}">
                <a16:creationId xmlns:a16="http://schemas.microsoft.com/office/drawing/2014/main" id="{72ADF441-DA8A-49D0-B08F-29F272372858}"/>
              </a:ext>
            </a:extLst>
          </p:cNvPr>
          <p:cNvSpPr>
            <a:spLocks noGrp="1"/>
          </p:cNvSpPr>
          <p:nvPr>
            <p:ph type="body" sz="quarter" idx="22" hasCustomPrompt="1"/>
          </p:nvPr>
        </p:nvSpPr>
        <p:spPr bwMode="invGray">
          <a:xfrm>
            <a:off x="5279966" y="2651010"/>
            <a:ext cx="306831" cy="221599"/>
          </a:xfrm>
          <a:prstGeom prst="rect">
            <a:avLst/>
          </a:prstGeom>
        </p:spPr>
        <p:txBody>
          <a:bodyPr wrap="square" lIns="0" tIns="0" rIns="0" bIns="0">
            <a:spAutoFit/>
          </a:bodyPr>
          <a:lstStyle>
            <a:lvl1pPr marL="0" indent="0">
              <a:buNone/>
              <a:defRPr sz="1600">
                <a:solidFill>
                  <a:srgbClr val="FF6D43"/>
                </a:solidFill>
                <a:latin typeface="Montserrat SemiBold" pitchFamily="2" charset="0"/>
              </a:defRPr>
            </a:lvl1pPr>
          </a:lstStyle>
          <a:p>
            <a:pPr lvl="0"/>
            <a:r>
              <a:rPr lang="en-NL" dirty="0"/>
              <a:t>04</a:t>
            </a:r>
            <a:endParaRPr lang="en-US" dirty="0"/>
          </a:p>
        </p:txBody>
      </p:sp>
      <p:sp>
        <p:nvSpPr>
          <p:cNvPr id="24" name="Text Placeholder 6">
            <a:extLst>
              <a:ext uri="{FF2B5EF4-FFF2-40B4-BE49-F238E27FC236}">
                <a16:creationId xmlns:a16="http://schemas.microsoft.com/office/drawing/2014/main" id="{64E4BE7A-DC71-466F-9000-5AC0BB4C5C73}"/>
              </a:ext>
            </a:extLst>
          </p:cNvPr>
          <p:cNvSpPr>
            <a:spLocks noGrp="1"/>
          </p:cNvSpPr>
          <p:nvPr>
            <p:ph type="body" sz="quarter" idx="23" hasCustomPrompt="1"/>
          </p:nvPr>
        </p:nvSpPr>
        <p:spPr bwMode="invGray">
          <a:xfrm>
            <a:off x="5279966" y="4031378"/>
            <a:ext cx="3656742" cy="733908"/>
          </a:xfrm>
          <a:prstGeom prst="rect">
            <a:avLst/>
          </a:prstGeom>
        </p:spPr>
        <p:txBody>
          <a:bodyPr lIns="0" tIns="0" rIns="0" bIns="0">
            <a:normAutofit/>
          </a:bodyPr>
          <a:lstStyle>
            <a:lvl1pPr marL="0" indent="0">
              <a:buNone/>
              <a:defRPr sz="2400">
                <a:solidFill>
                  <a:srgbClr val="000000"/>
                </a:solidFill>
                <a:latin typeface="Montserrat SemiBold" pitchFamily="2" charset="0"/>
              </a:defRPr>
            </a:lvl1pPr>
          </a:lstStyle>
          <a:p>
            <a:pPr lvl="0"/>
            <a:r>
              <a:rPr lang="en-NL" dirty="0"/>
              <a:t>Chapter title</a:t>
            </a:r>
            <a:endParaRPr lang="en-US" dirty="0"/>
          </a:p>
        </p:txBody>
      </p:sp>
      <p:sp>
        <p:nvSpPr>
          <p:cNvPr id="25" name="Text Placeholder 6">
            <a:extLst>
              <a:ext uri="{FF2B5EF4-FFF2-40B4-BE49-F238E27FC236}">
                <a16:creationId xmlns:a16="http://schemas.microsoft.com/office/drawing/2014/main" id="{F2C5BF79-33AB-4E0A-9B89-4EFF2018707C}"/>
              </a:ext>
            </a:extLst>
          </p:cNvPr>
          <p:cNvSpPr>
            <a:spLocks noGrp="1"/>
          </p:cNvSpPr>
          <p:nvPr>
            <p:ph type="body" sz="quarter" idx="24" hasCustomPrompt="1"/>
          </p:nvPr>
        </p:nvSpPr>
        <p:spPr bwMode="invGray">
          <a:xfrm>
            <a:off x="5279966" y="3801697"/>
            <a:ext cx="306831" cy="221599"/>
          </a:xfrm>
          <a:prstGeom prst="rect">
            <a:avLst/>
          </a:prstGeom>
        </p:spPr>
        <p:txBody>
          <a:bodyPr wrap="square" lIns="0" tIns="0" rIns="0" bIns="0">
            <a:spAutoFit/>
          </a:bodyPr>
          <a:lstStyle>
            <a:lvl1pPr marL="0" indent="0">
              <a:buNone/>
              <a:defRPr sz="1600">
                <a:solidFill>
                  <a:srgbClr val="FF6D43"/>
                </a:solidFill>
                <a:latin typeface="Montserrat SemiBold" pitchFamily="2" charset="0"/>
              </a:defRPr>
            </a:lvl1pPr>
          </a:lstStyle>
          <a:p>
            <a:pPr lvl="0"/>
            <a:r>
              <a:rPr lang="en-NL" dirty="0"/>
              <a:t>05</a:t>
            </a:r>
            <a:endParaRPr lang="en-US" dirty="0"/>
          </a:p>
        </p:txBody>
      </p:sp>
      <p:sp>
        <p:nvSpPr>
          <p:cNvPr id="26" name="Text Placeholder 6">
            <a:extLst>
              <a:ext uri="{FF2B5EF4-FFF2-40B4-BE49-F238E27FC236}">
                <a16:creationId xmlns:a16="http://schemas.microsoft.com/office/drawing/2014/main" id="{0E3806AC-4E53-4B01-965E-713729C41274}"/>
              </a:ext>
            </a:extLst>
          </p:cNvPr>
          <p:cNvSpPr>
            <a:spLocks noGrp="1"/>
          </p:cNvSpPr>
          <p:nvPr>
            <p:ph type="body" sz="quarter" idx="25" hasCustomPrompt="1"/>
          </p:nvPr>
        </p:nvSpPr>
        <p:spPr bwMode="invGray">
          <a:xfrm>
            <a:off x="5279966" y="5186399"/>
            <a:ext cx="3656742" cy="733908"/>
          </a:xfrm>
          <a:prstGeom prst="rect">
            <a:avLst/>
          </a:prstGeom>
        </p:spPr>
        <p:txBody>
          <a:bodyPr lIns="0" tIns="0" rIns="0" bIns="0">
            <a:normAutofit/>
          </a:bodyPr>
          <a:lstStyle>
            <a:lvl1pPr marL="0" indent="0">
              <a:buNone/>
              <a:defRPr sz="2400">
                <a:solidFill>
                  <a:srgbClr val="000000"/>
                </a:solidFill>
                <a:latin typeface="Montserrat SemiBold" pitchFamily="2" charset="0"/>
              </a:defRPr>
            </a:lvl1pPr>
          </a:lstStyle>
          <a:p>
            <a:pPr lvl="0"/>
            <a:r>
              <a:rPr lang="en-NL" dirty="0"/>
              <a:t>Chapter title</a:t>
            </a:r>
            <a:endParaRPr lang="en-US" dirty="0"/>
          </a:p>
        </p:txBody>
      </p:sp>
      <p:sp>
        <p:nvSpPr>
          <p:cNvPr id="27" name="Text Placeholder 6">
            <a:extLst>
              <a:ext uri="{FF2B5EF4-FFF2-40B4-BE49-F238E27FC236}">
                <a16:creationId xmlns:a16="http://schemas.microsoft.com/office/drawing/2014/main" id="{FCB81010-191E-4C08-9B03-840E000449D8}"/>
              </a:ext>
            </a:extLst>
          </p:cNvPr>
          <p:cNvSpPr>
            <a:spLocks noGrp="1"/>
          </p:cNvSpPr>
          <p:nvPr>
            <p:ph type="body" sz="quarter" idx="26" hasCustomPrompt="1"/>
          </p:nvPr>
        </p:nvSpPr>
        <p:spPr bwMode="invGray">
          <a:xfrm>
            <a:off x="5279966" y="4956718"/>
            <a:ext cx="306831" cy="221599"/>
          </a:xfrm>
          <a:prstGeom prst="rect">
            <a:avLst/>
          </a:prstGeom>
        </p:spPr>
        <p:txBody>
          <a:bodyPr wrap="square" lIns="0" tIns="0" rIns="0" bIns="0">
            <a:spAutoFit/>
          </a:bodyPr>
          <a:lstStyle>
            <a:lvl1pPr marL="0" indent="0">
              <a:buNone/>
              <a:defRPr sz="1600">
                <a:solidFill>
                  <a:srgbClr val="FF6D43"/>
                </a:solidFill>
                <a:latin typeface="Montserrat SemiBold" pitchFamily="2" charset="0"/>
              </a:defRPr>
            </a:lvl1pPr>
          </a:lstStyle>
          <a:p>
            <a:pPr lvl="0"/>
            <a:r>
              <a:rPr lang="en-NL" dirty="0"/>
              <a:t>06</a:t>
            </a:r>
            <a:endParaRPr lang="en-US" dirty="0"/>
          </a:p>
        </p:txBody>
      </p:sp>
      <p:sp>
        <p:nvSpPr>
          <p:cNvPr id="3" name="Slide Number Placeholder 10">
            <a:extLst>
              <a:ext uri="{FF2B5EF4-FFF2-40B4-BE49-F238E27FC236}">
                <a16:creationId xmlns:a16="http://schemas.microsoft.com/office/drawing/2014/main" id="{6E506A80-A3A2-E2A7-3793-76D81A7CE6C3}"/>
              </a:ext>
            </a:extLst>
          </p:cNvPr>
          <p:cNvSpPr txBox="1">
            <a:spLocks/>
          </p:cNvSpPr>
          <p:nvPr userDrawn="1"/>
        </p:nvSpPr>
        <p:spPr>
          <a:xfrm>
            <a:off x="11429230" y="6298599"/>
            <a:ext cx="458064" cy="216025"/>
          </a:xfrm>
          <a:prstGeom prst="rect">
            <a:avLst/>
          </a:prstGeom>
        </p:spPr>
        <p:txBody>
          <a:bodyPr vert="horz" lIns="91440" tIns="45720" rIns="91440" bIns="45720" rtlCol="0" anchor="ctr"/>
          <a:lstStyle>
            <a:defPPr>
              <a:defRPr lang="nl-NL"/>
            </a:defPPr>
            <a:lvl1pPr marL="0" algn="l" defTabSz="914400" rtl="0" eaLnBrk="1" latinLnBrk="0" hangingPunct="1">
              <a:defRPr lang="nl-NL" sz="1200" kern="1200" smtClean="0">
                <a:solidFill>
                  <a:srgbClr val="FF6D43"/>
                </a:solidFill>
                <a:latin typeface="Montserrat SemiBold" pitchFamily="2" charset="0"/>
                <a:ea typeface="Verdana" pitchFamily="34" charset="0"/>
                <a:cs typeface="Montserrat SemiBold"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AF489CC-3B7A-4DA5-A8C0-4984788D0EC5}" type="slidenum">
              <a:rPr lang="en-IN" smtClean="0"/>
              <a:pPr algn="r"/>
              <a:t>‹N°›</a:t>
            </a:fld>
            <a:endParaRPr lang="en-IN" dirty="0"/>
          </a:p>
        </p:txBody>
      </p:sp>
    </p:spTree>
    <p:extLst>
      <p:ext uri="{BB962C8B-B14F-4D97-AF65-F5344CB8AC3E}">
        <p14:creationId xmlns:p14="http://schemas.microsoft.com/office/powerpoint/2010/main" val="5509947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blocks with hightlight">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3AB2C97-AE85-490F-AD5D-C7F886D3B38F}"/>
              </a:ext>
            </a:extLst>
          </p:cNvPr>
          <p:cNvSpPr>
            <a:spLocks noGrp="1"/>
          </p:cNvSpPr>
          <p:nvPr>
            <p:ph type="title"/>
          </p:nvPr>
        </p:nvSpPr>
        <p:spPr bwMode="invGray">
          <a:xfrm>
            <a:off x="316799" y="471915"/>
            <a:ext cx="11484000" cy="343237"/>
          </a:xfrm>
          <a:prstGeom prst="rect">
            <a:avLst/>
          </a:prstGeom>
        </p:spPr>
        <p:txBody>
          <a:bodyPr anchor="t">
            <a:spAutoFit/>
          </a:bodyPr>
          <a:lstStyle>
            <a:lvl1pPr>
              <a:defRPr sz="2200">
                <a:latin typeface="Montserrat Bold" panose="00000800000000000000" pitchFamily="2" charset="0"/>
              </a:defRPr>
            </a:lvl1pPr>
          </a:lstStyle>
          <a:p>
            <a:r>
              <a:rPr lang="fr-FR"/>
              <a:t>Modifiez le style du titre</a:t>
            </a:r>
            <a:endParaRPr lang="en-US" dirty="0"/>
          </a:p>
        </p:txBody>
      </p:sp>
      <p:sp>
        <p:nvSpPr>
          <p:cNvPr id="16" name="Text Placeholder 4">
            <a:extLst>
              <a:ext uri="{FF2B5EF4-FFF2-40B4-BE49-F238E27FC236}">
                <a16:creationId xmlns:a16="http://schemas.microsoft.com/office/drawing/2014/main" id="{3E380AB4-E463-44B5-BF13-CB409ADD4E3F}"/>
              </a:ext>
            </a:extLst>
          </p:cNvPr>
          <p:cNvSpPr>
            <a:spLocks noGrp="1"/>
          </p:cNvSpPr>
          <p:nvPr>
            <p:ph type="body" sz="quarter" idx="10"/>
          </p:nvPr>
        </p:nvSpPr>
        <p:spPr bwMode="invGray">
          <a:xfrm>
            <a:off x="316799" y="830931"/>
            <a:ext cx="11484000" cy="338554"/>
          </a:xfrm>
          <a:prstGeom prst="rect">
            <a:avLst/>
          </a:prstGeom>
        </p:spPr>
        <p:txBody>
          <a:bodyPr>
            <a:spAutoFit/>
          </a:bodyPr>
          <a:lstStyle>
            <a:lvl1pPr marL="0" indent="0">
              <a:buNone/>
              <a:defRPr sz="1600">
                <a:solidFill>
                  <a:srgbClr val="2D2D2D"/>
                </a:solidFill>
                <a:latin typeface="Montserrat SemiBold" pitchFamily="2" charset="0"/>
              </a:defRPr>
            </a:lvl1pPr>
          </a:lstStyle>
          <a:p>
            <a:pPr lvl="0"/>
            <a:r>
              <a:rPr lang="fr-FR"/>
              <a:t>Cliquez pour modifier les styles du texte du masque</a:t>
            </a:r>
          </a:p>
        </p:txBody>
      </p:sp>
      <p:sp>
        <p:nvSpPr>
          <p:cNvPr id="20" name="Rectangle: Rounded Corners 19">
            <a:extLst>
              <a:ext uri="{FF2B5EF4-FFF2-40B4-BE49-F238E27FC236}">
                <a16:creationId xmlns:a16="http://schemas.microsoft.com/office/drawing/2014/main" id="{AF3D8963-5580-4C5D-83BD-9F4EE3E85093}"/>
              </a:ext>
            </a:extLst>
          </p:cNvPr>
          <p:cNvSpPr/>
          <p:nvPr/>
        </p:nvSpPr>
        <p:spPr>
          <a:xfrm>
            <a:off x="417847" y="1376740"/>
            <a:ext cx="2749999" cy="4681353"/>
          </a:xfrm>
          <a:prstGeom prst="roundRect">
            <a:avLst>
              <a:gd name="adj" fmla="val 6076"/>
            </a:avLst>
          </a:prstGeom>
          <a:solidFill>
            <a:srgbClr val="EC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Rectangle: Rounded Corners 20">
            <a:extLst>
              <a:ext uri="{FF2B5EF4-FFF2-40B4-BE49-F238E27FC236}">
                <a16:creationId xmlns:a16="http://schemas.microsoft.com/office/drawing/2014/main" id="{3266BEE5-890F-4D2B-A3D4-446773B2C7A7}"/>
              </a:ext>
            </a:extLst>
          </p:cNvPr>
          <p:cNvSpPr/>
          <p:nvPr/>
        </p:nvSpPr>
        <p:spPr>
          <a:xfrm>
            <a:off x="3291456" y="1376740"/>
            <a:ext cx="2749999" cy="4681353"/>
          </a:xfrm>
          <a:prstGeom prst="roundRect">
            <a:avLst>
              <a:gd name="adj" fmla="val 6076"/>
            </a:avLst>
          </a:prstGeom>
          <a:solidFill>
            <a:srgbClr val="EC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Rectangle: Rounded Corners 21">
            <a:extLst>
              <a:ext uri="{FF2B5EF4-FFF2-40B4-BE49-F238E27FC236}">
                <a16:creationId xmlns:a16="http://schemas.microsoft.com/office/drawing/2014/main" id="{6B76ECF3-ABC9-4360-9A82-4F41E3655D43}"/>
              </a:ext>
            </a:extLst>
          </p:cNvPr>
          <p:cNvSpPr/>
          <p:nvPr/>
        </p:nvSpPr>
        <p:spPr>
          <a:xfrm>
            <a:off x="6165065" y="1376740"/>
            <a:ext cx="2749999" cy="4681353"/>
          </a:xfrm>
          <a:prstGeom prst="roundRect">
            <a:avLst>
              <a:gd name="adj" fmla="val 6076"/>
            </a:avLst>
          </a:prstGeom>
          <a:solidFill>
            <a:srgbClr val="EC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 name="Rectangle: Rounded Corners 22">
            <a:extLst>
              <a:ext uri="{FF2B5EF4-FFF2-40B4-BE49-F238E27FC236}">
                <a16:creationId xmlns:a16="http://schemas.microsoft.com/office/drawing/2014/main" id="{2E8E96AE-E249-4716-9137-DA93C7E53D0E}"/>
              </a:ext>
            </a:extLst>
          </p:cNvPr>
          <p:cNvSpPr/>
          <p:nvPr/>
        </p:nvSpPr>
        <p:spPr>
          <a:xfrm>
            <a:off x="9038673" y="1376740"/>
            <a:ext cx="2749999" cy="4681353"/>
          </a:xfrm>
          <a:prstGeom prst="roundRect">
            <a:avLst>
              <a:gd name="adj" fmla="val 6076"/>
            </a:avLst>
          </a:prstGeom>
          <a:solidFill>
            <a:srgbClr val="FF6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6" name="Text Placeholder 4">
            <a:extLst>
              <a:ext uri="{FF2B5EF4-FFF2-40B4-BE49-F238E27FC236}">
                <a16:creationId xmlns:a16="http://schemas.microsoft.com/office/drawing/2014/main" id="{239C0297-1567-40AA-90D6-CB03A2A553DC}"/>
              </a:ext>
            </a:extLst>
          </p:cNvPr>
          <p:cNvSpPr>
            <a:spLocks noGrp="1"/>
          </p:cNvSpPr>
          <p:nvPr userDrawn="1">
            <p:ph type="body" sz="quarter" idx="42"/>
          </p:nvPr>
        </p:nvSpPr>
        <p:spPr bwMode="invGray">
          <a:xfrm>
            <a:off x="563857" y="1481550"/>
            <a:ext cx="2457978" cy="312176"/>
          </a:xfrm>
          <a:prstGeom prst="rect">
            <a:avLst/>
          </a:prstGeom>
        </p:spPr>
        <p:txBody>
          <a:bodyPr anchor="ctr">
            <a:normAutofit/>
          </a:bodyPr>
          <a:lstStyle>
            <a:lvl1pPr marL="0" indent="0">
              <a:buNone/>
              <a:defRPr sz="1400">
                <a:solidFill>
                  <a:srgbClr val="000000"/>
                </a:solidFill>
                <a:latin typeface="Montserrat SemiBold" pitchFamily="2" charset="0"/>
              </a:defRPr>
            </a:lvl1pPr>
          </a:lstStyle>
          <a:p>
            <a:pPr lvl="0"/>
            <a:r>
              <a:rPr lang="fr-FR"/>
              <a:t>Cliquez pour modifier les styles du texte du masque</a:t>
            </a:r>
          </a:p>
        </p:txBody>
      </p:sp>
      <p:sp>
        <p:nvSpPr>
          <p:cNvPr id="37" name="Text Placeholder 4">
            <a:extLst>
              <a:ext uri="{FF2B5EF4-FFF2-40B4-BE49-F238E27FC236}">
                <a16:creationId xmlns:a16="http://schemas.microsoft.com/office/drawing/2014/main" id="{76D94888-A371-4384-8376-ED2A72F15754}"/>
              </a:ext>
            </a:extLst>
          </p:cNvPr>
          <p:cNvSpPr>
            <a:spLocks noGrp="1"/>
          </p:cNvSpPr>
          <p:nvPr userDrawn="1">
            <p:ph type="body" sz="quarter" idx="48"/>
          </p:nvPr>
        </p:nvSpPr>
        <p:spPr bwMode="invGray">
          <a:xfrm>
            <a:off x="563858" y="1878695"/>
            <a:ext cx="2457977" cy="4060711"/>
          </a:xfrm>
          <a:prstGeom prst="rect">
            <a:avLst/>
          </a:prstGeom>
        </p:spPr>
        <p:txBody>
          <a:bodyPr>
            <a:normAutofit/>
          </a:bodyPr>
          <a:lstStyle>
            <a:lvl1pPr marL="0" indent="0">
              <a:buNone/>
              <a:defRPr sz="1200">
                <a:solidFill>
                  <a:srgbClr val="000000"/>
                </a:solidFill>
                <a:latin typeface="Montserrat Regular" panose="00000500000000000000" pitchFamily="2" charset="0"/>
              </a:defRPr>
            </a:lvl1pPr>
          </a:lstStyle>
          <a:p>
            <a:pPr lvl="0"/>
            <a:r>
              <a:rPr lang="fr-FR"/>
              <a:t>Cliquez pour modifier les styles du texte du masque</a:t>
            </a:r>
          </a:p>
        </p:txBody>
      </p:sp>
      <p:sp>
        <p:nvSpPr>
          <p:cNvPr id="38" name="Text Placeholder 4">
            <a:extLst>
              <a:ext uri="{FF2B5EF4-FFF2-40B4-BE49-F238E27FC236}">
                <a16:creationId xmlns:a16="http://schemas.microsoft.com/office/drawing/2014/main" id="{D94C5563-891A-404C-BEE1-28600555F5A7}"/>
              </a:ext>
            </a:extLst>
          </p:cNvPr>
          <p:cNvSpPr>
            <a:spLocks noGrp="1"/>
          </p:cNvSpPr>
          <p:nvPr userDrawn="1">
            <p:ph type="body" sz="quarter" idx="49"/>
          </p:nvPr>
        </p:nvSpPr>
        <p:spPr bwMode="invGray">
          <a:xfrm>
            <a:off x="3437466" y="1481550"/>
            <a:ext cx="2457978" cy="312176"/>
          </a:xfrm>
          <a:prstGeom prst="rect">
            <a:avLst/>
          </a:prstGeom>
        </p:spPr>
        <p:txBody>
          <a:bodyPr anchor="ctr">
            <a:normAutofit/>
          </a:bodyPr>
          <a:lstStyle>
            <a:lvl1pPr marL="0" indent="0">
              <a:buNone/>
              <a:defRPr sz="1400">
                <a:solidFill>
                  <a:srgbClr val="000000"/>
                </a:solidFill>
                <a:latin typeface="Montserrat SemiBold" pitchFamily="2" charset="0"/>
              </a:defRPr>
            </a:lvl1pPr>
          </a:lstStyle>
          <a:p>
            <a:pPr lvl="0"/>
            <a:r>
              <a:rPr lang="fr-FR"/>
              <a:t>Cliquez pour modifier les styles du texte du masque</a:t>
            </a:r>
          </a:p>
        </p:txBody>
      </p:sp>
      <p:sp>
        <p:nvSpPr>
          <p:cNvPr id="41" name="Text Placeholder 4">
            <a:extLst>
              <a:ext uri="{FF2B5EF4-FFF2-40B4-BE49-F238E27FC236}">
                <a16:creationId xmlns:a16="http://schemas.microsoft.com/office/drawing/2014/main" id="{D62F8185-7100-4AB7-8700-7B9AB5C5C762}"/>
              </a:ext>
            </a:extLst>
          </p:cNvPr>
          <p:cNvSpPr>
            <a:spLocks noGrp="1"/>
          </p:cNvSpPr>
          <p:nvPr userDrawn="1">
            <p:ph type="body" sz="quarter" idx="50"/>
          </p:nvPr>
        </p:nvSpPr>
        <p:spPr bwMode="invGray">
          <a:xfrm>
            <a:off x="3437467" y="1878695"/>
            <a:ext cx="2457977" cy="4060711"/>
          </a:xfrm>
          <a:prstGeom prst="rect">
            <a:avLst/>
          </a:prstGeom>
        </p:spPr>
        <p:txBody>
          <a:bodyPr>
            <a:normAutofit/>
          </a:bodyPr>
          <a:lstStyle>
            <a:lvl1pPr marL="0" indent="0">
              <a:buNone/>
              <a:defRPr sz="1200">
                <a:solidFill>
                  <a:srgbClr val="000000"/>
                </a:solidFill>
                <a:latin typeface="Montserrat Regular" panose="00000500000000000000" pitchFamily="2" charset="0"/>
              </a:defRPr>
            </a:lvl1pPr>
          </a:lstStyle>
          <a:p>
            <a:pPr lvl="0"/>
            <a:r>
              <a:rPr lang="fr-FR"/>
              <a:t>Cliquez pour modifier les styles du texte du masque</a:t>
            </a:r>
          </a:p>
        </p:txBody>
      </p:sp>
      <p:sp>
        <p:nvSpPr>
          <p:cNvPr id="42" name="Text Placeholder 4">
            <a:extLst>
              <a:ext uri="{FF2B5EF4-FFF2-40B4-BE49-F238E27FC236}">
                <a16:creationId xmlns:a16="http://schemas.microsoft.com/office/drawing/2014/main" id="{F2DDC885-AC07-439F-BC77-A4C9B911E7E5}"/>
              </a:ext>
            </a:extLst>
          </p:cNvPr>
          <p:cNvSpPr>
            <a:spLocks noGrp="1"/>
          </p:cNvSpPr>
          <p:nvPr userDrawn="1">
            <p:ph type="body" sz="quarter" idx="51"/>
          </p:nvPr>
        </p:nvSpPr>
        <p:spPr bwMode="invGray">
          <a:xfrm>
            <a:off x="6311075" y="1481550"/>
            <a:ext cx="2457978" cy="312176"/>
          </a:xfrm>
          <a:prstGeom prst="rect">
            <a:avLst/>
          </a:prstGeom>
        </p:spPr>
        <p:txBody>
          <a:bodyPr anchor="ctr">
            <a:normAutofit/>
          </a:bodyPr>
          <a:lstStyle>
            <a:lvl1pPr marL="0" indent="0">
              <a:buNone/>
              <a:defRPr sz="1400">
                <a:solidFill>
                  <a:srgbClr val="000000"/>
                </a:solidFill>
                <a:latin typeface="Montserrat SemiBold" pitchFamily="2" charset="0"/>
              </a:defRPr>
            </a:lvl1pPr>
          </a:lstStyle>
          <a:p>
            <a:pPr lvl="0"/>
            <a:r>
              <a:rPr lang="fr-FR"/>
              <a:t>Cliquez pour modifier les styles du texte du masque</a:t>
            </a:r>
          </a:p>
        </p:txBody>
      </p:sp>
      <p:sp>
        <p:nvSpPr>
          <p:cNvPr id="47" name="Text Placeholder 4">
            <a:extLst>
              <a:ext uri="{FF2B5EF4-FFF2-40B4-BE49-F238E27FC236}">
                <a16:creationId xmlns:a16="http://schemas.microsoft.com/office/drawing/2014/main" id="{BF938847-A46F-4040-B617-CA0FDAC75981}"/>
              </a:ext>
            </a:extLst>
          </p:cNvPr>
          <p:cNvSpPr>
            <a:spLocks noGrp="1"/>
          </p:cNvSpPr>
          <p:nvPr userDrawn="1">
            <p:ph type="body" sz="quarter" idx="52"/>
          </p:nvPr>
        </p:nvSpPr>
        <p:spPr bwMode="invGray">
          <a:xfrm>
            <a:off x="6311076" y="1878695"/>
            <a:ext cx="2457977" cy="4060711"/>
          </a:xfrm>
          <a:prstGeom prst="rect">
            <a:avLst/>
          </a:prstGeom>
        </p:spPr>
        <p:txBody>
          <a:bodyPr>
            <a:normAutofit/>
          </a:bodyPr>
          <a:lstStyle>
            <a:lvl1pPr marL="0" indent="0">
              <a:buNone/>
              <a:defRPr sz="1200">
                <a:solidFill>
                  <a:srgbClr val="000000"/>
                </a:solidFill>
                <a:latin typeface="Montserrat Regular" panose="00000500000000000000" pitchFamily="2" charset="0"/>
              </a:defRPr>
            </a:lvl1pPr>
          </a:lstStyle>
          <a:p>
            <a:pPr lvl="0"/>
            <a:r>
              <a:rPr lang="fr-FR"/>
              <a:t>Cliquez pour modifier les styles du texte du masque</a:t>
            </a:r>
          </a:p>
        </p:txBody>
      </p:sp>
      <p:sp>
        <p:nvSpPr>
          <p:cNvPr id="52" name="Text Placeholder 4">
            <a:extLst>
              <a:ext uri="{FF2B5EF4-FFF2-40B4-BE49-F238E27FC236}">
                <a16:creationId xmlns:a16="http://schemas.microsoft.com/office/drawing/2014/main" id="{3D2A8777-0FD1-4F0D-BDA3-82FBFC3C711F}"/>
              </a:ext>
            </a:extLst>
          </p:cNvPr>
          <p:cNvSpPr>
            <a:spLocks noGrp="1"/>
          </p:cNvSpPr>
          <p:nvPr userDrawn="1">
            <p:ph type="body" sz="quarter" idx="53"/>
          </p:nvPr>
        </p:nvSpPr>
        <p:spPr bwMode="invGray">
          <a:xfrm>
            <a:off x="9184683" y="1481550"/>
            <a:ext cx="2457978" cy="312176"/>
          </a:xfrm>
          <a:prstGeom prst="rect">
            <a:avLst/>
          </a:prstGeom>
        </p:spPr>
        <p:txBody>
          <a:bodyPr anchor="ctr">
            <a:normAutofit/>
          </a:bodyPr>
          <a:lstStyle>
            <a:lvl1pPr marL="0" indent="0">
              <a:buNone/>
              <a:defRPr sz="1400">
                <a:solidFill>
                  <a:srgbClr val="000000"/>
                </a:solidFill>
                <a:latin typeface="Montserrat SemiBold" pitchFamily="2" charset="0"/>
              </a:defRPr>
            </a:lvl1pPr>
          </a:lstStyle>
          <a:p>
            <a:pPr lvl="0"/>
            <a:r>
              <a:rPr lang="fr-FR"/>
              <a:t>Cliquez pour modifier les styles du texte du masque</a:t>
            </a:r>
          </a:p>
        </p:txBody>
      </p:sp>
      <p:sp>
        <p:nvSpPr>
          <p:cNvPr id="54" name="Text Placeholder 4">
            <a:extLst>
              <a:ext uri="{FF2B5EF4-FFF2-40B4-BE49-F238E27FC236}">
                <a16:creationId xmlns:a16="http://schemas.microsoft.com/office/drawing/2014/main" id="{0D2F8A3C-F63E-4F2C-9C20-DCFE48617FE5}"/>
              </a:ext>
            </a:extLst>
          </p:cNvPr>
          <p:cNvSpPr>
            <a:spLocks noGrp="1"/>
          </p:cNvSpPr>
          <p:nvPr userDrawn="1">
            <p:ph type="body" sz="quarter" idx="54"/>
          </p:nvPr>
        </p:nvSpPr>
        <p:spPr bwMode="invGray">
          <a:xfrm>
            <a:off x="9184684" y="1878695"/>
            <a:ext cx="2457977" cy="4060711"/>
          </a:xfrm>
          <a:prstGeom prst="rect">
            <a:avLst/>
          </a:prstGeom>
        </p:spPr>
        <p:txBody>
          <a:bodyPr>
            <a:normAutofit/>
          </a:bodyPr>
          <a:lstStyle>
            <a:lvl1pPr marL="0" indent="0">
              <a:buNone/>
              <a:defRPr sz="1200">
                <a:solidFill>
                  <a:srgbClr val="000000"/>
                </a:solidFill>
                <a:latin typeface="Montserrat Regular" panose="00000500000000000000" pitchFamily="2" charset="0"/>
              </a:defRPr>
            </a:lvl1pPr>
          </a:lstStyle>
          <a:p>
            <a:pPr lvl="0"/>
            <a:r>
              <a:rPr lang="fr-FR"/>
              <a:t>Cliquez pour modifier les styles du texte du masque</a:t>
            </a:r>
          </a:p>
        </p:txBody>
      </p:sp>
    </p:spTree>
    <p:extLst>
      <p:ext uri="{BB962C8B-B14F-4D97-AF65-F5344CB8AC3E}">
        <p14:creationId xmlns:p14="http://schemas.microsoft.com/office/powerpoint/2010/main" val="33984685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block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3AB2C97-AE85-490F-AD5D-C7F886D3B38F}"/>
              </a:ext>
            </a:extLst>
          </p:cNvPr>
          <p:cNvSpPr>
            <a:spLocks noGrp="1"/>
          </p:cNvSpPr>
          <p:nvPr>
            <p:ph type="title"/>
          </p:nvPr>
        </p:nvSpPr>
        <p:spPr bwMode="invGray">
          <a:xfrm>
            <a:off x="316800" y="471915"/>
            <a:ext cx="11484000" cy="343237"/>
          </a:xfrm>
          <a:prstGeom prst="rect">
            <a:avLst/>
          </a:prstGeom>
        </p:spPr>
        <p:txBody>
          <a:bodyPr anchor="t">
            <a:spAutoFit/>
          </a:bodyPr>
          <a:lstStyle>
            <a:lvl1pPr>
              <a:defRPr sz="2200">
                <a:latin typeface="Montserrat Bold" panose="00000800000000000000" pitchFamily="2" charset="0"/>
              </a:defRPr>
            </a:lvl1pPr>
          </a:lstStyle>
          <a:p>
            <a:r>
              <a:rPr lang="fr-FR"/>
              <a:t>Modifiez le style du titre</a:t>
            </a:r>
            <a:endParaRPr lang="en-US" dirty="0"/>
          </a:p>
        </p:txBody>
      </p:sp>
      <p:sp>
        <p:nvSpPr>
          <p:cNvPr id="16" name="Text Placeholder 4">
            <a:extLst>
              <a:ext uri="{FF2B5EF4-FFF2-40B4-BE49-F238E27FC236}">
                <a16:creationId xmlns:a16="http://schemas.microsoft.com/office/drawing/2014/main" id="{3E380AB4-E463-44B5-BF13-CB409ADD4E3F}"/>
              </a:ext>
            </a:extLst>
          </p:cNvPr>
          <p:cNvSpPr>
            <a:spLocks noGrp="1"/>
          </p:cNvSpPr>
          <p:nvPr>
            <p:ph type="body" sz="quarter" idx="10"/>
          </p:nvPr>
        </p:nvSpPr>
        <p:spPr bwMode="invGray">
          <a:xfrm>
            <a:off x="316800" y="830931"/>
            <a:ext cx="11484000" cy="338554"/>
          </a:xfrm>
          <a:prstGeom prst="rect">
            <a:avLst/>
          </a:prstGeom>
        </p:spPr>
        <p:txBody>
          <a:bodyPr>
            <a:spAutoFit/>
          </a:bodyPr>
          <a:lstStyle>
            <a:lvl1pPr marL="0" indent="0">
              <a:buNone/>
              <a:defRPr sz="1600">
                <a:solidFill>
                  <a:srgbClr val="2D2D2D"/>
                </a:solidFill>
                <a:latin typeface="Montserrat SemiBold" pitchFamily="2" charset="0"/>
              </a:defRPr>
            </a:lvl1pPr>
          </a:lstStyle>
          <a:p>
            <a:pPr lvl="0"/>
            <a:r>
              <a:rPr lang="fr-FR"/>
              <a:t>Cliquez pour modifier les styles du texte du masque</a:t>
            </a:r>
          </a:p>
        </p:txBody>
      </p:sp>
      <p:sp>
        <p:nvSpPr>
          <p:cNvPr id="20" name="Rectangle: Rounded Corners 19">
            <a:extLst>
              <a:ext uri="{FF2B5EF4-FFF2-40B4-BE49-F238E27FC236}">
                <a16:creationId xmlns:a16="http://schemas.microsoft.com/office/drawing/2014/main" id="{AF3D8963-5580-4C5D-83BD-9F4EE3E85093}"/>
              </a:ext>
            </a:extLst>
          </p:cNvPr>
          <p:cNvSpPr/>
          <p:nvPr/>
        </p:nvSpPr>
        <p:spPr>
          <a:xfrm>
            <a:off x="417847" y="1376740"/>
            <a:ext cx="5043037" cy="501955"/>
          </a:xfrm>
          <a:prstGeom prst="roundRect">
            <a:avLst>
              <a:gd name="adj" fmla="val 6076"/>
            </a:avLst>
          </a:prstGeom>
          <a:solidFill>
            <a:srgbClr val="FF6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Rectangle: Rounded Corners 20">
            <a:extLst>
              <a:ext uri="{FF2B5EF4-FFF2-40B4-BE49-F238E27FC236}">
                <a16:creationId xmlns:a16="http://schemas.microsoft.com/office/drawing/2014/main" id="{3266BEE5-890F-4D2B-A3D4-446773B2C7A7}"/>
              </a:ext>
            </a:extLst>
          </p:cNvPr>
          <p:cNvSpPr/>
          <p:nvPr/>
        </p:nvSpPr>
        <p:spPr>
          <a:xfrm>
            <a:off x="6745635" y="1386659"/>
            <a:ext cx="5043037" cy="501955"/>
          </a:xfrm>
          <a:prstGeom prst="roundRect">
            <a:avLst>
              <a:gd name="adj" fmla="val 6076"/>
            </a:avLst>
          </a:prstGeom>
          <a:solidFill>
            <a:srgbClr val="FF6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6" name="Text Placeholder 4">
            <a:extLst>
              <a:ext uri="{FF2B5EF4-FFF2-40B4-BE49-F238E27FC236}">
                <a16:creationId xmlns:a16="http://schemas.microsoft.com/office/drawing/2014/main" id="{239C0297-1567-40AA-90D6-CB03A2A553DC}"/>
              </a:ext>
            </a:extLst>
          </p:cNvPr>
          <p:cNvSpPr>
            <a:spLocks noGrp="1"/>
          </p:cNvSpPr>
          <p:nvPr userDrawn="1">
            <p:ph type="body" sz="quarter" idx="42"/>
          </p:nvPr>
        </p:nvSpPr>
        <p:spPr bwMode="invGray">
          <a:xfrm>
            <a:off x="577864" y="1481550"/>
            <a:ext cx="4723003" cy="312176"/>
          </a:xfrm>
          <a:prstGeom prst="rect">
            <a:avLst/>
          </a:prstGeom>
        </p:spPr>
        <p:txBody>
          <a:bodyPr anchor="ctr">
            <a:normAutofit/>
          </a:bodyPr>
          <a:lstStyle>
            <a:lvl1pPr marL="0" indent="0">
              <a:buNone/>
              <a:defRPr sz="1400">
                <a:solidFill>
                  <a:srgbClr val="000000"/>
                </a:solidFill>
                <a:latin typeface="Montserrat SemiBold" pitchFamily="2" charset="0"/>
              </a:defRPr>
            </a:lvl1pPr>
          </a:lstStyle>
          <a:p>
            <a:pPr lvl="0"/>
            <a:r>
              <a:rPr lang="fr-FR"/>
              <a:t>Cliquez pour modifier les styles du texte du masque</a:t>
            </a:r>
          </a:p>
        </p:txBody>
      </p:sp>
      <p:sp>
        <p:nvSpPr>
          <p:cNvPr id="37" name="Text Placeholder 4">
            <a:extLst>
              <a:ext uri="{FF2B5EF4-FFF2-40B4-BE49-F238E27FC236}">
                <a16:creationId xmlns:a16="http://schemas.microsoft.com/office/drawing/2014/main" id="{76D94888-A371-4384-8376-ED2A72F15754}"/>
              </a:ext>
            </a:extLst>
          </p:cNvPr>
          <p:cNvSpPr>
            <a:spLocks noGrp="1"/>
          </p:cNvSpPr>
          <p:nvPr userDrawn="1">
            <p:ph type="body" sz="quarter" idx="48"/>
          </p:nvPr>
        </p:nvSpPr>
        <p:spPr bwMode="invGray">
          <a:xfrm>
            <a:off x="577863" y="1983505"/>
            <a:ext cx="4723004" cy="3955901"/>
          </a:xfrm>
          <a:prstGeom prst="rect">
            <a:avLst/>
          </a:prstGeom>
        </p:spPr>
        <p:txBody>
          <a:bodyPr>
            <a:normAutofit/>
          </a:bodyPr>
          <a:lstStyle>
            <a:lvl1pPr marL="0" indent="0">
              <a:buNone/>
              <a:defRPr sz="1200">
                <a:solidFill>
                  <a:srgbClr val="000000"/>
                </a:solidFill>
                <a:latin typeface="Montserrat Regular" panose="00000500000000000000" pitchFamily="2" charset="0"/>
              </a:defRPr>
            </a:lvl1pPr>
          </a:lstStyle>
          <a:p>
            <a:pPr lvl="0"/>
            <a:r>
              <a:rPr lang="fr-FR"/>
              <a:t>Cliquez pour modifier les styles du texte du masque</a:t>
            </a:r>
          </a:p>
        </p:txBody>
      </p:sp>
      <p:sp>
        <p:nvSpPr>
          <p:cNvPr id="38" name="Text Placeholder 4">
            <a:extLst>
              <a:ext uri="{FF2B5EF4-FFF2-40B4-BE49-F238E27FC236}">
                <a16:creationId xmlns:a16="http://schemas.microsoft.com/office/drawing/2014/main" id="{D94C5563-891A-404C-BEE1-28600555F5A7}"/>
              </a:ext>
            </a:extLst>
          </p:cNvPr>
          <p:cNvSpPr>
            <a:spLocks noGrp="1"/>
          </p:cNvSpPr>
          <p:nvPr userDrawn="1">
            <p:ph type="body" sz="quarter" idx="49"/>
          </p:nvPr>
        </p:nvSpPr>
        <p:spPr bwMode="invGray">
          <a:xfrm>
            <a:off x="6905554" y="1481550"/>
            <a:ext cx="4723198" cy="312176"/>
          </a:xfrm>
          <a:prstGeom prst="rect">
            <a:avLst/>
          </a:prstGeom>
        </p:spPr>
        <p:txBody>
          <a:bodyPr anchor="ctr">
            <a:normAutofit/>
          </a:bodyPr>
          <a:lstStyle>
            <a:lvl1pPr marL="0" indent="0">
              <a:buNone/>
              <a:defRPr sz="1400">
                <a:solidFill>
                  <a:srgbClr val="000000"/>
                </a:solidFill>
                <a:latin typeface="Montserrat SemiBold" pitchFamily="2" charset="0"/>
              </a:defRPr>
            </a:lvl1pPr>
          </a:lstStyle>
          <a:p>
            <a:pPr lvl="0"/>
            <a:r>
              <a:rPr lang="fr-FR"/>
              <a:t>Cliquez pour modifier les styles du texte du masque</a:t>
            </a:r>
          </a:p>
        </p:txBody>
      </p:sp>
      <p:sp>
        <p:nvSpPr>
          <p:cNvPr id="41" name="Text Placeholder 4">
            <a:extLst>
              <a:ext uri="{FF2B5EF4-FFF2-40B4-BE49-F238E27FC236}">
                <a16:creationId xmlns:a16="http://schemas.microsoft.com/office/drawing/2014/main" id="{D62F8185-7100-4AB7-8700-7B9AB5C5C762}"/>
              </a:ext>
            </a:extLst>
          </p:cNvPr>
          <p:cNvSpPr>
            <a:spLocks noGrp="1"/>
          </p:cNvSpPr>
          <p:nvPr userDrawn="1">
            <p:ph type="body" sz="quarter" idx="50"/>
          </p:nvPr>
        </p:nvSpPr>
        <p:spPr bwMode="invGray">
          <a:xfrm>
            <a:off x="6905553" y="1983504"/>
            <a:ext cx="4723200" cy="3955901"/>
          </a:xfrm>
          <a:prstGeom prst="rect">
            <a:avLst/>
          </a:prstGeom>
        </p:spPr>
        <p:txBody>
          <a:bodyPr>
            <a:normAutofit/>
          </a:bodyPr>
          <a:lstStyle>
            <a:lvl1pPr marL="0" indent="0">
              <a:buNone/>
              <a:defRPr sz="1200">
                <a:solidFill>
                  <a:srgbClr val="000000"/>
                </a:solidFill>
                <a:latin typeface="Montserrat Regular" panose="00000500000000000000" pitchFamily="2" charset="0"/>
              </a:defRPr>
            </a:lvl1pPr>
          </a:lstStyle>
          <a:p>
            <a:pPr lvl="0"/>
            <a:r>
              <a:rPr lang="fr-FR"/>
              <a:t>Cliquez pour modifier les styles du texte du masque</a:t>
            </a:r>
          </a:p>
        </p:txBody>
      </p:sp>
    </p:spTree>
    <p:extLst>
      <p:ext uri="{BB962C8B-B14F-4D97-AF65-F5344CB8AC3E}">
        <p14:creationId xmlns:p14="http://schemas.microsoft.com/office/powerpoint/2010/main" val="2323480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block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3AB2C97-AE85-490F-AD5D-C7F886D3B38F}"/>
              </a:ext>
            </a:extLst>
          </p:cNvPr>
          <p:cNvSpPr>
            <a:spLocks noGrp="1"/>
          </p:cNvSpPr>
          <p:nvPr>
            <p:ph type="title"/>
          </p:nvPr>
        </p:nvSpPr>
        <p:spPr bwMode="invGray">
          <a:xfrm>
            <a:off x="316800" y="471915"/>
            <a:ext cx="11484000" cy="343237"/>
          </a:xfrm>
          <a:prstGeom prst="rect">
            <a:avLst/>
          </a:prstGeom>
        </p:spPr>
        <p:txBody>
          <a:bodyPr anchor="t">
            <a:spAutoFit/>
          </a:bodyPr>
          <a:lstStyle>
            <a:lvl1pPr>
              <a:defRPr sz="2200">
                <a:solidFill>
                  <a:srgbClr val="000000"/>
                </a:solidFill>
                <a:latin typeface="Montserrat Bold" panose="00000800000000000000" pitchFamily="2" charset="0"/>
              </a:defRPr>
            </a:lvl1pPr>
          </a:lstStyle>
          <a:p>
            <a:r>
              <a:rPr lang="fr-FR"/>
              <a:t>Modifiez le style du titre</a:t>
            </a:r>
            <a:endParaRPr lang="en-US" dirty="0"/>
          </a:p>
        </p:txBody>
      </p:sp>
      <p:sp>
        <p:nvSpPr>
          <p:cNvPr id="16" name="Text Placeholder 4">
            <a:extLst>
              <a:ext uri="{FF2B5EF4-FFF2-40B4-BE49-F238E27FC236}">
                <a16:creationId xmlns:a16="http://schemas.microsoft.com/office/drawing/2014/main" id="{3E380AB4-E463-44B5-BF13-CB409ADD4E3F}"/>
              </a:ext>
            </a:extLst>
          </p:cNvPr>
          <p:cNvSpPr>
            <a:spLocks noGrp="1"/>
          </p:cNvSpPr>
          <p:nvPr>
            <p:ph type="body" sz="quarter" idx="10"/>
          </p:nvPr>
        </p:nvSpPr>
        <p:spPr bwMode="invGray">
          <a:xfrm>
            <a:off x="316800" y="830931"/>
            <a:ext cx="11484000" cy="338554"/>
          </a:xfrm>
          <a:prstGeom prst="rect">
            <a:avLst/>
          </a:prstGeom>
        </p:spPr>
        <p:txBody>
          <a:bodyPr>
            <a:spAutoFit/>
          </a:bodyPr>
          <a:lstStyle>
            <a:lvl1pPr marL="0" indent="0">
              <a:buNone/>
              <a:defRPr sz="1600">
                <a:solidFill>
                  <a:srgbClr val="000000"/>
                </a:solidFill>
                <a:latin typeface="Montserrat SemiBold" pitchFamily="2" charset="0"/>
              </a:defRPr>
            </a:lvl1pPr>
          </a:lstStyle>
          <a:p>
            <a:pPr lvl="0"/>
            <a:r>
              <a:rPr lang="fr-FR"/>
              <a:t>Cliquez pour modifier les styles du texte du masque</a:t>
            </a:r>
          </a:p>
        </p:txBody>
      </p:sp>
      <p:sp>
        <p:nvSpPr>
          <p:cNvPr id="20" name="Rectangle: Rounded Corners 19">
            <a:extLst>
              <a:ext uri="{FF2B5EF4-FFF2-40B4-BE49-F238E27FC236}">
                <a16:creationId xmlns:a16="http://schemas.microsoft.com/office/drawing/2014/main" id="{AF3D8963-5580-4C5D-83BD-9F4EE3E85093}"/>
              </a:ext>
            </a:extLst>
          </p:cNvPr>
          <p:cNvSpPr/>
          <p:nvPr/>
        </p:nvSpPr>
        <p:spPr>
          <a:xfrm>
            <a:off x="417847" y="1376740"/>
            <a:ext cx="3239999" cy="501955"/>
          </a:xfrm>
          <a:prstGeom prst="roundRect">
            <a:avLst>
              <a:gd name="adj" fmla="val 6076"/>
            </a:avLst>
          </a:prstGeom>
          <a:solidFill>
            <a:srgbClr val="FF6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Rectangle: Rounded Corners 20">
            <a:extLst>
              <a:ext uri="{FF2B5EF4-FFF2-40B4-BE49-F238E27FC236}">
                <a16:creationId xmlns:a16="http://schemas.microsoft.com/office/drawing/2014/main" id="{3266BEE5-890F-4D2B-A3D4-446773B2C7A7}"/>
              </a:ext>
            </a:extLst>
          </p:cNvPr>
          <p:cNvSpPr/>
          <p:nvPr/>
        </p:nvSpPr>
        <p:spPr>
          <a:xfrm>
            <a:off x="4483260" y="1386659"/>
            <a:ext cx="3239999" cy="501955"/>
          </a:xfrm>
          <a:prstGeom prst="roundRect">
            <a:avLst>
              <a:gd name="adj" fmla="val 6076"/>
            </a:avLst>
          </a:prstGeom>
          <a:solidFill>
            <a:srgbClr val="FF6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Rectangle: Rounded Corners 21">
            <a:extLst>
              <a:ext uri="{FF2B5EF4-FFF2-40B4-BE49-F238E27FC236}">
                <a16:creationId xmlns:a16="http://schemas.microsoft.com/office/drawing/2014/main" id="{6B76ECF3-ABC9-4360-9A82-4F41E3655D43}"/>
              </a:ext>
            </a:extLst>
          </p:cNvPr>
          <p:cNvSpPr/>
          <p:nvPr/>
        </p:nvSpPr>
        <p:spPr>
          <a:xfrm>
            <a:off x="8548673" y="1386660"/>
            <a:ext cx="3239999" cy="501955"/>
          </a:xfrm>
          <a:prstGeom prst="roundRect">
            <a:avLst>
              <a:gd name="adj" fmla="val 6076"/>
            </a:avLst>
          </a:prstGeom>
          <a:solidFill>
            <a:srgbClr val="FF6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6" name="Text Placeholder 4">
            <a:extLst>
              <a:ext uri="{FF2B5EF4-FFF2-40B4-BE49-F238E27FC236}">
                <a16:creationId xmlns:a16="http://schemas.microsoft.com/office/drawing/2014/main" id="{239C0297-1567-40AA-90D6-CB03A2A553DC}"/>
              </a:ext>
            </a:extLst>
          </p:cNvPr>
          <p:cNvSpPr>
            <a:spLocks noGrp="1"/>
          </p:cNvSpPr>
          <p:nvPr userDrawn="1">
            <p:ph type="body" sz="quarter" idx="42"/>
          </p:nvPr>
        </p:nvSpPr>
        <p:spPr bwMode="invGray">
          <a:xfrm>
            <a:off x="561384" y="1481550"/>
            <a:ext cx="2952925" cy="312176"/>
          </a:xfrm>
          <a:prstGeom prst="rect">
            <a:avLst/>
          </a:prstGeom>
        </p:spPr>
        <p:txBody>
          <a:bodyPr lIns="90000" tIns="46800" rIns="90000" bIns="46800" anchor="ctr">
            <a:normAutofit/>
          </a:bodyPr>
          <a:lstStyle>
            <a:lvl1pPr marL="0" indent="0">
              <a:buNone/>
              <a:defRPr sz="1400">
                <a:solidFill>
                  <a:srgbClr val="000000"/>
                </a:solidFill>
                <a:latin typeface="Montserrat SemiBold" pitchFamily="2" charset="0"/>
              </a:defRPr>
            </a:lvl1pPr>
          </a:lstStyle>
          <a:p>
            <a:pPr lvl="0"/>
            <a:r>
              <a:rPr lang="fr-FR"/>
              <a:t>Cliquez pour modifier les styles du texte du masque</a:t>
            </a:r>
          </a:p>
        </p:txBody>
      </p:sp>
      <p:sp>
        <p:nvSpPr>
          <p:cNvPr id="37" name="Text Placeholder 4">
            <a:extLst>
              <a:ext uri="{FF2B5EF4-FFF2-40B4-BE49-F238E27FC236}">
                <a16:creationId xmlns:a16="http://schemas.microsoft.com/office/drawing/2014/main" id="{76D94888-A371-4384-8376-ED2A72F15754}"/>
              </a:ext>
            </a:extLst>
          </p:cNvPr>
          <p:cNvSpPr>
            <a:spLocks noGrp="1"/>
          </p:cNvSpPr>
          <p:nvPr userDrawn="1">
            <p:ph type="body" sz="quarter" idx="48"/>
          </p:nvPr>
        </p:nvSpPr>
        <p:spPr bwMode="invGray">
          <a:xfrm>
            <a:off x="561846" y="1983505"/>
            <a:ext cx="2952000" cy="3955901"/>
          </a:xfrm>
          <a:prstGeom prst="rect">
            <a:avLst/>
          </a:prstGeom>
        </p:spPr>
        <p:txBody>
          <a:bodyPr>
            <a:normAutofit/>
          </a:bodyPr>
          <a:lstStyle>
            <a:lvl1pPr marL="0" indent="0">
              <a:buNone/>
              <a:defRPr sz="1200">
                <a:solidFill>
                  <a:srgbClr val="000000"/>
                </a:solidFill>
                <a:latin typeface="Montserrat Regular" panose="00000500000000000000" pitchFamily="2" charset="0"/>
              </a:defRPr>
            </a:lvl1pPr>
          </a:lstStyle>
          <a:p>
            <a:pPr lvl="0"/>
            <a:r>
              <a:rPr lang="fr-FR"/>
              <a:t>Cliquez pour modifier les styles du texte du masque</a:t>
            </a:r>
          </a:p>
        </p:txBody>
      </p:sp>
      <p:sp>
        <p:nvSpPr>
          <p:cNvPr id="38" name="Text Placeholder 4">
            <a:extLst>
              <a:ext uri="{FF2B5EF4-FFF2-40B4-BE49-F238E27FC236}">
                <a16:creationId xmlns:a16="http://schemas.microsoft.com/office/drawing/2014/main" id="{D94C5563-891A-404C-BEE1-28600555F5A7}"/>
              </a:ext>
            </a:extLst>
          </p:cNvPr>
          <p:cNvSpPr>
            <a:spLocks noGrp="1"/>
          </p:cNvSpPr>
          <p:nvPr userDrawn="1">
            <p:ph type="body" sz="quarter" idx="49"/>
          </p:nvPr>
        </p:nvSpPr>
        <p:spPr bwMode="invGray">
          <a:xfrm>
            <a:off x="4627259" y="1481550"/>
            <a:ext cx="2952000" cy="312176"/>
          </a:xfrm>
          <a:prstGeom prst="rect">
            <a:avLst/>
          </a:prstGeom>
        </p:spPr>
        <p:txBody>
          <a:bodyPr anchor="ctr">
            <a:normAutofit/>
          </a:bodyPr>
          <a:lstStyle>
            <a:lvl1pPr marL="0" indent="0">
              <a:buNone/>
              <a:defRPr sz="1400">
                <a:solidFill>
                  <a:srgbClr val="000000"/>
                </a:solidFill>
                <a:latin typeface="Montserrat SemiBold" pitchFamily="2" charset="0"/>
              </a:defRPr>
            </a:lvl1pPr>
          </a:lstStyle>
          <a:p>
            <a:pPr lvl="0"/>
            <a:r>
              <a:rPr lang="fr-FR"/>
              <a:t>Cliquez pour modifier les styles du texte du masque</a:t>
            </a:r>
          </a:p>
        </p:txBody>
      </p:sp>
      <p:sp>
        <p:nvSpPr>
          <p:cNvPr id="41" name="Text Placeholder 4">
            <a:extLst>
              <a:ext uri="{FF2B5EF4-FFF2-40B4-BE49-F238E27FC236}">
                <a16:creationId xmlns:a16="http://schemas.microsoft.com/office/drawing/2014/main" id="{D62F8185-7100-4AB7-8700-7B9AB5C5C762}"/>
              </a:ext>
            </a:extLst>
          </p:cNvPr>
          <p:cNvSpPr>
            <a:spLocks noGrp="1"/>
          </p:cNvSpPr>
          <p:nvPr userDrawn="1">
            <p:ph type="body" sz="quarter" idx="50"/>
          </p:nvPr>
        </p:nvSpPr>
        <p:spPr bwMode="invGray">
          <a:xfrm>
            <a:off x="4627259" y="1983505"/>
            <a:ext cx="2952000" cy="3955901"/>
          </a:xfrm>
          <a:prstGeom prst="rect">
            <a:avLst/>
          </a:prstGeom>
        </p:spPr>
        <p:txBody>
          <a:bodyPr>
            <a:normAutofit/>
          </a:bodyPr>
          <a:lstStyle>
            <a:lvl1pPr marL="0" indent="0">
              <a:buNone/>
              <a:defRPr sz="1200">
                <a:solidFill>
                  <a:srgbClr val="000000"/>
                </a:solidFill>
                <a:latin typeface="Montserrat Regular" panose="00000500000000000000" pitchFamily="2" charset="0"/>
              </a:defRPr>
            </a:lvl1pPr>
          </a:lstStyle>
          <a:p>
            <a:pPr lvl="0"/>
            <a:r>
              <a:rPr lang="fr-FR"/>
              <a:t>Cliquez pour modifier les styles du texte du masque</a:t>
            </a:r>
          </a:p>
        </p:txBody>
      </p:sp>
      <p:sp>
        <p:nvSpPr>
          <p:cNvPr id="42" name="Text Placeholder 4">
            <a:extLst>
              <a:ext uri="{FF2B5EF4-FFF2-40B4-BE49-F238E27FC236}">
                <a16:creationId xmlns:a16="http://schemas.microsoft.com/office/drawing/2014/main" id="{F2DDC885-AC07-439F-BC77-A4C9B911E7E5}"/>
              </a:ext>
            </a:extLst>
          </p:cNvPr>
          <p:cNvSpPr>
            <a:spLocks noGrp="1"/>
          </p:cNvSpPr>
          <p:nvPr userDrawn="1">
            <p:ph type="body" sz="quarter" idx="51"/>
          </p:nvPr>
        </p:nvSpPr>
        <p:spPr bwMode="invGray">
          <a:xfrm>
            <a:off x="8692672" y="1481550"/>
            <a:ext cx="2952000" cy="312176"/>
          </a:xfrm>
          <a:prstGeom prst="rect">
            <a:avLst/>
          </a:prstGeom>
        </p:spPr>
        <p:txBody>
          <a:bodyPr anchor="ctr">
            <a:normAutofit/>
          </a:bodyPr>
          <a:lstStyle>
            <a:lvl1pPr marL="0" indent="0">
              <a:buNone/>
              <a:defRPr sz="1400">
                <a:solidFill>
                  <a:srgbClr val="000000"/>
                </a:solidFill>
                <a:latin typeface="Montserrat SemiBold" pitchFamily="2" charset="0"/>
              </a:defRPr>
            </a:lvl1pPr>
          </a:lstStyle>
          <a:p>
            <a:pPr lvl="0"/>
            <a:r>
              <a:rPr lang="fr-FR"/>
              <a:t>Cliquez pour modifier les styles du texte du masque</a:t>
            </a:r>
          </a:p>
        </p:txBody>
      </p:sp>
      <p:sp>
        <p:nvSpPr>
          <p:cNvPr id="47" name="Text Placeholder 4">
            <a:extLst>
              <a:ext uri="{FF2B5EF4-FFF2-40B4-BE49-F238E27FC236}">
                <a16:creationId xmlns:a16="http://schemas.microsoft.com/office/drawing/2014/main" id="{BF938847-A46F-4040-B617-CA0FDAC75981}"/>
              </a:ext>
            </a:extLst>
          </p:cNvPr>
          <p:cNvSpPr>
            <a:spLocks noGrp="1"/>
          </p:cNvSpPr>
          <p:nvPr userDrawn="1">
            <p:ph type="body" sz="quarter" idx="52"/>
          </p:nvPr>
        </p:nvSpPr>
        <p:spPr bwMode="invGray">
          <a:xfrm>
            <a:off x="8692672" y="1983505"/>
            <a:ext cx="2952000" cy="3955901"/>
          </a:xfrm>
          <a:prstGeom prst="rect">
            <a:avLst/>
          </a:prstGeom>
        </p:spPr>
        <p:txBody>
          <a:bodyPr>
            <a:normAutofit/>
          </a:bodyPr>
          <a:lstStyle>
            <a:lvl1pPr marL="0" indent="0">
              <a:buNone/>
              <a:defRPr sz="1200">
                <a:solidFill>
                  <a:srgbClr val="000000"/>
                </a:solidFill>
                <a:latin typeface="Montserrat Regular" panose="00000500000000000000" pitchFamily="2" charset="0"/>
              </a:defRPr>
            </a:lvl1pPr>
          </a:lstStyle>
          <a:p>
            <a:pPr lvl="0"/>
            <a:r>
              <a:rPr lang="fr-FR"/>
              <a:t>Cliquez pour modifier les styles du texte du masque</a:t>
            </a:r>
          </a:p>
        </p:txBody>
      </p:sp>
    </p:spTree>
    <p:extLst>
      <p:ext uri="{BB962C8B-B14F-4D97-AF65-F5344CB8AC3E}">
        <p14:creationId xmlns:p14="http://schemas.microsoft.com/office/powerpoint/2010/main" val="28303990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block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3AB2C97-AE85-490F-AD5D-C7F886D3B38F}"/>
              </a:ext>
            </a:extLst>
          </p:cNvPr>
          <p:cNvSpPr>
            <a:spLocks noGrp="1"/>
          </p:cNvSpPr>
          <p:nvPr>
            <p:ph type="title"/>
          </p:nvPr>
        </p:nvSpPr>
        <p:spPr bwMode="invGray">
          <a:xfrm>
            <a:off x="316800" y="471915"/>
            <a:ext cx="11484000" cy="343237"/>
          </a:xfrm>
          <a:prstGeom prst="rect">
            <a:avLst/>
          </a:prstGeom>
        </p:spPr>
        <p:txBody>
          <a:bodyPr anchor="t">
            <a:spAutoFit/>
          </a:bodyPr>
          <a:lstStyle>
            <a:lvl1pPr>
              <a:defRPr sz="2200">
                <a:solidFill>
                  <a:srgbClr val="000000"/>
                </a:solidFill>
                <a:latin typeface="Montserrat Bold" panose="00000800000000000000" pitchFamily="2" charset="0"/>
              </a:defRPr>
            </a:lvl1pPr>
          </a:lstStyle>
          <a:p>
            <a:r>
              <a:rPr lang="fr-FR"/>
              <a:t>Modifiez le style du titre</a:t>
            </a:r>
            <a:endParaRPr lang="en-US" dirty="0"/>
          </a:p>
        </p:txBody>
      </p:sp>
      <p:sp>
        <p:nvSpPr>
          <p:cNvPr id="16" name="Text Placeholder 4">
            <a:extLst>
              <a:ext uri="{FF2B5EF4-FFF2-40B4-BE49-F238E27FC236}">
                <a16:creationId xmlns:a16="http://schemas.microsoft.com/office/drawing/2014/main" id="{3E380AB4-E463-44B5-BF13-CB409ADD4E3F}"/>
              </a:ext>
            </a:extLst>
          </p:cNvPr>
          <p:cNvSpPr>
            <a:spLocks noGrp="1"/>
          </p:cNvSpPr>
          <p:nvPr>
            <p:ph type="body" sz="quarter" idx="10"/>
          </p:nvPr>
        </p:nvSpPr>
        <p:spPr bwMode="invGray">
          <a:xfrm>
            <a:off x="316800" y="830931"/>
            <a:ext cx="11484000" cy="338554"/>
          </a:xfrm>
          <a:prstGeom prst="rect">
            <a:avLst/>
          </a:prstGeom>
        </p:spPr>
        <p:txBody>
          <a:bodyPr>
            <a:spAutoFit/>
          </a:bodyPr>
          <a:lstStyle>
            <a:lvl1pPr marL="0" indent="0">
              <a:buNone/>
              <a:defRPr sz="1600">
                <a:solidFill>
                  <a:srgbClr val="000000"/>
                </a:solidFill>
                <a:latin typeface="Montserrat SemiBold" pitchFamily="2" charset="0"/>
              </a:defRPr>
            </a:lvl1pPr>
          </a:lstStyle>
          <a:p>
            <a:pPr lvl="0"/>
            <a:r>
              <a:rPr lang="fr-FR"/>
              <a:t>Cliquez pour modifier les styles du texte du masque</a:t>
            </a:r>
          </a:p>
        </p:txBody>
      </p:sp>
      <p:sp>
        <p:nvSpPr>
          <p:cNvPr id="20" name="Rectangle: Rounded Corners 19">
            <a:extLst>
              <a:ext uri="{FF2B5EF4-FFF2-40B4-BE49-F238E27FC236}">
                <a16:creationId xmlns:a16="http://schemas.microsoft.com/office/drawing/2014/main" id="{AF3D8963-5580-4C5D-83BD-9F4EE3E85093}"/>
              </a:ext>
            </a:extLst>
          </p:cNvPr>
          <p:cNvSpPr/>
          <p:nvPr/>
        </p:nvSpPr>
        <p:spPr>
          <a:xfrm>
            <a:off x="417847" y="1376740"/>
            <a:ext cx="2749999" cy="501955"/>
          </a:xfrm>
          <a:prstGeom prst="roundRect">
            <a:avLst>
              <a:gd name="adj" fmla="val 6076"/>
            </a:avLst>
          </a:prstGeom>
          <a:solidFill>
            <a:srgbClr val="FF6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Rectangle: Rounded Corners 20">
            <a:extLst>
              <a:ext uri="{FF2B5EF4-FFF2-40B4-BE49-F238E27FC236}">
                <a16:creationId xmlns:a16="http://schemas.microsoft.com/office/drawing/2014/main" id="{3266BEE5-890F-4D2B-A3D4-446773B2C7A7}"/>
              </a:ext>
            </a:extLst>
          </p:cNvPr>
          <p:cNvSpPr/>
          <p:nvPr/>
        </p:nvSpPr>
        <p:spPr>
          <a:xfrm>
            <a:off x="3291456" y="1376740"/>
            <a:ext cx="2749999" cy="501955"/>
          </a:xfrm>
          <a:prstGeom prst="roundRect">
            <a:avLst>
              <a:gd name="adj" fmla="val 6076"/>
            </a:avLst>
          </a:prstGeom>
          <a:solidFill>
            <a:srgbClr val="FF6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Rectangle: Rounded Corners 21">
            <a:extLst>
              <a:ext uri="{FF2B5EF4-FFF2-40B4-BE49-F238E27FC236}">
                <a16:creationId xmlns:a16="http://schemas.microsoft.com/office/drawing/2014/main" id="{6B76ECF3-ABC9-4360-9A82-4F41E3655D43}"/>
              </a:ext>
            </a:extLst>
          </p:cNvPr>
          <p:cNvSpPr/>
          <p:nvPr/>
        </p:nvSpPr>
        <p:spPr>
          <a:xfrm>
            <a:off x="6165065" y="1376740"/>
            <a:ext cx="2749999" cy="501955"/>
          </a:xfrm>
          <a:prstGeom prst="roundRect">
            <a:avLst>
              <a:gd name="adj" fmla="val 6076"/>
            </a:avLst>
          </a:prstGeom>
          <a:solidFill>
            <a:srgbClr val="FF6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 name="Rectangle: Rounded Corners 22">
            <a:extLst>
              <a:ext uri="{FF2B5EF4-FFF2-40B4-BE49-F238E27FC236}">
                <a16:creationId xmlns:a16="http://schemas.microsoft.com/office/drawing/2014/main" id="{2E8E96AE-E249-4716-9137-DA93C7E53D0E}"/>
              </a:ext>
            </a:extLst>
          </p:cNvPr>
          <p:cNvSpPr/>
          <p:nvPr/>
        </p:nvSpPr>
        <p:spPr>
          <a:xfrm>
            <a:off x="9038673" y="1376740"/>
            <a:ext cx="2749999" cy="501955"/>
          </a:xfrm>
          <a:prstGeom prst="roundRect">
            <a:avLst>
              <a:gd name="adj" fmla="val 6076"/>
            </a:avLst>
          </a:prstGeom>
          <a:solidFill>
            <a:srgbClr val="FF6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6" name="Text Placeholder 4">
            <a:extLst>
              <a:ext uri="{FF2B5EF4-FFF2-40B4-BE49-F238E27FC236}">
                <a16:creationId xmlns:a16="http://schemas.microsoft.com/office/drawing/2014/main" id="{239C0297-1567-40AA-90D6-CB03A2A553DC}"/>
              </a:ext>
            </a:extLst>
          </p:cNvPr>
          <p:cNvSpPr>
            <a:spLocks noGrp="1"/>
          </p:cNvSpPr>
          <p:nvPr userDrawn="1">
            <p:ph type="body" sz="quarter" idx="42"/>
          </p:nvPr>
        </p:nvSpPr>
        <p:spPr bwMode="invGray">
          <a:xfrm>
            <a:off x="563857" y="1481550"/>
            <a:ext cx="2457978" cy="312176"/>
          </a:xfrm>
          <a:prstGeom prst="rect">
            <a:avLst/>
          </a:prstGeom>
        </p:spPr>
        <p:txBody>
          <a:bodyPr anchor="ctr">
            <a:normAutofit/>
          </a:bodyPr>
          <a:lstStyle>
            <a:lvl1pPr marL="0" indent="0">
              <a:buNone/>
              <a:defRPr sz="1400">
                <a:solidFill>
                  <a:srgbClr val="000000"/>
                </a:solidFill>
                <a:latin typeface="Montserrat SemiBold" pitchFamily="2" charset="0"/>
              </a:defRPr>
            </a:lvl1pPr>
          </a:lstStyle>
          <a:p>
            <a:pPr lvl="0"/>
            <a:r>
              <a:rPr lang="fr-FR"/>
              <a:t>Cliquez pour modifier les styles du texte du masque</a:t>
            </a:r>
          </a:p>
        </p:txBody>
      </p:sp>
      <p:sp>
        <p:nvSpPr>
          <p:cNvPr id="37" name="Text Placeholder 4">
            <a:extLst>
              <a:ext uri="{FF2B5EF4-FFF2-40B4-BE49-F238E27FC236}">
                <a16:creationId xmlns:a16="http://schemas.microsoft.com/office/drawing/2014/main" id="{76D94888-A371-4384-8376-ED2A72F15754}"/>
              </a:ext>
            </a:extLst>
          </p:cNvPr>
          <p:cNvSpPr>
            <a:spLocks noGrp="1"/>
          </p:cNvSpPr>
          <p:nvPr userDrawn="1">
            <p:ph type="body" sz="quarter" idx="48"/>
          </p:nvPr>
        </p:nvSpPr>
        <p:spPr bwMode="invGray">
          <a:xfrm>
            <a:off x="563858" y="1983505"/>
            <a:ext cx="2457977" cy="3955901"/>
          </a:xfrm>
          <a:prstGeom prst="rect">
            <a:avLst/>
          </a:prstGeom>
        </p:spPr>
        <p:txBody>
          <a:bodyPr>
            <a:normAutofit/>
          </a:bodyPr>
          <a:lstStyle>
            <a:lvl1pPr marL="0" indent="0">
              <a:buNone/>
              <a:defRPr sz="1200">
                <a:solidFill>
                  <a:srgbClr val="000000"/>
                </a:solidFill>
                <a:latin typeface="Montserrat Regular" panose="00000500000000000000" pitchFamily="2" charset="0"/>
              </a:defRPr>
            </a:lvl1pPr>
          </a:lstStyle>
          <a:p>
            <a:pPr lvl="0"/>
            <a:r>
              <a:rPr lang="fr-FR"/>
              <a:t>Cliquez pour modifier les styles du texte du masque</a:t>
            </a:r>
          </a:p>
        </p:txBody>
      </p:sp>
      <p:sp>
        <p:nvSpPr>
          <p:cNvPr id="38" name="Text Placeholder 4">
            <a:extLst>
              <a:ext uri="{FF2B5EF4-FFF2-40B4-BE49-F238E27FC236}">
                <a16:creationId xmlns:a16="http://schemas.microsoft.com/office/drawing/2014/main" id="{D94C5563-891A-404C-BEE1-28600555F5A7}"/>
              </a:ext>
            </a:extLst>
          </p:cNvPr>
          <p:cNvSpPr>
            <a:spLocks noGrp="1"/>
          </p:cNvSpPr>
          <p:nvPr userDrawn="1">
            <p:ph type="body" sz="quarter" idx="49"/>
          </p:nvPr>
        </p:nvSpPr>
        <p:spPr bwMode="invGray">
          <a:xfrm>
            <a:off x="3437466" y="1481550"/>
            <a:ext cx="2457978" cy="312176"/>
          </a:xfrm>
          <a:prstGeom prst="rect">
            <a:avLst/>
          </a:prstGeom>
        </p:spPr>
        <p:txBody>
          <a:bodyPr anchor="ctr">
            <a:normAutofit/>
          </a:bodyPr>
          <a:lstStyle>
            <a:lvl1pPr marL="0" indent="0">
              <a:buNone/>
              <a:defRPr sz="1400">
                <a:solidFill>
                  <a:srgbClr val="000000"/>
                </a:solidFill>
                <a:latin typeface="Montserrat SemiBold" pitchFamily="2" charset="0"/>
              </a:defRPr>
            </a:lvl1pPr>
          </a:lstStyle>
          <a:p>
            <a:pPr lvl="0"/>
            <a:r>
              <a:rPr lang="fr-FR"/>
              <a:t>Cliquez pour modifier les styles du texte du masque</a:t>
            </a:r>
          </a:p>
        </p:txBody>
      </p:sp>
      <p:sp>
        <p:nvSpPr>
          <p:cNvPr id="41" name="Text Placeholder 4">
            <a:extLst>
              <a:ext uri="{FF2B5EF4-FFF2-40B4-BE49-F238E27FC236}">
                <a16:creationId xmlns:a16="http://schemas.microsoft.com/office/drawing/2014/main" id="{D62F8185-7100-4AB7-8700-7B9AB5C5C762}"/>
              </a:ext>
            </a:extLst>
          </p:cNvPr>
          <p:cNvSpPr>
            <a:spLocks noGrp="1"/>
          </p:cNvSpPr>
          <p:nvPr userDrawn="1">
            <p:ph type="body" sz="quarter" idx="50"/>
          </p:nvPr>
        </p:nvSpPr>
        <p:spPr bwMode="invGray">
          <a:xfrm>
            <a:off x="3437467" y="1983505"/>
            <a:ext cx="2457977" cy="3955901"/>
          </a:xfrm>
          <a:prstGeom prst="rect">
            <a:avLst/>
          </a:prstGeom>
        </p:spPr>
        <p:txBody>
          <a:bodyPr>
            <a:normAutofit/>
          </a:bodyPr>
          <a:lstStyle>
            <a:lvl1pPr marL="0" indent="0">
              <a:buNone/>
              <a:defRPr sz="1200">
                <a:solidFill>
                  <a:srgbClr val="000000"/>
                </a:solidFill>
                <a:latin typeface="Montserrat Regular" panose="00000500000000000000" pitchFamily="2" charset="0"/>
              </a:defRPr>
            </a:lvl1pPr>
          </a:lstStyle>
          <a:p>
            <a:pPr lvl="0"/>
            <a:r>
              <a:rPr lang="fr-FR"/>
              <a:t>Cliquez pour modifier les styles du texte du masque</a:t>
            </a:r>
          </a:p>
        </p:txBody>
      </p:sp>
      <p:sp>
        <p:nvSpPr>
          <p:cNvPr id="42" name="Text Placeholder 4">
            <a:extLst>
              <a:ext uri="{FF2B5EF4-FFF2-40B4-BE49-F238E27FC236}">
                <a16:creationId xmlns:a16="http://schemas.microsoft.com/office/drawing/2014/main" id="{F2DDC885-AC07-439F-BC77-A4C9B911E7E5}"/>
              </a:ext>
            </a:extLst>
          </p:cNvPr>
          <p:cNvSpPr>
            <a:spLocks noGrp="1"/>
          </p:cNvSpPr>
          <p:nvPr userDrawn="1">
            <p:ph type="body" sz="quarter" idx="51"/>
          </p:nvPr>
        </p:nvSpPr>
        <p:spPr bwMode="invGray">
          <a:xfrm>
            <a:off x="6311075" y="1481550"/>
            <a:ext cx="2457978" cy="312176"/>
          </a:xfrm>
          <a:prstGeom prst="rect">
            <a:avLst/>
          </a:prstGeom>
        </p:spPr>
        <p:txBody>
          <a:bodyPr anchor="ctr">
            <a:normAutofit/>
          </a:bodyPr>
          <a:lstStyle>
            <a:lvl1pPr marL="0" indent="0">
              <a:buNone/>
              <a:defRPr sz="1400">
                <a:solidFill>
                  <a:srgbClr val="000000"/>
                </a:solidFill>
                <a:latin typeface="Montserrat SemiBold" pitchFamily="2" charset="0"/>
              </a:defRPr>
            </a:lvl1pPr>
          </a:lstStyle>
          <a:p>
            <a:pPr lvl="0"/>
            <a:r>
              <a:rPr lang="fr-FR"/>
              <a:t>Cliquez pour modifier les styles du texte du masque</a:t>
            </a:r>
          </a:p>
        </p:txBody>
      </p:sp>
      <p:sp>
        <p:nvSpPr>
          <p:cNvPr id="47" name="Text Placeholder 4">
            <a:extLst>
              <a:ext uri="{FF2B5EF4-FFF2-40B4-BE49-F238E27FC236}">
                <a16:creationId xmlns:a16="http://schemas.microsoft.com/office/drawing/2014/main" id="{BF938847-A46F-4040-B617-CA0FDAC75981}"/>
              </a:ext>
            </a:extLst>
          </p:cNvPr>
          <p:cNvSpPr>
            <a:spLocks noGrp="1"/>
          </p:cNvSpPr>
          <p:nvPr userDrawn="1">
            <p:ph type="body" sz="quarter" idx="52"/>
          </p:nvPr>
        </p:nvSpPr>
        <p:spPr bwMode="invGray">
          <a:xfrm>
            <a:off x="6311076" y="1983505"/>
            <a:ext cx="2457977" cy="3955901"/>
          </a:xfrm>
          <a:prstGeom prst="rect">
            <a:avLst/>
          </a:prstGeom>
        </p:spPr>
        <p:txBody>
          <a:bodyPr>
            <a:normAutofit/>
          </a:bodyPr>
          <a:lstStyle>
            <a:lvl1pPr marL="0" indent="0">
              <a:buNone/>
              <a:defRPr sz="1200">
                <a:solidFill>
                  <a:srgbClr val="000000"/>
                </a:solidFill>
                <a:latin typeface="Montserrat Regular" panose="00000500000000000000" pitchFamily="2" charset="0"/>
              </a:defRPr>
            </a:lvl1pPr>
          </a:lstStyle>
          <a:p>
            <a:pPr lvl="0"/>
            <a:r>
              <a:rPr lang="fr-FR"/>
              <a:t>Cliquez pour modifier les styles du texte du masque</a:t>
            </a:r>
          </a:p>
        </p:txBody>
      </p:sp>
      <p:sp>
        <p:nvSpPr>
          <p:cNvPr id="52" name="Text Placeholder 4">
            <a:extLst>
              <a:ext uri="{FF2B5EF4-FFF2-40B4-BE49-F238E27FC236}">
                <a16:creationId xmlns:a16="http://schemas.microsoft.com/office/drawing/2014/main" id="{3D2A8777-0FD1-4F0D-BDA3-82FBFC3C711F}"/>
              </a:ext>
            </a:extLst>
          </p:cNvPr>
          <p:cNvSpPr>
            <a:spLocks noGrp="1"/>
          </p:cNvSpPr>
          <p:nvPr userDrawn="1">
            <p:ph type="body" sz="quarter" idx="53"/>
          </p:nvPr>
        </p:nvSpPr>
        <p:spPr bwMode="invGray">
          <a:xfrm>
            <a:off x="9184683" y="1481550"/>
            <a:ext cx="2457978" cy="312176"/>
          </a:xfrm>
          <a:prstGeom prst="rect">
            <a:avLst/>
          </a:prstGeom>
        </p:spPr>
        <p:txBody>
          <a:bodyPr anchor="ctr">
            <a:normAutofit/>
          </a:bodyPr>
          <a:lstStyle>
            <a:lvl1pPr marL="0" indent="0">
              <a:buNone/>
              <a:defRPr sz="1400">
                <a:solidFill>
                  <a:srgbClr val="000000"/>
                </a:solidFill>
                <a:latin typeface="Montserrat SemiBold" pitchFamily="2" charset="0"/>
              </a:defRPr>
            </a:lvl1pPr>
          </a:lstStyle>
          <a:p>
            <a:pPr lvl="0"/>
            <a:r>
              <a:rPr lang="fr-FR"/>
              <a:t>Cliquez pour modifier les styles du texte du masque</a:t>
            </a:r>
          </a:p>
        </p:txBody>
      </p:sp>
      <p:sp>
        <p:nvSpPr>
          <p:cNvPr id="54" name="Text Placeholder 4">
            <a:extLst>
              <a:ext uri="{FF2B5EF4-FFF2-40B4-BE49-F238E27FC236}">
                <a16:creationId xmlns:a16="http://schemas.microsoft.com/office/drawing/2014/main" id="{0D2F8A3C-F63E-4F2C-9C20-DCFE48617FE5}"/>
              </a:ext>
            </a:extLst>
          </p:cNvPr>
          <p:cNvSpPr>
            <a:spLocks noGrp="1"/>
          </p:cNvSpPr>
          <p:nvPr userDrawn="1">
            <p:ph type="body" sz="quarter" idx="54"/>
          </p:nvPr>
        </p:nvSpPr>
        <p:spPr bwMode="invGray">
          <a:xfrm>
            <a:off x="9184684" y="1983505"/>
            <a:ext cx="2457977" cy="3955901"/>
          </a:xfrm>
          <a:prstGeom prst="rect">
            <a:avLst/>
          </a:prstGeom>
        </p:spPr>
        <p:txBody>
          <a:bodyPr>
            <a:normAutofit/>
          </a:bodyPr>
          <a:lstStyle>
            <a:lvl1pPr marL="0" indent="0">
              <a:buNone/>
              <a:defRPr sz="1200">
                <a:solidFill>
                  <a:srgbClr val="000000"/>
                </a:solidFill>
                <a:latin typeface="Montserrat Regular" panose="00000500000000000000" pitchFamily="2" charset="0"/>
              </a:defRPr>
            </a:lvl1pPr>
          </a:lstStyle>
          <a:p>
            <a:pPr lvl="0"/>
            <a:r>
              <a:rPr lang="fr-FR"/>
              <a:t>Cliquez pour modifier les styles du texte du masque</a:t>
            </a:r>
          </a:p>
        </p:txBody>
      </p:sp>
    </p:spTree>
    <p:extLst>
      <p:ext uri="{BB962C8B-B14F-4D97-AF65-F5344CB8AC3E}">
        <p14:creationId xmlns:p14="http://schemas.microsoft.com/office/powerpoint/2010/main" val="17188961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olored block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3AB2C97-AE85-490F-AD5D-C7F886D3B38F}"/>
              </a:ext>
            </a:extLst>
          </p:cNvPr>
          <p:cNvSpPr>
            <a:spLocks noGrp="1"/>
          </p:cNvSpPr>
          <p:nvPr>
            <p:ph type="title"/>
          </p:nvPr>
        </p:nvSpPr>
        <p:spPr bwMode="invGray">
          <a:xfrm>
            <a:off x="316800" y="471915"/>
            <a:ext cx="11484000" cy="343237"/>
          </a:xfrm>
          <a:prstGeom prst="rect">
            <a:avLst/>
          </a:prstGeom>
        </p:spPr>
        <p:txBody>
          <a:bodyPr anchor="t">
            <a:spAutoFit/>
          </a:bodyPr>
          <a:lstStyle>
            <a:lvl1pPr>
              <a:defRPr sz="2200">
                <a:latin typeface="Montserrat Bold" panose="00000800000000000000" pitchFamily="2" charset="0"/>
              </a:defRPr>
            </a:lvl1pPr>
          </a:lstStyle>
          <a:p>
            <a:r>
              <a:rPr lang="fr-FR"/>
              <a:t>Modifiez le style du titre</a:t>
            </a:r>
            <a:endParaRPr lang="en-US" dirty="0"/>
          </a:p>
        </p:txBody>
      </p:sp>
      <p:sp>
        <p:nvSpPr>
          <p:cNvPr id="16" name="Text Placeholder 4">
            <a:extLst>
              <a:ext uri="{FF2B5EF4-FFF2-40B4-BE49-F238E27FC236}">
                <a16:creationId xmlns:a16="http://schemas.microsoft.com/office/drawing/2014/main" id="{3E380AB4-E463-44B5-BF13-CB409ADD4E3F}"/>
              </a:ext>
            </a:extLst>
          </p:cNvPr>
          <p:cNvSpPr>
            <a:spLocks noGrp="1"/>
          </p:cNvSpPr>
          <p:nvPr>
            <p:ph type="body" sz="quarter" idx="10"/>
          </p:nvPr>
        </p:nvSpPr>
        <p:spPr bwMode="invGray">
          <a:xfrm>
            <a:off x="316800" y="830931"/>
            <a:ext cx="11484000" cy="338554"/>
          </a:xfrm>
          <a:prstGeom prst="rect">
            <a:avLst/>
          </a:prstGeom>
        </p:spPr>
        <p:txBody>
          <a:bodyPr>
            <a:spAutoFit/>
          </a:bodyPr>
          <a:lstStyle>
            <a:lvl1pPr marL="0" indent="0">
              <a:buNone/>
              <a:defRPr sz="1600">
                <a:solidFill>
                  <a:srgbClr val="2D2D2D"/>
                </a:solidFill>
                <a:latin typeface="Montserrat SemiBold" pitchFamily="2" charset="0"/>
              </a:defRPr>
            </a:lvl1pPr>
          </a:lstStyle>
          <a:p>
            <a:pPr lvl="0"/>
            <a:r>
              <a:rPr lang="fr-FR"/>
              <a:t>Cliquez pour modifier les styles du texte du masque</a:t>
            </a:r>
          </a:p>
        </p:txBody>
      </p:sp>
      <p:sp>
        <p:nvSpPr>
          <p:cNvPr id="24" name="Rectangle: Rounded Corners 23">
            <a:extLst>
              <a:ext uri="{FF2B5EF4-FFF2-40B4-BE49-F238E27FC236}">
                <a16:creationId xmlns:a16="http://schemas.microsoft.com/office/drawing/2014/main" id="{84EEE4F9-1953-4BE2-AAB6-AF624FA0F7FE}"/>
              </a:ext>
            </a:extLst>
          </p:cNvPr>
          <p:cNvSpPr/>
          <p:nvPr userDrawn="1"/>
        </p:nvSpPr>
        <p:spPr>
          <a:xfrm>
            <a:off x="417847" y="1376137"/>
            <a:ext cx="3600000" cy="4554881"/>
          </a:xfrm>
          <a:prstGeom prst="roundRect">
            <a:avLst>
              <a:gd name="adj" fmla="val 3617"/>
            </a:avLst>
          </a:prstGeom>
          <a:solidFill>
            <a:srgbClr val="002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tangle: Rounded Corners 24">
            <a:extLst>
              <a:ext uri="{FF2B5EF4-FFF2-40B4-BE49-F238E27FC236}">
                <a16:creationId xmlns:a16="http://schemas.microsoft.com/office/drawing/2014/main" id="{1FC0C31A-EADE-475B-8659-B247694C8156}"/>
              </a:ext>
            </a:extLst>
          </p:cNvPr>
          <p:cNvSpPr/>
          <p:nvPr userDrawn="1"/>
        </p:nvSpPr>
        <p:spPr>
          <a:xfrm>
            <a:off x="4318095" y="1376136"/>
            <a:ext cx="3600000" cy="4554881"/>
          </a:xfrm>
          <a:prstGeom prst="roundRect">
            <a:avLst>
              <a:gd name="adj" fmla="val 3617"/>
            </a:avLst>
          </a:prstGeom>
          <a:solidFill>
            <a:srgbClr val="FF6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Rectangle: Rounded Corners 25">
            <a:extLst>
              <a:ext uri="{FF2B5EF4-FFF2-40B4-BE49-F238E27FC236}">
                <a16:creationId xmlns:a16="http://schemas.microsoft.com/office/drawing/2014/main" id="{C783D2F0-C63F-4ED3-B982-C7543245DEE7}"/>
              </a:ext>
            </a:extLst>
          </p:cNvPr>
          <p:cNvSpPr/>
          <p:nvPr userDrawn="1"/>
        </p:nvSpPr>
        <p:spPr>
          <a:xfrm>
            <a:off x="8218343" y="1376135"/>
            <a:ext cx="3600000" cy="4554881"/>
          </a:xfrm>
          <a:prstGeom prst="roundRect">
            <a:avLst>
              <a:gd name="adj" fmla="val 3617"/>
            </a:avLst>
          </a:prstGeom>
          <a:solidFill>
            <a:srgbClr val="EC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2D2D2D"/>
              </a:solidFill>
            </a:endParaRPr>
          </a:p>
        </p:txBody>
      </p:sp>
      <p:sp>
        <p:nvSpPr>
          <p:cNvPr id="27" name="Text Placeholder 20">
            <a:extLst>
              <a:ext uri="{FF2B5EF4-FFF2-40B4-BE49-F238E27FC236}">
                <a16:creationId xmlns:a16="http://schemas.microsoft.com/office/drawing/2014/main" id="{0DDB1D8F-E5AF-4D25-B6DF-68652F4E84D3}"/>
              </a:ext>
            </a:extLst>
          </p:cNvPr>
          <p:cNvSpPr>
            <a:spLocks noGrp="1"/>
          </p:cNvSpPr>
          <p:nvPr>
            <p:ph type="body" sz="quarter" idx="16"/>
          </p:nvPr>
        </p:nvSpPr>
        <p:spPr>
          <a:xfrm>
            <a:off x="499378" y="1479121"/>
            <a:ext cx="3436938" cy="352271"/>
          </a:xfrm>
          <a:prstGeom prst="rect">
            <a:avLst/>
          </a:prstGeom>
        </p:spPr>
        <p:txBody>
          <a:bodyPr>
            <a:normAutofit/>
          </a:bodyPr>
          <a:lstStyle>
            <a:lvl1pPr marL="0" indent="0" algn="l">
              <a:buNone/>
              <a:defRPr sz="1600">
                <a:solidFill>
                  <a:schemeClr val="bg1"/>
                </a:solidFill>
                <a:latin typeface="Montserrat SemiBold" pitchFamily="2" charset="0"/>
              </a:defRPr>
            </a:lvl1pPr>
          </a:lstStyle>
          <a:p>
            <a:pPr lvl="0"/>
            <a:r>
              <a:rPr lang="fr-FR"/>
              <a:t>Cliquez pour modifier les styles du texte du masque</a:t>
            </a:r>
          </a:p>
        </p:txBody>
      </p:sp>
      <p:sp>
        <p:nvSpPr>
          <p:cNvPr id="28" name="Text Placeholder 20">
            <a:extLst>
              <a:ext uri="{FF2B5EF4-FFF2-40B4-BE49-F238E27FC236}">
                <a16:creationId xmlns:a16="http://schemas.microsoft.com/office/drawing/2014/main" id="{A7F0CE21-4019-4FC6-A3A0-36B6B7A8C518}"/>
              </a:ext>
            </a:extLst>
          </p:cNvPr>
          <p:cNvSpPr>
            <a:spLocks noGrp="1"/>
          </p:cNvSpPr>
          <p:nvPr>
            <p:ph type="body" sz="quarter" idx="17"/>
          </p:nvPr>
        </p:nvSpPr>
        <p:spPr>
          <a:xfrm>
            <a:off x="4399626" y="1479121"/>
            <a:ext cx="3436938" cy="352271"/>
          </a:xfrm>
          <a:prstGeom prst="rect">
            <a:avLst/>
          </a:prstGeom>
        </p:spPr>
        <p:txBody>
          <a:bodyPr>
            <a:normAutofit/>
          </a:bodyPr>
          <a:lstStyle>
            <a:lvl1pPr marL="0" indent="0" algn="l">
              <a:buNone/>
              <a:defRPr sz="1600">
                <a:solidFill>
                  <a:srgbClr val="2D2D2D"/>
                </a:solidFill>
                <a:latin typeface="Montserrat SemiBold" pitchFamily="2" charset="0"/>
              </a:defRPr>
            </a:lvl1pPr>
          </a:lstStyle>
          <a:p>
            <a:pPr lvl="0"/>
            <a:r>
              <a:rPr lang="fr-FR"/>
              <a:t>Cliquez pour modifier les styles du texte du masque</a:t>
            </a:r>
          </a:p>
        </p:txBody>
      </p:sp>
      <p:sp>
        <p:nvSpPr>
          <p:cNvPr id="29" name="Text Placeholder 20">
            <a:extLst>
              <a:ext uri="{FF2B5EF4-FFF2-40B4-BE49-F238E27FC236}">
                <a16:creationId xmlns:a16="http://schemas.microsoft.com/office/drawing/2014/main" id="{BE854316-9D8B-4ACC-8002-506C758C2F09}"/>
              </a:ext>
            </a:extLst>
          </p:cNvPr>
          <p:cNvSpPr>
            <a:spLocks noGrp="1"/>
          </p:cNvSpPr>
          <p:nvPr>
            <p:ph type="body" sz="quarter" idx="18"/>
          </p:nvPr>
        </p:nvSpPr>
        <p:spPr>
          <a:xfrm>
            <a:off x="8302576" y="1479121"/>
            <a:ext cx="3436938" cy="352271"/>
          </a:xfrm>
          <a:prstGeom prst="rect">
            <a:avLst/>
          </a:prstGeom>
        </p:spPr>
        <p:txBody>
          <a:bodyPr>
            <a:normAutofit/>
          </a:bodyPr>
          <a:lstStyle>
            <a:lvl1pPr marL="0" indent="0" algn="l">
              <a:buNone/>
              <a:defRPr sz="1600">
                <a:solidFill>
                  <a:srgbClr val="2D2D2D"/>
                </a:solidFill>
                <a:latin typeface="Montserrat SemiBold" pitchFamily="2" charset="0"/>
              </a:defRPr>
            </a:lvl1pPr>
          </a:lstStyle>
          <a:p>
            <a:pPr lvl="0"/>
            <a:r>
              <a:rPr lang="fr-FR"/>
              <a:t>Cliquez pour modifier les styles du texte du masque</a:t>
            </a:r>
          </a:p>
        </p:txBody>
      </p:sp>
      <p:sp>
        <p:nvSpPr>
          <p:cNvPr id="30" name="Text Placeholder 20">
            <a:extLst>
              <a:ext uri="{FF2B5EF4-FFF2-40B4-BE49-F238E27FC236}">
                <a16:creationId xmlns:a16="http://schemas.microsoft.com/office/drawing/2014/main" id="{083BF51F-0691-49F7-A008-3E8F6B3A3C44}"/>
              </a:ext>
            </a:extLst>
          </p:cNvPr>
          <p:cNvSpPr>
            <a:spLocks noGrp="1"/>
          </p:cNvSpPr>
          <p:nvPr>
            <p:ph type="body" sz="quarter" idx="19"/>
          </p:nvPr>
        </p:nvSpPr>
        <p:spPr>
          <a:xfrm>
            <a:off x="499378" y="1973739"/>
            <a:ext cx="3436938" cy="3887796"/>
          </a:xfrm>
          <a:prstGeom prst="rect">
            <a:avLst/>
          </a:prstGeom>
        </p:spPr>
        <p:txBody>
          <a:bodyPr>
            <a:normAutofit/>
          </a:bodyPr>
          <a:lstStyle>
            <a:lvl1pPr marL="0" indent="0" algn="l">
              <a:buNone/>
              <a:defRPr sz="1200">
                <a:solidFill>
                  <a:schemeClr val="bg1"/>
                </a:solidFill>
                <a:latin typeface="Montserrat" panose="00000500000000000000" pitchFamily="2" charset="0"/>
              </a:defRPr>
            </a:lvl1pPr>
          </a:lstStyle>
          <a:p>
            <a:pPr lvl="0"/>
            <a:r>
              <a:rPr lang="fr-FR"/>
              <a:t>Cliquez pour modifier les styles du texte du masque</a:t>
            </a:r>
          </a:p>
        </p:txBody>
      </p:sp>
      <p:sp>
        <p:nvSpPr>
          <p:cNvPr id="31" name="Text Placeholder 20">
            <a:extLst>
              <a:ext uri="{FF2B5EF4-FFF2-40B4-BE49-F238E27FC236}">
                <a16:creationId xmlns:a16="http://schemas.microsoft.com/office/drawing/2014/main" id="{03D91854-B70D-43CC-9CA1-D173962CB0A2}"/>
              </a:ext>
            </a:extLst>
          </p:cNvPr>
          <p:cNvSpPr>
            <a:spLocks noGrp="1"/>
          </p:cNvSpPr>
          <p:nvPr>
            <p:ph type="body" sz="quarter" idx="20"/>
          </p:nvPr>
        </p:nvSpPr>
        <p:spPr>
          <a:xfrm>
            <a:off x="4399626" y="1973739"/>
            <a:ext cx="3436938" cy="3887796"/>
          </a:xfrm>
          <a:prstGeom prst="rect">
            <a:avLst/>
          </a:prstGeom>
        </p:spPr>
        <p:txBody>
          <a:bodyPr>
            <a:normAutofit/>
          </a:bodyPr>
          <a:lstStyle>
            <a:lvl1pPr marL="0" indent="0" algn="l">
              <a:buNone/>
              <a:defRPr sz="1200">
                <a:solidFill>
                  <a:srgbClr val="2D2D2D"/>
                </a:solidFill>
                <a:latin typeface="Montserrat" panose="00000500000000000000" pitchFamily="2" charset="0"/>
              </a:defRPr>
            </a:lvl1pPr>
          </a:lstStyle>
          <a:p>
            <a:pPr lvl="0"/>
            <a:r>
              <a:rPr lang="fr-FR"/>
              <a:t>Cliquez pour modifier les styles du texte du masque</a:t>
            </a:r>
          </a:p>
        </p:txBody>
      </p:sp>
      <p:sp>
        <p:nvSpPr>
          <p:cNvPr id="32" name="Text Placeholder 20">
            <a:extLst>
              <a:ext uri="{FF2B5EF4-FFF2-40B4-BE49-F238E27FC236}">
                <a16:creationId xmlns:a16="http://schemas.microsoft.com/office/drawing/2014/main" id="{97EC2FAB-088C-474C-A92D-32F83C396147}"/>
              </a:ext>
            </a:extLst>
          </p:cNvPr>
          <p:cNvSpPr>
            <a:spLocks noGrp="1"/>
          </p:cNvSpPr>
          <p:nvPr>
            <p:ph type="body" sz="quarter" idx="21"/>
          </p:nvPr>
        </p:nvSpPr>
        <p:spPr>
          <a:xfrm>
            <a:off x="8299874" y="1973739"/>
            <a:ext cx="3436938" cy="3887796"/>
          </a:xfrm>
          <a:prstGeom prst="rect">
            <a:avLst/>
          </a:prstGeom>
        </p:spPr>
        <p:txBody>
          <a:bodyPr>
            <a:normAutofit/>
          </a:bodyPr>
          <a:lstStyle>
            <a:lvl1pPr marL="0" indent="0" algn="l">
              <a:buNone/>
              <a:defRPr sz="1200">
                <a:solidFill>
                  <a:schemeClr val="tx1"/>
                </a:solidFill>
                <a:latin typeface="Montserrat" panose="00000500000000000000" pitchFamily="2" charset="0"/>
              </a:defRPr>
            </a:lvl1pPr>
          </a:lstStyle>
          <a:p>
            <a:pPr lvl="0"/>
            <a:r>
              <a:rPr lang="fr-FR"/>
              <a:t>Cliquez pour modifier les styles du texte du masque</a:t>
            </a:r>
          </a:p>
        </p:txBody>
      </p:sp>
    </p:spTree>
    <p:extLst>
      <p:ext uri="{BB962C8B-B14F-4D97-AF65-F5344CB8AC3E}">
        <p14:creationId xmlns:p14="http://schemas.microsoft.com/office/powerpoint/2010/main" val="10602519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bars with imag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3AB2C97-AE85-490F-AD5D-C7F886D3B38F}"/>
              </a:ext>
            </a:extLst>
          </p:cNvPr>
          <p:cNvSpPr>
            <a:spLocks noGrp="1"/>
          </p:cNvSpPr>
          <p:nvPr>
            <p:ph type="title"/>
          </p:nvPr>
        </p:nvSpPr>
        <p:spPr bwMode="invGray">
          <a:xfrm>
            <a:off x="316800" y="471915"/>
            <a:ext cx="11484000" cy="343237"/>
          </a:xfrm>
          <a:prstGeom prst="rect">
            <a:avLst/>
          </a:prstGeom>
        </p:spPr>
        <p:txBody>
          <a:bodyPr anchor="t">
            <a:spAutoFit/>
          </a:bodyPr>
          <a:lstStyle>
            <a:lvl1pPr>
              <a:defRPr sz="2200">
                <a:latin typeface="Montserrat Bold" panose="00000800000000000000" pitchFamily="2" charset="0"/>
              </a:defRPr>
            </a:lvl1pPr>
          </a:lstStyle>
          <a:p>
            <a:r>
              <a:rPr lang="fr-FR"/>
              <a:t>Modifiez le style du titre</a:t>
            </a:r>
            <a:endParaRPr lang="en-US" dirty="0"/>
          </a:p>
        </p:txBody>
      </p:sp>
      <p:sp>
        <p:nvSpPr>
          <p:cNvPr id="16" name="Text Placeholder 4">
            <a:extLst>
              <a:ext uri="{FF2B5EF4-FFF2-40B4-BE49-F238E27FC236}">
                <a16:creationId xmlns:a16="http://schemas.microsoft.com/office/drawing/2014/main" id="{3E380AB4-E463-44B5-BF13-CB409ADD4E3F}"/>
              </a:ext>
            </a:extLst>
          </p:cNvPr>
          <p:cNvSpPr>
            <a:spLocks noGrp="1"/>
          </p:cNvSpPr>
          <p:nvPr>
            <p:ph type="body" sz="quarter" idx="10"/>
          </p:nvPr>
        </p:nvSpPr>
        <p:spPr bwMode="invGray">
          <a:xfrm>
            <a:off x="316800" y="830931"/>
            <a:ext cx="11484000" cy="338554"/>
          </a:xfrm>
          <a:prstGeom prst="rect">
            <a:avLst/>
          </a:prstGeom>
        </p:spPr>
        <p:txBody>
          <a:bodyPr>
            <a:spAutoFit/>
          </a:bodyPr>
          <a:lstStyle>
            <a:lvl1pPr marL="0" indent="0">
              <a:buNone/>
              <a:defRPr sz="1600">
                <a:solidFill>
                  <a:srgbClr val="2D2D2D"/>
                </a:solidFill>
                <a:latin typeface="Montserrat SemiBold" pitchFamily="2" charset="0"/>
              </a:defRPr>
            </a:lvl1pPr>
          </a:lstStyle>
          <a:p>
            <a:pPr lvl="0"/>
            <a:r>
              <a:rPr lang="fr-FR"/>
              <a:t>Cliquez pour modifier les styles du texte du masque</a:t>
            </a:r>
          </a:p>
        </p:txBody>
      </p:sp>
      <p:sp>
        <p:nvSpPr>
          <p:cNvPr id="20" name="Rectangle: Rounded Corners 19">
            <a:extLst>
              <a:ext uri="{FF2B5EF4-FFF2-40B4-BE49-F238E27FC236}">
                <a16:creationId xmlns:a16="http://schemas.microsoft.com/office/drawing/2014/main" id="{73DD9479-32BE-4255-8D4F-4216693171D1}"/>
              </a:ext>
            </a:extLst>
          </p:cNvPr>
          <p:cNvSpPr/>
          <p:nvPr userDrawn="1"/>
        </p:nvSpPr>
        <p:spPr>
          <a:xfrm>
            <a:off x="413556" y="1414671"/>
            <a:ext cx="9354024" cy="1800000"/>
          </a:xfrm>
          <a:prstGeom prst="roundRect">
            <a:avLst>
              <a:gd name="adj" fmla="val 3617"/>
            </a:avLst>
          </a:prstGeom>
          <a:solidFill>
            <a:srgbClr val="FF6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Text Placeholder 20">
            <a:extLst>
              <a:ext uri="{FF2B5EF4-FFF2-40B4-BE49-F238E27FC236}">
                <a16:creationId xmlns:a16="http://schemas.microsoft.com/office/drawing/2014/main" id="{359A2CB8-6225-4B92-8899-576771C47E5E}"/>
              </a:ext>
            </a:extLst>
          </p:cNvPr>
          <p:cNvSpPr>
            <a:spLocks noGrp="1"/>
          </p:cNvSpPr>
          <p:nvPr>
            <p:ph type="body" sz="quarter" idx="21"/>
          </p:nvPr>
        </p:nvSpPr>
        <p:spPr>
          <a:xfrm>
            <a:off x="507517" y="1510019"/>
            <a:ext cx="9188242" cy="1641734"/>
          </a:xfrm>
          <a:prstGeom prst="rect">
            <a:avLst/>
          </a:prstGeom>
        </p:spPr>
        <p:txBody>
          <a:bodyPr>
            <a:normAutofit/>
          </a:bodyPr>
          <a:lstStyle>
            <a:lvl1pPr marL="0" indent="0" algn="l">
              <a:buNone/>
              <a:defRPr sz="1400">
                <a:solidFill>
                  <a:srgbClr val="000000"/>
                </a:solidFill>
                <a:latin typeface="Montserrat Bold" panose="00000800000000000000" pitchFamily="2" charset="0"/>
              </a:defRPr>
            </a:lvl1pPr>
          </a:lstStyle>
          <a:p>
            <a:pPr lvl="0"/>
            <a:r>
              <a:rPr lang="fr-FR"/>
              <a:t>Cliquez pour modifier les styles du texte du masque</a:t>
            </a:r>
          </a:p>
        </p:txBody>
      </p:sp>
      <p:sp>
        <p:nvSpPr>
          <p:cNvPr id="35" name="Picture Placeholder 3">
            <a:extLst>
              <a:ext uri="{FF2B5EF4-FFF2-40B4-BE49-F238E27FC236}">
                <a16:creationId xmlns:a16="http://schemas.microsoft.com/office/drawing/2014/main" id="{A4910E2B-FFA5-49E8-A92C-549A7A70AA43}"/>
              </a:ext>
            </a:extLst>
          </p:cNvPr>
          <p:cNvSpPr>
            <a:spLocks noGrp="1"/>
          </p:cNvSpPr>
          <p:nvPr>
            <p:ph type="pic" sz="quarter" idx="24" hasCustomPrompt="1"/>
          </p:nvPr>
        </p:nvSpPr>
        <p:spPr>
          <a:xfrm>
            <a:off x="9843083" y="1414671"/>
            <a:ext cx="1935361" cy="4440752"/>
          </a:xfrm>
          <a:prstGeom prst="roundRect">
            <a:avLst>
              <a:gd name="adj" fmla="val 3028"/>
            </a:avLst>
          </a:prstGeom>
        </p:spPr>
        <p:txBody>
          <a:bodyPr anchor="ctr">
            <a:normAutofit/>
          </a:bodyPr>
          <a:lstStyle>
            <a:lvl1pPr marL="0" indent="0" algn="ctr">
              <a:buNone/>
              <a:defRPr sz="1600">
                <a:latin typeface="Raleway Light" pitchFamily="2" charset="0"/>
              </a:defRPr>
            </a:lvl1pPr>
          </a:lstStyle>
          <a:p>
            <a:r>
              <a:rPr lang="en-NL" dirty="0"/>
              <a:t>Select image by clicking here</a:t>
            </a:r>
            <a:br>
              <a:rPr lang="en-NL" dirty="0"/>
            </a:br>
            <a:br>
              <a:rPr lang="en-NL" dirty="0"/>
            </a:br>
            <a:br>
              <a:rPr lang="en-NL" dirty="0"/>
            </a:br>
            <a:br>
              <a:rPr lang="en-NL" dirty="0"/>
            </a:br>
            <a:endParaRPr lang="nl-NL" dirty="0"/>
          </a:p>
        </p:txBody>
      </p:sp>
      <p:sp>
        <p:nvSpPr>
          <p:cNvPr id="36" name="Text Placeholder 20">
            <a:extLst>
              <a:ext uri="{FF2B5EF4-FFF2-40B4-BE49-F238E27FC236}">
                <a16:creationId xmlns:a16="http://schemas.microsoft.com/office/drawing/2014/main" id="{2036E1FB-7710-4F84-9459-CC3C9AB1DFE4}"/>
              </a:ext>
            </a:extLst>
          </p:cNvPr>
          <p:cNvSpPr>
            <a:spLocks noGrp="1"/>
          </p:cNvSpPr>
          <p:nvPr>
            <p:ph type="body" sz="quarter" idx="25"/>
          </p:nvPr>
        </p:nvSpPr>
        <p:spPr>
          <a:xfrm>
            <a:off x="507517" y="3428999"/>
            <a:ext cx="9188242" cy="2426423"/>
          </a:xfrm>
          <a:prstGeom prst="rect">
            <a:avLst/>
          </a:prstGeom>
        </p:spPr>
        <p:txBody>
          <a:bodyPr>
            <a:normAutofit/>
          </a:bodyPr>
          <a:lstStyle>
            <a:lvl1pPr marL="0" indent="0" algn="l">
              <a:buNone/>
              <a:defRPr sz="1200">
                <a:solidFill>
                  <a:srgbClr val="000000"/>
                </a:solidFill>
                <a:latin typeface="Montserrat" panose="00000500000000000000" pitchFamily="2" charset="0"/>
              </a:defRPr>
            </a:lvl1pPr>
          </a:lstStyle>
          <a:p>
            <a:pPr lvl="0"/>
            <a:r>
              <a:rPr lang="fr-FR"/>
              <a:t>Cliquez pour modifier les styles du texte du masque</a:t>
            </a:r>
          </a:p>
        </p:txBody>
      </p:sp>
    </p:spTree>
    <p:extLst>
      <p:ext uri="{BB962C8B-B14F-4D97-AF65-F5344CB8AC3E}">
        <p14:creationId xmlns:p14="http://schemas.microsoft.com/office/powerpoint/2010/main" val="19996621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circles with hightlight">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3AB2C97-AE85-490F-AD5D-C7F886D3B38F}"/>
              </a:ext>
            </a:extLst>
          </p:cNvPr>
          <p:cNvSpPr>
            <a:spLocks noGrp="1"/>
          </p:cNvSpPr>
          <p:nvPr>
            <p:ph type="title"/>
          </p:nvPr>
        </p:nvSpPr>
        <p:spPr bwMode="invGray">
          <a:xfrm>
            <a:off x="316800" y="471915"/>
            <a:ext cx="11484000" cy="343237"/>
          </a:xfrm>
          <a:prstGeom prst="rect">
            <a:avLst/>
          </a:prstGeom>
        </p:spPr>
        <p:txBody>
          <a:bodyPr anchor="t">
            <a:spAutoFit/>
          </a:bodyPr>
          <a:lstStyle>
            <a:lvl1pPr>
              <a:defRPr sz="2200">
                <a:latin typeface="Montserrat Bold" panose="00000800000000000000" pitchFamily="2" charset="0"/>
              </a:defRPr>
            </a:lvl1pPr>
          </a:lstStyle>
          <a:p>
            <a:r>
              <a:rPr lang="fr-FR"/>
              <a:t>Modifiez le style du titre</a:t>
            </a:r>
            <a:endParaRPr lang="en-US" dirty="0"/>
          </a:p>
        </p:txBody>
      </p:sp>
      <p:sp>
        <p:nvSpPr>
          <p:cNvPr id="16" name="Text Placeholder 4">
            <a:extLst>
              <a:ext uri="{FF2B5EF4-FFF2-40B4-BE49-F238E27FC236}">
                <a16:creationId xmlns:a16="http://schemas.microsoft.com/office/drawing/2014/main" id="{3E380AB4-E463-44B5-BF13-CB409ADD4E3F}"/>
              </a:ext>
            </a:extLst>
          </p:cNvPr>
          <p:cNvSpPr>
            <a:spLocks noGrp="1"/>
          </p:cNvSpPr>
          <p:nvPr>
            <p:ph type="body" sz="quarter" idx="10"/>
          </p:nvPr>
        </p:nvSpPr>
        <p:spPr bwMode="invGray">
          <a:xfrm>
            <a:off x="316800" y="830931"/>
            <a:ext cx="11484000" cy="338554"/>
          </a:xfrm>
          <a:prstGeom prst="rect">
            <a:avLst/>
          </a:prstGeom>
        </p:spPr>
        <p:txBody>
          <a:bodyPr>
            <a:spAutoFit/>
          </a:bodyPr>
          <a:lstStyle>
            <a:lvl1pPr marL="0" indent="0">
              <a:buNone/>
              <a:defRPr sz="1600">
                <a:solidFill>
                  <a:srgbClr val="2D2D2D"/>
                </a:solidFill>
                <a:latin typeface="Montserrat SemiBold" pitchFamily="2" charset="0"/>
              </a:defRPr>
            </a:lvl1pPr>
          </a:lstStyle>
          <a:p>
            <a:pPr lvl="0"/>
            <a:r>
              <a:rPr lang="fr-FR"/>
              <a:t>Cliquez pour modifier les styles du texte du masque</a:t>
            </a:r>
          </a:p>
        </p:txBody>
      </p:sp>
      <p:sp>
        <p:nvSpPr>
          <p:cNvPr id="20" name="Oval 19">
            <a:extLst>
              <a:ext uri="{FF2B5EF4-FFF2-40B4-BE49-F238E27FC236}">
                <a16:creationId xmlns:a16="http://schemas.microsoft.com/office/drawing/2014/main" id="{AF3D8963-5580-4C5D-83BD-9F4EE3E85093}"/>
              </a:ext>
            </a:extLst>
          </p:cNvPr>
          <p:cNvSpPr/>
          <p:nvPr/>
        </p:nvSpPr>
        <p:spPr>
          <a:xfrm>
            <a:off x="727826" y="1481550"/>
            <a:ext cx="2160000" cy="2160000"/>
          </a:xfrm>
          <a:prstGeom prst="ellipse">
            <a:avLst/>
          </a:prstGeom>
          <a:solidFill>
            <a:srgbClr val="EC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6" name="Text Placeholder 4">
            <a:extLst>
              <a:ext uri="{FF2B5EF4-FFF2-40B4-BE49-F238E27FC236}">
                <a16:creationId xmlns:a16="http://schemas.microsoft.com/office/drawing/2014/main" id="{239C0297-1567-40AA-90D6-CB03A2A553DC}"/>
              </a:ext>
            </a:extLst>
          </p:cNvPr>
          <p:cNvSpPr>
            <a:spLocks noGrp="1"/>
          </p:cNvSpPr>
          <p:nvPr userDrawn="1">
            <p:ph type="body" sz="quarter" idx="42"/>
          </p:nvPr>
        </p:nvSpPr>
        <p:spPr bwMode="invGray">
          <a:xfrm>
            <a:off x="939567" y="1915598"/>
            <a:ext cx="1764148" cy="1291904"/>
          </a:xfrm>
          <a:prstGeom prst="rect">
            <a:avLst/>
          </a:prstGeom>
        </p:spPr>
        <p:txBody>
          <a:bodyPr anchor="ctr">
            <a:normAutofit/>
          </a:bodyPr>
          <a:lstStyle>
            <a:lvl1pPr marL="0" indent="0" algn="ctr">
              <a:buNone/>
              <a:defRPr sz="1400">
                <a:solidFill>
                  <a:srgbClr val="000000"/>
                </a:solidFill>
                <a:latin typeface="Montserrat SemiBold" pitchFamily="2" charset="0"/>
              </a:defRPr>
            </a:lvl1pPr>
          </a:lstStyle>
          <a:p>
            <a:pPr lvl="0"/>
            <a:r>
              <a:rPr lang="fr-FR"/>
              <a:t>Cliquez pour modifier les styles du texte du masque</a:t>
            </a:r>
          </a:p>
        </p:txBody>
      </p:sp>
      <p:sp>
        <p:nvSpPr>
          <p:cNvPr id="37" name="Text Placeholder 4">
            <a:extLst>
              <a:ext uri="{FF2B5EF4-FFF2-40B4-BE49-F238E27FC236}">
                <a16:creationId xmlns:a16="http://schemas.microsoft.com/office/drawing/2014/main" id="{76D94888-A371-4384-8376-ED2A72F15754}"/>
              </a:ext>
            </a:extLst>
          </p:cNvPr>
          <p:cNvSpPr>
            <a:spLocks noGrp="1"/>
          </p:cNvSpPr>
          <p:nvPr userDrawn="1">
            <p:ph type="body" sz="quarter" idx="48"/>
          </p:nvPr>
        </p:nvSpPr>
        <p:spPr bwMode="invGray">
          <a:xfrm>
            <a:off x="727827" y="3884102"/>
            <a:ext cx="2160000" cy="1989479"/>
          </a:xfrm>
          <a:prstGeom prst="rect">
            <a:avLst/>
          </a:prstGeom>
        </p:spPr>
        <p:txBody>
          <a:bodyPr>
            <a:normAutofit/>
          </a:bodyPr>
          <a:lstStyle>
            <a:lvl1pPr marL="0" indent="0">
              <a:buNone/>
              <a:defRPr sz="1200">
                <a:solidFill>
                  <a:srgbClr val="000000"/>
                </a:solidFill>
                <a:latin typeface="Montserrat Regular" panose="00000500000000000000" pitchFamily="2" charset="0"/>
              </a:defRPr>
            </a:lvl1pPr>
          </a:lstStyle>
          <a:p>
            <a:pPr lvl="0"/>
            <a:r>
              <a:rPr lang="fr-FR"/>
              <a:t>Cliquez pour modifier les styles du texte du masque</a:t>
            </a:r>
          </a:p>
        </p:txBody>
      </p:sp>
      <p:sp>
        <p:nvSpPr>
          <p:cNvPr id="41" name="Text Placeholder 4">
            <a:extLst>
              <a:ext uri="{FF2B5EF4-FFF2-40B4-BE49-F238E27FC236}">
                <a16:creationId xmlns:a16="http://schemas.microsoft.com/office/drawing/2014/main" id="{D62F8185-7100-4AB7-8700-7B9AB5C5C762}"/>
              </a:ext>
            </a:extLst>
          </p:cNvPr>
          <p:cNvSpPr>
            <a:spLocks noGrp="1"/>
          </p:cNvSpPr>
          <p:nvPr userDrawn="1">
            <p:ph type="body" sz="quarter" idx="50"/>
          </p:nvPr>
        </p:nvSpPr>
        <p:spPr bwMode="invGray">
          <a:xfrm>
            <a:off x="3564704" y="3884102"/>
            <a:ext cx="2160000" cy="1989479"/>
          </a:xfrm>
          <a:prstGeom prst="rect">
            <a:avLst/>
          </a:prstGeom>
        </p:spPr>
        <p:txBody>
          <a:bodyPr>
            <a:normAutofit/>
          </a:bodyPr>
          <a:lstStyle>
            <a:lvl1pPr marL="0" indent="0">
              <a:buNone/>
              <a:defRPr sz="1200">
                <a:solidFill>
                  <a:srgbClr val="000000"/>
                </a:solidFill>
                <a:latin typeface="Montserrat Regular" panose="00000500000000000000" pitchFamily="2" charset="0"/>
              </a:defRPr>
            </a:lvl1pPr>
          </a:lstStyle>
          <a:p>
            <a:pPr lvl="0"/>
            <a:r>
              <a:rPr lang="fr-FR"/>
              <a:t>Cliquez pour modifier les styles du texte du masque</a:t>
            </a:r>
          </a:p>
        </p:txBody>
      </p:sp>
      <p:sp>
        <p:nvSpPr>
          <p:cNvPr id="47" name="Text Placeholder 4">
            <a:extLst>
              <a:ext uri="{FF2B5EF4-FFF2-40B4-BE49-F238E27FC236}">
                <a16:creationId xmlns:a16="http://schemas.microsoft.com/office/drawing/2014/main" id="{BF938847-A46F-4040-B617-CA0FDAC75981}"/>
              </a:ext>
            </a:extLst>
          </p:cNvPr>
          <p:cNvSpPr>
            <a:spLocks noGrp="1"/>
          </p:cNvSpPr>
          <p:nvPr userDrawn="1">
            <p:ph type="body" sz="quarter" idx="52"/>
          </p:nvPr>
        </p:nvSpPr>
        <p:spPr bwMode="invGray">
          <a:xfrm>
            <a:off x="6463186" y="3884102"/>
            <a:ext cx="2160000" cy="1989479"/>
          </a:xfrm>
          <a:prstGeom prst="rect">
            <a:avLst/>
          </a:prstGeom>
        </p:spPr>
        <p:txBody>
          <a:bodyPr>
            <a:normAutofit/>
          </a:bodyPr>
          <a:lstStyle>
            <a:lvl1pPr marL="0" indent="0">
              <a:buNone/>
              <a:defRPr sz="1200">
                <a:solidFill>
                  <a:srgbClr val="000000"/>
                </a:solidFill>
                <a:latin typeface="Montserrat Regular" panose="00000500000000000000" pitchFamily="2" charset="0"/>
              </a:defRPr>
            </a:lvl1pPr>
          </a:lstStyle>
          <a:p>
            <a:pPr lvl="0"/>
            <a:r>
              <a:rPr lang="fr-FR"/>
              <a:t>Cliquez pour modifier les styles du texte du masque</a:t>
            </a:r>
          </a:p>
        </p:txBody>
      </p:sp>
      <p:sp>
        <p:nvSpPr>
          <p:cNvPr id="54" name="Text Placeholder 4">
            <a:extLst>
              <a:ext uri="{FF2B5EF4-FFF2-40B4-BE49-F238E27FC236}">
                <a16:creationId xmlns:a16="http://schemas.microsoft.com/office/drawing/2014/main" id="{0D2F8A3C-F63E-4F2C-9C20-DCFE48617FE5}"/>
              </a:ext>
            </a:extLst>
          </p:cNvPr>
          <p:cNvSpPr>
            <a:spLocks noGrp="1"/>
          </p:cNvSpPr>
          <p:nvPr userDrawn="1">
            <p:ph type="body" sz="quarter" idx="54"/>
          </p:nvPr>
        </p:nvSpPr>
        <p:spPr bwMode="invGray">
          <a:xfrm>
            <a:off x="9361669" y="3884102"/>
            <a:ext cx="2160000" cy="1989479"/>
          </a:xfrm>
          <a:prstGeom prst="rect">
            <a:avLst/>
          </a:prstGeom>
        </p:spPr>
        <p:txBody>
          <a:bodyPr>
            <a:normAutofit/>
          </a:bodyPr>
          <a:lstStyle>
            <a:lvl1pPr marL="0" indent="0">
              <a:buNone/>
              <a:defRPr sz="1200">
                <a:solidFill>
                  <a:srgbClr val="000000"/>
                </a:solidFill>
                <a:latin typeface="Montserrat Regular" panose="00000500000000000000" pitchFamily="2" charset="0"/>
              </a:defRPr>
            </a:lvl1pPr>
          </a:lstStyle>
          <a:p>
            <a:pPr lvl="0"/>
            <a:r>
              <a:rPr lang="fr-FR"/>
              <a:t>Cliquez pour modifier les styles du texte du masque</a:t>
            </a:r>
          </a:p>
        </p:txBody>
      </p:sp>
      <p:sp>
        <p:nvSpPr>
          <p:cNvPr id="24" name="Oval 23">
            <a:extLst>
              <a:ext uri="{FF2B5EF4-FFF2-40B4-BE49-F238E27FC236}">
                <a16:creationId xmlns:a16="http://schemas.microsoft.com/office/drawing/2014/main" id="{287C6481-0ED3-49FF-ADEF-DF9A6101CF3F}"/>
              </a:ext>
            </a:extLst>
          </p:cNvPr>
          <p:cNvSpPr/>
          <p:nvPr userDrawn="1"/>
        </p:nvSpPr>
        <p:spPr>
          <a:xfrm>
            <a:off x="3564703" y="1481550"/>
            <a:ext cx="2160000" cy="2160000"/>
          </a:xfrm>
          <a:prstGeom prst="ellipse">
            <a:avLst/>
          </a:prstGeom>
          <a:solidFill>
            <a:srgbClr val="EC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5" name="Oval 24">
            <a:extLst>
              <a:ext uri="{FF2B5EF4-FFF2-40B4-BE49-F238E27FC236}">
                <a16:creationId xmlns:a16="http://schemas.microsoft.com/office/drawing/2014/main" id="{0DF03BF8-9606-472E-9E21-26E6D18548B6}"/>
              </a:ext>
            </a:extLst>
          </p:cNvPr>
          <p:cNvSpPr/>
          <p:nvPr userDrawn="1"/>
        </p:nvSpPr>
        <p:spPr>
          <a:xfrm>
            <a:off x="6463186" y="1481550"/>
            <a:ext cx="2160000" cy="2160000"/>
          </a:xfrm>
          <a:prstGeom prst="ellipse">
            <a:avLst/>
          </a:prstGeom>
          <a:solidFill>
            <a:srgbClr val="EC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Oval 25">
            <a:extLst>
              <a:ext uri="{FF2B5EF4-FFF2-40B4-BE49-F238E27FC236}">
                <a16:creationId xmlns:a16="http://schemas.microsoft.com/office/drawing/2014/main" id="{C5C88E66-6B8E-44CF-85CF-949AA8FFCC5B}"/>
              </a:ext>
            </a:extLst>
          </p:cNvPr>
          <p:cNvSpPr/>
          <p:nvPr userDrawn="1"/>
        </p:nvSpPr>
        <p:spPr>
          <a:xfrm>
            <a:off x="9361669" y="1481550"/>
            <a:ext cx="2160000" cy="2160000"/>
          </a:xfrm>
          <a:prstGeom prst="ellipse">
            <a:avLst/>
          </a:prstGeom>
          <a:solidFill>
            <a:srgbClr val="FF6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7" name="Text Placeholder 4">
            <a:extLst>
              <a:ext uri="{FF2B5EF4-FFF2-40B4-BE49-F238E27FC236}">
                <a16:creationId xmlns:a16="http://schemas.microsoft.com/office/drawing/2014/main" id="{2A3174F6-D1C7-4E9C-B759-7D978E426553}"/>
              </a:ext>
            </a:extLst>
          </p:cNvPr>
          <p:cNvSpPr>
            <a:spLocks noGrp="1"/>
          </p:cNvSpPr>
          <p:nvPr>
            <p:ph type="body" sz="quarter" idx="55"/>
          </p:nvPr>
        </p:nvSpPr>
        <p:spPr bwMode="invGray">
          <a:xfrm>
            <a:off x="3775873" y="1915598"/>
            <a:ext cx="1764148" cy="1291904"/>
          </a:xfrm>
          <a:prstGeom prst="rect">
            <a:avLst/>
          </a:prstGeom>
        </p:spPr>
        <p:txBody>
          <a:bodyPr anchor="ctr">
            <a:normAutofit/>
          </a:bodyPr>
          <a:lstStyle>
            <a:lvl1pPr marL="0" indent="0" algn="ctr">
              <a:buNone/>
              <a:defRPr sz="1400">
                <a:solidFill>
                  <a:srgbClr val="000000"/>
                </a:solidFill>
                <a:latin typeface="Montserrat SemiBold" pitchFamily="2" charset="0"/>
              </a:defRPr>
            </a:lvl1pPr>
          </a:lstStyle>
          <a:p>
            <a:pPr lvl="0"/>
            <a:r>
              <a:rPr lang="fr-FR"/>
              <a:t>Cliquez pour modifier les styles du texte du masque</a:t>
            </a:r>
          </a:p>
        </p:txBody>
      </p:sp>
      <p:sp>
        <p:nvSpPr>
          <p:cNvPr id="28" name="Text Placeholder 4">
            <a:extLst>
              <a:ext uri="{FF2B5EF4-FFF2-40B4-BE49-F238E27FC236}">
                <a16:creationId xmlns:a16="http://schemas.microsoft.com/office/drawing/2014/main" id="{2F6FC99F-5A17-427C-AED6-461BAD458AEF}"/>
              </a:ext>
            </a:extLst>
          </p:cNvPr>
          <p:cNvSpPr>
            <a:spLocks noGrp="1"/>
          </p:cNvSpPr>
          <p:nvPr>
            <p:ph type="body" sz="quarter" idx="56"/>
          </p:nvPr>
        </p:nvSpPr>
        <p:spPr bwMode="invGray">
          <a:xfrm>
            <a:off x="6661112" y="1915598"/>
            <a:ext cx="1764148" cy="1291904"/>
          </a:xfrm>
          <a:prstGeom prst="rect">
            <a:avLst/>
          </a:prstGeom>
        </p:spPr>
        <p:txBody>
          <a:bodyPr anchor="ctr">
            <a:normAutofit/>
          </a:bodyPr>
          <a:lstStyle>
            <a:lvl1pPr marL="0" indent="0" algn="ctr">
              <a:buNone/>
              <a:defRPr sz="1400">
                <a:solidFill>
                  <a:srgbClr val="000000"/>
                </a:solidFill>
                <a:latin typeface="Montserrat SemiBold" pitchFamily="2" charset="0"/>
              </a:defRPr>
            </a:lvl1pPr>
          </a:lstStyle>
          <a:p>
            <a:pPr lvl="0"/>
            <a:r>
              <a:rPr lang="fr-FR"/>
              <a:t>Cliquez pour modifier les styles du texte du masque</a:t>
            </a:r>
          </a:p>
        </p:txBody>
      </p:sp>
      <p:sp>
        <p:nvSpPr>
          <p:cNvPr id="29" name="Text Placeholder 4">
            <a:extLst>
              <a:ext uri="{FF2B5EF4-FFF2-40B4-BE49-F238E27FC236}">
                <a16:creationId xmlns:a16="http://schemas.microsoft.com/office/drawing/2014/main" id="{347DC7F7-85E1-456D-B752-BFECF1A2960E}"/>
              </a:ext>
            </a:extLst>
          </p:cNvPr>
          <p:cNvSpPr>
            <a:spLocks noGrp="1"/>
          </p:cNvSpPr>
          <p:nvPr>
            <p:ph type="body" sz="quarter" idx="57"/>
          </p:nvPr>
        </p:nvSpPr>
        <p:spPr bwMode="invGray">
          <a:xfrm>
            <a:off x="9559595" y="1915598"/>
            <a:ext cx="1764148" cy="1291904"/>
          </a:xfrm>
          <a:prstGeom prst="rect">
            <a:avLst/>
          </a:prstGeom>
        </p:spPr>
        <p:txBody>
          <a:bodyPr anchor="ctr">
            <a:normAutofit/>
          </a:bodyPr>
          <a:lstStyle>
            <a:lvl1pPr marL="0" indent="0" algn="ctr">
              <a:buNone/>
              <a:defRPr sz="1400">
                <a:solidFill>
                  <a:srgbClr val="000000"/>
                </a:solidFill>
                <a:latin typeface="Montserrat SemiBold" pitchFamily="2" charset="0"/>
              </a:defRPr>
            </a:lvl1pPr>
          </a:lstStyle>
          <a:p>
            <a:pPr lvl="0"/>
            <a:r>
              <a:rPr lang="fr-FR"/>
              <a:t>Cliquez pour modifier les styles du texte du masque</a:t>
            </a:r>
          </a:p>
        </p:txBody>
      </p:sp>
      <p:sp>
        <p:nvSpPr>
          <p:cNvPr id="30" name="Text Placeholder 4">
            <a:extLst>
              <a:ext uri="{FF2B5EF4-FFF2-40B4-BE49-F238E27FC236}">
                <a16:creationId xmlns:a16="http://schemas.microsoft.com/office/drawing/2014/main" id="{7A0BB3E2-7BA1-4789-A4A6-6EFF562664A7}"/>
              </a:ext>
            </a:extLst>
          </p:cNvPr>
          <p:cNvSpPr>
            <a:spLocks noGrp="1"/>
          </p:cNvSpPr>
          <p:nvPr>
            <p:ph type="body" sz="quarter" idx="58" hasCustomPrompt="1"/>
          </p:nvPr>
        </p:nvSpPr>
        <p:spPr bwMode="invGray">
          <a:xfrm>
            <a:off x="2975221" y="2331768"/>
            <a:ext cx="502086" cy="459564"/>
          </a:xfrm>
          <a:prstGeom prst="rect">
            <a:avLst/>
          </a:prstGeom>
        </p:spPr>
        <p:txBody>
          <a:bodyPr anchor="ctr">
            <a:normAutofit/>
          </a:bodyPr>
          <a:lstStyle>
            <a:lvl1pPr marL="0" indent="0" algn="ctr">
              <a:buNone/>
              <a:defRPr sz="2400">
                <a:solidFill>
                  <a:schemeClr val="tx1"/>
                </a:solidFill>
                <a:latin typeface="Montserrat SemiBold" pitchFamily="2" charset="0"/>
                <a:sym typeface="Wingdings" panose="05000000000000000000" pitchFamily="2" charset="2"/>
              </a:defRPr>
            </a:lvl1pPr>
          </a:lstStyle>
          <a:p>
            <a:pPr lvl="0"/>
            <a:r>
              <a:rPr lang="en-NL" dirty="0"/>
              <a:t></a:t>
            </a:r>
            <a:endParaRPr lang="en-US" dirty="0"/>
          </a:p>
        </p:txBody>
      </p:sp>
      <p:sp>
        <p:nvSpPr>
          <p:cNvPr id="31" name="Text Placeholder 4">
            <a:extLst>
              <a:ext uri="{FF2B5EF4-FFF2-40B4-BE49-F238E27FC236}">
                <a16:creationId xmlns:a16="http://schemas.microsoft.com/office/drawing/2014/main" id="{06BC21B3-F035-4282-BB79-3822948CABA3}"/>
              </a:ext>
            </a:extLst>
          </p:cNvPr>
          <p:cNvSpPr>
            <a:spLocks noGrp="1"/>
          </p:cNvSpPr>
          <p:nvPr>
            <p:ph type="body" sz="quarter" idx="59" hasCustomPrompt="1"/>
          </p:nvPr>
        </p:nvSpPr>
        <p:spPr bwMode="invGray">
          <a:xfrm>
            <a:off x="5842901" y="2331768"/>
            <a:ext cx="502086" cy="459564"/>
          </a:xfrm>
          <a:prstGeom prst="rect">
            <a:avLst/>
          </a:prstGeom>
        </p:spPr>
        <p:txBody>
          <a:bodyPr anchor="ctr">
            <a:normAutofit/>
          </a:bodyPr>
          <a:lstStyle>
            <a:lvl1pPr marL="0" indent="0" algn="ctr">
              <a:buNone/>
              <a:defRPr sz="2400">
                <a:solidFill>
                  <a:schemeClr val="tx1"/>
                </a:solidFill>
                <a:latin typeface="Montserrat SemiBold" pitchFamily="2" charset="0"/>
                <a:sym typeface="Wingdings" panose="05000000000000000000" pitchFamily="2" charset="2"/>
              </a:defRPr>
            </a:lvl1pPr>
          </a:lstStyle>
          <a:p>
            <a:pPr lvl="0"/>
            <a:r>
              <a:rPr lang="en-NL" dirty="0"/>
              <a:t></a:t>
            </a:r>
            <a:endParaRPr lang="en-US" dirty="0"/>
          </a:p>
        </p:txBody>
      </p:sp>
      <p:sp>
        <p:nvSpPr>
          <p:cNvPr id="32" name="Text Placeholder 4">
            <a:extLst>
              <a:ext uri="{FF2B5EF4-FFF2-40B4-BE49-F238E27FC236}">
                <a16:creationId xmlns:a16="http://schemas.microsoft.com/office/drawing/2014/main" id="{9E0633CC-D902-4913-A17B-900CE3FB9FD6}"/>
              </a:ext>
            </a:extLst>
          </p:cNvPr>
          <p:cNvSpPr>
            <a:spLocks noGrp="1"/>
          </p:cNvSpPr>
          <p:nvPr>
            <p:ph type="body" sz="quarter" idx="60" hasCustomPrompt="1"/>
          </p:nvPr>
        </p:nvSpPr>
        <p:spPr bwMode="invGray">
          <a:xfrm>
            <a:off x="8741384" y="2331768"/>
            <a:ext cx="502086" cy="459564"/>
          </a:xfrm>
          <a:prstGeom prst="rect">
            <a:avLst/>
          </a:prstGeom>
        </p:spPr>
        <p:txBody>
          <a:bodyPr anchor="ctr">
            <a:normAutofit/>
          </a:bodyPr>
          <a:lstStyle>
            <a:lvl1pPr marL="0" indent="0" algn="ctr">
              <a:buNone/>
              <a:defRPr sz="2400">
                <a:solidFill>
                  <a:schemeClr val="tx1"/>
                </a:solidFill>
                <a:latin typeface="Montserrat SemiBold" pitchFamily="2" charset="0"/>
                <a:sym typeface="Wingdings" panose="05000000000000000000" pitchFamily="2" charset="2"/>
              </a:defRPr>
            </a:lvl1pPr>
          </a:lstStyle>
          <a:p>
            <a:pPr lvl="0"/>
            <a:r>
              <a:rPr lang="en-NL" dirty="0"/>
              <a:t></a:t>
            </a:r>
            <a:endParaRPr lang="en-US" dirty="0"/>
          </a:p>
        </p:txBody>
      </p:sp>
    </p:spTree>
    <p:extLst>
      <p:ext uri="{BB962C8B-B14F-4D97-AF65-F5344CB8AC3E}">
        <p14:creationId xmlns:p14="http://schemas.microsoft.com/office/powerpoint/2010/main" val="5859268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ircles horizontal">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3AB2C97-AE85-490F-AD5D-C7F886D3B38F}"/>
              </a:ext>
            </a:extLst>
          </p:cNvPr>
          <p:cNvSpPr>
            <a:spLocks noGrp="1"/>
          </p:cNvSpPr>
          <p:nvPr>
            <p:ph type="title"/>
          </p:nvPr>
        </p:nvSpPr>
        <p:spPr bwMode="invGray">
          <a:xfrm>
            <a:off x="316800" y="471915"/>
            <a:ext cx="11484000" cy="343237"/>
          </a:xfrm>
          <a:prstGeom prst="rect">
            <a:avLst/>
          </a:prstGeom>
        </p:spPr>
        <p:txBody>
          <a:bodyPr anchor="t">
            <a:spAutoFit/>
          </a:bodyPr>
          <a:lstStyle>
            <a:lvl1pPr>
              <a:defRPr sz="2200">
                <a:latin typeface="Montserrat Bold" panose="00000800000000000000" pitchFamily="2" charset="0"/>
              </a:defRPr>
            </a:lvl1pPr>
          </a:lstStyle>
          <a:p>
            <a:r>
              <a:rPr lang="fr-FR"/>
              <a:t>Modifiez le style du titre</a:t>
            </a:r>
            <a:endParaRPr lang="en-US" dirty="0"/>
          </a:p>
        </p:txBody>
      </p:sp>
      <p:sp>
        <p:nvSpPr>
          <p:cNvPr id="16" name="Text Placeholder 4">
            <a:extLst>
              <a:ext uri="{FF2B5EF4-FFF2-40B4-BE49-F238E27FC236}">
                <a16:creationId xmlns:a16="http://schemas.microsoft.com/office/drawing/2014/main" id="{3E380AB4-E463-44B5-BF13-CB409ADD4E3F}"/>
              </a:ext>
            </a:extLst>
          </p:cNvPr>
          <p:cNvSpPr>
            <a:spLocks noGrp="1"/>
          </p:cNvSpPr>
          <p:nvPr>
            <p:ph type="body" sz="quarter" idx="10"/>
          </p:nvPr>
        </p:nvSpPr>
        <p:spPr bwMode="invGray">
          <a:xfrm>
            <a:off x="316800" y="830931"/>
            <a:ext cx="11484000" cy="338554"/>
          </a:xfrm>
          <a:prstGeom prst="rect">
            <a:avLst/>
          </a:prstGeom>
        </p:spPr>
        <p:txBody>
          <a:bodyPr>
            <a:spAutoFit/>
          </a:bodyPr>
          <a:lstStyle>
            <a:lvl1pPr marL="0" indent="0">
              <a:buNone/>
              <a:defRPr sz="1600">
                <a:solidFill>
                  <a:srgbClr val="2D2D2D"/>
                </a:solidFill>
                <a:latin typeface="Montserrat SemiBold" pitchFamily="2" charset="0"/>
              </a:defRPr>
            </a:lvl1pPr>
          </a:lstStyle>
          <a:p>
            <a:pPr lvl="0"/>
            <a:r>
              <a:rPr lang="fr-FR"/>
              <a:t>Cliquez pour modifier les styles du texte du masque</a:t>
            </a:r>
          </a:p>
        </p:txBody>
      </p:sp>
      <p:sp>
        <p:nvSpPr>
          <p:cNvPr id="37" name="Text Placeholder 4">
            <a:extLst>
              <a:ext uri="{FF2B5EF4-FFF2-40B4-BE49-F238E27FC236}">
                <a16:creationId xmlns:a16="http://schemas.microsoft.com/office/drawing/2014/main" id="{76D94888-A371-4384-8376-ED2A72F15754}"/>
              </a:ext>
            </a:extLst>
          </p:cNvPr>
          <p:cNvSpPr>
            <a:spLocks noGrp="1"/>
          </p:cNvSpPr>
          <p:nvPr userDrawn="1">
            <p:ph type="body" sz="quarter" idx="48"/>
          </p:nvPr>
        </p:nvSpPr>
        <p:spPr bwMode="invGray">
          <a:xfrm>
            <a:off x="2279790" y="1347661"/>
            <a:ext cx="9508882" cy="1385786"/>
          </a:xfrm>
          <a:prstGeom prst="rect">
            <a:avLst/>
          </a:prstGeom>
        </p:spPr>
        <p:txBody>
          <a:bodyPr>
            <a:normAutofit/>
          </a:bodyPr>
          <a:lstStyle>
            <a:lvl1pPr marL="0" indent="0">
              <a:buNone/>
              <a:defRPr sz="1200">
                <a:solidFill>
                  <a:srgbClr val="2D2D2D"/>
                </a:solidFill>
                <a:latin typeface="Montserrat Regular" panose="00000500000000000000" pitchFamily="2" charset="0"/>
              </a:defRPr>
            </a:lvl1pPr>
          </a:lstStyle>
          <a:p>
            <a:pPr lvl="0"/>
            <a:r>
              <a:rPr lang="fr-FR"/>
              <a:t>Cliquez pour modifier les styles du texte du masque</a:t>
            </a:r>
          </a:p>
        </p:txBody>
      </p:sp>
      <p:sp>
        <p:nvSpPr>
          <p:cNvPr id="26" name="Oval 25">
            <a:extLst>
              <a:ext uri="{FF2B5EF4-FFF2-40B4-BE49-F238E27FC236}">
                <a16:creationId xmlns:a16="http://schemas.microsoft.com/office/drawing/2014/main" id="{C5C88E66-6B8E-44CF-85CF-949AA8FFCC5B}"/>
              </a:ext>
            </a:extLst>
          </p:cNvPr>
          <p:cNvSpPr/>
          <p:nvPr userDrawn="1"/>
        </p:nvSpPr>
        <p:spPr>
          <a:xfrm>
            <a:off x="417847" y="1347660"/>
            <a:ext cx="1385786" cy="1385786"/>
          </a:xfrm>
          <a:prstGeom prst="ellipse">
            <a:avLst/>
          </a:prstGeom>
          <a:solidFill>
            <a:srgbClr val="FF6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9" name="Text Placeholder 4">
            <a:extLst>
              <a:ext uri="{FF2B5EF4-FFF2-40B4-BE49-F238E27FC236}">
                <a16:creationId xmlns:a16="http://schemas.microsoft.com/office/drawing/2014/main" id="{347DC7F7-85E1-456D-B752-BFECF1A2960E}"/>
              </a:ext>
            </a:extLst>
          </p:cNvPr>
          <p:cNvSpPr>
            <a:spLocks noGrp="1"/>
          </p:cNvSpPr>
          <p:nvPr>
            <p:ph type="body" sz="quarter" idx="57"/>
          </p:nvPr>
        </p:nvSpPr>
        <p:spPr bwMode="invGray">
          <a:xfrm>
            <a:off x="557050" y="1669562"/>
            <a:ext cx="1103970" cy="780358"/>
          </a:xfrm>
          <a:prstGeom prst="rect">
            <a:avLst/>
          </a:prstGeom>
        </p:spPr>
        <p:txBody>
          <a:bodyPr anchor="ctr">
            <a:normAutofit/>
          </a:bodyPr>
          <a:lstStyle>
            <a:lvl1pPr marL="0" indent="0" algn="ctr">
              <a:buNone/>
              <a:defRPr sz="1400">
                <a:solidFill>
                  <a:schemeClr val="tx1"/>
                </a:solidFill>
                <a:latin typeface="Montserrat SemiBold" pitchFamily="2" charset="0"/>
              </a:defRPr>
            </a:lvl1pPr>
          </a:lstStyle>
          <a:p>
            <a:pPr lvl="0"/>
            <a:r>
              <a:rPr lang="fr-FR"/>
              <a:t>Cliquez pour modifier les styles du texte du masque</a:t>
            </a:r>
          </a:p>
        </p:txBody>
      </p:sp>
      <p:sp>
        <p:nvSpPr>
          <p:cNvPr id="23" name="Oval 22">
            <a:extLst>
              <a:ext uri="{FF2B5EF4-FFF2-40B4-BE49-F238E27FC236}">
                <a16:creationId xmlns:a16="http://schemas.microsoft.com/office/drawing/2014/main" id="{59A7601F-B392-4306-8ECD-E925556B0797}"/>
              </a:ext>
            </a:extLst>
          </p:cNvPr>
          <p:cNvSpPr/>
          <p:nvPr userDrawn="1"/>
        </p:nvSpPr>
        <p:spPr>
          <a:xfrm>
            <a:off x="417847" y="2936438"/>
            <a:ext cx="1385786" cy="1385786"/>
          </a:xfrm>
          <a:prstGeom prst="ellipse">
            <a:avLst/>
          </a:prstGeom>
          <a:solidFill>
            <a:srgbClr val="FF6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3" name="Text Placeholder 4">
            <a:extLst>
              <a:ext uri="{FF2B5EF4-FFF2-40B4-BE49-F238E27FC236}">
                <a16:creationId xmlns:a16="http://schemas.microsoft.com/office/drawing/2014/main" id="{24A23DF1-E7E1-4875-BC1D-65EDC9D7ECE1}"/>
              </a:ext>
            </a:extLst>
          </p:cNvPr>
          <p:cNvSpPr>
            <a:spLocks noGrp="1"/>
          </p:cNvSpPr>
          <p:nvPr>
            <p:ph type="body" sz="quarter" idx="58"/>
          </p:nvPr>
        </p:nvSpPr>
        <p:spPr bwMode="invGray">
          <a:xfrm>
            <a:off x="557050" y="3258340"/>
            <a:ext cx="1103970" cy="780358"/>
          </a:xfrm>
          <a:prstGeom prst="rect">
            <a:avLst/>
          </a:prstGeom>
        </p:spPr>
        <p:txBody>
          <a:bodyPr anchor="ctr">
            <a:normAutofit/>
          </a:bodyPr>
          <a:lstStyle>
            <a:lvl1pPr marL="0" indent="0" algn="ctr">
              <a:buNone/>
              <a:defRPr sz="1400">
                <a:solidFill>
                  <a:schemeClr val="tx1"/>
                </a:solidFill>
                <a:latin typeface="Montserrat SemiBold" pitchFamily="2" charset="0"/>
              </a:defRPr>
            </a:lvl1pPr>
          </a:lstStyle>
          <a:p>
            <a:pPr lvl="0"/>
            <a:r>
              <a:rPr lang="fr-FR"/>
              <a:t>Cliquez pour modifier les styles du texte du masque</a:t>
            </a:r>
          </a:p>
        </p:txBody>
      </p:sp>
      <p:sp>
        <p:nvSpPr>
          <p:cNvPr id="34" name="Oval 33">
            <a:extLst>
              <a:ext uri="{FF2B5EF4-FFF2-40B4-BE49-F238E27FC236}">
                <a16:creationId xmlns:a16="http://schemas.microsoft.com/office/drawing/2014/main" id="{2B9D9238-2B28-4FF0-8A62-94856DDF363B}"/>
              </a:ext>
            </a:extLst>
          </p:cNvPr>
          <p:cNvSpPr/>
          <p:nvPr userDrawn="1"/>
        </p:nvSpPr>
        <p:spPr>
          <a:xfrm>
            <a:off x="417847" y="4525216"/>
            <a:ext cx="1385786" cy="1385786"/>
          </a:xfrm>
          <a:prstGeom prst="ellipse">
            <a:avLst/>
          </a:prstGeom>
          <a:solidFill>
            <a:srgbClr val="FF6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5" name="Text Placeholder 4">
            <a:extLst>
              <a:ext uri="{FF2B5EF4-FFF2-40B4-BE49-F238E27FC236}">
                <a16:creationId xmlns:a16="http://schemas.microsoft.com/office/drawing/2014/main" id="{EC99944B-2516-4F0A-A4F6-CFB5AFA88B3A}"/>
              </a:ext>
            </a:extLst>
          </p:cNvPr>
          <p:cNvSpPr>
            <a:spLocks noGrp="1"/>
          </p:cNvSpPr>
          <p:nvPr>
            <p:ph type="body" sz="quarter" idx="59"/>
          </p:nvPr>
        </p:nvSpPr>
        <p:spPr bwMode="invGray">
          <a:xfrm>
            <a:off x="557050" y="4847118"/>
            <a:ext cx="1103970" cy="780358"/>
          </a:xfrm>
          <a:prstGeom prst="rect">
            <a:avLst/>
          </a:prstGeom>
        </p:spPr>
        <p:txBody>
          <a:bodyPr anchor="ctr">
            <a:normAutofit/>
          </a:bodyPr>
          <a:lstStyle>
            <a:lvl1pPr marL="0" indent="0" algn="ctr">
              <a:buNone/>
              <a:defRPr sz="1400">
                <a:solidFill>
                  <a:schemeClr val="tx1"/>
                </a:solidFill>
                <a:latin typeface="Montserrat SemiBold" pitchFamily="2" charset="0"/>
              </a:defRPr>
            </a:lvl1pPr>
          </a:lstStyle>
          <a:p>
            <a:pPr lvl="0"/>
            <a:r>
              <a:rPr lang="fr-FR"/>
              <a:t>Cliquez pour modifier les styles du texte du masque</a:t>
            </a:r>
          </a:p>
        </p:txBody>
      </p:sp>
      <p:sp>
        <p:nvSpPr>
          <p:cNvPr id="38" name="Text Placeholder 4">
            <a:extLst>
              <a:ext uri="{FF2B5EF4-FFF2-40B4-BE49-F238E27FC236}">
                <a16:creationId xmlns:a16="http://schemas.microsoft.com/office/drawing/2014/main" id="{DC396290-4E8F-4DF9-9DA2-0E13006E7F31}"/>
              </a:ext>
            </a:extLst>
          </p:cNvPr>
          <p:cNvSpPr>
            <a:spLocks noGrp="1"/>
          </p:cNvSpPr>
          <p:nvPr>
            <p:ph type="body" sz="quarter" idx="60"/>
          </p:nvPr>
        </p:nvSpPr>
        <p:spPr bwMode="invGray">
          <a:xfrm>
            <a:off x="2279790" y="2936438"/>
            <a:ext cx="9508882" cy="1385786"/>
          </a:xfrm>
          <a:prstGeom prst="rect">
            <a:avLst/>
          </a:prstGeom>
        </p:spPr>
        <p:txBody>
          <a:bodyPr>
            <a:normAutofit/>
          </a:bodyPr>
          <a:lstStyle>
            <a:lvl1pPr marL="0" indent="0">
              <a:buNone/>
              <a:defRPr sz="1200">
                <a:solidFill>
                  <a:srgbClr val="2D2D2D"/>
                </a:solidFill>
                <a:latin typeface="Montserrat Regular" panose="00000500000000000000" pitchFamily="2" charset="0"/>
              </a:defRPr>
            </a:lvl1pPr>
          </a:lstStyle>
          <a:p>
            <a:pPr lvl="0"/>
            <a:r>
              <a:rPr lang="fr-FR"/>
              <a:t>Cliquez pour modifier les styles du texte du masque</a:t>
            </a:r>
          </a:p>
        </p:txBody>
      </p:sp>
      <p:sp>
        <p:nvSpPr>
          <p:cNvPr id="39" name="Text Placeholder 4">
            <a:extLst>
              <a:ext uri="{FF2B5EF4-FFF2-40B4-BE49-F238E27FC236}">
                <a16:creationId xmlns:a16="http://schemas.microsoft.com/office/drawing/2014/main" id="{1DCD6FFA-2908-47A4-9EED-8F42FA9CF2D9}"/>
              </a:ext>
            </a:extLst>
          </p:cNvPr>
          <p:cNvSpPr>
            <a:spLocks noGrp="1"/>
          </p:cNvSpPr>
          <p:nvPr>
            <p:ph type="body" sz="quarter" idx="61"/>
          </p:nvPr>
        </p:nvSpPr>
        <p:spPr bwMode="invGray">
          <a:xfrm>
            <a:off x="2279790" y="4525215"/>
            <a:ext cx="9508882" cy="1385786"/>
          </a:xfrm>
          <a:prstGeom prst="rect">
            <a:avLst/>
          </a:prstGeom>
        </p:spPr>
        <p:txBody>
          <a:bodyPr>
            <a:normAutofit/>
          </a:bodyPr>
          <a:lstStyle>
            <a:lvl1pPr marL="0" indent="0">
              <a:buNone/>
              <a:defRPr sz="1200">
                <a:solidFill>
                  <a:srgbClr val="2D2D2D"/>
                </a:solidFill>
                <a:latin typeface="Montserrat Regular" panose="00000500000000000000" pitchFamily="2" charset="0"/>
              </a:defRPr>
            </a:lvl1pPr>
          </a:lstStyle>
          <a:p>
            <a:pPr lvl="0"/>
            <a:r>
              <a:rPr lang="fr-FR"/>
              <a:t>Cliquez pour modifier les styles du texte du masque</a:t>
            </a:r>
          </a:p>
        </p:txBody>
      </p:sp>
    </p:spTree>
    <p:extLst>
      <p:ext uri="{BB962C8B-B14F-4D97-AF65-F5344CB8AC3E}">
        <p14:creationId xmlns:p14="http://schemas.microsoft.com/office/powerpoint/2010/main" val="17203358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3AB2C97-AE85-490F-AD5D-C7F886D3B38F}"/>
              </a:ext>
            </a:extLst>
          </p:cNvPr>
          <p:cNvSpPr>
            <a:spLocks noGrp="1"/>
          </p:cNvSpPr>
          <p:nvPr>
            <p:ph type="title"/>
          </p:nvPr>
        </p:nvSpPr>
        <p:spPr bwMode="invGray">
          <a:xfrm>
            <a:off x="316799" y="471915"/>
            <a:ext cx="11484000" cy="343237"/>
          </a:xfrm>
          <a:prstGeom prst="rect">
            <a:avLst/>
          </a:prstGeom>
        </p:spPr>
        <p:txBody>
          <a:bodyPr anchor="t">
            <a:spAutoFit/>
          </a:bodyPr>
          <a:lstStyle>
            <a:lvl1pPr>
              <a:defRPr sz="2200">
                <a:latin typeface="Montserrat Bold" panose="00000800000000000000" pitchFamily="2" charset="0"/>
              </a:defRPr>
            </a:lvl1pPr>
          </a:lstStyle>
          <a:p>
            <a:r>
              <a:rPr lang="fr-FR"/>
              <a:t>Modifiez le style du titre</a:t>
            </a:r>
            <a:endParaRPr lang="en-US" dirty="0"/>
          </a:p>
        </p:txBody>
      </p:sp>
      <p:sp>
        <p:nvSpPr>
          <p:cNvPr id="16" name="Text Placeholder 4">
            <a:extLst>
              <a:ext uri="{FF2B5EF4-FFF2-40B4-BE49-F238E27FC236}">
                <a16:creationId xmlns:a16="http://schemas.microsoft.com/office/drawing/2014/main" id="{3E380AB4-E463-44B5-BF13-CB409ADD4E3F}"/>
              </a:ext>
            </a:extLst>
          </p:cNvPr>
          <p:cNvSpPr>
            <a:spLocks noGrp="1"/>
          </p:cNvSpPr>
          <p:nvPr>
            <p:ph type="body" sz="quarter" idx="10"/>
          </p:nvPr>
        </p:nvSpPr>
        <p:spPr bwMode="invGray">
          <a:xfrm>
            <a:off x="316799" y="830931"/>
            <a:ext cx="11484000" cy="338554"/>
          </a:xfrm>
          <a:prstGeom prst="rect">
            <a:avLst/>
          </a:prstGeom>
        </p:spPr>
        <p:txBody>
          <a:bodyPr>
            <a:spAutoFit/>
          </a:bodyPr>
          <a:lstStyle>
            <a:lvl1pPr marL="0" indent="0">
              <a:buNone/>
              <a:defRPr sz="1600">
                <a:solidFill>
                  <a:srgbClr val="2D2D2D"/>
                </a:solidFill>
                <a:latin typeface="Montserrat SemiBold" pitchFamily="2" charset="0"/>
              </a:defRPr>
            </a:lvl1pPr>
          </a:lstStyle>
          <a:p>
            <a:pPr lvl="0"/>
            <a:r>
              <a:rPr lang="fr-FR"/>
              <a:t>Cliquez pour modifier les styles du texte du masque</a:t>
            </a:r>
          </a:p>
        </p:txBody>
      </p:sp>
      <p:sp>
        <p:nvSpPr>
          <p:cNvPr id="28" name="Picture Placeholder 5">
            <a:extLst>
              <a:ext uri="{FF2B5EF4-FFF2-40B4-BE49-F238E27FC236}">
                <a16:creationId xmlns:a16="http://schemas.microsoft.com/office/drawing/2014/main" id="{27368E06-8E66-425C-8041-488A92DF4D82}"/>
              </a:ext>
            </a:extLst>
          </p:cNvPr>
          <p:cNvSpPr>
            <a:spLocks noGrp="1"/>
          </p:cNvSpPr>
          <p:nvPr>
            <p:ph type="pic" sz="quarter" idx="14" hasCustomPrompt="1"/>
          </p:nvPr>
        </p:nvSpPr>
        <p:spPr>
          <a:xfrm>
            <a:off x="9093756" y="1641049"/>
            <a:ext cx="2694915" cy="4146802"/>
          </a:xfrm>
          <a:prstGeom prst="roundRect">
            <a:avLst>
              <a:gd name="adj" fmla="val 1612"/>
            </a:avLst>
          </a:prstGeom>
        </p:spPr>
        <p:txBody>
          <a:bodyPr anchor="ctr">
            <a:normAutofit/>
          </a:bodyPr>
          <a:lstStyle>
            <a:lvl1pPr marL="0" indent="0" algn="ctr">
              <a:buNone/>
              <a:defRPr sz="1600">
                <a:latin typeface="Montserrat" panose="00000500000000000000" pitchFamily="2" charset="0"/>
              </a:defRPr>
            </a:lvl1pPr>
          </a:lstStyle>
          <a:p>
            <a:r>
              <a:rPr lang="en-NL" dirty="0"/>
              <a:t>Click here to add an image</a:t>
            </a:r>
          </a:p>
          <a:p>
            <a:endParaRPr lang="en-NL" dirty="0"/>
          </a:p>
          <a:p>
            <a:endParaRPr lang="en-NL" dirty="0"/>
          </a:p>
        </p:txBody>
      </p:sp>
      <p:sp>
        <p:nvSpPr>
          <p:cNvPr id="29" name="Rectangle: Rounded Corners 28">
            <a:extLst>
              <a:ext uri="{FF2B5EF4-FFF2-40B4-BE49-F238E27FC236}">
                <a16:creationId xmlns:a16="http://schemas.microsoft.com/office/drawing/2014/main" id="{8FA79DE3-D5C8-416C-96D7-B11C85C27DE5}"/>
              </a:ext>
            </a:extLst>
          </p:cNvPr>
          <p:cNvSpPr/>
          <p:nvPr userDrawn="1"/>
        </p:nvSpPr>
        <p:spPr>
          <a:xfrm>
            <a:off x="780797" y="1641049"/>
            <a:ext cx="7991413" cy="3021386"/>
          </a:xfrm>
          <a:prstGeom prst="roundRect">
            <a:avLst>
              <a:gd name="adj" fmla="val 4815"/>
            </a:avLst>
          </a:prstGeom>
          <a:solidFill>
            <a:srgbClr val="FF6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0" name="TextBox 29">
            <a:extLst>
              <a:ext uri="{FF2B5EF4-FFF2-40B4-BE49-F238E27FC236}">
                <a16:creationId xmlns:a16="http://schemas.microsoft.com/office/drawing/2014/main" id="{258A6315-20C5-4602-806F-A9FAD2BA25B0}"/>
              </a:ext>
            </a:extLst>
          </p:cNvPr>
          <p:cNvSpPr txBox="1"/>
          <p:nvPr userDrawn="1"/>
        </p:nvSpPr>
        <p:spPr>
          <a:xfrm>
            <a:off x="875664" y="1601365"/>
            <a:ext cx="653143" cy="1446550"/>
          </a:xfrm>
          <a:prstGeom prst="rect">
            <a:avLst/>
          </a:prstGeom>
          <a:noFill/>
        </p:spPr>
        <p:txBody>
          <a:bodyPr wrap="square" rtlCol="0">
            <a:spAutoFit/>
          </a:bodyPr>
          <a:lstStyle/>
          <a:p>
            <a:r>
              <a:rPr lang="en-NL" sz="8800" i="1" dirty="0">
                <a:solidFill>
                  <a:srgbClr val="2D2D2D"/>
                </a:solidFill>
                <a:latin typeface="Montserrat SemiBold" pitchFamily="2" charset="0"/>
              </a:rPr>
              <a:t>“</a:t>
            </a:r>
            <a:endParaRPr lang="nl-NL" sz="8800" i="1" dirty="0">
              <a:solidFill>
                <a:srgbClr val="2D2D2D"/>
              </a:solidFill>
              <a:latin typeface="Montserrat SemiBold" pitchFamily="2" charset="0"/>
            </a:endParaRPr>
          </a:p>
        </p:txBody>
      </p:sp>
      <p:sp>
        <p:nvSpPr>
          <p:cNvPr id="31" name="TextBox 30">
            <a:extLst>
              <a:ext uri="{FF2B5EF4-FFF2-40B4-BE49-F238E27FC236}">
                <a16:creationId xmlns:a16="http://schemas.microsoft.com/office/drawing/2014/main" id="{5E9D8150-EF26-4C53-AE98-C126E4C0EED7}"/>
              </a:ext>
            </a:extLst>
          </p:cNvPr>
          <p:cNvSpPr txBox="1"/>
          <p:nvPr userDrawn="1"/>
        </p:nvSpPr>
        <p:spPr>
          <a:xfrm>
            <a:off x="7953269" y="3770401"/>
            <a:ext cx="653143" cy="1446550"/>
          </a:xfrm>
          <a:prstGeom prst="rect">
            <a:avLst/>
          </a:prstGeom>
          <a:noFill/>
        </p:spPr>
        <p:txBody>
          <a:bodyPr wrap="square" rtlCol="0">
            <a:spAutoFit/>
          </a:bodyPr>
          <a:lstStyle/>
          <a:p>
            <a:r>
              <a:rPr lang="en-NL" sz="8800" i="1" dirty="0">
                <a:solidFill>
                  <a:srgbClr val="2D2D2D"/>
                </a:solidFill>
                <a:latin typeface="Montserrat SemiBold" pitchFamily="2" charset="0"/>
              </a:rPr>
              <a:t>”</a:t>
            </a:r>
            <a:endParaRPr lang="nl-NL" sz="8800" i="1" dirty="0">
              <a:solidFill>
                <a:srgbClr val="2D2D2D"/>
              </a:solidFill>
              <a:latin typeface="Montserrat SemiBold" pitchFamily="2" charset="0"/>
            </a:endParaRPr>
          </a:p>
        </p:txBody>
      </p:sp>
      <p:sp>
        <p:nvSpPr>
          <p:cNvPr id="36" name="Text Placeholder 4">
            <a:extLst>
              <a:ext uri="{FF2B5EF4-FFF2-40B4-BE49-F238E27FC236}">
                <a16:creationId xmlns:a16="http://schemas.microsoft.com/office/drawing/2014/main" id="{579CE8E9-A79A-4D25-83BE-9B8D0934AC97}"/>
              </a:ext>
            </a:extLst>
          </p:cNvPr>
          <p:cNvSpPr>
            <a:spLocks noGrp="1"/>
          </p:cNvSpPr>
          <p:nvPr>
            <p:ph type="body" sz="quarter" idx="57"/>
          </p:nvPr>
        </p:nvSpPr>
        <p:spPr bwMode="invGray">
          <a:xfrm>
            <a:off x="1807944" y="1881072"/>
            <a:ext cx="5937118" cy="2541340"/>
          </a:xfrm>
          <a:prstGeom prst="rect">
            <a:avLst/>
          </a:prstGeom>
        </p:spPr>
        <p:txBody>
          <a:bodyPr anchor="ctr">
            <a:normAutofit/>
          </a:bodyPr>
          <a:lstStyle>
            <a:lvl1pPr marL="0" indent="0" algn="ctr">
              <a:buNone/>
              <a:defRPr sz="1800" i="1">
                <a:solidFill>
                  <a:srgbClr val="2D2D2D"/>
                </a:solidFill>
                <a:latin typeface="Montserrat SemiBold" pitchFamily="2" charset="0"/>
              </a:defRPr>
            </a:lvl1pPr>
          </a:lstStyle>
          <a:p>
            <a:pPr lvl="0"/>
            <a:r>
              <a:rPr lang="fr-FR"/>
              <a:t>Cliquez pour modifier les styles du texte du masque</a:t>
            </a:r>
          </a:p>
        </p:txBody>
      </p:sp>
    </p:spTree>
    <p:extLst>
      <p:ext uri="{BB962C8B-B14F-4D97-AF65-F5344CB8AC3E}">
        <p14:creationId xmlns:p14="http://schemas.microsoft.com/office/powerpoint/2010/main" val="35235223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4EEB59C1-DBAE-B7DE-42D6-1DCE324A29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8791D0FA-6B99-42E5-B721-5BEB4B07EFF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93590" y="892407"/>
            <a:ext cx="1901614" cy="340326"/>
          </a:xfrm>
          <a:prstGeom prst="rect">
            <a:avLst/>
          </a:prstGeom>
        </p:spPr>
      </p:pic>
      <p:sp>
        <p:nvSpPr>
          <p:cNvPr id="2" name="Title 1">
            <a:extLst>
              <a:ext uri="{FF2B5EF4-FFF2-40B4-BE49-F238E27FC236}">
                <a16:creationId xmlns:a16="http://schemas.microsoft.com/office/drawing/2014/main" id="{A077BA4E-0064-451B-B04F-30179C0144FC}"/>
              </a:ext>
            </a:extLst>
          </p:cNvPr>
          <p:cNvSpPr>
            <a:spLocks noGrp="1"/>
          </p:cNvSpPr>
          <p:nvPr>
            <p:ph type="ctrTitle" hasCustomPrompt="1"/>
          </p:nvPr>
        </p:nvSpPr>
        <p:spPr>
          <a:xfrm>
            <a:off x="804016" y="2591220"/>
            <a:ext cx="9144000" cy="1137797"/>
          </a:xfrm>
          <a:prstGeom prst="rect">
            <a:avLst/>
          </a:prstGeom>
        </p:spPr>
        <p:txBody>
          <a:bodyPr anchor="b">
            <a:normAutofit/>
          </a:bodyPr>
          <a:lstStyle>
            <a:lvl1pPr algn="l">
              <a:lnSpc>
                <a:spcPct val="100000"/>
              </a:lnSpc>
              <a:defRPr sz="3800" spc="0">
                <a:solidFill>
                  <a:srgbClr val="000000"/>
                </a:solidFill>
                <a:latin typeface="Montserrat SemiBold" pitchFamily="2" charset="0"/>
              </a:defRPr>
            </a:lvl1pPr>
          </a:lstStyle>
          <a:p>
            <a:r>
              <a:rPr lang="en-NL" dirty="0"/>
              <a:t>Questions</a:t>
            </a:r>
            <a:endParaRPr lang="nl-NL" dirty="0"/>
          </a:p>
        </p:txBody>
      </p:sp>
    </p:spTree>
    <p:extLst>
      <p:ext uri="{BB962C8B-B14F-4D97-AF65-F5344CB8AC3E}">
        <p14:creationId xmlns:p14="http://schemas.microsoft.com/office/powerpoint/2010/main" val="462727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orange">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ADC064ED-B54A-0109-6D08-0E409F8DF7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 Placeholder 6">
            <a:extLst>
              <a:ext uri="{FF2B5EF4-FFF2-40B4-BE49-F238E27FC236}">
                <a16:creationId xmlns:a16="http://schemas.microsoft.com/office/drawing/2014/main" id="{4CB743F7-1E51-4231-BDBC-00E9E84244C3}"/>
              </a:ext>
            </a:extLst>
          </p:cNvPr>
          <p:cNvSpPr>
            <a:spLocks noGrp="1"/>
          </p:cNvSpPr>
          <p:nvPr>
            <p:ph type="body" sz="quarter" idx="10" hasCustomPrompt="1"/>
          </p:nvPr>
        </p:nvSpPr>
        <p:spPr bwMode="invGray">
          <a:xfrm>
            <a:off x="1594497" y="5227651"/>
            <a:ext cx="9154567" cy="1128699"/>
          </a:xfrm>
          <a:prstGeom prst="rect">
            <a:avLst/>
          </a:prstGeom>
        </p:spPr>
        <p:txBody>
          <a:bodyPr lIns="0" tIns="0" rIns="0" bIns="0">
            <a:normAutofit/>
          </a:bodyPr>
          <a:lstStyle>
            <a:lvl1pPr marL="0" indent="0">
              <a:buNone/>
              <a:defRPr sz="3400">
                <a:solidFill>
                  <a:srgbClr val="000000"/>
                </a:solidFill>
                <a:latin typeface="Montserrat SemiBold" pitchFamily="2" charset="0"/>
              </a:defRPr>
            </a:lvl1pPr>
          </a:lstStyle>
          <a:p>
            <a:pPr lvl="0"/>
            <a:r>
              <a:rPr lang="en-US" dirty="0"/>
              <a:t>&lt;Chapter </a:t>
            </a:r>
            <a:r>
              <a:rPr lang="en-NL" dirty="0"/>
              <a:t>t</a:t>
            </a:r>
            <a:r>
              <a:rPr lang="en-US" dirty="0"/>
              <a:t>itle&gt;</a:t>
            </a:r>
          </a:p>
        </p:txBody>
      </p:sp>
      <p:sp>
        <p:nvSpPr>
          <p:cNvPr id="6" name="Text Placeholder 6">
            <a:extLst>
              <a:ext uri="{FF2B5EF4-FFF2-40B4-BE49-F238E27FC236}">
                <a16:creationId xmlns:a16="http://schemas.microsoft.com/office/drawing/2014/main" id="{16BFB1D5-0A8B-432B-BC50-7C8FF108FF2F}"/>
              </a:ext>
            </a:extLst>
          </p:cNvPr>
          <p:cNvSpPr>
            <a:spLocks noGrp="1"/>
          </p:cNvSpPr>
          <p:nvPr>
            <p:ph type="body" sz="quarter" idx="16" hasCustomPrompt="1"/>
          </p:nvPr>
        </p:nvSpPr>
        <p:spPr bwMode="invGray">
          <a:xfrm>
            <a:off x="632332" y="5227651"/>
            <a:ext cx="711274" cy="523220"/>
          </a:xfrm>
          <a:prstGeom prst="rect">
            <a:avLst/>
          </a:prstGeom>
        </p:spPr>
        <p:txBody>
          <a:bodyPr wrap="square" lIns="0" tIns="0" rIns="0" bIns="0">
            <a:spAutoFit/>
          </a:bodyPr>
          <a:lstStyle>
            <a:lvl1pPr marL="0" indent="0" algn="r">
              <a:buNone/>
              <a:defRPr sz="3400">
                <a:solidFill>
                  <a:srgbClr val="000000"/>
                </a:solidFill>
                <a:latin typeface="Montserrat SemiBold" pitchFamily="2" charset="0"/>
              </a:defRPr>
            </a:lvl1pPr>
          </a:lstStyle>
          <a:p>
            <a:pPr lvl="0"/>
            <a:r>
              <a:rPr lang="en-US" dirty="0"/>
              <a:t>0#</a:t>
            </a:r>
          </a:p>
        </p:txBody>
      </p:sp>
      <p:pic>
        <p:nvPicPr>
          <p:cNvPr id="3" name="Graphic 2">
            <a:extLst>
              <a:ext uri="{FF2B5EF4-FFF2-40B4-BE49-F238E27FC236}">
                <a16:creationId xmlns:a16="http://schemas.microsoft.com/office/drawing/2014/main" id="{3C0398DE-CF0C-5012-2611-0B0EF667F9F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93590" y="892407"/>
            <a:ext cx="1901614" cy="340326"/>
          </a:xfrm>
          <a:prstGeom prst="rect">
            <a:avLst/>
          </a:prstGeom>
        </p:spPr>
      </p:pic>
    </p:spTree>
    <p:extLst>
      <p:ext uri="{BB962C8B-B14F-4D97-AF65-F5344CB8AC3E}">
        <p14:creationId xmlns:p14="http://schemas.microsoft.com/office/powerpoint/2010/main" val="21706343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id="{5DE32A2A-EB48-472D-6F63-FA7245303B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Graphic 12">
            <a:extLst>
              <a:ext uri="{FF2B5EF4-FFF2-40B4-BE49-F238E27FC236}">
                <a16:creationId xmlns:a16="http://schemas.microsoft.com/office/drawing/2014/main" id="{A53A17A6-5D4E-4132-A874-B1C2B83253F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93590" y="892407"/>
            <a:ext cx="1901614" cy="340326"/>
          </a:xfrm>
          <a:prstGeom prst="rect">
            <a:avLst/>
          </a:prstGeom>
        </p:spPr>
      </p:pic>
      <p:sp>
        <p:nvSpPr>
          <p:cNvPr id="2" name="Title 1">
            <a:extLst>
              <a:ext uri="{FF2B5EF4-FFF2-40B4-BE49-F238E27FC236}">
                <a16:creationId xmlns:a16="http://schemas.microsoft.com/office/drawing/2014/main" id="{1E00396B-D127-B118-DD47-0A376F2B4743}"/>
              </a:ext>
            </a:extLst>
          </p:cNvPr>
          <p:cNvSpPr>
            <a:spLocks noGrp="1"/>
          </p:cNvSpPr>
          <p:nvPr>
            <p:ph type="ctrTitle" hasCustomPrompt="1"/>
          </p:nvPr>
        </p:nvSpPr>
        <p:spPr>
          <a:xfrm>
            <a:off x="804016" y="2746861"/>
            <a:ext cx="3591339" cy="682140"/>
          </a:xfrm>
          <a:prstGeom prst="rect">
            <a:avLst/>
          </a:prstGeom>
        </p:spPr>
        <p:txBody>
          <a:bodyPr anchor="t">
            <a:normAutofit/>
          </a:bodyPr>
          <a:lstStyle>
            <a:lvl1pPr algn="l">
              <a:lnSpc>
                <a:spcPct val="100000"/>
              </a:lnSpc>
              <a:defRPr sz="3800" spc="0">
                <a:solidFill>
                  <a:schemeClr val="bg1"/>
                </a:solidFill>
                <a:latin typeface="Montserrat SemiBold" pitchFamily="2" charset="0"/>
              </a:defRPr>
            </a:lvl1pPr>
          </a:lstStyle>
          <a:p>
            <a:r>
              <a:rPr lang="en-NL" dirty="0"/>
              <a:t>Thank you!</a:t>
            </a:r>
            <a:endParaRPr lang="nl-NL" dirty="0"/>
          </a:p>
        </p:txBody>
      </p:sp>
      <p:sp>
        <p:nvSpPr>
          <p:cNvPr id="3" name="Subtitle 2">
            <a:extLst>
              <a:ext uri="{FF2B5EF4-FFF2-40B4-BE49-F238E27FC236}">
                <a16:creationId xmlns:a16="http://schemas.microsoft.com/office/drawing/2014/main" id="{72F4EE82-9623-C4DC-13DE-20F5E9831083}"/>
              </a:ext>
            </a:extLst>
          </p:cNvPr>
          <p:cNvSpPr>
            <a:spLocks noGrp="1"/>
          </p:cNvSpPr>
          <p:nvPr>
            <p:ph type="subTitle" idx="1" hasCustomPrompt="1"/>
          </p:nvPr>
        </p:nvSpPr>
        <p:spPr>
          <a:xfrm>
            <a:off x="804016" y="3905667"/>
            <a:ext cx="3388716" cy="192738"/>
          </a:xfrm>
          <a:prstGeom prst="rect">
            <a:avLst/>
          </a:prstGeom>
        </p:spPr>
        <p:txBody>
          <a:bodyPr anchor="ctr">
            <a:noAutofit/>
          </a:bodyPr>
          <a:lstStyle>
            <a:lvl1pPr marL="0" indent="0" algn="l">
              <a:buNone/>
              <a:defRPr sz="1200">
                <a:solidFill>
                  <a:schemeClr val="bg1"/>
                </a:solidFill>
                <a:latin typeface="Montserrat Mediu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NL" dirty="0"/>
              <a:t>For more information please contact:</a:t>
            </a:r>
            <a:endParaRPr lang="en-US" dirty="0"/>
          </a:p>
        </p:txBody>
      </p:sp>
      <p:sp>
        <p:nvSpPr>
          <p:cNvPr id="6" name="AddCustomFooter#1">
            <a:extLst>
              <a:ext uri="{FF2B5EF4-FFF2-40B4-BE49-F238E27FC236}">
                <a16:creationId xmlns:a16="http://schemas.microsoft.com/office/drawing/2014/main" id="{6523DCEE-0520-74FC-2CD6-08812A8B9955}"/>
              </a:ext>
            </a:extLst>
          </p:cNvPr>
          <p:cNvSpPr txBox="1"/>
          <p:nvPr userDrawn="1"/>
        </p:nvSpPr>
        <p:spPr bwMode="invGray">
          <a:xfrm>
            <a:off x="5408619" y="6373305"/>
            <a:ext cx="1300036" cy="100027"/>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90500" algn="l"/>
              </a:tabLst>
              <a:defRPr/>
            </a:pPr>
            <a:r>
              <a:rPr kumimoji="0" lang="en-US" sz="650" b="0" i="0" u="none" strike="noStrike" kern="1200" cap="none" spc="0" normalizeH="0" baseline="0" noProof="0" dirty="0">
                <a:ln>
                  <a:noFill/>
                </a:ln>
                <a:solidFill>
                  <a:srgbClr val="ECECED"/>
                </a:solidFill>
                <a:effectLst/>
                <a:uLnTx/>
                <a:uFillTx/>
                <a:latin typeface="+mn-lt"/>
                <a:ea typeface="Verdana" pitchFamily="34" charset="0"/>
                <a:cs typeface="Verdana" pitchFamily="34" charset="0"/>
              </a:rPr>
              <a:t>© </a:t>
            </a:r>
            <a:r>
              <a:rPr kumimoji="0" lang="nl-NL" sz="650" b="0" i="0" u="none" strike="noStrike" kern="1200" cap="none" spc="0" normalizeH="0" baseline="0" noProof="0" dirty="0">
                <a:ln>
                  <a:noFill/>
                </a:ln>
                <a:solidFill>
                  <a:srgbClr val="ECECED"/>
                </a:solidFill>
                <a:effectLst/>
                <a:uLnTx/>
                <a:uFillTx/>
                <a:latin typeface="+mn-lt"/>
                <a:ea typeface="Verdana" pitchFamily="34" charset="0"/>
                <a:cs typeface="Verdana" pitchFamily="34" charset="0"/>
              </a:rPr>
              <a:t>Eviden SAS</a:t>
            </a:r>
            <a:r>
              <a:rPr kumimoji="0" lang="en-US" sz="650" b="0" i="0" u="none" strike="noStrike" kern="1200" cap="none" spc="0" normalizeH="0" baseline="0" noProof="0" dirty="0">
                <a:ln>
                  <a:noFill/>
                </a:ln>
                <a:solidFill>
                  <a:srgbClr val="ECECED"/>
                </a:solidFill>
                <a:effectLst/>
                <a:uLnTx/>
                <a:uFillTx/>
                <a:latin typeface="+mn-lt"/>
                <a:ea typeface="Verdana" pitchFamily="34" charset="0"/>
                <a:cs typeface="Verdana" pitchFamily="34" charset="0"/>
              </a:rPr>
              <a:t> – </a:t>
            </a:r>
            <a:r>
              <a:rPr kumimoji="0" lang="en-NL" sz="650" b="0" i="0" u="none" strike="noStrike" kern="1200" cap="none" spc="0" normalizeH="0" baseline="0" noProof="0" dirty="0">
                <a:ln>
                  <a:noFill/>
                </a:ln>
                <a:solidFill>
                  <a:srgbClr val="ECECED"/>
                </a:solidFill>
                <a:effectLst/>
                <a:uLnTx/>
                <a:uFillTx/>
                <a:latin typeface="+mn-lt"/>
                <a:ea typeface="Verdana" pitchFamily="34" charset="0"/>
                <a:cs typeface="Verdana" pitchFamily="34" charset="0"/>
              </a:rPr>
              <a:t>For internal use</a:t>
            </a:r>
            <a:endParaRPr lang="nl-NL" sz="650" baseline="0" dirty="0">
              <a:solidFill>
                <a:srgbClr val="ECECED"/>
              </a:solidFill>
              <a:latin typeface="+mn-lt"/>
              <a:ea typeface="Verdana" pitchFamily="34" charset="0"/>
              <a:cs typeface="Verdana" pitchFamily="34" charset="0"/>
            </a:endParaRPr>
          </a:p>
        </p:txBody>
      </p:sp>
      <p:sp>
        <p:nvSpPr>
          <p:cNvPr id="4" name="TextBox 3">
            <a:extLst>
              <a:ext uri="{FF2B5EF4-FFF2-40B4-BE49-F238E27FC236}">
                <a16:creationId xmlns:a16="http://schemas.microsoft.com/office/drawing/2014/main" id="{02A830CD-6CCF-3DD1-4CFA-23A2413BD4AB}"/>
              </a:ext>
            </a:extLst>
          </p:cNvPr>
          <p:cNvSpPr txBox="1"/>
          <p:nvPr userDrawn="1"/>
        </p:nvSpPr>
        <p:spPr>
          <a:xfrm>
            <a:off x="804016" y="6099779"/>
            <a:ext cx="3751206" cy="415498"/>
          </a:xfrm>
          <a:prstGeom prst="rect">
            <a:avLst/>
          </a:prstGeom>
          <a:noFill/>
        </p:spPr>
        <p:txBody>
          <a:bodyPr wrap="square">
            <a:spAutoFit/>
          </a:bodyPr>
          <a:lstStyle/>
          <a:p>
            <a:r>
              <a:rPr lang="en-US" sz="700" kern="1200" baseline="0" dirty="0">
                <a:solidFill>
                  <a:srgbClr val="ECECED"/>
                </a:solidFill>
                <a:latin typeface="+mn-lt"/>
                <a:ea typeface="Verdana" pitchFamily="34" charset="0"/>
                <a:cs typeface="Verdana" pitchFamily="34" charset="0"/>
              </a:rPr>
              <a:t>Confidential information owned by Eviden SAS, to be used by the recipient only. This document, or any part of it, may not be reproduced, copied, circulated and/or distributed nor quoted without prior written approval from Eviden SAS.</a:t>
            </a:r>
            <a:endParaRPr lang="nl-NL" sz="700" dirty="0">
              <a:solidFill>
                <a:srgbClr val="ECECED"/>
              </a:solidFill>
              <a:latin typeface="+mn-lt"/>
            </a:endParaRPr>
          </a:p>
        </p:txBody>
      </p:sp>
    </p:spTree>
    <p:extLst>
      <p:ext uri="{BB962C8B-B14F-4D97-AF65-F5344CB8AC3E}">
        <p14:creationId xmlns:p14="http://schemas.microsoft.com/office/powerpoint/2010/main" val="2968469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deep blue">
    <p:spTree>
      <p:nvGrpSpPr>
        <p:cNvPr id="1" name=""/>
        <p:cNvGrpSpPr/>
        <p:nvPr/>
      </p:nvGrpSpPr>
      <p:grpSpPr>
        <a:xfrm>
          <a:off x="0" y="0"/>
          <a:ext cx="0" cy="0"/>
          <a:chOff x="0" y="0"/>
          <a:chExt cx="0" cy="0"/>
        </a:xfrm>
      </p:grpSpPr>
      <p:pic>
        <p:nvPicPr>
          <p:cNvPr id="4" name="Picture 3" descr="A picture containing text, table, stand&#10;&#10;Description automatically generated">
            <a:extLst>
              <a:ext uri="{FF2B5EF4-FFF2-40B4-BE49-F238E27FC236}">
                <a16:creationId xmlns:a16="http://schemas.microsoft.com/office/drawing/2014/main" id="{3C32FCEC-9ABA-D91A-02FB-FE0A352CB5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 Placeholder 6">
            <a:extLst>
              <a:ext uri="{FF2B5EF4-FFF2-40B4-BE49-F238E27FC236}">
                <a16:creationId xmlns:a16="http://schemas.microsoft.com/office/drawing/2014/main" id="{4CB743F7-1E51-4231-BDBC-00E9E84244C3}"/>
              </a:ext>
            </a:extLst>
          </p:cNvPr>
          <p:cNvSpPr>
            <a:spLocks noGrp="1"/>
          </p:cNvSpPr>
          <p:nvPr>
            <p:ph type="body" sz="quarter" idx="10" hasCustomPrompt="1"/>
          </p:nvPr>
        </p:nvSpPr>
        <p:spPr bwMode="invGray">
          <a:xfrm>
            <a:off x="1594497" y="5227651"/>
            <a:ext cx="9154567" cy="1128699"/>
          </a:xfrm>
          <a:prstGeom prst="rect">
            <a:avLst/>
          </a:prstGeom>
        </p:spPr>
        <p:txBody>
          <a:bodyPr lIns="0" tIns="0" rIns="0" bIns="0">
            <a:normAutofit/>
          </a:bodyPr>
          <a:lstStyle>
            <a:lvl1pPr marL="0" indent="0">
              <a:buNone/>
              <a:defRPr sz="3400">
                <a:solidFill>
                  <a:schemeClr val="bg1"/>
                </a:solidFill>
                <a:latin typeface="Montserrat SemiBold" pitchFamily="2" charset="0"/>
              </a:defRPr>
            </a:lvl1pPr>
          </a:lstStyle>
          <a:p>
            <a:pPr lvl="0"/>
            <a:r>
              <a:rPr lang="en-US" dirty="0"/>
              <a:t>&lt;Chapter </a:t>
            </a:r>
            <a:r>
              <a:rPr lang="en-NL" dirty="0"/>
              <a:t>t</a:t>
            </a:r>
            <a:r>
              <a:rPr lang="en-US" dirty="0"/>
              <a:t>itle&gt;</a:t>
            </a:r>
          </a:p>
        </p:txBody>
      </p:sp>
      <p:sp>
        <p:nvSpPr>
          <p:cNvPr id="6" name="Text Placeholder 6">
            <a:extLst>
              <a:ext uri="{FF2B5EF4-FFF2-40B4-BE49-F238E27FC236}">
                <a16:creationId xmlns:a16="http://schemas.microsoft.com/office/drawing/2014/main" id="{16BFB1D5-0A8B-432B-BC50-7C8FF108FF2F}"/>
              </a:ext>
            </a:extLst>
          </p:cNvPr>
          <p:cNvSpPr>
            <a:spLocks noGrp="1"/>
          </p:cNvSpPr>
          <p:nvPr>
            <p:ph type="body" sz="quarter" idx="16" hasCustomPrompt="1"/>
          </p:nvPr>
        </p:nvSpPr>
        <p:spPr bwMode="invGray">
          <a:xfrm>
            <a:off x="632332" y="5227651"/>
            <a:ext cx="711274" cy="523220"/>
          </a:xfrm>
          <a:prstGeom prst="rect">
            <a:avLst/>
          </a:prstGeom>
        </p:spPr>
        <p:txBody>
          <a:bodyPr wrap="square" lIns="0" tIns="0" rIns="0" bIns="0">
            <a:spAutoFit/>
          </a:bodyPr>
          <a:lstStyle>
            <a:lvl1pPr marL="0" indent="0" algn="r">
              <a:buNone/>
              <a:defRPr sz="3400">
                <a:solidFill>
                  <a:schemeClr val="bg1"/>
                </a:solidFill>
                <a:latin typeface="Montserrat SemiBold" pitchFamily="2" charset="0"/>
              </a:defRPr>
            </a:lvl1pPr>
          </a:lstStyle>
          <a:p>
            <a:pPr lvl="0"/>
            <a:r>
              <a:rPr lang="en-US" dirty="0"/>
              <a:t>0#</a:t>
            </a:r>
          </a:p>
        </p:txBody>
      </p:sp>
      <p:pic>
        <p:nvPicPr>
          <p:cNvPr id="3" name="Graphic 2">
            <a:extLst>
              <a:ext uri="{FF2B5EF4-FFF2-40B4-BE49-F238E27FC236}">
                <a16:creationId xmlns:a16="http://schemas.microsoft.com/office/drawing/2014/main" id="{3C0398DE-CF0C-5012-2611-0B0EF667F9F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93590" y="892407"/>
            <a:ext cx="1901614" cy="340326"/>
          </a:xfrm>
          <a:prstGeom prst="rect">
            <a:avLst/>
          </a:prstGeom>
        </p:spPr>
      </p:pic>
    </p:spTree>
    <p:extLst>
      <p:ext uri="{BB962C8B-B14F-4D97-AF65-F5344CB8AC3E}">
        <p14:creationId xmlns:p14="http://schemas.microsoft.com/office/powerpoint/2010/main" val="2795440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grey">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3B9BC70B-E23E-6826-2D7D-170A98E295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 Placeholder 6">
            <a:extLst>
              <a:ext uri="{FF2B5EF4-FFF2-40B4-BE49-F238E27FC236}">
                <a16:creationId xmlns:a16="http://schemas.microsoft.com/office/drawing/2014/main" id="{4CB743F7-1E51-4231-BDBC-00E9E84244C3}"/>
              </a:ext>
            </a:extLst>
          </p:cNvPr>
          <p:cNvSpPr>
            <a:spLocks noGrp="1"/>
          </p:cNvSpPr>
          <p:nvPr>
            <p:ph type="body" sz="quarter" idx="10" hasCustomPrompt="1"/>
          </p:nvPr>
        </p:nvSpPr>
        <p:spPr bwMode="invGray">
          <a:xfrm>
            <a:off x="1594497" y="5227651"/>
            <a:ext cx="9154567" cy="1128699"/>
          </a:xfrm>
          <a:prstGeom prst="rect">
            <a:avLst/>
          </a:prstGeom>
        </p:spPr>
        <p:txBody>
          <a:bodyPr lIns="0" tIns="0" rIns="0" bIns="0">
            <a:normAutofit/>
          </a:bodyPr>
          <a:lstStyle>
            <a:lvl1pPr marL="0" indent="0">
              <a:buNone/>
              <a:defRPr sz="3400">
                <a:solidFill>
                  <a:srgbClr val="000000"/>
                </a:solidFill>
                <a:latin typeface="Montserrat SemiBold" pitchFamily="2" charset="0"/>
              </a:defRPr>
            </a:lvl1pPr>
          </a:lstStyle>
          <a:p>
            <a:pPr lvl="0"/>
            <a:r>
              <a:rPr lang="en-US" dirty="0"/>
              <a:t>&lt;Chapter </a:t>
            </a:r>
            <a:r>
              <a:rPr lang="en-NL" dirty="0"/>
              <a:t>t</a:t>
            </a:r>
            <a:r>
              <a:rPr lang="en-US" dirty="0"/>
              <a:t>itle&gt;</a:t>
            </a:r>
          </a:p>
        </p:txBody>
      </p:sp>
      <p:sp>
        <p:nvSpPr>
          <p:cNvPr id="6" name="Text Placeholder 6">
            <a:extLst>
              <a:ext uri="{FF2B5EF4-FFF2-40B4-BE49-F238E27FC236}">
                <a16:creationId xmlns:a16="http://schemas.microsoft.com/office/drawing/2014/main" id="{16BFB1D5-0A8B-432B-BC50-7C8FF108FF2F}"/>
              </a:ext>
            </a:extLst>
          </p:cNvPr>
          <p:cNvSpPr>
            <a:spLocks noGrp="1"/>
          </p:cNvSpPr>
          <p:nvPr>
            <p:ph type="body" sz="quarter" idx="16" hasCustomPrompt="1"/>
          </p:nvPr>
        </p:nvSpPr>
        <p:spPr bwMode="invGray">
          <a:xfrm>
            <a:off x="632332" y="5227651"/>
            <a:ext cx="711274" cy="523220"/>
          </a:xfrm>
          <a:prstGeom prst="rect">
            <a:avLst/>
          </a:prstGeom>
        </p:spPr>
        <p:txBody>
          <a:bodyPr wrap="square" lIns="0" tIns="0" rIns="0" bIns="0">
            <a:spAutoFit/>
          </a:bodyPr>
          <a:lstStyle>
            <a:lvl1pPr marL="0" indent="0" algn="r">
              <a:buNone/>
              <a:defRPr sz="3400">
                <a:solidFill>
                  <a:srgbClr val="000000"/>
                </a:solidFill>
                <a:latin typeface="Montserrat SemiBold" pitchFamily="2" charset="0"/>
              </a:defRPr>
            </a:lvl1pPr>
          </a:lstStyle>
          <a:p>
            <a:pPr lvl="0"/>
            <a:r>
              <a:rPr lang="en-US" dirty="0"/>
              <a:t>0#</a:t>
            </a:r>
          </a:p>
        </p:txBody>
      </p:sp>
      <p:pic>
        <p:nvPicPr>
          <p:cNvPr id="3" name="Graphic 2">
            <a:extLst>
              <a:ext uri="{FF2B5EF4-FFF2-40B4-BE49-F238E27FC236}">
                <a16:creationId xmlns:a16="http://schemas.microsoft.com/office/drawing/2014/main" id="{3C0398DE-CF0C-5012-2611-0B0EF667F9F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93590" y="892407"/>
            <a:ext cx="1901614" cy="340326"/>
          </a:xfrm>
          <a:prstGeom prst="rect">
            <a:avLst/>
          </a:prstGeom>
        </p:spPr>
      </p:pic>
    </p:spTree>
    <p:extLst>
      <p:ext uri="{BB962C8B-B14F-4D97-AF65-F5344CB8AC3E}">
        <p14:creationId xmlns:p14="http://schemas.microsoft.com/office/powerpoint/2010/main" val="2890433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with image - orange">
    <p:bg>
      <p:bgPr>
        <a:gradFill>
          <a:gsLst>
            <a:gs pos="0">
              <a:srgbClr val="FF6D43"/>
            </a:gs>
            <a:gs pos="100000">
              <a:srgbClr val="E55C3C"/>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4CB743F7-1E51-4231-BDBC-00E9E84244C3}"/>
              </a:ext>
            </a:extLst>
          </p:cNvPr>
          <p:cNvSpPr>
            <a:spLocks noGrp="1"/>
          </p:cNvSpPr>
          <p:nvPr>
            <p:ph type="body" sz="quarter" idx="10" hasCustomPrompt="1"/>
          </p:nvPr>
        </p:nvSpPr>
        <p:spPr bwMode="invGray">
          <a:xfrm>
            <a:off x="1594498" y="2735665"/>
            <a:ext cx="4323982" cy="3620685"/>
          </a:xfrm>
          <a:prstGeom prst="rect">
            <a:avLst/>
          </a:prstGeom>
        </p:spPr>
        <p:txBody>
          <a:bodyPr lIns="0" tIns="0" rIns="0" bIns="0">
            <a:normAutofit/>
          </a:bodyPr>
          <a:lstStyle>
            <a:lvl1pPr marL="0" indent="0">
              <a:buNone/>
              <a:defRPr sz="3400">
                <a:solidFill>
                  <a:schemeClr val="tx1"/>
                </a:solidFill>
                <a:latin typeface="Montserrat SemiBold" pitchFamily="2" charset="0"/>
              </a:defRPr>
            </a:lvl1pPr>
          </a:lstStyle>
          <a:p>
            <a:pPr lvl="0"/>
            <a:r>
              <a:rPr lang="en-US" dirty="0"/>
              <a:t>&lt;Chapter </a:t>
            </a:r>
            <a:r>
              <a:rPr lang="en-NL" dirty="0"/>
              <a:t>t</a:t>
            </a:r>
            <a:r>
              <a:rPr lang="en-US" dirty="0"/>
              <a:t>itle&gt;</a:t>
            </a:r>
          </a:p>
        </p:txBody>
      </p:sp>
      <p:sp>
        <p:nvSpPr>
          <p:cNvPr id="6" name="Text Placeholder 6">
            <a:extLst>
              <a:ext uri="{FF2B5EF4-FFF2-40B4-BE49-F238E27FC236}">
                <a16:creationId xmlns:a16="http://schemas.microsoft.com/office/drawing/2014/main" id="{16BFB1D5-0A8B-432B-BC50-7C8FF108FF2F}"/>
              </a:ext>
            </a:extLst>
          </p:cNvPr>
          <p:cNvSpPr>
            <a:spLocks noGrp="1"/>
          </p:cNvSpPr>
          <p:nvPr>
            <p:ph type="body" sz="quarter" idx="16" hasCustomPrompt="1"/>
          </p:nvPr>
        </p:nvSpPr>
        <p:spPr bwMode="invGray">
          <a:xfrm>
            <a:off x="632332" y="2735665"/>
            <a:ext cx="711274" cy="523220"/>
          </a:xfrm>
          <a:prstGeom prst="rect">
            <a:avLst/>
          </a:prstGeom>
        </p:spPr>
        <p:txBody>
          <a:bodyPr wrap="square" lIns="0" tIns="0" rIns="0" bIns="0">
            <a:spAutoFit/>
          </a:bodyPr>
          <a:lstStyle>
            <a:lvl1pPr marL="0" indent="0" algn="r">
              <a:buNone/>
              <a:defRPr sz="3400">
                <a:solidFill>
                  <a:schemeClr val="tx1"/>
                </a:solidFill>
                <a:latin typeface="Montserrat SemiBold" pitchFamily="2" charset="0"/>
              </a:defRPr>
            </a:lvl1pPr>
          </a:lstStyle>
          <a:p>
            <a:pPr lvl="0"/>
            <a:r>
              <a:rPr lang="en-US" dirty="0"/>
              <a:t>0#</a:t>
            </a:r>
          </a:p>
        </p:txBody>
      </p:sp>
      <p:pic>
        <p:nvPicPr>
          <p:cNvPr id="13" name="Graphic 12">
            <a:extLst>
              <a:ext uri="{FF2B5EF4-FFF2-40B4-BE49-F238E27FC236}">
                <a16:creationId xmlns:a16="http://schemas.microsoft.com/office/drawing/2014/main" id="{A53A17A6-5D4E-4132-A874-B1C2B83253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3590" y="892407"/>
            <a:ext cx="1901614" cy="340326"/>
          </a:xfrm>
          <a:prstGeom prst="rect">
            <a:avLst/>
          </a:prstGeom>
        </p:spPr>
      </p:pic>
      <p:sp>
        <p:nvSpPr>
          <p:cNvPr id="7" name="Picture Placeholder 6">
            <a:extLst>
              <a:ext uri="{FF2B5EF4-FFF2-40B4-BE49-F238E27FC236}">
                <a16:creationId xmlns:a16="http://schemas.microsoft.com/office/drawing/2014/main" id="{260049AB-4246-438E-8784-79D421B19910}"/>
              </a:ext>
            </a:extLst>
          </p:cNvPr>
          <p:cNvSpPr>
            <a:spLocks noGrp="1"/>
          </p:cNvSpPr>
          <p:nvPr>
            <p:ph type="pic" sz="quarter" idx="17" hasCustomPrompt="1"/>
          </p:nvPr>
        </p:nvSpPr>
        <p:spPr>
          <a:xfrm>
            <a:off x="6096000" y="0"/>
            <a:ext cx="6096000" cy="6858000"/>
          </a:xfrm>
          <a:prstGeom prst="rect">
            <a:avLst/>
          </a:prstGeom>
        </p:spPr>
        <p:txBody>
          <a:bodyPr anchor="ctr" anchorCtr="0">
            <a:normAutofit/>
          </a:bodyPr>
          <a:lstStyle>
            <a:lvl1pPr marL="0" indent="0" algn="ctr">
              <a:buNone/>
              <a:defRPr sz="1600">
                <a:solidFill>
                  <a:schemeClr val="tx1"/>
                </a:solidFill>
                <a:latin typeface="Montserrat" panose="00000500000000000000" pitchFamily="2" charset="0"/>
              </a:defRPr>
            </a:lvl1pPr>
          </a:lstStyle>
          <a:p>
            <a:r>
              <a:rPr lang="en-NL" dirty="0"/>
              <a:t>Click here to add an image</a:t>
            </a:r>
          </a:p>
          <a:p>
            <a:endParaRPr lang="en-NL" dirty="0"/>
          </a:p>
          <a:p>
            <a:endParaRPr lang="nl-NL" dirty="0"/>
          </a:p>
        </p:txBody>
      </p:sp>
    </p:spTree>
    <p:extLst>
      <p:ext uri="{BB962C8B-B14F-4D97-AF65-F5344CB8AC3E}">
        <p14:creationId xmlns:p14="http://schemas.microsoft.com/office/powerpoint/2010/main" val="403453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with image - deep blue">
    <p:bg>
      <p:bgPr>
        <a:gradFill>
          <a:gsLst>
            <a:gs pos="0">
              <a:srgbClr val="1B4859"/>
            </a:gs>
            <a:gs pos="75000">
              <a:srgbClr val="002D3C"/>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4CB743F7-1E51-4231-BDBC-00E9E84244C3}"/>
              </a:ext>
            </a:extLst>
          </p:cNvPr>
          <p:cNvSpPr>
            <a:spLocks noGrp="1"/>
          </p:cNvSpPr>
          <p:nvPr>
            <p:ph type="body" sz="quarter" idx="10" hasCustomPrompt="1"/>
          </p:nvPr>
        </p:nvSpPr>
        <p:spPr bwMode="invGray">
          <a:xfrm>
            <a:off x="1594498" y="2735665"/>
            <a:ext cx="4323982" cy="3620685"/>
          </a:xfrm>
          <a:prstGeom prst="rect">
            <a:avLst/>
          </a:prstGeom>
        </p:spPr>
        <p:txBody>
          <a:bodyPr lIns="0" tIns="0" rIns="0" bIns="0">
            <a:normAutofit/>
          </a:bodyPr>
          <a:lstStyle>
            <a:lvl1pPr marL="0" indent="0">
              <a:buNone/>
              <a:defRPr sz="3400">
                <a:solidFill>
                  <a:schemeClr val="bg1"/>
                </a:solidFill>
                <a:latin typeface="Montserrat SemiBold" pitchFamily="2" charset="0"/>
              </a:defRPr>
            </a:lvl1pPr>
          </a:lstStyle>
          <a:p>
            <a:pPr lvl="0"/>
            <a:r>
              <a:rPr lang="en-US" dirty="0"/>
              <a:t>&lt;Chapter </a:t>
            </a:r>
            <a:r>
              <a:rPr lang="en-NL" dirty="0"/>
              <a:t>t</a:t>
            </a:r>
            <a:r>
              <a:rPr lang="en-US" dirty="0"/>
              <a:t>itle&gt;</a:t>
            </a:r>
          </a:p>
        </p:txBody>
      </p:sp>
      <p:sp>
        <p:nvSpPr>
          <p:cNvPr id="6" name="Text Placeholder 6">
            <a:extLst>
              <a:ext uri="{FF2B5EF4-FFF2-40B4-BE49-F238E27FC236}">
                <a16:creationId xmlns:a16="http://schemas.microsoft.com/office/drawing/2014/main" id="{16BFB1D5-0A8B-432B-BC50-7C8FF108FF2F}"/>
              </a:ext>
            </a:extLst>
          </p:cNvPr>
          <p:cNvSpPr>
            <a:spLocks noGrp="1"/>
          </p:cNvSpPr>
          <p:nvPr>
            <p:ph type="body" sz="quarter" idx="16" hasCustomPrompt="1"/>
          </p:nvPr>
        </p:nvSpPr>
        <p:spPr bwMode="invGray">
          <a:xfrm>
            <a:off x="632332" y="2735665"/>
            <a:ext cx="711274" cy="523220"/>
          </a:xfrm>
          <a:prstGeom prst="rect">
            <a:avLst/>
          </a:prstGeom>
        </p:spPr>
        <p:txBody>
          <a:bodyPr wrap="square" lIns="0" tIns="0" rIns="0" bIns="0">
            <a:spAutoFit/>
          </a:bodyPr>
          <a:lstStyle>
            <a:lvl1pPr marL="0" indent="0" algn="r">
              <a:buNone/>
              <a:defRPr sz="3400">
                <a:solidFill>
                  <a:schemeClr val="bg1"/>
                </a:solidFill>
                <a:latin typeface="Montserrat SemiBold" pitchFamily="2" charset="0"/>
              </a:defRPr>
            </a:lvl1pPr>
          </a:lstStyle>
          <a:p>
            <a:pPr lvl="0"/>
            <a:r>
              <a:rPr lang="en-US" dirty="0"/>
              <a:t>0#</a:t>
            </a:r>
          </a:p>
        </p:txBody>
      </p:sp>
      <p:pic>
        <p:nvPicPr>
          <p:cNvPr id="13" name="Graphic 12">
            <a:extLst>
              <a:ext uri="{FF2B5EF4-FFF2-40B4-BE49-F238E27FC236}">
                <a16:creationId xmlns:a16="http://schemas.microsoft.com/office/drawing/2014/main" id="{A53A17A6-5D4E-4132-A874-B1C2B83253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3590" y="892407"/>
            <a:ext cx="1901614" cy="340326"/>
          </a:xfrm>
          <a:prstGeom prst="rect">
            <a:avLst/>
          </a:prstGeom>
        </p:spPr>
      </p:pic>
      <p:sp>
        <p:nvSpPr>
          <p:cNvPr id="7" name="Picture Placeholder 6">
            <a:extLst>
              <a:ext uri="{FF2B5EF4-FFF2-40B4-BE49-F238E27FC236}">
                <a16:creationId xmlns:a16="http://schemas.microsoft.com/office/drawing/2014/main" id="{260049AB-4246-438E-8784-79D421B19910}"/>
              </a:ext>
            </a:extLst>
          </p:cNvPr>
          <p:cNvSpPr>
            <a:spLocks noGrp="1"/>
          </p:cNvSpPr>
          <p:nvPr>
            <p:ph type="pic" sz="quarter" idx="17" hasCustomPrompt="1"/>
          </p:nvPr>
        </p:nvSpPr>
        <p:spPr>
          <a:xfrm>
            <a:off x="6096000" y="0"/>
            <a:ext cx="6096000" cy="6858000"/>
          </a:xfrm>
          <a:prstGeom prst="rect">
            <a:avLst/>
          </a:prstGeom>
        </p:spPr>
        <p:txBody>
          <a:bodyPr anchor="ctr" anchorCtr="0">
            <a:normAutofit/>
          </a:bodyPr>
          <a:lstStyle>
            <a:lvl1pPr marL="0" indent="0" algn="ctr">
              <a:buNone/>
              <a:defRPr sz="1600">
                <a:solidFill>
                  <a:schemeClr val="bg1"/>
                </a:solidFill>
                <a:latin typeface="Montserrat" panose="00000500000000000000" pitchFamily="2" charset="0"/>
              </a:defRPr>
            </a:lvl1pPr>
          </a:lstStyle>
          <a:p>
            <a:r>
              <a:rPr lang="en-NL" dirty="0"/>
              <a:t>Click here to add an image</a:t>
            </a:r>
          </a:p>
          <a:p>
            <a:endParaRPr lang="en-NL" dirty="0"/>
          </a:p>
          <a:p>
            <a:endParaRPr lang="nl-NL" dirty="0"/>
          </a:p>
        </p:txBody>
      </p:sp>
    </p:spTree>
    <p:extLst>
      <p:ext uri="{BB962C8B-B14F-4D97-AF65-F5344CB8AC3E}">
        <p14:creationId xmlns:p14="http://schemas.microsoft.com/office/powerpoint/2010/main" val="280058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with image - grey">
    <p:bg>
      <p:bgPr>
        <a:gradFill>
          <a:gsLst>
            <a:gs pos="0">
              <a:srgbClr val="ECECED"/>
            </a:gs>
            <a:gs pos="100000">
              <a:srgbClr val="D1D1D1">
                <a:alpha val="60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4CB743F7-1E51-4231-BDBC-00E9E84244C3}"/>
              </a:ext>
            </a:extLst>
          </p:cNvPr>
          <p:cNvSpPr>
            <a:spLocks noGrp="1"/>
          </p:cNvSpPr>
          <p:nvPr>
            <p:ph type="body" sz="quarter" idx="10" hasCustomPrompt="1"/>
          </p:nvPr>
        </p:nvSpPr>
        <p:spPr bwMode="invGray">
          <a:xfrm>
            <a:off x="1594498" y="2735665"/>
            <a:ext cx="4323982" cy="3620685"/>
          </a:xfrm>
          <a:prstGeom prst="rect">
            <a:avLst/>
          </a:prstGeom>
        </p:spPr>
        <p:txBody>
          <a:bodyPr lIns="0" tIns="0" rIns="0" bIns="0">
            <a:normAutofit/>
          </a:bodyPr>
          <a:lstStyle>
            <a:lvl1pPr marL="0" indent="0">
              <a:buNone/>
              <a:defRPr sz="3400">
                <a:solidFill>
                  <a:schemeClr val="tx1"/>
                </a:solidFill>
                <a:latin typeface="Montserrat SemiBold" pitchFamily="2" charset="0"/>
              </a:defRPr>
            </a:lvl1pPr>
          </a:lstStyle>
          <a:p>
            <a:pPr lvl="0"/>
            <a:r>
              <a:rPr lang="en-US" dirty="0"/>
              <a:t>&lt;Chapter </a:t>
            </a:r>
            <a:r>
              <a:rPr lang="en-NL" dirty="0"/>
              <a:t>t</a:t>
            </a:r>
            <a:r>
              <a:rPr lang="en-US" dirty="0"/>
              <a:t>itle&gt;</a:t>
            </a:r>
          </a:p>
        </p:txBody>
      </p:sp>
      <p:sp>
        <p:nvSpPr>
          <p:cNvPr id="6" name="Text Placeholder 6">
            <a:extLst>
              <a:ext uri="{FF2B5EF4-FFF2-40B4-BE49-F238E27FC236}">
                <a16:creationId xmlns:a16="http://schemas.microsoft.com/office/drawing/2014/main" id="{16BFB1D5-0A8B-432B-BC50-7C8FF108FF2F}"/>
              </a:ext>
            </a:extLst>
          </p:cNvPr>
          <p:cNvSpPr>
            <a:spLocks noGrp="1"/>
          </p:cNvSpPr>
          <p:nvPr>
            <p:ph type="body" sz="quarter" idx="16" hasCustomPrompt="1"/>
          </p:nvPr>
        </p:nvSpPr>
        <p:spPr bwMode="invGray">
          <a:xfrm>
            <a:off x="632332" y="2735665"/>
            <a:ext cx="711274" cy="523220"/>
          </a:xfrm>
          <a:prstGeom prst="rect">
            <a:avLst/>
          </a:prstGeom>
        </p:spPr>
        <p:txBody>
          <a:bodyPr wrap="square" lIns="0" tIns="0" rIns="0" bIns="0">
            <a:spAutoFit/>
          </a:bodyPr>
          <a:lstStyle>
            <a:lvl1pPr marL="0" indent="0" algn="r">
              <a:buNone/>
              <a:defRPr sz="3400">
                <a:solidFill>
                  <a:schemeClr val="tx1"/>
                </a:solidFill>
                <a:latin typeface="Montserrat SemiBold" pitchFamily="2" charset="0"/>
              </a:defRPr>
            </a:lvl1pPr>
          </a:lstStyle>
          <a:p>
            <a:pPr lvl="0"/>
            <a:r>
              <a:rPr lang="en-US" dirty="0"/>
              <a:t>0#</a:t>
            </a:r>
          </a:p>
        </p:txBody>
      </p:sp>
      <p:pic>
        <p:nvPicPr>
          <p:cNvPr id="13" name="Graphic 12">
            <a:extLst>
              <a:ext uri="{FF2B5EF4-FFF2-40B4-BE49-F238E27FC236}">
                <a16:creationId xmlns:a16="http://schemas.microsoft.com/office/drawing/2014/main" id="{A53A17A6-5D4E-4132-A874-B1C2B83253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3590" y="892407"/>
            <a:ext cx="1901614" cy="340326"/>
          </a:xfrm>
          <a:prstGeom prst="rect">
            <a:avLst/>
          </a:prstGeom>
        </p:spPr>
      </p:pic>
      <p:sp>
        <p:nvSpPr>
          <p:cNvPr id="7" name="Picture Placeholder 6">
            <a:extLst>
              <a:ext uri="{FF2B5EF4-FFF2-40B4-BE49-F238E27FC236}">
                <a16:creationId xmlns:a16="http://schemas.microsoft.com/office/drawing/2014/main" id="{260049AB-4246-438E-8784-79D421B19910}"/>
              </a:ext>
            </a:extLst>
          </p:cNvPr>
          <p:cNvSpPr>
            <a:spLocks noGrp="1"/>
          </p:cNvSpPr>
          <p:nvPr>
            <p:ph type="pic" sz="quarter" idx="17" hasCustomPrompt="1"/>
          </p:nvPr>
        </p:nvSpPr>
        <p:spPr>
          <a:xfrm>
            <a:off x="6096000" y="0"/>
            <a:ext cx="6096000" cy="6858000"/>
          </a:xfrm>
          <a:prstGeom prst="rect">
            <a:avLst/>
          </a:prstGeom>
        </p:spPr>
        <p:txBody>
          <a:bodyPr anchor="ctr" anchorCtr="0">
            <a:normAutofit/>
          </a:bodyPr>
          <a:lstStyle>
            <a:lvl1pPr marL="0" indent="0" algn="ctr">
              <a:buNone/>
              <a:defRPr sz="1600">
                <a:solidFill>
                  <a:schemeClr val="tx1"/>
                </a:solidFill>
                <a:latin typeface="Montserrat" panose="00000500000000000000" pitchFamily="2" charset="0"/>
              </a:defRPr>
            </a:lvl1pPr>
          </a:lstStyle>
          <a:p>
            <a:r>
              <a:rPr lang="en-NL" dirty="0"/>
              <a:t>Click here to add an image</a:t>
            </a:r>
          </a:p>
          <a:p>
            <a:endParaRPr lang="en-NL" dirty="0"/>
          </a:p>
          <a:p>
            <a:endParaRPr lang="nl-NL" dirty="0"/>
          </a:p>
        </p:txBody>
      </p:sp>
    </p:spTree>
    <p:extLst>
      <p:ext uri="{BB962C8B-B14F-4D97-AF65-F5344CB8AC3E}">
        <p14:creationId xmlns:p14="http://schemas.microsoft.com/office/powerpoint/2010/main" val="224215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96816-C8D8-4D33-ADC6-A0DDE3C6E31E}"/>
              </a:ext>
            </a:extLst>
          </p:cNvPr>
          <p:cNvSpPr>
            <a:spLocks noGrp="1"/>
          </p:cNvSpPr>
          <p:nvPr>
            <p:ph type="title"/>
          </p:nvPr>
        </p:nvSpPr>
        <p:spPr bwMode="invGray">
          <a:xfrm>
            <a:off x="316799" y="471915"/>
            <a:ext cx="11484000" cy="343237"/>
          </a:xfrm>
          <a:prstGeom prst="rect">
            <a:avLst/>
          </a:prstGeom>
        </p:spPr>
        <p:txBody>
          <a:bodyPr tIns="0" bIns="0" anchor="t">
            <a:spAutoFit/>
          </a:bodyPr>
          <a:lstStyle>
            <a:lvl1pPr>
              <a:lnSpc>
                <a:spcPct val="100000"/>
              </a:lnSpc>
              <a:defRPr sz="2200">
                <a:solidFill>
                  <a:srgbClr val="000000"/>
                </a:solidFill>
                <a:latin typeface="Montserrat Bold" panose="00000800000000000000" pitchFamily="2" charset="0"/>
              </a:defRPr>
            </a:lvl1pPr>
          </a:lstStyle>
          <a:p>
            <a:r>
              <a:rPr lang="fr-FR"/>
              <a:t>Modifiez le style du titre</a:t>
            </a:r>
            <a:endParaRPr lang="en-US" dirty="0"/>
          </a:p>
        </p:txBody>
      </p:sp>
      <p:sp>
        <p:nvSpPr>
          <p:cNvPr id="5" name="Text Placeholder 4">
            <a:extLst>
              <a:ext uri="{FF2B5EF4-FFF2-40B4-BE49-F238E27FC236}">
                <a16:creationId xmlns:a16="http://schemas.microsoft.com/office/drawing/2014/main" id="{EA2E3C4D-A53B-49B6-90E2-150065B8751E}"/>
              </a:ext>
            </a:extLst>
          </p:cNvPr>
          <p:cNvSpPr>
            <a:spLocks noGrp="1"/>
          </p:cNvSpPr>
          <p:nvPr>
            <p:ph type="body" sz="quarter" idx="10"/>
          </p:nvPr>
        </p:nvSpPr>
        <p:spPr bwMode="invGray">
          <a:xfrm>
            <a:off x="316799" y="830931"/>
            <a:ext cx="11484000" cy="338554"/>
          </a:xfrm>
          <a:prstGeom prst="rect">
            <a:avLst/>
          </a:prstGeom>
        </p:spPr>
        <p:txBody>
          <a:bodyPr>
            <a:spAutoFit/>
          </a:bodyPr>
          <a:lstStyle>
            <a:lvl1pPr marL="0" indent="0">
              <a:buNone/>
              <a:defRPr sz="1600">
                <a:solidFill>
                  <a:srgbClr val="000000"/>
                </a:solidFill>
                <a:latin typeface="Montserrat SemiBold" pitchFamily="2" charset="0"/>
              </a:defRPr>
            </a:lvl1pPr>
          </a:lstStyle>
          <a:p>
            <a:pPr lvl="0"/>
            <a:r>
              <a:rPr lang="fr-FR"/>
              <a:t>Cliquez pour modifier les styles du texte du masque</a:t>
            </a:r>
          </a:p>
        </p:txBody>
      </p:sp>
      <p:sp>
        <p:nvSpPr>
          <p:cNvPr id="6" name="Text Placeholder 5">
            <a:extLst>
              <a:ext uri="{FF2B5EF4-FFF2-40B4-BE49-F238E27FC236}">
                <a16:creationId xmlns:a16="http://schemas.microsoft.com/office/drawing/2014/main" id="{2BAE1A89-9C65-45A4-8923-6131F16037FA}"/>
              </a:ext>
            </a:extLst>
          </p:cNvPr>
          <p:cNvSpPr>
            <a:spLocks noGrp="1"/>
          </p:cNvSpPr>
          <p:nvPr>
            <p:ph type="body" sz="quarter" idx="11"/>
          </p:nvPr>
        </p:nvSpPr>
        <p:spPr>
          <a:xfrm>
            <a:off x="316799" y="1316038"/>
            <a:ext cx="11484000" cy="4637087"/>
          </a:xfrm>
          <a:prstGeom prst="rect">
            <a:avLst/>
          </a:prstGeom>
        </p:spPr>
        <p:txBody>
          <a:bodyPr vert="horz" lIns="91440" tIns="45720" rIns="91440" bIns="45720" rtlCol="0">
            <a:noAutofit/>
          </a:bodyPr>
          <a:lstStyle>
            <a:lvl1pPr>
              <a:defRPr lang="nl-NL" dirty="0"/>
            </a:lvl1pPr>
          </a:lstStyle>
          <a:p>
            <a:pPr lvl="0"/>
            <a:r>
              <a:rPr lang="fr-FR"/>
              <a:t>Cliquez pour modifier les styles du texte du masque</a:t>
            </a:r>
          </a:p>
        </p:txBody>
      </p:sp>
    </p:spTree>
    <p:extLst>
      <p:ext uri="{BB962C8B-B14F-4D97-AF65-F5344CB8AC3E}">
        <p14:creationId xmlns:p14="http://schemas.microsoft.com/office/powerpoint/2010/main" val="347564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Placeholder 3">
            <a:extLst>
              <a:ext uri="{FF2B5EF4-FFF2-40B4-BE49-F238E27FC236}">
                <a16:creationId xmlns:a16="http://schemas.microsoft.com/office/drawing/2014/main" id="{E3CA9F28-221C-ADB7-0904-F4ABB527065A}"/>
              </a:ext>
            </a:extLst>
          </p:cNvPr>
          <p:cNvSpPr>
            <a:spLocks noGrp="1"/>
          </p:cNvSpPr>
          <p:nvPr>
            <p:ph type="title"/>
          </p:nvPr>
        </p:nvSpPr>
        <p:spPr>
          <a:xfrm>
            <a:off x="316633" y="471600"/>
            <a:ext cx="11484000" cy="342000"/>
          </a:xfrm>
          <a:prstGeom prst="rect">
            <a:avLst/>
          </a:prstGeom>
        </p:spPr>
        <p:txBody>
          <a:bodyPr vert="horz" lIns="91440" tIns="0" rIns="91440" bIns="0" rtlCol="0" anchor="t" anchorCtr="0">
            <a:spAutoFit/>
          </a:bodyPr>
          <a:lstStyle/>
          <a:p>
            <a:r>
              <a:rPr lang="fr-FR"/>
              <a:t>Modifiez le style du titre</a:t>
            </a:r>
            <a:endParaRPr lang="en-IN" dirty="0"/>
          </a:p>
        </p:txBody>
      </p:sp>
      <p:sp>
        <p:nvSpPr>
          <p:cNvPr id="5" name="Text Placeholder 4">
            <a:extLst>
              <a:ext uri="{FF2B5EF4-FFF2-40B4-BE49-F238E27FC236}">
                <a16:creationId xmlns:a16="http://schemas.microsoft.com/office/drawing/2014/main" id="{032CDE84-856E-EC95-99B3-55B7775D7CE4}"/>
              </a:ext>
            </a:extLst>
          </p:cNvPr>
          <p:cNvSpPr>
            <a:spLocks noGrp="1"/>
          </p:cNvSpPr>
          <p:nvPr>
            <p:ph type="body" idx="1"/>
          </p:nvPr>
        </p:nvSpPr>
        <p:spPr>
          <a:xfrm>
            <a:off x="316635" y="1317600"/>
            <a:ext cx="114840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3" name="Graphic 2">
            <a:extLst>
              <a:ext uri="{FF2B5EF4-FFF2-40B4-BE49-F238E27FC236}">
                <a16:creationId xmlns:a16="http://schemas.microsoft.com/office/drawing/2014/main" id="{1C5DA4E0-04BF-5BE9-724B-4261A9D385D1}"/>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414338" y="6261619"/>
            <a:ext cx="1111378" cy="198900"/>
          </a:xfrm>
          <a:prstGeom prst="rect">
            <a:avLst/>
          </a:prstGeom>
        </p:spPr>
      </p:pic>
      <p:sp>
        <p:nvSpPr>
          <p:cNvPr id="28" name="Slide Number Placeholder 10">
            <a:extLst>
              <a:ext uri="{FF2B5EF4-FFF2-40B4-BE49-F238E27FC236}">
                <a16:creationId xmlns:a16="http://schemas.microsoft.com/office/drawing/2014/main" id="{45ED4079-4E3E-0F43-541E-94FDA6BFDAF0}"/>
              </a:ext>
            </a:extLst>
          </p:cNvPr>
          <p:cNvSpPr txBox="1">
            <a:spLocks/>
          </p:cNvSpPr>
          <p:nvPr userDrawn="1"/>
        </p:nvSpPr>
        <p:spPr>
          <a:xfrm>
            <a:off x="11429230" y="6298599"/>
            <a:ext cx="458064" cy="216025"/>
          </a:xfrm>
          <a:prstGeom prst="rect">
            <a:avLst/>
          </a:prstGeom>
        </p:spPr>
        <p:txBody>
          <a:bodyPr vert="horz" lIns="91440" tIns="45720" rIns="91440" bIns="45720" rtlCol="0" anchor="ctr"/>
          <a:lstStyle>
            <a:defPPr>
              <a:defRPr lang="nl-NL"/>
            </a:defPPr>
            <a:lvl1pPr marL="0" algn="l" defTabSz="914400" rtl="0" eaLnBrk="1" latinLnBrk="0" hangingPunct="1">
              <a:defRPr lang="nl-NL" sz="1200" kern="1200" smtClean="0">
                <a:solidFill>
                  <a:srgbClr val="FF6D43"/>
                </a:solidFill>
                <a:latin typeface="Montserrat SemiBold" pitchFamily="2" charset="0"/>
                <a:ea typeface="Verdana" pitchFamily="34" charset="0"/>
                <a:cs typeface="Montserrat SemiBold"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AF489CC-3B7A-4DA5-A8C0-4984788D0EC5}" type="slidenum">
              <a:rPr lang="en-IN" smtClean="0"/>
              <a:pPr algn="r"/>
              <a:t>‹N°›</a:t>
            </a:fld>
            <a:endParaRPr lang="en-IN" dirty="0"/>
          </a:p>
        </p:txBody>
      </p:sp>
      <p:sp>
        <p:nvSpPr>
          <p:cNvPr id="2" name="AddCustomFooter#1">
            <a:extLst>
              <a:ext uri="{FF2B5EF4-FFF2-40B4-BE49-F238E27FC236}">
                <a16:creationId xmlns:a16="http://schemas.microsoft.com/office/drawing/2014/main" id="{A4CC9EA1-36F7-9E11-71BE-BA17FA614B91}"/>
              </a:ext>
            </a:extLst>
          </p:cNvPr>
          <p:cNvSpPr txBox="1"/>
          <p:nvPr userDrawn="1"/>
        </p:nvSpPr>
        <p:spPr bwMode="invGray">
          <a:xfrm>
            <a:off x="5445986" y="6384973"/>
            <a:ext cx="1300036" cy="100027"/>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90500" algn="l"/>
              </a:tabLst>
              <a:defRPr/>
            </a:pPr>
            <a:r>
              <a:rPr kumimoji="0" lang="en-US" sz="650" b="0" i="0" u="none" strike="noStrike" kern="1200" cap="none" spc="0" normalizeH="0" baseline="0" noProof="0" dirty="0">
                <a:ln>
                  <a:noFill/>
                </a:ln>
                <a:solidFill>
                  <a:schemeClr val="bg1">
                    <a:lumMod val="50000"/>
                  </a:schemeClr>
                </a:solidFill>
                <a:effectLst/>
                <a:uLnTx/>
                <a:uFillTx/>
                <a:latin typeface="+mn-lt"/>
                <a:ea typeface="Verdana" pitchFamily="34" charset="0"/>
                <a:cs typeface="Verdana" pitchFamily="34" charset="0"/>
              </a:rPr>
              <a:t>© </a:t>
            </a:r>
            <a:r>
              <a:rPr kumimoji="0" lang="nl-NL" sz="650" b="0" i="0" u="none" strike="noStrike" kern="1200" cap="none" spc="0" normalizeH="0" baseline="0" noProof="0" dirty="0">
                <a:ln>
                  <a:noFill/>
                </a:ln>
                <a:solidFill>
                  <a:schemeClr val="bg1">
                    <a:lumMod val="50000"/>
                  </a:schemeClr>
                </a:solidFill>
                <a:effectLst/>
                <a:uLnTx/>
                <a:uFillTx/>
                <a:latin typeface="+mn-lt"/>
                <a:ea typeface="Verdana" pitchFamily="34" charset="0"/>
                <a:cs typeface="Verdana" pitchFamily="34" charset="0"/>
              </a:rPr>
              <a:t>Eviden SAS</a:t>
            </a:r>
            <a:r>
              <a:rPr kumimoji="0" lang="en-US" sz="650" b="0" i="0" u="none" strike="noStrike" kern="1200" cap="none" spc="0" normalizeH="0" baseline="0" noProof="0" dirty="0">
                <a:ln>
                  <a:noFill/>
                </a:ln>
                <a:solidFill>
                  <a:schemeClr val="bg1">
                    <a:lumMod val="50000"/>
                  </a:schemeClr>
                </a:solidFill>
                <a:effectLst/>
                <a:uLnTx/>
                <a:uFillTx/>
                <a:latin typeface="+mn-lt"/>
                <a:ea typeface="Verdana" pitchFamily="34" charset="0"/>
                <a:cs typeface="Verdana" pitchFamily="34" charset="0"/>
              </a:rPr>
              <a:t> – </a:t>
            </a:r>
            <a:r>
              <a:rPr kumimoji="0" lang="en-NL" sz="650" b="0" i="0" u="none" strike="noStrike" kern="1200" cap="none" spc="0" normalizeH="0" baseline="0" noProof="0" dirty="0">
                <a:ln>
                  <a:noFill/>
                </a:ln>
                <a:solidFill>
                  <a:schemeClr val="bg1">
                    <a:lumMod val="50000"/>
                  </a:schemeClr>
                </a:solidFill>
                <a:effectLst/>
                <a:uLnTx/>
                <a:uFillTx/>
                <a:latin typeface="+mn-lt"/>
                <a:ea typeface="Verdana" pitchFamily="34" charset="0"/>
                <a:cs typeface="Verdana" pitchFamily="34" charset="0"/>
              </a:rPr>
              <a:t>For internal use</a:t>
            </a:r>
            <a:endParaRPr lang="nl-NL" sz="650" baseline="0" dirty="0">
              <a:solidFill>
                <a:schemeClr val="bg1">
                  <a:lumMod val="50000"/>
                </a:schemeClr>
              </a:solidFill>
              <a:latin typeface="+mn-lt"/>
              <a:ea typeface="Verdana" pitchFamily="34" charset="0"/>
              <a:cs typeface="Verdana" pitchFamily="34" charset="0"/>
            </a:endParaRPr>
          </a:p>
        </p:txBody>
      </p:sp>
    </p:spTree>
    <p:extLst>
      <p:ext uri="{BB962C8B-B14F-4D97-AF65-F5344CB8AC3E}">
        <p14:creationId xmlns:p14="http://schemas.microsoft.com/office/powerpoint/2010/main" val="1091939"/>
      </p:ext>
    </p:extLst>
  </p:cSld>
  <p:clrMap bg1="lt1" tx1="dk1" bg2="lt2" tx2="dk2" accent1="accent1" accent2="accent2" accent3="accent3" accent4="accent4" accent5="accent5" accent6="accent6" hlink="hlink" folHlink="folHlink"/>
  <p:sldLayoutIdLst>
    <p:sldLayoutId id="2147483691" r:id="rId1"/>
    <p:sldLayoutId id="2147483650" r:id="rId2"/>
    <p:sldLayoutId id="2147483662" r:id="rId3"/>
    <p:sldLayoutId id="2147483692" r:id="rId4"/>
    <p:sldLayoutId id="2147483693" r:id="rId5"/>
    <p:sldLayoutId id="2147483694" r:id="rId6"/>
    <p:sldLayoutId id="2147483663" r:id="rId7"/>
    <p:sldLayoutId id="2147483695" r:id="rId8"/>
    <p:sldLayoutId id="2147483676" r:id="rId9"/>
    <p:sldLayoutId id="2147483664" r:id="rId10"/>
    <p:sldLayoutId id="2147483665" r:id="rId11"/>
    <p:sldLayoutId id="2147483666" r:id="rId12"/>
    <p:sldLayoutId id="2147483667" r:id="rId13"/>
    <p:sldLayoutId id="2147483668" r:id="rId14"/>
    <p:sldLayoutId id="2147483669" r:id="rId15"/>
    <p:sldLayoutId id="2147483670" r:id="rId16"/>
    <p:sldLayoutId id="2147483678" r:id="rId17"/>
    <p:sldLayoutId id="2147483686" r:id="rId18"/>
    <p:sldLayoutId id="2147483673" r:id="rId19"/>
    <p:sldLayoutId id="2147483679" r:id="rId20"/>
    <p:sldLayoutId id="2147483685" r:id="rId21"/>
    <p:sldLayoutId id="2147483683" r:id="rId22"/>
    <p:sldLayoutId id="2147483680" r:id="rId23"/>
    <p:sldLayoutId id="2147483687" r:id="rId24"/>
    <p:sldLayoutId id="2147483688" r:id="rId25"/>
    <p:sldLayoutId id="2147483681" r:id="rId26"/>
    <p:sldLayoutId id="2147483684" r:id="rId27"/>
    <p:sldLayoutId id="2147483682" r:id="rId28"/>
    <p:sldLayoutId id="2147483674" r:id="rId29"/>
    <p:sldLayoutId id="2147483689" r:id="rId30"/>
  </p:sldLayoutIdLst>
  <p:hf hdr="0" ftr="0" dt="0"/>
  <p:txStyles>
    <p:titleStyle>
      <a:lvl1pPr algn="l" defTabSz="914400" rtl="0" eaLnBrk="1" latinLnBrk="0" hangingPunct="1">
        <a:lnSpc>
          <a:spcPct val="100000"/>
        </a:lnSpc>
        <a:spcBef>
          <a:spcPct val="0"/>
        </a:spcBef>
        <a:buNone/>
        <a:defRPr sz="2200" kern="1200">
          <a:solidFill>
            <a:srgbClr val="000000"/>
          </a:solidFill>
          <a:latin typeface="Montserrat Bold" panose="00000800000000000000" pitchFamily="2" charset="0"/>
          <a:ea typeface="+mj-ea"/>
          <a:cs typeface="+mj-cs"/>
        </a:defRPr>
      </a:lvl1pPr>
    </p:titleStyle>
    <p:bodyStyle>
      <a:lvl1pPr marL="216000" indent="-216000" algn="l" defTabSz="914400" rtl="0" eaLnBrk="1" latinLnBrk="0" hangingPunct="1">
        <a:lnSpc>
          <a:spcPct val="100000"/>
        </a:lnSpc>
        <a:spcBef>
          <a:spcPts val="0"/>
        </a:spcBef>
        <a:spcAft>
          <a:spcPts val="400"/>
        </a:spcAft>
        <a:buFont typeface="Arial" panose="020B0604020202020204" pitchFamily="34" charset="0"/>
        <a:buChar char="•"/>
        <a:defRPr sz="1600" kern="1200">
          <a:solidFill>
            <a:srgbClr val="000000"/>
          </a:solidFill>
          <a:latin typeface="Montserrat" panose="00000500000000000000" pitchFamily="2" charset="0"/>
          <a:ea typeface="+mn-ea"/>
          <a:cs typeface="+mn-cs"/>
        </a:defRPr>
      </a:lvl1pPr>
      <a:lvl2pPr marL="432000" indent="-216000" algn="l" defTabSz="914400" rtl="0" eaLnBrk="1" latinLnBrk="0" hangingPunct="1">
        <a:lnSpc>
          <a:spcPct val="100000"/>
        </a:lnSpc>
        <a:spcBef>
          <a:spcPts val="0"/>
        </a:spcBef>
        <a:spcAft>
          <a:spcPts val="400"/>
        </a:spcAft>
        <a:buFont typeface="Arial" panose="020B0604020202020204" pitchFamily="34" charset="0"/>
        <a:buChar char="•"/>
        <a:defRPr sz="1600" kern="1200">
          <a:solidFill>
            <a:srgbClr val="000000"/>
          </a:solidFill>
          <a:latin typeface="Montserrat" panose="00000500000000000000" pitchFamily="2" charset="0"/>
          <a:ea typeface="+mn-ea"/>
          <a:cs typeface="+mn-cs"/>
        </a:defRPr>
      </a:lvl2pPr>
      <a:lvl3pPr marL="648000" indent="-216000" algn="l" defTabSz="914400" rtl="0" eaLnBrk="1" latinLnBrk="0" hangingPunct="1">
        <a:lnSpc>
          <a:spcPct val="100000"/>
        </a:lnSpc>
        <a:spcBef>
          <a:spcPts val="0"/>
        </a:spcBef>
        <a:spcAft>
          <a:spcPts val="400"/>
        </a:spcAft>
        <a:buFont typeface="Arial" panose="020B0604020202020204" pitchFamily="34" charset="0"/>
        <a:buChar char="•"/>
        <a:defRPr sz="1600" kern="1200">
          <a:solidFill>
            <a:srgbClr val="000000"/>
          </a:solidFill>
          <a:latin typeface="Montserrat" panose="00000500000000000000" pitchFamily="2" charset="0"/>
          <a:ea typeface="+mn-ea"/>
          <a:cs typeface="+mn-cs"/>
        </a:defRPr>
      </a:lvl3pPr>
      <a:lvl4pPr marL="864000" indent="-216000" algn="l" defTabSz="914400" rtl="0" eaLnBrk="1" latinLnBrk="0" hangingPunct="1">
        <a:lnSpc>
          <a:spcPct val="100000"/>
        </a:lnSpc>
        <a:spcBef>
          <a:spcPts val="0"/>
        </a:spcBef>
        <a:spcAft>
          <a:spcPts val="400"/>
        </a:spcAft>
        <a:buFont typeface="Arial" panose="020B0604020202020204" pitchFamily="34" charset="0"/>
        <a:buChar char="•"/>
        <a:defRPr sz="16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100000"/>
        </a:lnSpc>
        <a:spcBef>
          <a:spcPts val="0"/>
        </a:spcBef>
        <a:spcAft>
          <a:spcPts val="400"/>
        </a:spcAft>
        <a:buFont typeface="Arial" panose="020B0604020202020204" pitchFamily="34" charset="0"/>
        <a:buChar char="•"/>
        <a:defRPr sz="16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22" userDrawn="1">
          <p15:clr>
            <a:srgbClr val="F26B43"/>
          </p15:clr>
        </p15:guide>
        <p15:guide id="3" pos="7430" userDrawn="1">
          <p15:clr>
            <a:srgbClr val="F26B43"/>
          </p15:clr>
        </p15:guide>
        <p15:guide id="4" orient="horz" pos="3906" userDrawn="1">
          <p15:clr>
            <a:srgbClr val="F26B43"/>
          </p15:clr>
        </p15:guide>
        <p15:guide id="5" pos="25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5D135F-5C27-19EB-406A-F26C45816A3B}"/>
              </a:ext>
            </a:extLst>
          </p:cNvPr>
          <p:cNvSpPr>
            <a:spLocks noGrp="1"/>
          </p:cNvSpPr>
          <p:nvPr>
            <p:ph type="body" sz="quarter" idx="10"/>
          </p:nvPr>
        </p:nvSpPr>
        <p:spPr/>
        <p:txBody>
          <a:bodyPr/>
          <a:lstStyle/>
          <a:p>
            <a:r>
              <a:rPr lang="fr-FR" dirty="0"/>
              <a:t>Suivi du Plan d’actions </a:t>
            </a:r>
            <a:endParaRPr lang="nl-NL" dirty="0"/>
          </a:p>
        </p:txBody>
      </p:sp>
    </p:spTree>
    <p:extLst>
      <p:ext uri="{BB962C8B-B14F-4D97-AF65-F5344CB8AC3E}">
        <p14:creationId xmlns:p14="http://schemas.microsoft.com/office/powerpoint/2010/main" val="3029078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9CFD2A2-26E8-8C27-62ED-2307943D3BA3}"/>
              </a:ext>
            </a:extLst>
          </p:cNvPr>
          <p:cNvSpPr txBox="1">
            <a:spLocks/>
          </p:cNvSpPr>
          <p:nvPr/>
        </p:nvSpPr>
        <p:spPr bwMode="invGray">
          <a:xfrm>
            <a:off x="896497" y="128469"/>
            <a:ext cx="11484000" cy="343237"/>
          </a:xfrm>
          <a:prstGeom prst="rect">
            <a:avLst/>
          </a:prstGeom>
        </p:spPr>
        <p:txBody>
          <a:bodyPr vert="horz" lIns="91440" tIns="0" rIns="91440" bIns="0" rtlCol="0" anchor="t" anchorCtr="0">
            <a:spAutoFit/>
          </a:bodyPr>
          <a:lstStyle>
            <a:lvl1pPr algn="l" defTabSz="914400" rtl="0" eaLnBrk="1" latinLnBrk="0" hangingPunct="1">
              <a:lnSpc>
                <a:spcPct val="100000"/>
              </a:lnSpc>
              <a:spcBef>
                <a:spcPct val="0"/>
              </a:spcBef>
              <a:buNone/>
              <a:defRPr sz="2200" kern="1200">
                <a:solidFill>
                  <a:srgbClr val="000000"/>
                </a:solidFill>
                <a:latin typeface="Montserrat Bold" panose="00000800000000000000" pitchFamily="2" charset="0"/>
                <a:ea typeface="+mj-ea"/>
                <a:cs typeface="+mj-cs"/>
              </a:defRPr>
            </a:lvl1pPr>
          </a:lstStyle>
          <a:p>
            <a:r>
              <a:rPr lang="fr-FR" dirty="0"/>
              <a:t>Suivi du Plan d’actions Conception</a:t>
            </a:r>
            <a:endParaRPr lang="nl-NL" dirty="0"/>
          </a:p>
        </p:txBody>
      </p:sp>
      <p:graphicFrame>
        <p:nvGraphicFramePr>
          <p:cNvPr id="7" name="Tableau 6">
            <a:extLst>
              <a:ext uri="{FF2B5EF4-FFF2-40B4-BE49-F238E27FC236}">
                <a16:creationId xmlns:a16="http://schemas.microsoft.com/office/drawing/2014/main" id="{1A85D35B-DF1A-9948-6279-F35ADF9733EF}"/>
              </a:ext>
            </a:extLst>
          </p:cNvPr>
          <p:cNvGraphicFramePr>
            <a:graphicFrameLocks noGrp="1"/>
          </p:cNvGraphicFramePr>
          <p:nvPr>
            <p:extLst>
              <p:ext uri="{D42A27DB-BD31-4B8C-83A1-F6EECF244321}">
                <p14:modId xmlns:p14="http://schemas.microsoft.com/office/powerpoint/2010/main" val="487991302"/>
              </p:ext>
            </p:extLst>
          </p:nvPr>
        </p:nvGraphicFramePr>
        <p:xfrm>
          <a:off x="354000" y="899717"/>
          <a:ext cx="11367628" cy="3688080"/>
        </p:xfrm>
        <a:graphic>
          <a:graphicData uri="http://schemas.openxmlformats.org/drawingml/2006/table">
            <a:tbl>
              <a:tblPr firstRow="1" bandRow="1">
                <a:tableStyleId>{5C22544A-7EE6-4342-B048-85BDC9FD1C3A}</a:tableStyleId>
              </a:tblPr>
              <a:tblGrid>
                <a:gridCol w="5683814">
                  <a:extLst>
                    <a:ext uri="{9D8B030D-6E8A-4147-A177-3AD203B41FA5}">
                      <a16:colId xmlns:a16="http://schemas.microsoft.com/office/drawing/2014/main" val="1436037663"/>
                    </a:ext>
                  </a:extLst>
                </a:gridCol>
                <a:gridCol w="5683814">
                  <a:extLst>
                    <a:ext uri="{9D8B030D-6E8A-4147-A177-3AD203B41FA5}">
                      <a16:colId xmlns:a16="http://schemas.microsoft.com/office/drawing/2014/main" val="1086050404"/>
                    </a:ext>
                  </a:extLst>
                </a:gridCol>
              </a:tblGrid>
              <a:tr h="285023">
                <a:tc>
                  <a:txBody>
                    <a:bodyPr/>
                    <a:lstStyle/>
                    <a:p>
                      <a:r>
                        <a:rPr lang="fr-FR" sz="1400" b="1" kern="1200" dirty="0">
                          <a:solidFill>
                            <a:schemeClr val="lt1"/>
                          </a:solidFill>
                          <a:latin typeface="+mn-lt"/>
                          <a:ea typeface="+mn-ea"/>
                          <a:cs typeface="+mn-cs"/>
                        </a:rPr>
                        <a:t>Suivi actions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kern="1200" dirty="0">
                          <a:solidFill>
                            <a:schemeClr val="lt1"/>
                          </a:solidFill>
                          <a:latin typeface="+mn-lt"/>
                          <a:ea typeface="+mn-ea"/>
                          <a:cs typeface="+mn-cs"/>
                        </a:rPr>
                        <a:t>Points marquants(MAJ HEBDO)</a:t>
                      </a:r>
                    </a:p>
                  </a:txBody>
                  <a:tcPr/>
                </a:tc>
                <a:extLst>
                  <a:ext uri="{0D108BD9-81ED-4DB2-BD59-A6C34878D82A}">
                    <a16:rowId xmlns:a16="http://schemas.microsoft.com/office/drawing/2014/main" val="1955378938"/>
                  </a:ext>
                </a:extLst>
              </a:tr>
              <a:tr h="285023">
                <a:tc>
                  <a:txBody>
                    <a:bodyPr/>
                    <a:lstStyle/>
                    <a:p>
                      <a:pPr marL="0" algn="l" defTabSz="914400" rtl="0" eaLnBrk="1" latinLnBrk="0" hangingPunct="1"/>
                      <a:r>
                        <a:rPr kumimoji="0" lang="fr-FR" sz="1200" b="0" i="0" u="none" strike="noStrike" kern="0" cap="none" spc="0" normalizeH="0" baseline="0">
                          <a:ln>
                            <a:noFill/>
                          </a:ln>
                          <a:solidFill>
                            <a:srgbClr val="65A6E3">
                              <a:lumMod val="50000"/>
                            </a:srgbClr>
                          </a:solidFill>
                          <a:effectLst/>
                          <a:uLnTx/>
                          <a:uFillTx/>
                          <a:latin typeface="Arial" panose="020B0604020202020204"/>
                          <a:ea typeface="+mn-ea"/>
                          <a:cs typeface="+mn-cs"/>
                        </a:rPr>
                        <a:t>Renfort </a:t>
                      </a:r>
                      <a:r>
                        <a:rPr kumimoji="0" lang="fr-FR" sz="1200" b="0" i="0" u="none" strike="noStrike" kern="0" cap="none" spc="0" normalizeH="0" baseline="0" dirty="0">
                          <a:ln>
                            <a:noFill/>
                          </a:ln>
                          <a:solidFill>
                            <a:srgbClr val="65A6E3">
                              <a:lumMod val="50000"/>
                            </a:srgbClr>
                          </a:solidFill>
                          <a:effectLst/>
                          <a:uLnTx/>
                          <a:uFillTx/>
                          <a:latin typeface="Arial" panose="020B0604020202020204"/>
                          <a:ea typeface="+mn-ea"/>
                          <a:cs typeface="+mn-cs"/>
                        </a:rPr>
                        <a:t>équipe pour analyse conception</a:t>
                      </a:r>
                    </a:p>
                  </a:txBody>
                  <a:tcPr/>
                </a:tc>
                <a:tc>
                  <a:txBody>
                    <a:bodyPr/>
                    <a:lstStyle/>
                    <a:p>
                      <a:r>
                        <a:rPr lang="fr-FR" sz="1200" kern="0" dirty="0">
                          <a:solidFill>
                            <a:srgbClr val="002D3C"/>
                          </a:solidFill>
                          <a:latin typeface="Arial" panose="020B0604020202020204"/>
                          <a:ea typeface="+mn-ea"/>
                          <a:cs typeface="+mn-cs"/>
                        </a:rPr>
                        <a:t>Démarrage le 17/06 point journalier sur l’avancée des expertises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0" dirty="0">
                          <a:solidFill>
                            <a:srgbClr val="00B050"/>
                          </a:solidFill>
                          <a:latin typeface="Arial" panose="020B0604020202020204"/>
                          <a:ea typeface="+mn-ea"/>
                          <a:cs typeface="+mn-cs"/>
                        </a:rPr>
                        <a:t>Essais effectués avec relais avec et sans modifications,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0" dirty="0">
                          <a:solidFill>
                            <a:srgbClr val="00B050"/>
                          </a:solidFill>
                          <a:latin typeface="Arial" panose="020B0604020202020204"/>
                          <a:ea typeface="+mn-ea"/>
                          <a:cs typeface="+mn-cs"/>
                        </a:rPr>
                        <a:t>Pas de casse reproduite avec les modifications </a:t>
                      </a:r>
                      <a:r>
                        <a:rPr lang="fr-FR" sz="1200" kern="0" dirty="0">
                          <a:solidFill>
                            <a:srgbClr val="00B050"/>
                          </a:solidFill>
                          <a:latin typeface="Arial" panose="020B0604020202020204"/>
                          <a:ea typeface="+mn-ea"/>
                          <a:cs typeface="+mn-cs"/>
                          <a:sym typeface="Wingdings" panose="05000000000000000000" pitchFamily="2" charset="2"/>
                        </a:rPr>
                        <a:t> Mise à jour cartes B0 pour coffret SN13 et suivants</a:t>
                      </a:r>
                      <a:r>
                        <a:rPr lang="fr-FR" sz="1200" kern="0" dirty="0">
                          <a:solidFill>
                            <a:srgbClr val="00B050"/>
                          </a:solidFill>
                          <a:latin typeface="Arial" panose="020B0604020202020204"/>
                          <a:ea typeface="+mn-ea"/>
                          <a:cs typeface="+mn-cs"/>
                        </a:rPr>
                        <a:t> </a:t>
                      </a:r>
                    </a:p>
                    <a:p>
                      <a:endParaRPr lang="fr-FR" sz="1200" kern="0" dirty="0">
                        <a:solidFill>
                          <a:srgbClr val="002D3C"/>
                        </a:solidFill>
                        <a:latin typeface="Arial" panose="020B0604020202020204"/>
                        <a:ea typeface="+mn-ea"/>
                        <a:cs typeface="+mn-cs"/>
                      </a:endParaRPr>
                    </a:p>
                  </a:txBody>
                  <a:tcPr/>
                </a:tc>
                <a:extLst>
                  <a:ext uri="{0D108BD9-81ED-4DB2-BD59-A6C34878D82A}">
                    <a16:rowId xmlns:a16="http://schemas.microsoft.com/office/drawing/2014/main" val="1703786394"/>
                  </a:ext>
                </a:extLst>
              </a:tr>
              <a:tr h="285023">
                <a:tc>
                  <a:txBody>
                    <a:bodyPr/>
                    <a:lstStyle/>
                    <a:p>
                      <a:pPr marL="0" algn="l" defTabSz="914400" rtl="0" eaLnBrk="1" latinLnBrk="0" hangingPunct="1"/>
                      <a:r>
                        <a:rPr kumimoji="0" lang="fr-FR" sz="1200" b="0" i="0" u="none" strike="noStrike" kern="0" cap="none" spc="0" normalizeH="0" baseline="0" dirty="0">
                          <a:ln>
                            <a:noFill/>
                          </a:ln>
                          <a:solidFill>
                            <a:srgbClr val="65A6E3">
                              <a:lumMod val="50000"/>
                            </a:srgbClr>
                          </a:solidFill>
                          <a:effectLst/>
                          <a:uLnTx/>
                          <a:uFillTx/>
                          <a:latin typeface="Arial" panose="020B0604020202020204"/>
                          <a:ea typeface="+mn-ea"/>
                          <a:cs typeface="+mn-cs"/>
                        </a:rPr>
                        <a:t>Simulations complémentaires</a:t>
                      </a:r>
                    </a:p>
                  </a:txBody>
                  <a:tcPr/>
                </a:tc>
                <a:tc>
                  <a:txBody>
                    <a:bodyPr/>
                    <a:lstStyle/>
                    <a:p>
                      <a:r>
                        <a:rPr lang="fr-FR" sz="1200" kern="0" dirty="0">
                          <a:solidFill>
                            <a:srgbClr val="002D3C"/>
                          </a:solidFill>
                          <a:latin typeface="Arial" panose="020B0604020202020204"/>
                          <a:ea typeface="+mn-ea"/>
                          <a:cs typeface="+mn-cs"/>
                        </a:rPr>
                        <a:t>Simulations complémentaires sur le comportement de la réserver d’énergie,</a:t>
                      </a:r>
                    </a:p>
                    <a:p>
                      <a:r>
                        <a:rPr lang="fr-FR" sz="1200" kern="0" dirty="0">
                          <a:solidFill>
                            <a:srgbClr val="002D3C"/>
                          </a:solidFill>
                          <a:latin typeface="Arial" panose="020B0604020202020204"/>
                          <a:ea typeface="+mn-ea"/>
                          <a:cs typeface="+mn-cs"/>
                        </a:rPr>
                        <a:t>Hypothèse:</a:t>
                      </a:r>
                    </a:p>
                    <a:p>
                      <a:r>
                        <a:rPr lang="fr-FR" sz="1200" kern="0" dirty="0">
                          <a:solidFill>
                            <a:srgbClr val="002D3C"/>
                          </a:solidFill>
                          <a:latin typeface="Arial" panose="020B0604020202020204"/>
                          <a:ea typeface="+mn-ea"/>
                          <a:cs typeface="+mn-cs"/>
                        </a:rPr>
                        <a:t>Sur consommation de la réserve d'Energie lors des phases de coupures 28V quand celle-ci est déchargée et qu’elle bascule en phase de recharge,</a:t>
                      </a:r>
                    </a:p>
                    <a:p>
                      <a:r>
                        <a:rPr lang="fr-FR" sz="1200" kern="0" dirty="0">
                          <a:solidFill>
                            <a:srgbClr val="002D3C"/>
                          </a:solidFill>
                          <a:latin typeface="Arial" panose="020B0604020202020204"/>
                          <a:ea typeface="+mn-ea"/>
                          <a:cs typeface="+mn-cs"/>
                        </a:rPr>
                        <a:t>Simulation en cours mais durée de simulation &gt; réunion avec Dassault Aviation le 21/06   </a:t>
                      </a:r>
                    </a:p>
                  </a:txBody>
                  <a:tcPr/>
                </a:tc>
                <a:extLst>
                  <a:ext uri="{0D108BD9-81ED-4DB2-BD59-A6C34878D82A}">
                    <a16:rowId xmlns:a16="http://schemas.microsoft.com/office/drawing/2014/main" val="1574395160"/>
                  </a:ext>
                </a:extLst>
              </a:tr>
              <a:tr h="285023">
                <a:tc>
                  <a:txBody>
                    <a:bodyPr/>
                    <a:lstStyle/>
                    <a:p>
                      <a:pPr marL="0" algn="l" defTabSz="914400" rtl="0" eaLnBrk="1" latinLnBrk="0" hangingPunct="1"/>
                      <a:r>
                        <a:rPr kumimoji="0" lang="fr-FR" sz="1200" b="0" i="0" u="none" strike="noStrike" kern="0" cap="none" spc="0" normalizeH="0" baseline="0" dirty="0">
                          <a:ln>
                            <a:noFill/>
                          </a:ln>
                          <a:solidFill>
                            <a:srgbClr val="65A6E3">
                              <a:lumMod val="50000"/>
                            </a:srgbClr>
                          </a:solidFill>
                          <a:effectLst/>
                          <a:uLnTx/>
                          <a:uFillTx/>
                          <a:latin typeface="Arial" panose="020B0604020202020204"/>
                          <a:ea typeface="+mn-ea"/>
                          <a:cs typeface="+mn-cs"/>
                        </a:rPr>
                        <a:t>Etude </a:t>
                      </a:r>
                      <a:r>
                        <a:rPr kumimoji="0" lang="fr-FR" sz="1200" b="0" i="0" u="none" strike="noStrike" kern="0" cap="none" spc="0" normalizeH="0" baseline="0">
                          <a:ln>
                            <a:noFill/>
                          </a:ln>
                          <a:solidFill>
                            <a:srgbClr val="65A6E3">
                              <a:lumMod val="50000"/>
                            </a:srgbClr>
                          </a:solidFill>
                          <a:effectLst/>
                          <a:uLnTx/>
                          <a:uFillTx/>
                          <a:latin typeface="Arial" panose="020B0604020202020204"/>
                          <a:ea typeface="+mn-ea"/>
                          <a:cs typeface="+mn-cs"/>
                        </a:rPr>
                        <a:t>nouvelle conception</a:t>
                      </a:r>
                      <a:endParaRPr kumimoji="0" lang="fr-FR" sz="1200" b="0" i="0" u="none" strike="noStrike" kern="0" cap="none" spc="0" normalizeH="0" baseline="0" dirty="0">
                        <a:ln>
                          <a:noFill/>
                        </a:ln>
                        <a:solidFill>
                          <a:srgbClr val="65A6E3">
                            <a:lumMod val="50000"/>
                          </a:srgbClr>
                        </a:solidFill>
                        <a:effectLst/>
                        <a:uLnTx/>
                        <a:uFillTx/>
                        <a:latin typeface="Arial" panose="020B0604020202020204"/>
                        <a:ea typeface="+mn-ea"/>
                        <a:cs typeface="+mn-cs"/>
                      </a:endParaRPr>
                    </a:p>
                  </a:txBody>
                  <a:tcPr/>
                </a:tc>
                <a:tc>
                  <a:txBody>
                    <a:bodyPr/>
                    <a:lstStyle/>
                    <a:p>
                      <a:r>
                        <a:rPr lang="fr-FR" sz="1200" kern="0" dirty="0">
                          <a:solidFill>
                            <a:srgbClr val="002D3C"/>
                          </a:solidFill>
                          <a:latin typeface="Arial" panose="020B0604020202020204"/>
                          <a:ea typeface="+mn-ea"/>
                          <a:cs typeface="+mn-cs"/>
                        </a:rPr>
                        <a:t>A iso périmètre il n’est pas possible d’avoir les mêmes performances dans la même dimension avec des composants tout intégrés,</a:t>
                      </a:r>
                    </a:p>
                    <a:p>
                      <a:endParaRPr lang="fr-FR" sz="1200" kern="0" dirty="0">
                        <a:solidFill>
                          <a:srgbClr val="002D3C"/>
                        </a:solidFill>
                        <a:latin typeface="Arial" panose="020B0604020202020204"/>
                        <a:ea typeface="+mn-ea"/>
                        <a:cs typeface="+mn-cs"/>
                      </a:endParaRPr>
                    </a:p>
                    <a:p>
                      <a:r>
                        <a:rPr lang="fr-FR" sz="1200" kern="0" dirty="0">
                          <a:solidFill>
                            <a:srgbClr val="002D3C"/>
                          </a:solidFill>
                          <a:latin typeface="Arial" panose="020B0604020202020204"/>
                          <a:ea typeface="+mn-ea"/>
                          <a:cs typeface="+mn-cs"/>
                        </a:rPr>
                        <a:t>Attente de la finalisation des simulations pour voir si elles mettent en évidence des erreurs de conception ou non et si des modifications sont possibles dans les mêmes dimensions sans impacter les performances</a:t>
                      </a:r>
                    </a:p>
                  </a:txBody>
                  <a:tcPr/>
                </a:tc>
                <a:extLst>
                  <a:ext uri="{0D108BD9-81ED-4DB2-BD59-A6C34878D82A}">
                    <a16:rowId xmlns:a16="http://schemas.microsoft.com/office/drawing/2014/main" val="2430729475"/>
                  </a:ext>
                </a:extLst>
              </a:tr>
            </a:tbl>
          </a:graphicData>
        </a:graphic>
      </p:graphicFrame>
      <p:sp>
        <p:nvSpPr>
          <p:cNvPr id="3" name="Espace réservé du texte 2">
            <a:extLst>
              <a:ext uri="{FF2B5EF4-FFF2-40B4-BE49-F238E27FC236}">
                <a16:creationId xmlns:a16="http://schemas.microsoft.com/office/drawing/2014/main" id="{F251E9B6-9682-C631-EC29-B659473F58F7}"/>
              </a:ext>
            </a:extLst>
          </p:cNvPr>
          <p:cNvSpPr txBox="1">
            <a:spLocks/>
          </p:cNvSpPr>
          <p:nvPr/>
        </p:nvSpPr>
        <p:spPr bwMode="invGray">
          <a:xfrm>
            <a:off x="295814" y="561163"/>
            <a:ext cx="11484000" cy="338554"/>
          </a:xfrm>
          <a:prstGeom prst="rect">
            <a:avLst/>
          </a:prstGeom>
        </p:spPr>
        <p:txBody>
          <a:bodyPr vert="horz" lIns="91440" tIns="45720" rIns="91440" bIns="45720" rtlCol="0">
            <a:spAutoFit/>
          </a:bodyPr>
          <a:lstStyle>
            <a:lvl1pPr marL="0" indent="0" algn="l" defTabSz="914400" rtl="0" eaLnBrk="1" latinLnBrk="0" hangingPunct="1">
              <a:lnSpc>
                <a:spcPct val="100000"/>
              </a:lnSpc>
              <a:spcBef>
                <a:spcPts val="0"/>
              </a:spcBef>
              <a:spcAft>
                <a:spcPts val="400"/>
              </a:spcAft>
              <a:buFont typeface="Arial" panose="020B0604020202020204" pitchFamily="34" charset="0"/>
              <a:buNone/>
              <a:defRPr sz="1600" kern="1200">
                <a:solidFill>
                  <a:srgbClr val="000000"/>
                </a:solidFill>
                <a:latin typeface="Montserrat SemiBold" pitchFamily="2" charset="0"/>
                <a:ea typeface="+mn-ea"/>
                <a:cs typeface="+mn-cs"/>
              </a:defRPr>
            </a:lvl1pPr>
            <a:lvl2pPr marL="432000" indent="-216000" algn="l" defTabSz="914400" rtl="0" eaLnBrk="1" latinLnBrk="0" hangingPunct="1">
              <a:lnSpc>
                <a:spcPct val="100000"/>
              </a:lnSpc>
              <a:spcBef>
                <a:spcPts val="0"/>
              </a:spcBef>
              <a:spcAft>
                <a:spcPts val="400"/>
              </a:spcAft>
              <a:buFont typeface="Arial" panose="020B0604020202020204" pitchFamily="34" charset="0"/>
              <a:buChar char="•"/>
              <a:defRPr sz="1600" kern="1200">
                <a:solidFill>
                  <a:srgbClr val="000000"/>
                </a:solidFill>
                <a:latin typeface="Montserrat" panose="00000500000000000000" pitchFamily="2" charset="0"/>
                <a:ea typeface="+mn-ea"/>
                <a:cs typeface="+mn-cs"/>
              </a:defRPr>
            </a:lvl2pPr>
            <a:lvl3pPr marL="648000" indent="-216000" algn="l" defTabSz="914400" rtl="0" eaLnBrk="1" latinLnBrk="0" hangingPunct="1">
              <a:lnSpc>
                <a:spcPct val="100000"/>
              </a:lnSpc>
              <a:spcBef>
                <a:spcPts val="0"/>
              </a:spcBef>
              <a:spcAft>
                <a:spcPts val="400"/>
              </a:spcAft>
              <a:buFont typeface="Arial" panose="020B0604020202020204" pitchFamily="34" charset="0"/>
              <a:buChar char="•"/>
              <a:defRPr sz="1600" kern="1200">
                <a:solidFill>
                  <a:srgbClr val="000000"/>
                </a:solidFill>
                <a:latin typeface="Montserrat" panose="00000500000000000000" pitchFamily="2" charset="0"/>
                <a:ea typeface="+mn-ea"/>
                <a:cs typeface="+mn-cs"/>
              </a:defRPr>
            </a:lvl3pPr>
            <a:lvl4pPr marL="864000" indent="-216000" algn="l" defTabSz="914400" rtl="0" eaLnBrk="1" latinLnBrk="0" hangingPunct="1">
              <a:lnSpc>
                <a:spcPct val="100000"/>
              </a:lnSpc>
              <a:spcBef>
                <a:spcPts val="0"/>
              </a:spcBef>
              <a:spcAft>
                <a:spcPts val="400"/>
              </a:spcAft>
              <a:buFont typeface="Arial" panose="020B0604020202020204" pitchFamily="34" charset="0"/>
              <a:buChar char="•"/>
              <a:defRPr sz="16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100000"/>
              </a:lnSpc>
              <a:spcBef>
                <a:spcPts val="0"/>
              </a:spcBef>
              <a:spcAft>
                <a:spcPts val="400"/>
              </a:spcAft>
              <a:buFont typeface="Arial" panose="020B0604020202020204" pitchFamily="34" charset="0"/>
              <a:buChar char="•"/>
              <a:defRPr sz="16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Actions AVANTIX :</a:t>
            </a:r>
          </a:p>
        </p:txBody>
      </p:sp>
    </p:spTree>
    <p:extLst>
      <p:ext uri="{BB962C8B-B14F-4D97-AF65-F5344CB8AC3E}">
        <p14:creationId xmlns:p14="http://schemas.microsoft.com/office/powerpoint/2010/main" val="3945099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9CFD2A2-26E8-8C27-62ED-2307943D3BA3}"/>
              </a:ext>
            </a:extLst>
          </p:cNvPr>
          <p:cNvSpPr txBox="1">
            <a:spLocks/>
          </p:cNvSpPr>
          <p:nvPr/>
        </p:nvSpPr>
        <p:spPr bwMode="invGray">
          <a:xfrm>
            <a:off x="896497" y="128469"/>
            <a:ext cx="11484000" cy="343237"/>
          </a:xfrm>
          <a:prstGeom prst="rect">
            <a:avLst/>
          </a:prstGeom>
        </p:spPr>
        <p:txBody>
          <a:bodyPr vert="horz" lIns="91440" tIns="0" rIns="91440" bIns="0" rtlCol="0" anchor="t" anchorCtr="0">
            <a:spAutoFit/>
          </a:bodyPr>
          <a:lstStyle>
            <a:lvl1pPr algn="l" defTabSz="914400" rtl="0" eaLnBrk="1" latinLnBrk="0" hangingPunct="1">
              <a:lnSpc>
                <a:spcPct val="100000"/>
              </a:lnSpc>
              <a:spcBef>
                <a:spcPct val="0"/>
              </a:spcBef>
              <a:buNone/>
              <a:defRPr sz="2200" kern="1200">
                <a:solidFill>
                  <a:srgbClr val="000000"/>
                </a:solidFill>
                <a:latin typeface="Montserrat Bold" panose="00000800000000000000" pitchFamily="2" charset="0"/>
                <a:ea typeface="+mj-ea"/>
                <a:cs typeface="+mj-cs"/>
              </a:defRPr>
            </a:lvl1pPr>
          </a:lstStyle>
          <a:p>
            <a:r>
              <a:rPr lang="fr-FR" dirty="0"/>
              <a:t>Suivi du Plan d’actions Conception</a:t>
            </a:r>
            <a:endParaRPr lang="nl-NL" dirty="0"/>
          </a:p>
        </p:txBody>
      </p:sp>
      <p:sp>
        <p:nvSpPr>
          <p:cNvPr id="3" name="Espace réservé du texte 2">
            <a:extLst>
              <a:ext uri="{FF2B5EF4-FFF2-40B4-BE49-F238E27FC236}">
                <a16:creationId xmlns:a16="http://schemas.microsoft.com/office/drawing/2014/main" id="{F251E9B6-9682-C631-EC29-B659473F58F7}"/>
              </a:ext>
            </a:extLst>
          </p:cNvPr>
          <p:cNvSpPr txBox="1">
            <a:spLocks/>
          </p:cNvSpPr>
          <p:nvPr/>
        </p:nvSpPr>
        <p:spPr bwMode="invGray">
          <a:xfrm>
            <a:off x="258492" y="575809"/>
            <a:ext cx="11484000" cy="338554"/>
          </a:xfrm>
          <a:prstGeom prst="rect">
            <a:avLst/>
          </a:prstGeom>
        </p:spPr>
        <p:txBody>
          <a:bodyPr vert="horz" lIns="91440" tIns="45720" rIns="91440" bIns="45720" rtlCol="0">
            <a:spAutoFit/>
          </a:bodyPr>
          <a:lstStyle>
            <a:lvl1pPr marL="0" indent="0" algn="l" defTabSz="914400" rtl="0" eaLnBrk="1" latinLnBrk="0" hangingPunct="1">
              <a:lnSpc>
                <a:spcPct val="100000"/>
              </a:lnSpc>
              <a:spcBef>
                <a:spcPts val="0"/>
              </a:spcBef>
              <a:spcAft>
                <a:spcPts val="400"/>
              </a:spcAft>
              <a:buFont typeface="Arial" panose="020B0604020202020204" pitchFamily="34" charset="0"/>
              <a:buNone/>
              <a:defRPr sz="1600" kern="1200">
                <a:solidFill>
                  <a:srgbClr val="000000"/>
                </a:solidFill>
                <a:latin typeface="Montserrat SemiBold" pitchFamily="2" charset="0"/>
                <a:ea typeface="+mn-ea"/>
                <a:cs typeface="+mn-cs"/>
              </a:defRPr>
            </a:lvl1pPr>
            <a:lvl2pPr marL="432000" indent="-216000" algn="l" defTabSz="914400" rtl="0" eaLnBrk="1" latinLnBrk="0" hangingPunct="1">
              <a:lnSpc>
                <a:spcPct val="100000"/>
              </a:lnSpc>
              <a:spcBef>
                <a:spcPts val="0"/>
              </a:spcBef>
              <a:spcAft>
                <a:spcPts val="400"/>
              </a:spcAft>
              <a:buFont typeface="Arial" panose="020B0604020202020204" pitchFamily="34" charset="0"/>
              <a:buChar char="•"/>
              <a:defRPr sz="1600" kern="1200">
                <a:solidFill>
                  <a:srgbClr val="000000"/>
                </a:solidFill>
                <a:latin typeface="Montserrat" panose="00000500000000000000" pitchFamily="2" charset="0"/>
                <a:ea typeface="+mn-ea"/>
                <a:cs typeface="+mn-cs"/>
              </a:defRPr>
            </a:lvl2pPr>
            <a:lvl3pPr marL="648000" indent="-216000" algn="l" defTabSz="914400" rtl="0" eaLnBrk="1" latinLnBrk="0" hangingPunct="1">
              <a:lnSpc>
                <a:spcPct val="100000"/>
              </a:lnSpc>
              <a:spcBef>
                <a:spcPts val="0"/>
              </a:spcBef>
              <a:spcAft>
                <a:spcPts val="400"/>
              </a:spcAft>
              <a:buFont typeface="Arial" panose="020B0604020202020204" pitchFamily="34" charset="0"/>
              <a:buChar char="•"/>
              <a:defRPr sz="1600" kern="1200">
                <a:solidFill>
                  <a:srgbClr val="000000"/>
                </a:solidFill>
                <a:latin typeface="Montserrat" panose="00000500000000000000" pitchFamily="2" charset="0"/>
                <a:ea typeface="+mn-ea"/>
                <a:cs typeface="+mn-cs"/>
              </a:defRPr>
            </a:lvl3pPr>
            <a:lvl4pPr marL="864000" indent="-216000" algn="l" defTabSz="914400" rtl="0" eaLnBrk="1" latinLnBrk="0" hangingPunct="1">
              <a:lnSpc>
                <a:spcPct val="100000"/>
              </a:lnSpc>
              <a:spcBef>
                <a:spcPts val="0"/>
              </a:spcBef>
              <a:spcAft>
                <a:spcPts val="400"/>
              </a:spcAft>
              <a:buFont typeface="Arial" panose="020B0604020202020204" pitchFamily="34" charset="0"/>
              <a:buChar char="•"/>
              <a:defRPr sz="16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100000"/>
              </a:lnSpc>
              <a:spcBef>
                <a:spcPts val="0"/>
              </a:spcBef>
              <a:spcAft>
                <a:spcPts val="400"/>
              </a:spcAft>
              <a:buFont typeface="Arial" panose="020B0604020202020204" pitchFamily="34" charset="0"/>
              <a:buChar char="•"/>
              <a:defRPr sz="16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Résultats </a:t>
            </a:r>
            <a:r>
              <a:rPr lang="fr-FR" dirty="0" err="1"/>
              <a:t>Serma</a:t>
            </a:r>
            <a:r>
              <a:rPr lang="fr-FR" dirty="0"/>
              <a:t> coupes carte alimentation:</a:t>
            </a:r>
          </a:p>
        </p:txBody>
      </p:sp>
      <p:pic>
        <p:nvPicPr>
          <p:cNvPr id="4" name="Image 3" descr="Une image contenant art&#10;&#10;Description générée automatiquement avec une confiance faible">
            <a:extLst>
              <a:ext uri="{FF2B5EF4-FFF2-40B4-BE49-F238E27FC236}">
                <a16:creationId xmlns:a16="http://schemas.microsoft.com/office/drawing/2014/main" id="{5D25A93C-5B5A-242E-0E22-7C74A02900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298" y="1655600"/>
            <a:ext cx="4729065" cy="3546799"/>
          </a:xfrm>
          <a:prstGeom prst="rect">
            <a:avLst/>
          </a:prstGeom>
        </p:spPr>
      </p:pic>
      <p:pic>
        <p:nvPicPr>
          <p:cNvPr id="10" name="Image 9" descr="Une image contenant capture d’écran, art&#10;&#10;Description générée automatiquement">
            <a:extLst>
              <a:ext uri="{FF2B5EF4-FFF2-40B4-BE49-F238E27FC236}">
                <a16:creationId xmlns:a16="http://schemas.microsoft.com/office/drawing/2014/main" id="{E8904A8A-6D1F-3F80-7A5B-A2779EFA1F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0639" y="1506310"/>
            <a:ext cx="4928119" cy="3696089"/>
          </a:xfrm>
          <a:prstGeom prst="rect">
            <a:avLst/>
          </a:prstGeom>
        </p:spPr>
      </p:pic>
      <p:sp>
        <p:nvSpPr>
          <p:cNvPr id="11" name="Espace réservé du texte 2">
            <a:extLst>
              <a:ext uri="{FF2B5EF4-FFF2-40B4-BE49-F238E27FC236}">
                <a16:creationId xmlns:a16="http://schemas.microsoft.com/office/drawing/2014/main" id="{0E479108-9717-1707-88A6-7769529836F0}"/>
              </a:ext>
            </a:extLst>
          </p:cNvPr>
          <p:cNvSpPr txBox="1">
            <a:spLocks/>
          </p:cNvSpPr>
          <p:nvPr/>
        </p:nvSpPr>
        <p:spPr bwMode="invGray">
          <a:xfrm>
            <a:off x="613055" y="1063653"/>
            <a:ext cx="11484000" cy="338554"/>
          </a:xfrm>
          <a:prstGeom prst="rect">
            <a:avLst/>
          </a:prstGeom>
        </p:spPr>
        <p:txBody>
          <a:bodyPr vert="horz" lIns="91440" tIns="45720" rIns="91440" bIns="45720" rtlCol="0">
            <a:spAutoFit/>
          </a:bodyPr>
          <a:lstStyle>
            <a:lvl1pPr marL="0" indent="0" algn="l" defTabSz="914400" rtl="0" eaLnBrk="1" latinLnBrk="0" hangingPunct="1">
              <a:lnSpc>
                <a:spcPct val="100000"/>
              </a:lnSpc>
              <a:spcBef>
                <a:spcPts val="0"/>
              </a:spcBef>
              <a:spcAft>
                <a:spcPts val="400"/>
              </a:spcAft>
              <a:buFont typeface="Arial" panose="020B0604020202020204" pitchFamily="34" charset="0"/>
              <a:buNone/>
              <a:defRPr sz="1600" kern="1200">
                <a:solidFill>
                  <a:srgbClr val="000000"/>
                </a:solidFill>
                <a:latin typeface="Montserrat SemiBold" pitchFamily="2" charset="0"/>
                <a:ea typeface="+mn-ea"/>
                <a:cs typeface="+mn-cs"/>
              </a:defRPr>
            </a:lvl1pPr>
            <a:lvl2pPr marL="432000" indent="-216000" algn="l" defTabSz="914400" rtl="0" eaLnBrk="1" latinLnBrk="0" hangingPunct="1">
              <a:lnSpc>
                <a:spcPct val="100000"/>
              </a:lnSpc>
              <a:spcBef>
                <a:spcPts val="0"/>
              </a:spcBef>
              <a:spcAft>
                <a:spcPts val="400"/>
              </a:spcAft>
              <a:buFont typeface="Arial" panose="020B0604020202020204" pitchFamily="34" charset="0"/>
              <a:buChar char="•"/>
              <a:defRPr sz="1600" kern="1200">
                <a:solidFill>
                  <a:srgbClr val="000000"/>
                </a:solidFill>
                <a:latin typeface="Montserrat" panose="00000500000000000000" pitchFamily="2" charset="0"/>
                <a:ea typeface="+mn-ea"/>
                <a:cs typeface="+mn-cs"/>
              </a:defRPr>
            </a:lvl2pPr>
            <a:lvl3pPr marL="648000" indent="-216000" algn="l" defTabSz="914400" rtl="0" eaLnBrk="1" latinLnBrk="0" hangingPunct="1">
              <a:lnSpc>
                <a:spcPct val="100000"/>
              </a:lnSpc>
              <a:spcBef>
                <a:spcPts val="0"/>
              </a:spcBef>
              <a:spcAft>
                <a:spcPts val="400"/>
              </a:spcAft>
              <a:buFont typeface="Arial" panose="020B0604020202020204" pitchFamily="34" charset="0"/>
              <a:buChar char="•"/>
              <a:defRPr sz="1600" kern="1200">
                <a:solidFill>
                  <a:srgbClr val="000000"/>
                </a:solidFill>
                <a:latin typeface="Montserrat" panose="00000500000000000000" pitchFamily="2" charset="0"/>
                <a:ea typeface="+mn-ea"/>
                <a:cs typeface="+mn-cs"/>
              </a:defRPr>
            </a:lvl3pPr>
            <a:lvl4pPr marL="864000" indent="-216000" algn="l" defTabSz="914400" rtl="0" eaLnBrk="1" latinLnBrk="0" hangingPunct="1">
              <a:lnSpc>
                <a:spcPct val="100000"/>
              </a:lnSpc>
              <a:spcBef>
                <a:spcPts val="0"/>
              </a:spcBef>
              <a:spcAft>
                <a:spcPts val="400"/>
              </a:spcAft>
              <a:buFont typeface="Arial" panose="020B0604020202020204" pitchFamily="34" charset="0"/>
              <a:buChar char="•"/>
              <a:defRPr sz="16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100000"/>
              </a:lnSpc>
              <a:spcBef>
                <a:spcPts val="0"/>
              </a:spcBef>
              <a:spcAft>
                <a:spcPts val="400"/>
              </a:spcAft>
              <a:buFont typeface="Arial" panose="020B0604020202020204" pitchFamily="34" charset="0"/>
              <a:buChar char="•"/>
              <a:defRPr sz="16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err="1"/>
              <a:t>Void</a:t>
            </a:r>
            <a:r>
              <a:rPr lang="fr-FR" dirty="0"/>
              <a:t> et </a:t>
            </a:r>
            <a:r>
              <a:rPr lang="fr-FR" dirty="0" err="1"/>
              <a:t>micro-fissures</a:t>
            </a:r>
            <a:r>
              <a:rPr lang="fr-FR" dirty="0"/>
              <a:t> présentes</a:t>
            </a:r>
          </a:p>
        </p:txBody>
      </p:sp>
    </p:spTree>
    <p:extLst>
      <p:ext uri="{BB962C8B-B14F-4D97-AF65-F5344CB8AC3E}">
        <p14:creationId xmlns:p14="http://schemas.microsoft.com/office/powerpoint/2010/main" val="120105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99902B93-74B5-F625-CADC-F0307F4356A9}"/>
              </a:ext>
            </a:extLst>
          </p:cNvPr>
          <p:cNvGraphicFramePr>
            <a:graphicFrameLocks noGrp="1"/>
          </p:cNvGraphicFramePr>
          <p:nvPr>
            <p:extLst>
              <p:ext uri="{D42A27DB-BD31-4B8C-83A1-F6EECF244321}">
                <p14:modId xmlns:p14="http://schemas.microsoft.com/office/powerpoint/2010/main" val="2077892658"/>
              </p:ext>
            </p:extLst>
          </p:nvPr>
        </p:nvGraphicFramePr>
        <p:xfrm>
          <a:off x="307556" y="353555"/>
          <a:ext cx="9718544" cy="5879038"/>
        </p:xfrm>
        <a:graphic>
          <a:graphicData uri="http://schemas.openxmlformats.org/drawingml/2006/table">
            <a:tbl>
              <a:tblPr/>
              <a:tblGrid>
                <a:gridCol w="834599">
                  <a:extLst>
                    <a:ext uri="{9D8B030D-6E8A-4147-A177-3AD203B41FA5}">
                      <a16:colId xmlns:a16="http://schemas.microsoft.com/office/drawing/2014/main" val="990597962"/>
                    </a:ext>
                  </a:extLst>
                </a:gridCol>
                <a:gridCol w="861814">
                  <a:extLst>
                    <a:ext uri="{9D8B030D-6E8A-4147-A177-3AD203B41FA5}">
                      <a16:colId xmlns:a16="http://schemas.microsoft.com/office/drawing/2014/main" val="1672027993"/>
                    </a:ext>
                  </a:extLst>
                </a:gridCol>
                <a:gridCol w="852927">
                  <a:extLst>
                    <a:ext uri="{9D8B030D-6E8A-4147-A177-3AD203B41FA5}">
                      <a16:colId xmlns:a16="http://schemas.microsoft.com/office/drawing/2014/main" val="365057114"/>
                    </a:ext>
                  </a:extLst>
                </a:gridCol>
                <a:gridCol w="868296">
                  <a:extLst>
                    <a:ext uri="{9D8B030D-6E8A-4147-A177-3AD203B41FA5}">
                      <a16:colId xmlns:a16="http://schemas.microsoft.com/office/drawing/2014/main" val="2996422284"/>
                    </a:ext>
                  </a:extLst>
                </a:gridCol>
                <a:gridCol w="3590008">
                  <a:extLst>
                    <a:ext uri="{9D8B030D-6E8A-4147-A177-3AD203B41FA5}">
                      <a16:colId xmlns:a16="http://schemas.microsoft.com/office/drawing/2014/main" val="1135393853"/>
                    </a:ext>
                  </a:extLst>
                </a:gridCol>
                <a:gridCol w="2710900">
                  <a:extLst>
                    <a:ext uri="{9D8B030D-6E8A-4147-A177-3AD203B41FA5}">
                      <a16:colId xmlns:a16="http://schemas.microsoft.com/office/drawing/2014/main" val="1584754372"/>
                    </a:ext>
                  </a:extLst>
                </a:gridCol>
              </a:tblGrid>
              <a:tr h="342650">
                <a:tc>
                  <a:txBody>
                    <a:bodyPr/>
                    <a:lstStyle/>
                    <a:p>
                      <a:pPr algn="ctr" fontAlgn="t"/>
                      <a:r>
                        <a:rPr lang="fr-FR" sz="1000" b="1" i="0" u="none" strike="noStrike" dirty="0">
                          <a:solidFill>
                            <a:srgbClr val="FFFFFF"/>
                          </a:solidFill>
                          <a:effectLst/>
                          <a:latin typeface="Calibri" panose="020F0502020204030204" pitchFamily="34" charset="0"/>
                        </a:rPr>
                        <a:t>Numéro de</a:t>
                      </a:r>
                      <a:br>
                        <a:rPr lang="fr-FR" sz="1000" b="1" i="0" u="none" strike="noStrike" dirty="0">
                          <a:solidFill>
                            <a:srgbClr val="FFFFFF"/>
                          </a:solidFill>
                          <a:effectLst/>
                          <a:latin typeface="Calibri" panose="020F0502020204030204" pitchFamily="34" charset="0"/>
                        </a:rPr>
                      </a:br>
                      <a:r>
                        <a:rPr lang="fr-FR" sz="1000" b="1" i="0" u="none" strike="noStrike" dirty="0" err="1">
                          <a:solidFill>
                            <a:srgbClr val="FFFFFF"/>
                          </a:solidFill>
                          <a:effectLst/>
                          <a:latin typeface="Calibri" panose="020F0502020204030204" pitchFamily="34" charset="0"/>
                        </a:rPr>
                        <a:t>sériener</a:t>
                      </a:r>
                      <a:endParaRPr lang="fr-FR" sz="1000" b="1" i="0" u="none" strike="noStrike" dirty="0">
                        <a:solidFill>
                          <a:srgbClr val="FFFFFF"/>
                        </a:solidFill>
                        <a:effectLst/>
                        <a:latin typeface="Calibri" panose="020F0502020204030204" pitchFamily="34" charset="0"/>
                      </a:endParaRPr>
                    </a:p>
                  </a:txBody>
                  <a:tcPr marL="8566" marR="8566" marT="85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l" fontAlgn="t"/>
                      <a:r>
                        <a:rPr lang="fr-FR" sz="1000" b="1" i="0" u="none" strike="noStrike" dirty="0">
                          <a:solidFill>
                            <a:srgbClr val="FFFFFF"/>
                          </a:solidFill>
                          <a:effectLst/>
                          <a:latin typeface="Calibri" panose="020F0502020204030204" pitchFamily="34" charset="0"/>
                        </a:rPr>
                        <a:t>Description</a:t>
                      </a:r>
                    </a:p>
                  </a:txBody>
                  <a:tcPr marL="8566" marR="8566" marT="85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l" fontAlgn="t"/>
                      <a:r>
                        <a:rPr lang="fr-FR" sz="1000" b="1" i="0" u="none" strike="noStrike">
                          <a:solidFill>
                            <a:srgbClr val="FFFFFF"/>
                          </a:solidFill>
                          <a:effectLst/>
                          <a:latin typeface="Calibri" panose="020F0502020204030204" pitchFamily="34" charset="0"/>
                        </a:rPr>
                        <a:t>Localisation</a:t>
                      </a:r>
                    </a:p>
                  </a:txBody>
                  <a:tcPr marL="8566" marR="8566" marT="85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fontAlgn="t"/>
                      <a:r>
                        <a:rPr lang="fr-FR" sz="1000" b="1" i="0" u="none" strike="noStrike" dirty="0">
                          <a:solidFill>
                            <a:srgbClr val="FFFFFF"/>
                          </a:solidFill>
                          <a:effectLst/>
                          <a:latin typeface="Calibri" panose="020F0502020204030204" pitchFamily="34" charset="0"/>
                        </a:rPr>
                        <a:t>Etat</a:t>
                      </a:r>
                    </a:p>
                  </a:txBody>
                  <a:tcPr marL="8566" marR="8566" marT="85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l" fontAlgn="t"/>
                      <a:r>
                        <a:rPr lang="fr-FR" sz="1000" b="1" i="0" u="none" strike="noStrike" dirty="0">
                          <a:solidFill>
                            <a:srgbClr val="FFFFFF"/>
                          </a:solidFill>
                          <a:effectLst/>
                          <a:latin typeface="Calibri" panose="020F0502020204030204" pitchFamily="34" charset="0"/>
                        </a:rPr>
                        <a:t>Commentaires</a:t>
                      </a:r>
                    </a:p>
                  </a:txBody>
                  <a:tcPr marL="8566" marR="8566" marT="85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fontAlgn="t"/>
                      <a:r>
                        <a:rPr lang="fr-FR" sz="1000" b="1" i="0" u="none" strike="noStrike" dirty="0">
                          <a:solidFill>
                            <a:srgbClr val="FFFFFF"/>
                          </a:solidFill>
                          <a:effectLst/>
                          <a:latin typeface="Calibri" panose="020F0502020204030204" pitchFamily="34" charset="0"/>
                        </a:rPr>
                        <a:t>Plan d’action</a:t>
                      </a:r>
                    </a:p>
                  </a:txBody>
                  <a:tcPr marL="8566" marR="8566" marT="85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extLst>
                  <a:ext uri="{0D108BD9-81ED-4DB2-BD59-A6C34878D82A}">
                    <a16:rowId xmlns:a16="http://schemas.microsoft.com/office/drawing/2014/main" val="654759859"/>
                  </a:ext>
                </a:extLst>
              </a:tr>
              <a:tr h="171325">
                <a:tc>
                  <a:txBody>
                    <a:bodyPr/>
                    <a:lstStyle/>
                    <a:p>
                      <a:pPr algn="l" fontAlgn="b"/>
                      <a:r>
                        <a:rPr lang="fr-FR" sz="1000" b="0" i="0" u="none" strike="noStrike" dirty="0">
                          <a:solidFill>
                            <a:srgbClr val="000000"/>
                          </a:solidFill>
                          <a:effectLst/>
                          <a:latin typeface="Calibri" panose="020F0502020204030204" pitchFamily="34" charset="0"/>
                        </a:rPr>
                        <a:t>SN002</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b"/>
                      <a:r>
                        <a:rPr lang="fr-FR" sz="1000" b="0" i="0" u="none" strike="noStrike" dirty="0">
                          <a:solidFill>
                            <a:srgbClr val="000000"/>
                          </a:solidFill>
                          <a:effectLst/>
                          <a:latin typeface="Calibri" panose="020F0502020204030204" pitchFamily="34" charset="0"/>
                        </a:rPr>
                        <a:t>Proto QE</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b"/>
                      <a:r>
                        <a:rPr lang="fr-FR" sz="1000" b="0" i="0" u="none" strike="noStrike">
                          <a:solidFill>
                            <a:srgbClr val="000000"/>
                          </a:solidFill>
                          <a:effectLst/>
                          <a:latin typeface="Calibri" panose="020F0502020204030204" pitchFamily="34" charset="0"/>
                        </a:rPr>
                        <a:t>Avantix</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endParaRPr lang="fr-FR" sz="1000" b="0" i="0" u="none" strike="noStrike" dirty="0">
                        <a:solidFill>
                          <a:srgbClr val="000000"/>
                        </a:solidFill>
                        <a:effectLst/>
                        <a:latin typeface="Calibri" panose="020F0502020204030204" pitchFamily="34" charset="0"/>
                      </a:endParaRP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r>
                        <a:rPr lang="fr-FR" sz="1000" b="0" i="0" u="none" strike="noStrike" dirty="0">
                          <a:solidFill>
                            <a:schemeClr val="tx1"/>
                          </a:solidFill>
                          <a:effectLst/>
                          <a:latin typeface="Calibri" panose="020F0502020204030204" pitchFamily="34" charset="0"/>
                        </a:rPr>
                        <a:t>Une panne d’un module suite essai froid</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endParaRPr lang="fr-FR" sz="900" b="0" i="0" u="none" strike="noStrike" dirty="0">
                        <a:solidFill>
                          <a:srgbClr val="000000"/>
                        </a:solidFill>
                        <a:effectLst/>
                        <a:latin typeface="Calibri" panose="020F0502020204030204" pitchFamily="34" charset="0"/>
                      </a:endParaRP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val="908382877"/>
                  </a:ext>
                </a:extLst>
              </a:tr>
              <a:tr h="171325">
                <a:tc>
                  <a:txBody>
                    <a:bodyPr/>
                    <a:lstStyle/>
                    <a:p>
                      <a:pPr algn="l" fontAlgn="b"/>
                      <a:r>
                        <a:rPr lang="fr-FR" sz="1000" b="0" i="0" u="none" strike="noStrike" dirty="0">
                          <a:solidFill>
                            <a:srgbClr val="000000"/>
                          </a:solidFill>
                          <a:effectLst/>
                          <a:latin typeface="Calibri" panose="020F0502020204030204" pitchFamily="34" charset="0"/>
                        </a:rPr>
                        <a:t>SN005</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000" b="0" i="0" u="none" strike="noStrike" dirty="0">
                          <a:solidFill>
                            <a:srgbClr val="000000"/>
                          </a:solidFill>
                          <a:effectLst/>
                          <a:latin typeface="Calibri" panose="020F0502020204030204" pitchFamily="34" charset="0"/>
                        </a:rPr>
                        <a:t>Proto QF</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000" b="0" i="0" u="none" strike="noStrike" dirty="0" err="1">
                          <a:solidFill>
                            <a:srgbClr val="000000"/>
                          </a:solidFill>
                          <a:effectLst/>
                          <a:latin typeface="Calibri" panose="020F0502020204030204" pitchFamily="34" charset="0"/>
                        </a:rPr>
                        <a:t>Avantix</a:t>
                      </a:r>
                      <a:endParaRPr lang="fr-FR" sz="1000" b="0" i="0" u="none" strike="noStrike" dirty="0">
                        <a:solidFill>
                          <a:srgbClr val="000000"/>
                        </a:solidFill>
                        <a:effectLst/>
                        <a:latin typeface="Calibri" panose="020F0502020204030204" pitchFamily="34" charset="0"/>
                      </a:endParaRP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fr-FR" sz="1000" b="0" i="0" u="none" strike="noStrike" dirty="0">
                        <a:solidFill>
                          <a:srgbClr val="000000"/>
                        </a:solidFill>
                        <a:effectLst/>
                        <a:latin typeface="Calibri" panose="020F0502020204030204" pitchFamily="34" charset="0"/>
                      </a:endParaRP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b"/>
                      <a:endParaRPr lang="fr-FR" sz="1000" b="0" i="0" u="none" strike="noStrike" dirty="0">
                        <a:solidFill>
                          <a:srgbClr val="000000"/>
                        </a:solidFill>
                        <a:effectLst/>
                        <a:latin typeface="Calibri" panose="020F0502020204030204" pitchFamily="34" charset="0"/>
                      </a:endParaRP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fr-FR" sz="900" b="0" i="0" u="none" strike="noStrike" dirty="0">
                        <a:solidFill>
                          <a:srgbClr val="000000"/>
                        </a:solidFill>
                        <a:effectLst/>
                        <a:latin typeface="Calibri" panose="020F0502020204030204" pitchFamily="34" charset="0"/>
                      </a:endParaRP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2436986"/>
                  </a:ext>
                </a:extLst>
              </a:tr>
              <a:tr h="171325">
                <a:tc>
                  <a:txBody>
                    <a:bodyPr/>
                    <a:lstStyle/>
                    <a:p>
                      <a:pPr algn="l" fontAlgn="b"/>
                      <a:r>
                        <a:rPr lang="fr-FR" sz="1000" b="0" i="0" u="none" strike="noStrike" dirty="0">
                          <a:solidFill>
                            <a:srgbClr val="000000"/>
                          </a:solidFill>
                          <a:effectLst/>
                          <a:latin typeface="Calibri" panose="020F0502020204030204" pitchFamily="34" charset="0"/>
                        </a:rPr>
                        <a:t>SN003</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b"/>
                      <a:r>
                        <a:rPr lang="fr-FR" sz="1000" b="0" i="0" u="none" strike="noStrike" dirty="0">
                          <a:solidFill>
                            <a:srgbClr val="000000"/>
                          </a:solidFill>
                          <a:effectLst/>
                          <a:latin typeface="Calibri" panose="020F0502020204030204" pitchFamily="34" charset="0"/>
                        </a:rPr>
                        <a:t>Instrumenté</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b"/>
                      <a:r>
                        <a:rPr lang="fr-FR" sz="1000" b="0" i="0" u="none" strike="noStrike" dirty="0">
                          <a:solidFill>
                            <a:srgbClr val="000000"/>
                          </a:solidFill>
                          <a:effectLst/>
                          <a:latin typeface="Calibri" panose="020F0502020204030204" pitchFamily="34" charset="0"/>
                        </a:rPr>
                        <a:t>Mérignac</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endParaRPr lang="fr-FR" sz="1000" b="0" i="0" u="none" strike="noStrike" dirty="0">
                        <a:solidFill>
                          <a:srgbClr val="000000"/>
                        </a:solidFill>
                        <a:effectLst/>
                        <a:latin typeface="Calibri" panose="020F0502020204030204" pitchFamily="34" charset="0"/>
                      </a:endParaRP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r>
                        <a:rPr lang="fr-FR" sz="1000" b="0" i="0" u="none" strike="noStrike" kern="1200" dirty="0" err="1">
                          <a:solidFill>
                            <a:schemeClr val="tx1"/>
                          </a:solidFill>
                          <a:effectLst/>
                          <a:latin typeface="Calibri" panose="020F0502020204030204" pitchFamily="34" charset="0"/>
                          <a:ea typeface="+mn-ea"/>
                          <a:cs typeface="+mn-cs"/>
                        </a:rPr>
                        <a:t>GdPSE</a:t>
                      </a:r>
                      <a:r>
                        <a:rPr lang="fr-FR" sz="1000" b="0" i="0" u="none" strike="noStrike" kern="1200" dirty="0">
                          <a:solidFill>
                            <a:schemeClr val="tx1"/>
                          </a:solidFill>
                          <a:effectLst/>
                          <a:latin typeface="Calibri" panose="020F0502020204030204" pitchFamily="34" charset="0"/>
                          <a:ea typeface="+mn-ea"/>
                          <a:cs typeface="+mn-cs"/>
                        </a:rPr>
                        <a:t> KO + </a:t>
                      </a:r>
                      <a:r>
                        <a:rPr lang="fr-FR" sz="1000" b="0" i="0" u="none" strike="noStrike" kern="1200" dirty="0" err="1">
                          <a:solidFill>
                            <a:schemeClr val="tx1"/>
                          </a:solidFill>
                          <a:effectLst/>
                          <a:latin typeface="Calibri" panose="020F0502020204030204" pitchFamily="34" charset="0"/>
                          <a:ea typeface="+mn-ea"/>
                          <a:cs typeface="+mn-cs"/>
                        </a:rPr>
                        <a:t>GdPD</a:t>
                      </a:r>
                      <a:r>
                        <a:rPr lang="fr-FR" sz="1000" b="0" i="0" u="none" strike="noStrike" kern="1200" dirty="0">
                          <a:solidFill>
                            <a:schemeClr val="tx1"/>
                          </a:solidFill>
                          <a:effectLst/>
                          <a:latin typeface="Calibri" panose="020F0502020204030204" pitchFamily="34" charset="0"/>
                          <a:ea typeface="+mn-ea"/>
                          <a:cs typeface="+mn-cs"/>
                        </a:rPr>
                        <a:t>+ GDPSD Ko (détecté le 15/04 lors de l’intervention </a:t>
                      </a:r>
                      <a:r>
                        <a:rPr lang="fr-FR" sz="1000" b="0" i="0" u="none" strike="noStrike" kern="1200" dirty="0" err="1">
                          <a:solidFill>
                            <a:schemeClr val="tx1"/>
                          </a:solidFill>
                          <a:effectLst/>
                          <a:latin typeface="Calibri" panose="020F0502020204030204" pitchFamily="34" charset="0"/>
                          <a:ea typeface="+mn-ea"/>
                          <a:cs typeface="+mn-cs"/>
                        </a:rPr>
                        <a:t>Avantix</a:t>
                      </a:r>
                      <a:r>
                        <a:rPr lang="fr-FR" sz="1000" b="0" i="0" u="none" strike="noStrike" kern="1200" dirty="0">
                          <a:solidFill>
                            <a:schemeClr val="tx1"/>
                          </a:solidFill>
                          <a:effectLst/>
                          <a:latin typeface="Calibri" panose="020F0502020204030204" pitchFamily="34" charset="0"/>
                          <a:ea typeface="+mn-ea"/>
                          <a:cs typeface="+mn-cs"/>
                        </a:rPr>
                        <a:t> à Mérignac)</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fr-FR" sz="900" b="0" i="0" u="none" strike="noStrike" dirty="0">
                          <a:solidFill>
                            <a:schemeClr val="tx1"/>
                          </a:solidFill>
                          <a:effectLst/>
                          <a:latin typeface="Calibri" panose="020F0502020204030204" pitchFamily="34" charset="0"/>
                        </a:rPr>
                        <a:t>FT#16 et #41 sur CPUE</a:t>
                      </a:r>
                    </a:p>
                    <a:p>
                      <a:pPr algn="ctr" fontAlgn="b"/>
                      <a:r>
                        <a:rPr lang="fr-FR" sz="900" b="0" i="0" u="none" strike="noStrike" dirty="0">
                          <a:solidFill>
                            <a:schemeClr val="tx1"/>
                          </a:solidFill>
                          <a:effectLst/>
                          <a:latin typeface="Calibri" panose="020F0502020204030204" pitchFamily="34" charset="0"/>
                        </a:rPr>
                        <a:t> </a:t>
                      </a:r>
                      <a:r>
                        <a:rPr lang="fr-FR" sz="900" b="0" i="0" u="none" strike="noStrike" dirty="0">
                          <a:solidFill>
                            <a:srgbClr val="00B050"/>
                          </a:solidFill>
                          <a:effectLst/>
                          <a:latin typeface="Calibri" panose="020F0502020204030204" pitchFamily="34" charset="0"/>
                        </a:rPr>
                        <a:t>Intervention à Mérignac le 15/04 pour changement CPU D (reste analyse </a:t>
                      </a:r>
                      <a:r>
                        <a:rPr lang="fr-FR" sz="900" b="0" i="0" u="none" strike="noStrike" dirty="0" err="1">
                          <a:solidFill>
                            <a:srgbClr val="00B050"/>
                          </a:solidFill>
                          <a:effectLst/>
                          <a:latin typeface="Calibri" panose="020F0502020204030204" pitchFamily="34" charset="0"/>
                        </a:rPr>
                        <a:t>Avantix</a:t>
                      </a:r>
                      <a:r>
                        <a:rPr lang="fr-FR" sz="900" b="0" i="0" u="none" strike="noStrike" dirty="0">
                          <a:solidFill>
                            <a:srgbClr val="00B050"/>
                          </a:solidFill>
                          <a:effectLst/>
                          <a:latin typeface="Calibri" panose="020F0502020204030204" pitchFamily="34" charset="0"/>
                        </a:rPr>
                        <a:t> pour identification cause du FT#17) ; </a:t>
                      </a:r>
                      <a:r>
                        <a:rPr lang="fr-FR" sz="900" b="0" i="0" u="none" strike="noStrike" dirty="0">
                          <a:solidFill>
                            <a:schemeClr val="tx1"/>
                          </a:solidFill>
                          <a:effectLst/>
                          <a:latin typeface="Calibri" panose="020F0502020204030204" pitchFamily="34" charset="0"/>
                        </a:rPr>
                        <a:t>pas de stock de CPU E</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val="4071925343"/>
                  </a:ext>
                </a:extLst>
              </a:tr>
              <a:tr h="171325">
                <a:tc>
                  <a:txBody>
                    <a:bodyPr/>
                    <a:lstStyle/>
                    <a:p>
                      <a:pPr algn="l" fontAlgn="b"/>
                      <a:r>
                        <a:rPr lang="fr-FR" sz="1000" b="0" i="0" u="none" strike="noStrike" dirty="0">
                          <a:solidFill>
                            <a:srgbClr val="000000"/>
                          </a:solidFill>
                          <a:effectLst/>
                          <a:latin typeface="Calibri" panose="020F0502020204030204" pitchFamily="34" charset="0"/>
                        </a:rPr>
                        <a:t>SN006</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000" b="0" i="0" u="none" strike="noStrike" dirty="0">
                          <a:solidFill>
                            <a:srgbClr val="000000"/>
                          </a:solidFill>
                          <a:effectLst/>
                          <a:latin typeface="Calibri" panose="020F0502020204030204" pitchFamily="34" charset="0"/>
                        </a:rPr>
                        <a:t>Instrumenté</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000" b="0" i="0" u="none" strike="noStrike" dirty="0">
                          <a:solidFill>
                            <a:srgbClr val="000000"/>
                          </a:solidFill>
                          <a:effectLst/>
                          <a:latin typeface="Calibri" panose="020F0502020204030204" pitchFamily="34" charset="0"/>
                        </a:rPr>
                        <a:t>Saint Cloud</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fr-FR" sz="1000" b="0" i="0" u="none" strike="noStrike" dirty="0">
                        <a:solidFill>
                          <a:srgbClr val="000000"/>
                        </a:solidFill>
                        <a:effectLst/>
                        <a:latin typeface="Calibri" panose="020F0502020204030204" pitchFamily="34" charset="0"/>
                      </a:endParaRP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r>
                        <a:rPr lang="fr-FR" sz="1000" b="0" i="0" u="none" strike="noStrike" dirty="0">
                          <a:solidFill>
                            <a:schemeClr val="tx1"/>
                          </a:solidFill>
                          <a:effectLst/>
                          <a:latin typeface="Calibri" panose="020F0502020204030204" pitchFamily="34" charset="0"/>
                        </a:rPr>
                        <a:t>Lien EFB AR INOP</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900" b="0" i="0" u="none" strike="noStrike" dirty="0">
                          <a:solidFill>
                            <a:schemeClr val="tx1"/>
                          </a:solidFill>
                          <a:effectLst/>
                          <a:latin typeface="Calibri" panose="020F0502020204030204" pitchFamily="34" charset="0"/>
                        </a:rPr>
                        <a:t>FT 56 sur CPUD non reproduit. FT77 corrigé</a:t>
                      </a:r>
                      <a:r>
                        <a:rPr lang="fr-FR" sz="900" b="1" i="0" u="none" strike="noStrike" dirty="0">
                          <a:solidFill>
                            <a:srgbClr val="00B050"/>
                          </a:solidFill>
                          <a:effectLst/>
                          <a:latin typeface="Calibri" panose="020F0502020204030204" pitchFamily="34" charset="0"/>
                        </a:rPr>
                        <a:t>. Equipement renvoyé à Saint Cloud le 19/06/2024.</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7114432"/>
                  </a:ext>
                </a:extLst>
              </a:tr>
              <a:tr h="171325">
                <a:tc>
                  <a:txBody>
                    <a:bodyPr/>
                    <a:lstStyle/>
                    <a:p>
                      <a:pPr algn="l" fontAlgn="b"/>
                      <a:r>
                        <a:rPr lang="fr-FR" sz="1000" b="0" i="0" u="none" strike="noStrike">
                          <a:solidFill>
                            <a:srgbClr val="000000"/>
                          </a:solidFill>
                          <a:effectLst/>
                          <a:latin typeface="Calibri" panose="020F0502020204030204" pitchFamily="34" charset="0"/>
                        </a:rPr>
                        <a:t>SN001</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b"/>
                      <a:r>
                        <a:rPr lang="fr-FR" sz="1000" b="0" i="0" u="none" strike="noStrike" dirty="0">
                          <a:solidFill>
                            <a:srgbClr val="000000"/>
                          </a:solidFill>
                          <a:effectLst/>
                          <a:latin typeface="Calibri" panose="020F0502020204030204" pitchFamily="34" charset="0"/>
                        </a:rPr>
                        <a:t>Instrumenté</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b"/>
                      <a:r>
                        <a:rPr lang="fr-FR" sz="1000" b="0" i="0" u="none" strike="noStrike" dirty="0">
                          <a:solidFill>
                            <a:srgbClr val="000000"/>
                          </a:solidFill>
                          <a:effectLst/>
                          <a:latin typeface="Calibri" panose="020F0502020204030204" pitchFamily="34" charset="0"/>
                        </a:rPr>
                        <a:t>Mérignac</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endParaRPr lang="fr-FR" sz="1000" b="0" i="0" u="none" strike="noStrike" dirty="0">
                        <a:solidFill>
                          <a:srgbClr val="000000"/>
                        </a:solidFill>
                        <a:effectLst/>
                        <a:latin typeface="Calibri" panose="020F0502020204030204" pitchFamily="34" charset="0"/>
                      </a:endParaRP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r>
                        <a:rPr lang="fr-FR" sz="1000" b="0" i="0" u="none" strike="noStrike" dirty="0" err="1">
                          <a:solidFill>
                            <a:schemeClr val="tx1"/>
                          </a:solidFill>
                          <a:effectLst/>
                          <a:latin typeface="Calibri" panose="020F0502020204030204" pitchFamily="34" charset="0"/>
                        </a:rPr>
                        <a:t>GdPSD</a:t>
                      </a:r>
                      <a:r>
                        <a:rPr lang="fr-FR" sz="1000" b="0" i="0" u="none" strike="noStrike" dirty="0">
                          <a:solidFill>
                            <a:schemeClr val="tx1"/>
                          </a:solidFill>
                          <a:effectLst/>
                          <a:latin typeface="Calibri" panose="020F0502020204030204" pitchFamily="34" charset="0"/>
                        </a:rPr>
                        <a:t> KO</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fr-FR" sz="900" b="0" i="0" u="none" strike="noStrike" dirty="0">
                          <a:solidFill>
                            <a:schemeClr val="tx1"/>
                          </a:solidFill>
                          <a:effectLst/>
                          <a:latin typeface="Calibri" panose="020F0502020204030204" pitchFamily="34" charset="0"/>
                        </a:rPr>
                        <a:t>FT#46 sur CPUE.</a:t>
                      </a:r>
                    </a:p>
                    <a:p>
                      <a:pPr algn="ctr" fontAlgn="b"/>
                      <a:r>
                        <a:rPr lang="fr-FR" sz="900" b="0" i="0" u="none" strike="noStrike" dirty="0">
                          <a:solidFill>
                            <a:srgbClr val="00B050"/>
                          </a:solidFill>
                          <a:effectLst/>
                          <a:latin typeface="Calibri" panose="020F0502020204030204" pitchFamily="34" charset="0"/>
                        </a:rPr>
                        <a:t>Intervention à Mérignac le 15/04 pour changement CPU A (reste analyse </a:t>
                      </a:r>
                      <a:r>
                        <a:rPr lang="fr-FR" sz="900" b="0" i="0" u="none" strike="noStrike" dirty="0" err="1">
                          <a:solidFill>
                            <a:srgbClr val="00B050"/>
                          </a:solidFill>
                          <a:effectLst/>
                          <a:latin typeface="Calibri" panose="020F0502020204030204" pitchFamily="34" charset="0"/>
                        </a:rPr>
                        <a:t>Avantix</a:t>
                      </a:r>
                      <a:r>
                        <a:rPr lang="fr-FR" sz="900" b="0" i="0" u="none" strike="noStrike" dirty="0">
                          <a:solidFill>
                            <a:srgbClr val="00B050"/>
                          </a:solidFill>
                          <a:effectLst/>
                          <a:latin typeface="Calibri" panose="020F0502020204030204" pitchFamily="34" charset="0"/>
                        </a:rPr>
                        <a:t> pour identification cause du FT#69) ; </a:t>
                      </a:r>
                      <a:r>
                        <a:rPr lang="fr-FR" sz="900" b="0" i="0" u="none" strike="noStrike" dirty="0">
                          <a:solidFill>
                            <a:schemeClr val="tx1"/>
                          </a:solidFill>
                          <a:effectLst/>
                          <a:latin typeface="Calibri" panose="020F0502020204030204" pitchFamily="34" charset="0"/>
                        </a:rPr>
                        <a:t>pas de stock de CPU E</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val="2081452287"/>
                  </a:ext>
                </a:extLst>
              </a:tr>
              <a:tr h="171325">
                <a:tc>
                  <a:txBody>
                    <a:bodyPr/>
                    <a:lstStyle/>
                    <a:p>
                      <a:pPr algn="l" fontAlgn="b"/>
                      <a:r>
                        <a:rPr lang="fr-FR" sz="1000" b="0" i="0" u="none" strike="noStrike" dirty="0">
                          <a:solidFill>
                            <a:srgbClr val="000000"/>
                          </a:solidFill>
                          <a:effectLst/>
                          <a:latin typeface="Calibri" panose="020F0502020204030204" pitchFamily="34" charset="0"/>
                        </a:rPr>
                        <a:t>SN007</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000" b="0" i="0" u="none" strike="noStrike" dirty="0">
                          <a:solidFill>
                            <a:srgbClr val="000000"/>
                          </a:solidFill>
                          <a:effectLst/>
                          <a:latin typeface="Calibri" panose="020F0502020204030204" pitchFamily="34" charset="0"/>
                        </a:rPr>
                        <a:t>Instrumenté</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000" b="0" i="0" u="none" strike="noStrike" dirty="0">
                          <a:solidFill>
                            <a:srgbClr val="000000"/>
                          </a:solidFill>
                          <a:effectLst/>
                          <a:latin typeface="Calibri" panose="020F0502020204030204" pitchFamily="34" charset="0"/>
                        </a:rPr>
                        <a:t>Istres</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fr-FR" sz="1000" b="0" i="0" u="none" strike="noStrike" dirty="0">
                        <a:solidFill>
                          <a:srgbClr val="000000"/>
                        </a:solidFill>
                        <a:effectLst/>
                        <a:latin typeface="Calibri" panose="020F0502020204030204" pitchFamily="34" charset="0"/>
                      </a:endParaRP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b"/>
                      <a:endParaRPr lang="fr-FR" sz="900" b="0" i="0" u="none" strike="noStrike" kern="1200" dirty="0">
                        <a:solidFill>
                          <a:schemeClr val="tx1"/>
                        </a:solidFill>
                        <a:effectLst/>
                        <a:latin typeface="Calibri" panose="020F0502020204030204" pitchFamily="34" charset="0"/>
                        <a:ea typeface="+mn-ea"/>
                        <a:cs typeface="+mn-cs"/>
                      </a:endParaRP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fr-FR" sz="900" b="0" i="0" u="none" strike="noStrike" kern="1200" dirty="0">
                        <a:solidFill>
                          <a:schemeClr val="tx1"/>
                        </a:solidFill>
                        <a:effectLst/>
                        <a:latin typeface="Calibri" panose="020F0502020204030204" pitchFamily="34" charset="0"/>
                        <a:ea typeface="+mn-ea"/>
                        <a:cs typeface="+mn-cs"/>
                      </a:endParaRP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6833632"/>
                  </a:ext>
                </a:extLst>
              </a:tr>
              <a:tr h="240918">
                <a:tc>
                  <a:txBody>
                    <a:bodyPr/>
                    <a:lstStyle/>
                    <a:p>
                      <a:pPr algn="l" fontAlgn="b"/>
                      <a:r>
                        <a:rPr lang="fr-FR" sz="1000" b="0" i="0" u="none" strike="noStrike">
                          <a:solidFill>
                            <a:srgbClr val="000000"/>
                          </a:solidFill>
                          <a:effectLst/>
                          <a:latin typeface="Calibri" panose="020F0502020204030204" pitchFamily="34" charset="0"/>
                        </a:rPr>
                        <a:t>SN010</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b"/>
                      <a:r>
                        <a:rPr lang="fr-FR" sz="1000" b="0" i="0" u="none" strike="noStrike" dirty="0">
                          <a:solidFill>
                            <a:srgbClr val="000000"/>
                          </a:solidFill>
                          <a:effectLst/>
                          <a:latin typeface="Calibri" panose="020F0502020204030204" pitchFamily="34" charset="0"/>
                        </a:rPr>
                        <a:t>Instrumenté</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b"/>
                      <a:r>
                        <a:rPr lang="fr-FR" sz="1000" b="0" i="0" u="none" strike="noStrike" dirty="0">
                          <a:solidFill>
                            <a:srgbClr val="000000"/>
                          </a:solidFill>
                          <a:effectLst/>
                          <a:latin typeface="Calibri" panose="020F0502020204030204" pitchFamily="34" charset="0"/>
                        </a:rPr>
                        <a:t>Mérignac</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endParaRPr lang="fr-FR" sz="1000" b="0" i="0" u="none" strike="noStrike" dirty="0">
                        <a:solidFill>
                          <a:srgbClr val="000000"/>
                        </a:solidFill>
                        <a:effectLst/>
                        <a:latin typeface="Calibri" panose="020F0502020204030204" pitchFamily="34" charset="0"/>
                      </a:endParaRP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r>
                        <a:rPr lang="fr-FR" sz="1000" b="0" i="0" u="none" strike="noStrike" kern="1200" dirty="0">
                          <a:solidFill>
                            <a:schemeClr val="tx1"/>
                          </a:solidFill>
                          <a:effectLst/>
                          <a:latin typeface="Calibri" panose="020F0502020204030204" pitchFamily="34" charset="0"/>
                          <a:ea typeface="+mn-ea"/>
                          <a:cs typeface="+mn-cs"/>
                        </a:rPr>
                        <a:t>Module GDPB (CPU E) ko</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fr-FR" sz="900" b="0" i="0" u="none" strike="noStrike" kern="1200" dirty="0">
                          <a:solidFill>
                            <a:schemeClr val="tx1"/>
                          </a:solidFill>
                          <a:effectLst/>
                          <a:latin typeface="Calibri" panose="020F0502020204030204" pitchFamily="34" charset="0"/>
                          <a:ea typeface="+mn-ea"/>
                          <a:cs typeface="+mn-cs"/>
                        </a:rPr>
                        <a:t>FT#66 sur CPUE .</a:t>
                      </a:r>
                    </a:p>
                    <a:p>
                      <a:pPr algn="ctr" fontAlgn="b"/>
                      <a:r>
                        <a:rPr lang="fr-FR" sz="900" b="0" i="0" u="none" strike="noStrike" kern="1200" dirty="0">
                          <a:solidFill>
                            <a:srgbClr val="00B050"/>
                          </a:solidFill>
                          <a:effectLst/>
                          <a:latin typeface="Calibri" panose="020F0502020204030204" pitchFamily="34" charset="0"/>
                          <a:ea typeface="+mn-ea"/>
                          <a:cs typeface="+mn-cs"/>
                        </a:rPr>
                        <a:t>FT#76 sur Switch résolu (reste analyse </a:t>
                      </a:r>
                      <a:r>
                        <a:rPr lang="fr-FR" sz="900" b="0" i="0" u="none" strike="noStrike" kern="1200" dirty="0" err="1">
                          <a:solidFill>
                            <a:srgbClr val="00B050"/>
                          </a:solidFill>
                          <a:effectLst/>
                          <a:latin typeface="Calibri" panose="020F0502020204030204" pitchFamily="34" charset="0"/>
                          <a:ea typeface="+mn-ea"/>
                          <a:cs typeface="+mn-cs"/>
                        </a:rPr>
                        <a:t>Avantix</a:t>
                      </a:r>
                      <a:r>
                        <a:rPr lang="fr-FR" sz="900" b="0" i="0" u="none" strike="noStrike" kern="1200" dirty="0">
                          <a:solidFill>
                            <a:srgbClr val="00B050"/>
                          </a:solidFill>
                          <a:effectLst/>
                          <a:latin typeface="Calibri" panose="020F0502020204030204" pitchFamily="34" charset="0"/>
                          <a:ea typeface="+mn-ea"/>
                          <a:cs typeface="+mn-cs"/>
                        </a:rPr>
                        <a:t> pour identification cause du FT). </a:t>
                      </a:r>
                      <a:r>
                        <a:rPr lang="fr-FR" sz="900" b="0" i="0" u="none" strike="noStrike" dirty="0">
                          <a:solidFill>
                            <a:schemeClr val="tx1"/>
                          </a:solidFill>
                          <a:effectLst/>
                          <a:latin typeface="Calibri" panose="020F0502020204030204" pitchFamily="34" charset="0"/>
                        </a:rPr>
                        <a:t>Pas de stock de CPU E, u</a:t>
                      </a:r>
                      <a:r>
                        <a:rPr lang="fr-FR" sz="900" b="0" i="0" u="none" strike="noStrike" kern="1200" dirty="0">
                          <a:solidFill>
                            <a:schemeClr val="tx1"/>
                          </a:solidFill>
                          <a:effectLst/>
                          <a:latin typeface="Calibri" panose="020F0502020204030204" pitchFamily="34" charset="0"/>
                          <a:ea typeface="+mn-ea"/>
                          <a:cs typeface="+mn-cs"/>
                        </a:rPr>
                        <a:t>tilisation de la CPU E du proto QF (possible à partir de S24). </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val="396068864"/>
                  </a:ext>
                </a:extLst>
              </a:tr>
              <a:tr h="171325">
                <a:tc>
                  <a:txBody>
                    <a:bodyPr/>
                    <a:lstStyle/>
                    <a:p>
                      <a:pPr algn="l" fontAlgn="b"/>
                      <a:r>
                        <a:rPr lang="fr-FR" sz="1000" b="0" i="0" u="none" strike="noStrike" dirty="0">
                          <a:solidFill>
                            <a:srgbClr val="000000"/>
                          </a:solidFill>
                          <a:effectLst/>
                          <a:latin typeface="Calibri" panose="020F0502020204030204" pitchFamily="34" charset="0"/>
                        </a:rPr>
                        <a:t>SN004</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000" b="0" i="0" u="none" strike="noStrike" dirty="0">
                          <a:solidFill>
                            <a:srgbClr val="000000"/>
                          </a:solidFill>
                          <a:effectLst/>
                          <a:latin typeface="Calibri" panose="020F0502020204030204" pitchFamily="34" charset="0"/>
                        </a:rPr>
                        <a:t>Bon de vol</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Calibri" panose="020F0502020204030204" pitchFamily="34" charset="0"/>
                        </a:rPr>
                        <a:t>Istres</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fr-FR" sz="1000" b="0" i="0" u="none" strike="noStrike" dirty="0">
                        <a:solidFill>
                          <a:srgbClr val="000000"/>
                        </a:solidFill>
                        <a:effectLst/>
                        <a:latin typeface="Calibri" panose="020F0502020204030204" pitchFamily="34" charset="0"/>
                      </a:endParaRP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r>
                        <a:rPr lang="fr-FR" sz="1000" b="0" i="0" u="none" strike="noStrike" dirty="0" err="1">
                          <a:solidFill>
                            <a:schemeClr val="tx1"/>
                          </a:solidFill>
                          <a:effectLst/>
                          <a:latin typeface="Calibri" panose="020F0502020204030204" pitchFamily="34" charset="0"/>
                        </a:rPr>
                        <a:t>GdPSB</a:t>
                      </a:r>
                      <a:r>
                        <a:rPr lang="fr-FR" sz="1000" b="0" i="0" u="none" strike="noStrike" dirty="0">
                          <a:solidFill>
                            <a:schemeClr val="tx1"/>
                          </a:solidFill>
                          <a:effectLst/>
                          <a:latin typeface="Calibri" panose="020F0502020204030204" pitchFamily="34" charset="0"/>
                        </a:rPr>
                        <a:t> + GDPSC KO (y compris en DA </a:t>
                      </a:r>
                      <a:r>
                        <a:rPr lang="fr-FR" sz="1000" b="0" i="0" u="none" strike="noStrike" dirty="0" err="1">
                          <a:solidFill>
                            <a:schemeClr val="tx1"/>
                          </a:solidFill>
                          <a:effectLst/>
                          <a:latin typeface="Calibri" panose="020F0502020204030204" pitchFamily="34" charset="0"/>
                        </a:rPr>
                        <a:t>Def</a:t>
                      </a:r>
                      <a:r>
                        <a:rPr lang="fr-FR" sz="1000" b="0" i="0" u="none" strike="noStrike" dirty="0">
                          <a:solidFill>
                            <a:schemeClr val="tx1"/>
                          </a:solidFill>
                          <a:effectLst/>
                          <a:latin typeface="Calibri" panose="020F0502020204030204" pitchFamily="34" charset="0"/>
                        </a:rPr>
                        <a:t>). </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900" b="0" i="0" u="none" strike="noStrike" dirty="0">
                          <a:solidFill>
                            <a:srgbClr val="00B050"/>
                          </a:solidFill>
                          <a:effectLst/>
                          <a:latin typeface="Calibri" panose="020F0502020204030204" pitchFamily="34" charset="0"/>
                        </a:rPr>
                        <a:t>Réceptionné</a:t>
                      </a:r>
                      <a:endParaRPr lang="fr-FR" sz="900" b="1" i="0" u="none" strike="noStrike" dirty="0">
                        <a:solidFill>
                          <a:srgbClr val="00B050"/>
                        </a:solidFill>
                        <a:effectLst/>
                        <a:latin typeface="Calibri" panose="020F0502020204030204" pitchFamily="34" charset="0"/>
                      </a:endParaRP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2510501"/>
                  </a:ext>
                </a:extLst>
              </a:tr>
              <a:tr h="171325">
                <a:tc>
                  <a:txBody>
                    <a:bodyPr/>
                    <a:lstStyle/>
                    <a:p>
                      <a:pPr algn="l" fontAlgn="b"/>
                      <a:r>
                        <a:rPr lang="fr-FR" sz="1000" b="0" i="0" u="none" strike="noStrike" dirty="0">
                          <a:solidFill>
                            <a:srgbClr val="000000"/>
                          </a:solidFill>
                          <a:effectLst/>
                          <a:latin typeface="Calibri" panose="020F0502020204030204" pitchFamily="34" charset="0"/>
                        </a:rPr>
                        <a:t>SN008</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b"/>
                      <a:r>
                        <a:rPr lang="fr-FR" sz="1000" b="0" i="0" u="none" strike="noStrike" dirty="0">
                          <a:solidFill>
                            <a:srgbClr val="000000"/>
                          </a:solidFill>
                          <a:effectLst/>
                          <a:latin typeface="Calibri" panose="020F0502020204030204" pitchFamily="34" charset="0"/>
                        </a:rPr>
                        <a:t>Bon de vol</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b"/>
                      <a:r>
                        <a:rPr lang="fr-FR" sz="1000" b="0" i="0" u="none" strike="noStrike">
                          <a:solidFill>
                            <a:srgbClr val="000000"/>
                          </a:solidFill>
                          <a:effectLst/>
                          <a:latin typeface="Calibri" panose="020F0502020204030204" pitchFamily="34" charset="0"/>
                        </a:rPr>
                        <a:t>Istres</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endParaRPr lang="fr-FR" sz="1000" b="0" i="0" u="none" strike="noStrike" dirty="0">
                        <a:solidFill>
                          <a:srgbClr val="000000"/>
                        </a:solidFill>
                        <a:effectLst/>
                        <a:latin typeface="Calibri" panose="020F050202020403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r>
                        <a:rPr lang="fr-FR" sz="1000" b="0" i="0" u="none" strike="noStrike" dirty="0">
                          <a:solidFill>
                            <a:schemeClr val="tx1"/>
                          </a:solidFill>
                          <a:effectLst/>
                          <a:latin typeface="Calibri" panose="020F0502020204030204" pitchFamily="34" charset="0"/>
                        </a:rPr>
                        <a:t>Manque réserve énergie </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fr-FR" sz="900" b="0" i="0" u="none" strike="noStrike" kern="1200" dirty="0">
                          <a:solidFill>
                            <a:srgbClr val="00B050"/>
                          </a:solidFill>
                          <a:effectLst/>
                          <a:latin typeface="Calibri" panose="020F0502020204030204" pitchFamily="34" charset="0"/>
                          <a:ea typeface="+mn-ea"/>
                          <a:cs typeface="+mn-cs"/>
                        </a:rPr>
                        <a:t>Dépanné le 27/05, </a:t>
                      </a:r>
                      <a:r>
                        <a:rPr lang="fr-FR" sz="900" b="1" i="0" u="none" strike="noStrike" kern="1200" dirty="0">
                          <a:solidFill>
                            <a:srgbClr val="00B050"/>
                          </a:solidFill>
                          <a:effectLst/>
                          <a:latin typeface="Calibri" panose="020F0502020204030204" pitchFamily="34" charset="0"/>
                          <a:ea typeface="+mn-ea"/>
                          <a:cs typeface="+mn-cs"/>
                        </a:rPr>
                        <a:t>équipement dépannée le 13/06. Réserve d’énergie désactivée (mesure conservatoire)</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val="2424344267"/>
                  </a:ext>
                </a:extLst>
              </a:tr>
              <a:tr h="172713">
                <a:tc>
                  <a:txBody>
                    <a:bodyPr/>
                    <a:lstStyle/>
                    <a:p>
                      <a:pPr algn="l" fontAlgn="b"/>
                      <a:r>
                        <a:rPr lang="fr-FR" sz="1000" b="0" i="0" u="none" strike="noStrike" dirty="0">
                          <a:solidFill>
                            <a:srgbClr val="000000"/>
                          </a:solidFill>
                          <a:effectLst/>
                          <a:latin typeface="Calibri" panose="020F0502020204030204" pitchFamily="34" charset="0"/>
                        </a:rPr>
                        <a:t>SN009</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000" b="0" i="0" u="none" strike="noStrike" dirty="0">
                          <a:solidFill>
                            <a:srgbClr val="000000"/>
                          </a:solidFill>
                          <a:effectLst/>
                          <a:latin typeface="Calibri" panose="020F0502020204030204" pitchFamily="34" charset="0"/>
                        </a:rPr>
                        <a:t>Bon de vol</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Calibri" panose="020F0502020204030204" pitchFamily="34" charset="0"/>
                        </a:rPr>
                        <a:t>Istres</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fr-FR" sz="1000" b="0" i="0" u="none" strike="noStrike" dirty="0">
                        <a:solidFill>
                          <a:srgbClr val="000000"/>
                        </a:solidFill>
                        <a:effectLst/>
                        <a:latin typeface="Calibri" panose="020F0502020204030204" pitchFamily="34" charset="0"/>
                      </a:endParaRP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b"/>
                      <a:endParaRPr lang="fr-FR" sz="1000" b="0" i="0" u="none" strike="noStrike" dirty="0">
                        <a:solidFill>
                          <a:schemeClr val="tx1"/>
                        </a:solidFill>
                        <a:effectLst/>
                        <a:latin typeface="Calibri" panose="020F0502020204030204" pitchFamily="34" charset="0"/>
                      </a:endParaRP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900" b="0" i="0" u="none" strike="noStrike" dirty="0">
                          <a:solidFill>
                            <a:srgbClr val="00B050"/>
                          </a:solidFill>
                          <a:effectLst/>
                          <a:latin typeface="Calibri" panose="020F0502020204030204" pitchFamily="34" charset="0"/>
                        </a:rPr>
                        <a:t>Livré le 27/05</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9927196"/>
                  </a:ext>
                </a:extLst>
              </a:tr>
              <a:tr h="316852">
                <a:tc>
                  <a:txBody>
                    <a:bodyPr/>
                    <a:lstStyle/>
                    <a:p>
                      <a:pPr algn="l" fontAlgn="b"/>
                      <a:r>
                        <a:rPr lang="fr-FR" sz="1000" b="0" i="0" u="none" strike="noStrike" dirty="0">
                          <a:solidFill>
                            <a:srgbClr val="000000"/>
                          </a:solidFill>
                          <a:effectLst/>
                          <a:latin typeface="Calibri" panose="020F0502020204030204" pitchFamily="34" charset="0"/>
                        </a:rPr>
                        <a:t>SN011</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b"/>
                      <a:r>
                        <a:rPr lang="fr-FR" sz="1000" b="0" i="0" u="none" strike="noStrike" dirty="0">
                          <a:solidFill>
                            <a:srgbClr val="000000"/>
                          </a:solidFill>
                          <a:effectLst/>
                          <a:latin typeface="Calibri" panose="020F0502020204030204" pitchFamily="34" charset="0"/>
                        </a:rPr>
                        <a:t>Bon de vol</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b"/>
                      <a:r>
                        <a:rPr lang="fr-FR" sz="1000" b="0" i="0" u="none" strike="noStrike">
                          <a:solidFill>
                            <a:srgbClr val="000000"/>
                          </a:solidFill>
                          <a:effectLst/>
                          <a:latin typeface="Calibri" panose="020F0502020204030204" pitchFamily="34" charset="0"/>
                        </a:rPr>
                        <a:t>Istres</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endParaRPr lang="fr-FR" sz="1000" b="0" i="0" u="none" strike="noStrike" dirty="0">
                        <a:solidFill>
                          <a:srgbClr val="000000"/>
                        </a:solidFill>
                        <a:effectLst/>
                        <a:latin typeface="Calibri" panose="020F0502020204030204" pitchFamily="34" charset="0"/>
                      </a:endParaRP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r>
                        <a:rPr lang="fr-FR" sz="1000" b="0" i="0" u="none" strike="noStrike" kern="1200" dirty="0">
                          <a:solidFill>
                            <a:srgbClr val="000000"/>
                          </a:solidFill>
                          <a:effectLst/>
                          <a:latin typeface="Calibri" panose="020F0502020204030204" pitchFamily="34" charset="0"/>
                          <a:ea typeface="+mn-ea"/>
                          <a:cs typeface="+mn-cs"/>
                        </a:rPr>
                        <a:t>Modules MUX/DEMUX (CPU C) et GDPSE</a:t>
                      </a:r>
                      <a:r>
                        <a:rPr lang="fr-FR" sz="1000" b="0" i="0" u="none" strike="noStrike" kern="1200" baseline="0" dirty="0">
                          <a:solidFill>
                            <a:srgbClr val="000000"/>
                          </a:solidFill>
                          <a:effectLst/>
                          <a:latin typeface="Calibri" panose="020F0502020204030204" pitchFamily="34" charset="0"/>
                          <a:ea typeface="+mn-ea"/>
                          <a:cs typeface="+mn-cs"/>
                        </a:rPr>
                        <a:t> ko (CPU E)</a:t>
                      </a:r>
                      <a:endParaRPr lang="fr-FR" sz="1000" b="0" i="0" u="none" strike="noStrike" kern="1200" dirty="0">
                        <a:solidFill>
                          <a:srgbClr val="000000"/>
                        </a:solidFill>
                        <a:effectLst/>
                        <a:latin typeface="Calibri" panose="020F0502020204030204" pitchFamily="34" charset="0"/>
                        <a:ea typeface="+mn-ea"/>
                        <a:cs typeface="+mn-cs"/>
                      </a:endParaRP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fr-FR" sz="900" b="0" i="0" u="none" strike="noStrike" dirty="0">
                          <a:solidFill>
                            <a:schemeClr val="tx1"/>
                          </a:solidFill>
                          <a:effectLst/>
                          <a:latin typeface="Calibri" panose="020F0502020204030204" pitchFamily="34" charset="0"/>
                        </a:rPr>
                        <a:t>Pas de stock de CPU C et E</a:t>
                      </a:r>
                      <a:endParaRPr lang="fr-FR" sz="900" b="1" i="0" u="none" strike="noStrike" dirty="0">
                        <a:solidFill>
                          <a:srgbClr val="00B050"/>
                        </a:solidFill>
                        <a:effectLst/>
                        <a:latin typeface="Calibri" panose="020F0502020204030204" pitchFamily="34" charset="0"/>
                      </a:endParaRP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val="1921011896"/>
                  </a:ext>
                </a:extLst>
              </a:tr>
              <a:tr h="0">
                <a:tc>
                  <a:txBody>
                    <a:bodyPr/>
                    <a:lstStyle/>
                    <a:p>
                      <a:pPr algn="l" fontAlgn="b"/>
                      <a:r>
                        <a:rPr lang="fr-FR" sz="1000" b="0" i="0" u="none" strike="noStrike" dirty="0">
                          <a:solidFill>
                            <a:srgbClr val="000000"/>
                          </a:solidFill>
                          <a:effectLst/>
                          <a:latin typeface="Calibri" panose="020F0502020204030204" pitchFamily="34" charset="0"/>
                        </a:rPr>
                        <a:t>SN012</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000" b="0" i="0" u="none" strike="noStrike" dirty="0">
                          <a:solidFill>
                            <a:srgbClr val="000000"/>
                          </a:solidFill>
                          <a:effectLst/>
                          <a:latin typeface="Calibri" panose="020F0502020204030204" pitchFamily="34" charset="0"/>
                        </a:rPr>
                        <a:t>Bon de vol</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Calibri" panose="020F0502020204030204" pitchFamily="34" charset="0"/>
                        </a:rPr>
                        <a:t>Istres</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fr-FR" sz="1000" b="0" i="0" u="none" strike="noStrike" dirty="0">
                        <a:solidFill>
                          <a:srgbClr val="000000"/>
                        </a:solidFill>
                        <a:effectLst/>
                        <a:latin typeface="Calibri" panose="020F0502020204030204" pitchFamily="34" charset="0"/>
                      </a:endParaRP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r>
                        <a:rPr lang="fr-FR" sz="1000" b="0" i="0" u="none" strike="noStrike" dirty="0">
                          <a:solidFill>
                            <a:schemeClr val="tx1"/>
                          </a:solidFill>
                          <a:effectLst/>
                          <a:latin typeface="Calibri" panose="020F0502020204030204" pitchFamily="34" charset="0"/>
                        </a:rPr>
                        <a:t>Panne lien gigabit GDP-B</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0" i="0" u="none" strike="noStrike" dirty="0">
                          <a:solidFill>
                            <a:srgbClr val="00B050"/>
                          </a:solidFill>
                          <a:effectLst/>
                          <a:latin typeface="Calibri" panose="020F0502020204030204" pitchFamily="34" charset="0"/>
                        </a:rPr>
                        <a:t>Remise en configuration du switch le 28/05. </a:t>
                      </a:r>
                      <a:r>
                        <a:rPr lang="fr-FR" sz="1000" b="1" i="0" u="none" strike="noStrike" kern="1200" dirty="0">
                          <a:solidFill>
                            <a:srgbClr val="00B050"/>
                          </a:solidFill>
                          <a:effectLst/>
                          <a:latin typeface="Calibri" panose="020F0502020204030204" pitchFamily="34" charset="0"/>
                          <a:ea typeface="+mn-ea"/>
                          <a:cs typeface="+mn-cs"/>
                        </a:rPr>
                        <a:t>Réserve d’énergie désactivée (mesure conservatoire)</a:t>
                      </a:r>
                      <a:endParaRPr lang="fr-FR" sz="1000" b="1" i="0" u="none" strike="noStrike" dirty="0">
                        <a:solidFill>
                          <a:srgbClr val="00B050"/>
                        </a:solidFill>
                        <a:effectLst/>
                        <a:latin typeface="Calibri" panose="020F0502020204030204" pitchFamily="34" charset="0"/>
                      </a:endParaRP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val="1659103874"/>
                  </a:ext>
                </a:extLst>
              </a:tr>
              <a:tr h="60213">
                <a:tc>
                  <a:txBody>
                    <a:bodyPr/>
                    <a:lstStyle/>
                    <a:p>
                      <a:pPr algn="l" fontAlgn="b"/>
                      <a:r>
                        <a:rPr lang="fr-FR" sz="1000" b="0" i="0" u="none" strike="noStrike" dirty="0">
                          <a:solidFill>
                            <a:srgbClr val="000000"/>
                          </a:solidFill>
                          <a:effectLst/>
                          <a:latin typeface="Calibri" panose="020F0502020204030204" pitchFamily="34" charset="0"/>
                        </a:rPr>
                        <a:t>SN013</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b"/>
                      <a:r>
                        <a:rPr lang="fr-FR" sz="1000" b="0" i="0" u="none" strike="noStrike" dirty="0">
                          <a:solidFill>
                            <a:srgbClr val="000000"/>
                          </a:solidFill>
                          <a:effectLst/>
                          <a:latin typeface="Calibri" panose="020F0502020204030204" pitchFamily="34" charset="0"/>
                        </a:rPr>
                        <a:t>Bon de vol</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b"/>
                      <a:r>
                        <a:rPr lang="fr-FR" sz="1000" b="0" i="0" u="none" strike="noStrike" dirty="0">
                          <a:solidFill>
                            <a:srgbClr val="000000"/>
                          </a:solidFill>
                          <a:effectLst/>
                          <a:latin typeface="Calibri" panose="020F0502020204030204" pitchFamily="34" charset="0"/>
                        </a:rPr>
                        <a:t>Istres</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endParaRPr lang="fr-FR" sz="1000" b="0" i="0" u="none" strike="noStrike" dirty="0">
                        <a:solidFill>
                          <a:srgbClr val="000000"/>
                        </a:solidFill>
                        <a:effectLst/>
                        <a:latin typeface="Calibri" panose="020F0502020204030204" pitchFamily="34" charset="0"/>
                      </a:endParaRP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fr-FR" sz="1000" b="0" i="0" u="none" strike="noStrike" dirty="0">
                          <a:solidFill>
                            <a:srgbClr val="FFC000"/>
                          </a:solidFill>
                          <a:effectLst/>
                          <a:latin typeface="Calibri" panose="020F0502020204030204" pitchFamily="34" charset="0"/>
                        </a:rPr>
                        <a:t>Livraison date objective 26/07/24*</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fr-FR" sz="900" b="0" i="0" u="none" strike="noStrike" dirty="0">
                          <a:solidFill>
                            <a:schemeClr val="tx1"/>
                          </a:solidFill>
                          <a:effectLst/>
                          <a:latin typeface="Calibri" panose="020F0502020204030204" pitchFamily="34" charset="0"/>
                        </a:rPr>
                        <a:t>Refabrication des CPU E et C en cours</a:t>
                      </a:r>
                      <a:endParaRPr lang="fr-FR" sz="900" b="0" i="0" u="none" strike="noStrike" dirty="0">
                        <a:solidFill>
                          <a:schemeClr val="bg1">
                            <a:lumMod val="65000"/>
                          </a:schemeClr>
                        </a:solidFill>
                        <a:effectLst/>
                        <a:latin typeface="Calibri" panose="020F0502020204030204" pitchFamily="34" charset="0"/>
                      </a:endParaRP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val="41014703"/>
                  </a:ext>
                </a:extLst>
              </a:tr>
              <a:tr h="97492">
                <a:tc>
                  <a:txBody>
                    <a:bodyPr/>
                    <a:lstStyle/>
                    <a:p>
                      <a:pPr algn="l" fontAlgn="b"/>
                      <a:r>
                        <a:rPr lang="fr-FR" sz="1000" b="0" i="0" u="none" strike="noStrike" dirty="0">
                          <a:solidFill>
                            <a:srgbClr val="000000"/>
                          </a:solidFill>
                          <a:effectLst/>
                          <a:latin typeface="Calibri" panose="020F0502020204030204" pitchFamily="34" charset="0"/>
                        </a:rPr>
                        <a:t>SN014</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000" b="0" i="0" u="none" strike="noStrike" dirty="0">
                          <a:solidFill>
                            <a:srgbClr val="000000"/>
                          </a:solidFill>
                          <a:effectLst/>
                          <a:latin typeface="Calibri" panose="020F0502020204030204" pitchFamily="34" charset="0"/>
                        </a:rPr>
                        <a:t>Bon de vol</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000" b="0" i="0" u="none" strike="noStrike" dirty="0">
                          <a:solidFill>
                            <a:srgbClr val="000000"/>
                          </a:solidFill>
                          <a:effectLst/>
                          <a:latin typeface="Calibri" panose="020F0502020204030204" pitchFamily="34" charset="0"/>
                        </a:rPr>
                        <a:t>Istres</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fr-FR" sz="1000" b="0" i="0" u="none" strike="noStrike" dirty="0">
                        <a:solidFill>
                          <a:srgbClr val="000000"/>
                        </a:solidFill>
                        <a:effectLst/>
                        <a:latin typeface="Calibri" panose="020F0502020204030204" pitchFamily="34" charset="0"/>
                      </a:endParaRP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rgbClr val="FFC000"/>
                          </a:solidFill>
                          <a:effectLst/>
                          <a:uLnTx/>
                          <a:uFillTx/>
                          <a:latin typeface="Calibri" panose="020F0502020204030204" pitchFamily="34" charset="0"/>
                          <a:ea typeface="+mn-ea"/>
                          <a:cs typeface="+mn-cs"/>
                        </a:rPr>
                        <a:t>Livraison date objective 26/07/24*</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fr-FR" sz="900" b="0" i="0" u="none" strike="noStrike" dirty="0">
                          <a:solidFill>
                            <a:schemeClr val="tx1"/>
                          </a:solidFill>
                          <a:effectLst/>
                          <a:latin typeface="Calibri" panose="020F0502020204030204" pitchFamily="34" charset="0"/>
                        </a:rPr>
                        <a:t>Refabrication des CPU E et C en cours</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1046888"/>
                  </a:ext>
                </a:extLst>
              </a:tr>
              <a:tr h="171325">
                <a:tc>
                  <a:txBody>
                    <a:bodyPr/>
                    <a:lstStyle/>
                    <a:p>
                      <a:pPr marL="0" algn="l" defTabSz="914400" rtl="0" eaLnBrk="1" fontAlgn="b" latinLnBrk="0" hangingPunct="1"/>
                      <a:r>
                        <a:rPr lang="fr-FR" sz="1000" b="0" i="0" u="none" strike="noStrike" kern="1200" dirty="0">
                          <a:solidFill>
                            <a:srgbClr val="000000"/>
                          </a:solidFill>
                          <a:effectLst/>
                          <a:latin typeface="Calibri" panose="020F0502020204030204" pitchFamily="34" charset="0"/>
                          <a:ea typeface="+mn-ea"/>
                          <a:cs typeface="+mn-cs"/>
                        </a:rPr>
                        <a:t>SN015</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marL="0" algn="l" defTabSz="914400" rtl="0" eaLnBrk="1" fontAlgn="b" latinLnBrk="0" hangingPunct="1"/>
                      <a:r>
                        <a:rPr lang="fr-FR" sz="1000" b="0" i="0" u="none" strike="noStrike" kern="1200" dirty="0">
                          <a:solidFill>
                            <a:srgbClr val="000000"/>
                          </a:solidFill>
                          <a:effectLst/>
                          <a:latin typeface="Calibri" panose="020F0502020204030204" pitchFamily="34" charset="0"/>
                          <a:ea typeface="+mn-ea"/>
                          <a:cs typeface="+mn-cs"/>
                        </a:rPr>
                        <a:t>Bon de vol</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marL="0" algn="l" defTabSz="914400" rtl="0" eaLnBrk="1" fontAlgn="b" latinLnBrk="0" hangingPunct="1"/>
                      <a:r>
                        <a:rPr lang="fr-FR" sz="1000" b="0" i="0" u="none" strike="noStrike" kern="1200" dirty="0">
                          <a:solidFill>
                            <a:srgbClr val="000000"/>
                          </a:solidFill>
                          <a:effectLst/>
                          <a:latin typeface="Calibri" panose="020F0502020204030204" pitchFamily="34" charset="0"/>
                          <a:ea typeface="+mn-ea"/>
                          <a:cs typeface="+mn-cs"/>
                        </a:rPr>
                        <a:t>Istres</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marL="0" algn="l" defTabSz="914400" rtl="0" eaLnBrk="1" fontAlgn="b" latinLnBrk="0" hangingPunct="1"/>
                      <a:endParaRPr lang="fr-FR" sz="1000" b="0" i="0" u="none" strike="noStrike" kern="1200" dirty="0">
                        <a:solidFill>
                          <a:srgbClr val="000000"/>
                        </a:solidFill>
                        <a:effectLst/>
                        <a:latin typeface="Calibri" panose="020F0502020204030204" pitchFamily="34" charset="0"/>
                        <a:ea typeface="+mn-ea"/>
                        <a:cs typeface="+mn-cs"/>
                      </a:endParaRP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rgbClr val="FFC000"/>
                          </a:solidFill>
                          <a:effectLst/>
                          <a:uLnTx/>
                          <a:uFillTx/>
                          <a:latin typeface="Calibri" panose="020F0502020204030204" pitchFamily="34" charset="0"/>
                          <a:ea typeface="+mn-ea"/>
                          <a:cs typeface="+mn-cs"/>
                        </a:rPr>
                        <a:t>Livraison date objective 08/08/24*</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kern="1200" dirty="0">
                          <a:solidFill>
                            <a:srgbClr val="000000"/>
                          </a:solidFill>
                          <a:effectLst/>
                          <a:latin typeface="Calibri" panose="020F0502020204030204" pitchFamily="34" charset="0"/>
                          <a:ea typeface="+mn-ea"/>
                          <a:cs typeface="+mn-cs"/>
                        </a:rPr>
                        <a:t> </a:t>
                      </a:r>
                      <a:r>
                        <a:rPr lang="fr-FR" altLang="fr-FR" sz="900" b="0" i="0" u="none" strike="noStrike" kern="1200" noProof="0" dirty="0" err="1">
                          <a:solidFill>
                            <a:schemeClr val="tx1"/>
                          </a:solidFill>
                          <a:effectLst/>
                          <a:latin typeface="Calibri" panose="020F0502020204030204" pitchFamily="34" charset="0"/>
                          <a:ea typeface="+mn-ea"/>
                          <a:cs typeface="+mn-cs"/>
                        </a:rPr>
                        <a:t>pré-série</a:t>
                      </a:r>
                      <a:endParaRPr lang="fr-FR" sz="900" b="0" i="0" u="none" strike="noStrike" kern="1200" dirty="0">
                        <a:solidFill>
                          <a:schemeClr val="tx1"/>
                        </a:solidFill>
                        <a:effectLst/>
                        <a:latin typeface="Calibri" panose="020F0502020204030204" pitchFamily="34" charset="0"/>
                        <a:ea typeface="+mn-ea"/>
                        <a:cs typeface="+mn-cs"/>
                      </a:endParaRP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val="383105816"/>
                  </a:ext>
                </a:extLst>
              </a:tr>
              <a:tr h="171325">
                <a:tc>
                  <a:txBody>
                    <a:bodyPr/>
                    <a:lstStyle/>
                    <a:p>
                      <a:pPr marL="0" algn="l" defTabSz="914400" rtl="0" eaLnBrk="1" fontAlgn="b" latinLnBrk="0" hangingPunct="1"/>
                      <a:r>
                        <a:rPr lang="fr-FR" sz="1000" b="0" i="0" u="none" strike="noStrike" kern="1200" dirty="0">
                          <a:solidFill>
                            <a:srgbClr val="000000"/>
                          </a:solidFill>
                          <a:effectLst/>
                          <a:latin typeface="Calibri" panose="020F0502020204030204" pitchFamily="34" charset="0"/>
                          <a:ea typeface="+mn-ea"/>
                          <a:cs typeface="+mn-cs"/>
                        </a:rPr>
                        <a:t>SN016</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b" latinLnBrk="0" hangingPunct="1"/>
                      <a:r>
                        <a:rPr lang="fr-FR" sz="1000" b="0" i="0" u="none" strike="noStrike" kern="1200" dirty="0">
                          <a:solidFill>
                            <a:srgbClr val="000000"/>
                          </a:solidFill>
                          <a:effectLst/>
                          <a:latin typeface="Calibri" panose="020F0502020204030204" pitchFamily="34" charset="0"/>
                          <a:ea typeface="+mn-ea"/>
                          <a:cs typeface="+mn-cs"/>
                        </a:rPr>
                        <a:t>Bon de vol</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b" latinLnBrk="0" hangingPunct="1"/>
                      <a:r>
                        <a:rPr lang="fr-FR" sz="1000" b="0" i="0" u="none" strike="noStrike" kern="1200" dirty="0">
                          <a:solidFill>
                            <a:srgbClr val="000000"/>
                          </a:solidFill>
                          <a:effectLst/>
                          <a:latin typeface="Calibri" panose="020F0502020204030204" pitchFamily="34" charset="0"/>
                          <a:ea typeface="+mn-ea"/>
                          <a:cs typeface="+mn-cs"/>
                        </a:rPr>
                        <a:t>Istres</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b" latinLnBrk="0" hangingPunct="1"/>
                      <a:endParaRPr lang="fr-FR" sz="1000" b="0" i="0" u="none" strike="noStrike" kern="1200" dirty="0">
                        <a:solidFill>
                          <a:srgbClr val="000000"/>
                        </a:solidFill>
                        <a:effectLst/>
                        <a:latin typeface="Calibri" panose="020F0502020204030204" pitchFamily="34" charset="0"/>
                        <a:ea typeface="+mn-ea"/>
                        <a:cs typeface="+mn-cs"/>
                      </a:endParaRP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rgbClr val="FFC000"/>
                          </a:solidFill>
                          <a:effectLst/>
                          <a:uLnTx/>
                          <a:uFillTx/>
                          <a:latin typeface="Calibri" panose="020F0502020204030204" pitchFamily="34" charset="0"/>
                          <a:ea typeface="+mn-ea"/>
                          <a:cs typeface="+mn-cs"/>
                        </a:rPr>
                        <a:t>Livraison date objective 08/08/24*</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kern="1200" dirty="0">
                          <a:solidFill>
                            <a:srgbClr val="000000"/>
                          </a:solidFill>
                          <a:effectLst/>
                          <a:latin typeface="Calibri" panose="020F0502020204030204" pitchFamily="34" charset="0"/>
                          <a:ea typeface="+mn-ea"/>
                          <a:cs typeface="+mn-cs"/>
                        </a:rPr>
                        <a:t> </a:t>
                      </a:r>
                      <a:r>
                        <a:rPr lang="fr-FR" altLang="fr-FR" sz="900" b="0" i="0" u="none" strike="noStrike" kern="1200" noProof="0" dirty="0" err="1">
                          <a:solidFill>
                            <a:schemeClr val="tx1"/>
                          </a:solidFill>
                          <a:effectLst/>
                          <a:latin typeface="Calibri" panose="020F0502020204030204" pitchFamily="34" charset="0"/>
                          <a:ea typeface="+mn-ea"/>
                          <a:cs typeface="+mn-cs"/>
                        </a:rPr>
                        <a:t>pré-série</a:t>
                      </a:r>
                      <a:r>
                        <a:rPr lang="fr-FR" altLang="fr-FR" sz="900" b="0" i="0" u="none" strike="noStrike" kern="1200" noProof="0" dirty="0">
                          <a:solidFill>
                            <a:schemeClr val="tx1"/>
                          </a:solidFill>
                          <a:effectLst/>
                          <a:latin typeface="Calibri" panose="020F0502020204030204" pitchFamily="34" charset="0"/>
                          <a:ea typeface="+mn-ea"/>
                          <a:cs typeface="+mn-cs"/>
                        </a:rPr>
                        <a:t> suite RPA</a:t>
                      </a:r>
                      <a:endParaRPr lang="fr-FR" sz="900" b="0" i="0" u="none" strike="noStrike" kern="1200" dirty="0">
                        <a:solidFill>
                          <a:schemeClr val="tx1"/>
                        </a:solidFill>
                        <a:effectLst/>
                        <a:latin typeface="Calibri" panose="020F0502020204030204" pitchFamily="34" charset="0"/>
                        <a:ea typeface="+mn-ea"/>
                        <a:cs typeface="+mn-cs"/>
                      </a:endParaRP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5115784"/>
                  </a:ext>
                </a:extLst>
              </a:tr>
              <a:tr h="171325">
                <a:tc>
                  <a:txBody>
                    <a:bodyPr/>
                    <a:lstStyle/>
                    <a:p>
                      <a:pPr marL="0" algn="l" defTabSz="914400" rtl="0" eaLnBrk="1" fontAlgn="b" latinLnBrk="0" hangingPunct="1"/>
                      <a:r>
                        <a:rPr lang="fr-FR" sz="1000" b="0" i="0" u="none" strike="noStrike" kern="1200" dirty="0">
                          <a:solidFill>
                            <a:srgbClr val="000000"/>
                          </a:solidFill>
                          <a:effectLst/>
                          <a:latin typeface="Calibri" panose="020F0502020204030204" pitchFamily="34" charset="0"/>
                          <a:ea typeface="+mn-ea"/>
                          <a:cs typeface="+mn-cs"/>
                        </a:rPr>
                        <a:t>SN017</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marL="0" algn="l" defTabSz="914400" rtl="0" eaLnBrk="1" fontAlgn="b" latinLnBrk="0" hangingPunct="1"/>
                      <a:r>
                        <a:rPr lang="fr-FR" sz="1000" b="0" i="0" u="none" strike="noStrike" kern="1200" dirty="0">
                          <a:solidFill>
                            <a:srgbClr val="000000"/>
                          </a:solidFill>
                          <a:effectLst/>
                          <a:latin typeface="Calibri" panose="020F0502020204030204" pitchFamily="34" charset="0"/>
                          <a:ea typeface="+mn-ea"/>
                          <a:cs typeface="+mn-cs"/>
                        </a:rPr>
                        <a:t>Bon de vol</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marL="0" algn="l" defTabSz="914400" rtl="0" eaLnBrk="1" fontAlgn="b" latinLnBrk="0" hangingPunct="1"/>
                      <a:r>
                        <a:rPr lang="fr-FR" sz="1000" b="0" i="0" u="none" strike="noStrike" kern="1200" dirty="0">
                          <a:solidFill>
                            <a:srgbClr val="000000"/>
                          </a:solidFill>
                          <a:effectLst/>
                          <a:latin typeface="Calibri" panose="020F0502020204030204" pitchFamily="34" charset="0"/>
                          <a:ea typeface="+mn-ea"/>
                          <a:cs typeface="+mn-cs"/>
                        </a:rPr>
                        <a:t>Istres</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marL="0" algn="l" defTabSz="914400" rtl="0" eaLnBrk="1" fontAlgn="b" latinLnBrk="0" hangingPunct="1"/>
                      <a:endParaRPr lang="fr-FR" sz="1000" b="0" i="0" u="none" strike="noStrike" kern="1200" dirty="0">
                        <a:solidFill>
                          <a:srgbClr val="000000"/>
                        </a:solidFill>
                        <a:effectLst/>
                        <a:latin typeface="Calibri" panose="020F0502020204030204" pitchFamily="34" charset="0"/>
                        <a:ea typeface="+mn-ea"/>
                        <a:cs typeface="+mn-cs"/>
                      </a:endParaRP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rgbClr val="FFC000"/>
                          </a:solidFill>
                          <a:effectLst/>
                          <a:uLnTx/>
                          <a:uFillTx/>
                          <a:latin typeface="Calibri" panose="020F0502020204030204" pitchFamily="34" charset="0"/>
                          <a:ea typeface="+mn-ea"/>
                          <a:cs typeface="+mn-cs"/>
                        </a:rPr>
                        <a:t>Livraison date objective 08/08/24*</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kern="1200" dirty="0">
                          <a:solidFill>
                            <a:srgbClr val="000000"/>
                          </a:solidFill>
                          <a:effectLst/>
                          <a:latin typeface="Calibri" panose="020F0502020204030204" pitchFamily="34" charset="0"/>
                          <a:ea typeface="+mn-ea"/>
                          <a:cs typeface="+mn-cs"/>
                        </a:rPr>
                        <a:t> </a:t>
                      </a:r>
                      <a:r>
                        <a:rPr lang="fr-FR" altLang="fr-FR" sz="900" b="0" i="0" u="none" strike="noStrike" kern="1200" noProof="0" dirty="0" err="1">
                          <a:solidFill>
                            <a:schemeClr val="tx1"/>
                          </a:solidFill>
                          <a:effectLst/>
                          <a:latin typeface="Calibri" panose="020F0502020204030204" pitchFamily="34" charset="0"/>
                          <a:ea typeface="+mn-ea"/>
                          <a:cs typeface="+mn-cs"/>
                        </a:rPr>
                        <a:t>pré-série</a:t>
                      </a:r>
                      <a:endParaRPr lang="fr-FR" sz="900" b="0" i="0" u="none" strike="noStrike" kern="1200" dirty="0">
                        <a:solidFill>
                          <a:schemeClr val="tx1"/>
                        </a:solidFill>
                        <a:effectLst/>
                        <a:latin typeface="Calibri" panose="020F0502020204030204" pitchFamily="34" charset="0"/>
                        <a:ea typeface="+mn-ea"/>
                        <a:cs typeface="+mn-cs"/>
                      </a:endParaRP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val="2009837378"/>
                  </a:ext>
                </a:extLst>
              </a:tr>
              <a:tr h="171325">
                <a:tc>
                  <a:txBody>
                    <a:bodyPr/>
                    <a:lstStyle/>
                    <a:p>
                      <a:pPr marL="0" algn="l" defTabSz="914400" rtl="0" eaLnBrk="1" fontAlgn="b" latinLnBrk="0" hangingPunct="1"/>
                      <a:r>
                        <a:rPr lang="fr-FR" sz="1000" b="0" i="0" u="none" strike="noStrike" kern="1200" dirty="0">
                          <a:solidFill>
                            <a:srgbClr val="000000"/>
                          </a:solidFill>
                          <a:effectLst/>
                          <a:latin typeface="Calibri" panose="020F0502020204030204" pitchFamily="34" charset="0"/>
                          <a:ea typeface="+mn-ea"/>
                          <a:cs typeface="+mn-cs"/>
                        </a:rPr>
                        <a:t>SN018</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b" latinLnBrk="0" hangingPunct="1"/>
                      <a:r>
                        <a:rPr lang="fr-FR" sz="1000" b="0" i="0" u="none" strike="noStrike" kern="1200" dirty="0">
                          <a:solidFill>
                            <a:srgbClr val="000000"/>
                          </a:solidFill>
                          <a:effectLst/>
                          <a:latin typeface="Calibri" panose="020F0502020204030204" pitchFamily="34" charset="0"/>
                          <a:ea typeface="+mn-ea"/>
                          <a:cs typeface="+mn-cs"/>
                        </a:rPr>
                        <a:t>Bon de vol</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b" latinLnBrk="0" hangingPunct="1"/>
                      <a:r>
                        <a:rPr lang="fr-FR" sz="1000" b="0" i="0" u="none" strike="noStrike" kern="1200" dirty="0">
                          <a:solidFill>
                            <a:srgbClr val="000000"/>
                          </a:solidFill>
                          <a:effectLst/>
                          <a:latin typeface="Calibri" panose="020F0502020204030204" pitchFamily="34" charset="0"/>
                          <a:ea typeface="+mn-ea"/>
                          <a:cs typeface="+mn-cs"/>
                        </a:rPr>
                        <a:t>Istres</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b" latinLnBrk="0" hangingPunct="1"/>
                      <a:endParaRPr lang="fr-FR" sz="1000" b="0" i="0" u="none" strike="noStrike" kern="1200" dirty="0">
                        <a:solidFill>
                          <a:srgbClr val="000000"/>
                        </a:solidFill>
                        <a:effectLst/>
                        <a:latin typeface="Calibri" panose="020F0502020204030204" pitchFamily="34" charset="0"/>
                        <a:ea typeface="+mn-ea"/>
                        <a:cs typeface="+mn-cs"/>
                      </a:endParaRP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dirty="0">
                          <a:solidFill>
                            <a:schemeClr val="tx1"/>
                          </a:solidFill>
                          <a:effectLst/>
                          <a:latin typeface="Calibri" panose="020F0502020204030204" pitchFamily="34" charset="0"/>
                        </a:rPr>
                        <a:t>Livraison date objective 03/01/25</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kern="1200" dirty="0">
                          <a:solidFill>
                            <a:srgbClr val="000000"/>
                          </a:solidFill>
                          <a:effectLst/>
                          <a:latin typeface="Calibri" panose="020F0502020204030204" pitchFamily="34" charset="0"/>
                          <a:ea typeface="+mn-ea"/>
                          <a:cs typeface="+mn-cs"/>
                        </a:rPr>
                        <a:t> </a:t>
                      </a:r>
                      <a:r>
                        <a:rPr lang="fr-FR" altLang="fr-FR" sz="900" b="0" i="0" u="none" strike="noStrike" kern="1200" noProof="0" dirty="0" err="1">
                          <a:solidFill>
                            <a:schemeClr val="tx1"/>
                          </a:solidFill>
                          <a:effectLst/>
                          <a:latin typeface="Calibri" panose="020F0502020204030204" pitchFamily="34" charset="0"/>
                          <a:ea typeface="+mn-ea"/>
                          <a:cs typeface="+mn-cs"/>
                        </a:rPr>
                        <a:t>pré-série</a:t>
                      </a:r>
                      <a:endParaRPr lang="fr-FR" sz="900" b="0" i="0" u="none" strike="noStrike" kern="1200" dirty="0">
                        <a:solidFill>
                          <a:schemeClr val="tx1"/>
                        </a:solidFill>
                        <a:effectLst/>
                        <a:latin typeface="Calibri" panose="020F0502020204030204" pitchFamily="34" charset="0"/>
                        <a:ea typeface="+mn-ea"/>
                        <a:cs typeface="+mn-cs"/>
                      </a:endParaRP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5086859"/>
                  </a:ext>
                </a:extLst>
              </a:tr>
              <a:tr h="171325">
                <a:tc>
                  <a:txBody>
                    <a:bodyPr/>
                    <a:lstStyle/>
                    <a:p>
                      <a:pPr marL="0" algn="l" defTabSz="914400" rtl="0" eaLnBrk="1" fontAlgn="b" latinLnBrk="0" hangingPunct="1"/>
                      <a:r>
                        <a:rPr lang="fr-FR" sz="1000" b="0" i="0" u="none" strike="noStrike" kern="1200" dirty="0">
                          <a:solidFill>
                            <a:srgbClr val="000000"/>
                          </a:solidFill>
                          <a:effectLst/>
                          <a:latin typeface="Calibri" panose="020F0502020204030204" pitchFamily="34" charset="0"/>
                          <a:ea typeface="+mn-ea"/>
                          <a:cs typeface="+mn-cs"/>
                        </a:rPr>
                        <a:t>SN019</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marL="0" algn="l" defTabSz="914400" rtl="0" eaLnBrk="1" fontAlgn="b" latinLnBrk="0" hangingPunct="1"/>
                      <a:r>
                        <a:rPr lang="fr-FR" sz="1000" b="0" i="0" u="none" strike="noStrike" kern="1200" dirty="0">
                          <a:solidFill>
                            <a:srgbClr val="000000"/>
                          </a:solidFill>
                          <a:effectLst/>
                          <a:latin typeface="Calibri" panose="020F0502020204030204" pitchFamily="34" charset="0"/>
                          <a:ea typeface="+mn-ea"/>
                          <a:cs typeface="+mn-cs"/>
                        </a:rPr>
                        <a:t>Bon de vol</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marL="0" algn="l" defTabSz="914400" rtl="0" eaLnBrk="1" fontAlgn="b" latinLnBrk="0" hangingPunct="1"/>
                      <a:r>
                        <a:rPr lang="fr-FR" sz="1000" b="0" i="0" u="none" strike="noStrike" kern="1200" dirty="0">
                          <a:solidFill>
                            <a:srgbClr val="000000"/>
                          </a:solidFill>
                          <a:effectLst/>
                          <a:latin typeface="Calibri" panose="020F0502020204030204" pitchFamily="34" charset="0"/>
                          <a:ea typeface="+mn-ea"/>
                          <a:cs typeface="+mn-cs"/>
                        </a:rPr>
                        <a:t>Istres</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marL="0" algn="l" defTabSz="914400" rtl="0" eaLnBrk="1" fontAlgn="b" latinLnBrk="0" hangingPunct="1"/>
                      <a:endParaRPr lang="fr-FR" sz="1000" b="0" i="0" u="none" strike="noStrike" kern="1200" dirty="0">
                        <a:solidFill>
                          <a:srgbClr val="000000"/>
                        </a:solidFill>
                        <a:effectLst/>
                        <a:latin typeface="Calibri" panose="020F0502020204030204" pitchFamily="34" charset="0"/>
                        <a:ea typeface="+mn-ea"/>
                        <a:cs typeface="+mn-cs"/>
                      </a:endParaRP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dirty="0">
                          <a:solidFill>
                            <a:schemeClr val="tx1"/>
                          </a:solidFill>
                          <a:effectLst/>
                          <a:latin typeface="Calibri" panose="020F0502020204030204" pitchFamily="34" charset="0"/>
                        </a:rPr>
                        <a:t>Livraison date objective 03/01/25</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kern="1200" dirty="0">
                          <a:solidFill>
                            <a:srgbClr val="000000"/>
                          </a:solidFill>
                          <a:effectLst/>
                          <a:latin typeface="Calibri" panose="020F0502020204030204" pitchFamily="34" charset="0"/>
                          <a:ea typeface="+mn-ea"/>
                          <a:cs typeface="+mn-cs"/>
                        </a:rPr>
                        <a:t> </a:t>
                      </a:r>
                      <a:r>
                        <a:rPr lang="fr-FR" altLang="fr-FR" sz="900" b="0" i="0" u="none" strike="noStrike" kern="1200" noProof="0" dirty="0" err="1">
                          <a:solidFill>
                            <a:schemeClr val="tx1"/>
                          </a:solidFill>
                          <a:effectLst/>
                          <a:latin typeface="Calibri" panose="020F0502020204030204" pitchFamily="34" charset="0"/>
                          <a:ea typeface="+mn-ea"/>
                          <a:cs typeface="+mn-cs"/>
                        </a:rPr>
                        <a:t>pré-série</a:t>
                      </a:r>
                      <a:endParaRPr lang="fr-FR" sz="900" b="0" i="0" u="none" strike="noStrike" kern="1200" dirty="0">
                        <a:solidFill>
                          <a:schemeClr val="tx1"/>
                        </a:solidFill>
                        <a:effectLst/>
                        <a:latin typeface="Calibri" panose="020F0502020204030204" pitchFamily="34" charset="0"/>
                        <a:ea typeface="+mn-ea"/>
                        <a:cs typeface="+mn-cs"/>
                      </a:endParaRP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val="3555432491"/>
                  </a:ext>
                </a:extLst>
              </a:tr>
              <a:tr h="171325">
                <a:tc>
                  <a:txBody>
                    <a:bodyPr/>
                    <a:lstStyle/>
                    <a:p>
                      <a:pPr marL="0" algn="l" defTabSz="914400" rtl="0" eaLnBrk="1" fontAlgn="b" latinLnBrk="0" hangingPunct="1"/>
                      <a:r>
                        <a:rPr lang="fr-FR" sz="1000" b="0" i="0" u="none" strike="noStrike" kern="1200" dirty="0">
                          <a:solidFill>
                            <a:srgbClr val="000000"/>
                          </a:solidFill>
                          <a:effectLst/>
                          <a:latin typeface="Calibri" panose="020F0502020204030204" pitchFamily="34" charset="0"/>
                          <a:ea typeface="+mn-ea"/>
                          <a:cs typeface="+mn-cs"/>
                        </a:rPr>
                        <a:t>SN020</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b" latinLnBrk="0" hangingPunct="1"/>
                      <a:r>
                        <a:rPr lang="fr-FR" sz="1000" b="0" i="0" u="none" strike="noStrike" kern="1200" dirty="0">
                          <a:solidFill>
                            <a:srgbClr val="000000"/>
                          </a:solidFill>
                          <a:effectLst/>
                          <a:latin typeface="Calibri" panose="020F0502020204030204" pitchFamily="34" charset="0"/>
                          <a:ea typeface="+mn-ea"/>
                          <a:cs typeface="+mn-cs"/>
                        </a:rPr>
                        <a:t>Bon de vol</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b" latinLnBrk="0" hangingPunct="1"/>
                      <a:r>
                        <a:rPr lang="fr-FR" sz="1000" b="0" i="0" u="none" strike="noStrike" kern="1200" dirty="0" err="1">
                          <a:solidFill>
                            <a:srgbClr val="000000"/>
                          </a:solidFill>
                          <a:effectLst/>
                          <a:latin typeface="Calibri" panose="020F0502020204030204" pitchFamily="34" charset="0"/>
                          <a:ea typeface="+mn-ea"/>
                          <a:cs typeface="+mn-cs"/>
                        </a:rPr>
                        <a:t>Avantix</a:t>
                      </a:r>
                      <a:endParaRPr lang="fr-FR" sz="1000" b="0" i="0" u="none" strike="noStrike" kern="1200" dirty="0">
                        <a:solidFill>
                          <a:srgbClr val="000000"/>
                        </a:solidFill>
                        <a:effectLst/>
                        <a:latin typeface="Calibri" panose="020F0502020204030204" pitchFamily="34" charset="0"/>
                        <a:ea typeface="+mn-ea"/>
                        <a:cs typeface="+mn-cs"/>
                      </a:endParaRP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b" latinLnBrk="0" hangingPunct="1"/>
                      <a:endParaRPr lang="fr-FR" sz="1000" b="0" i="0" u="none" strike="noStrike" kern="1200" dirty="0">
                        <a:solidFill>
                          <a:srgbClr val="000000"/>
                        </a:solidFill>
                        <a:effectLst/>
                        <a:latin typeface="Calibri" panose="020F0502020204030204" pitchFamily="34" charset="0"/>
                        <a:ea typeface="+mn-ea"/>
                        <a:cs typeface="+mn-cs"/>
                      </a:endParaRP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dirty="0">
                          <a:solidFill>
                            <a:schemeClr val="tx1"/>
                          </a:solidFill>
                          <a:effectLst/>
                          <a:latin typeface="Calibri" panose="020F0502020204030204" pitchFamily="34" charset="0"/>
                        </a:rPr>
                        <a:t>Livraison date objective 03/02/25</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kern="1200" dirty="0">
                          <a:solidFill>
                            <a:srgbClr val="000000"/>
                          </a:solidFill>
                          <a:effectLst/>
                          <a:latin typeface="Calibri" panose="020F0502020204030204" pitchFamily="34" charset="0"/>
                          <a:ea typeface="+mn-ea"/>
                          <a:cs typeface="+mn-cs"/>
                        </a:rPr>
                        <a:t> </a:t>
                      </a:r>
                      <a:r>
                        <a:rPr lang="fr-FR" altLang="fr-FR" sz="900" b="0" i="0" u="none" strike="noStrike" kern="1200" noProof="0" dirty="0">
                          <a:solidFill>
                            <a:schemeClr val="tx1"/>
                          </a:solidFill>
                          <a:effectLst/>
                          <a:latin typeface="Calibri" panose="020F0502020204030204" pitchFamily="34" charset="0"/>
                          <a:ea typeface="+mn-ea"/>
                          <a:cs typeface="+mn-cs"/>
                        </a:rPr>
                        <a:t>HALT HASS</a:t>
                      </a:r>
                      <a:endParaRPr lang="fr-FR" sz="900" b="0" i="0" u="none" strike="noStrike" kern="1200" dirty="0">
                        <a:solidFill>
                          <a:schemeClr val="tx1"/>
                        </a:solidFill>
                        <a:effectLst/>
                        <a:latin typeface="Calibri" panose="020F0502020204030204" pitchFamily="34" charset="0"/>
                        <a:ea typeface="+mn-ea"/>
                        <a:cs typeface="+mn-cs"/>
                      </a:endParaRP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7497367"/>
                  </a:ext>
                </a:extLst>
              </a:tr>
              <a:tr h="171325">
                <a:tc>
                  <a:txBody>
                    <a:bodyPr/>
                    <a:lstStyle/>
                    <a:p>
                      <a:pPr marL="0" algn="l" defTabSz="914400" rtl="0" eaLnBrk="1" fontAlgn="b" latinLnBrk="0" hangingPunct="1"/>
                      <a:r>
                        <a:rPr lang="fr-FR" sz="1000" b="0" i="0" u="none" strike="noStrike" kern="1200" dirty="0">
                          <a:solidFill>
                            <a:srgbClr val="000000"/>
                          </a:solidFill>
                          <a:effectLst/>
                          <a:latin typeface="Calibri" panose="020F0502020204030204" pitchFamily="34" charset="0"/>
                          <a:ea typeface="+mn-ea"/>
                          <a:cs typeface="+mn-cs"/>
                        </a:rPr>
                        <a:t>SN021</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marL="0" algn="l" defTabSz="914400" rtl="0" eaLnBrk="1" fontAlgn="b" latinLnBrk="0" hangingPunct="1"/>
                      <a:r>
                        <a:rPr lang="fr-FR" sz="1000" b="0" i="0" u="none" strike="noStrike" kern="1200" dirty="0">
                          <a:solidFill>
                            <a:srgbClr val="000000"/>
                          </a:solidFill>
                          <a:effectLst/>
                          <a:latin typeface="Calibri" panose="020F0502020204030204" pitchFamily="34" charset="0"/>
                          <a:ea typeface="+mn-ea"/>
                          <a:cs typeface="+mn-cs"/>
                        </a:rPr>
                        <a:t>Bon de vol</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kern="1200" dirty="0" err="1">
                          <a:solidFill>
                            <a:srgbClr val="000000"/>
                          </a:solidFill>
                          <a:effectLst/>
                          <a:latin typeface="Calibri" panose="020F0502020204030204" pitchFamily="34" charset="0"/>
                          <a:ea typeface="+mn-ea"/>
                          <a:cs typeface="+mn-cs"/>
                        </a:rPr>
                        <a:t>Avantix</a:t>
                      </a:r>
                      <a:endParaRPr lang="fr-FR" sz="1000" b="0" i="0" u="none" strike="noStrike" kern="1200" dirty="0">
                        <a:solidFill>
                          <a:srgbClr val="000000"/>
                        </a:solidFill>
                        <a:effectLst/>
                        <a:latin typeface="Calibri" panose="020F0502020204030204" pitchFamily="34" charset="0"/>
                        <a:ea typeface="+mn-ea"/>
                        <a:cs typeface="+mn-cs"/>
                      </a:endParaRP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marL="0" algn="l" defTabSz="914400" rtl="0" eaLnBrk="1" fontAlgn="b" latinLnBrk="0" hangingPunct="1"/>
                      <a:endParaRPr lang="fr-FR" sz="1000" b="0" i="0" u="none" strike="noStrike" kern="1200" dirty="0">
                        <a:solidFill>
                          <a:srgbClr val="000000"/>
                        </a:solidFill>
                        <a:effectLst/>
                        <a:latin typeface="Calibri" panose="020F0502020204030204" pitchFamily="34" charset="0"/>
                        <a:ea typeface="+mn-ea"/>
                        <a:cs typeface="+mn-cs"/>
                      </a:endParaRP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dirty="0">
                          <a:solidFill>
                            <a:schemeClr val="tx1"/>
                          </a:solidFill>
                          <a:effectLst/>
                          <a:latin typeface="Calibri" panose="020F0502020204030204" pitchFamily="34" charset="0"/>
                        </a:rPr>
                        <a:t>Livraison date objective 03/02/25</a:t>
                      </a: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kern="1200" dirty="0">
                          <a:solidFill>
                            <a:srgbClr val="000000"/>
                          </a:solidFill>
                          <a:effectLst/>
                          <a:latin typeface="Calibri" panose="020F0502020204030204" pitchFamily="34" charset="0"/>
                          <a:ea typeface="+mn-ea"/>
                          <a:cs typeface="+mn-cs"/>
                        </a:rPr>
                        <a:t> </a:t>
                      </a:r>
                      <a:r>
                        <a:rPr lang="fr-FR" altLang="fr-FR" sz="900" b="0" i="0" u="none" strike="noStrike" kern="1200" noProof="0" dirty="0">
                          <a:solidFill>
                            <a:schemeClr val="tx1"/>
                          </a:solidFill>
                          <a:effectLst/>
                          <a:latin typeface="Calibri" panose="020F0502020204030204" pitchFamily="34" charset="0"/>
                          <a:ea typeface="+mn-ea"/>
                          <a:cs typeface="+mn-cs"/>
                        </a:rPr>
                        <a:t>HALT HASS</a:t>
                      </a:r>
                      <a:endParaRPr lang="fr-FR" sz="900" b="0" i="0" u="none" strike="noStrike" kern="1200" dirty="0">
                        <a:solidFill>
                          <a:schemeClr val="tx1"/>
                        </a:solidFill>
                        <a:effectLst/>
                        <a:latin typeface="Calibri" panose="020F0502020204030204" pitchFamily="34" charset="0"/>
                        <a:ea typeface="+mn-ea"/>
                        <a:cs typeface="+mn-cs"/>
                      </a:endParaRPr>
                    </a:p>
                  </a:txBody>
                  <a:tcPr marL="8566" marR="8566" marT="85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val="2890624233"/>
                  </a:ext>
                </a:extLst>
              </a:tr>
            </a:tbl>
          </a:graphicData>
        </a:graphic>
      </p:graphicFrame>
      <p:sp>
        <p:nvSpPr>
          <p:cNvPr id="6" name="Titre 1">
            <a:extLst>
              <a:ext uri="{FF2B5EF4-FFF2-40B4-BE49-F238E27FC236}">
                <a16:creationId xmlns:a16="http://schemas.microsoft.com/office/drawing/2014/main" id="{C0872694-7BEC-E7AF-C81F-10D715EE39B3}"/>
              </a:ext>
            </a:extLst>
          </p:cNvPr>
          <p:cNvSpPr txBox="1">
            <a:spLocks/>
          </p:cNvSpPr>
          <p:nvPr/>
        </p:nvSpPr>
        <p:spPr bwMode="invGray">
          <a:xfrm>
            <a:off x="853281" y="25843"/>
            <a:ext cx="8268494" cy="514649"/>
          </a:xfrm>
          <a:prstGeom prst="rect">
            <a:avLst/>
          </a:prstGeom>
        </p:spPr>
        <p:txBody>
          <a:bodyPr vert="horz" lIns="91440" tIns="0" rIns="91440" bIns="0" rtlCol="0" anchor="t" anchorCtr="0">
            <a:spAutoFit/>
          </a:bodyPr>
          <a:lstStyle>
            <a:lvl1pPr algn="l" defTabSz="914400" rtl="0" eaLnBrk="1" latinLnBrk="0" hangingPunct="1">
              <a:lnSpc>
                <a:spcPct val="100000"/>
              </a:lnSpc>
              <a:spcBef>
                <a:spcPct val="0"/>
              </a:spcBef>
              <a:buNone/>
              <a:defRPr sz="2200" kern="1200">
                <a:solidFill>
                  <a:srgbClr val="000000"/>
                </a:solidFill>
                <a:latin typeface="Montserrat Bold" panose="00000800000000000000" pitchFamily="2" charset="0"/>
                <a:ea typeface="+mj-ea"/>
                <a:cs typeface="+mj-cs"/>
              </a:defRPr>
            </a:lvl1pPr>
          </a:lstStyle>
          <a:p>
            <a:r>
              <a:rPr lang="fr-FR" dirty="0"/>
              <a:t>HARDWARE - Statut</a:t>
            </a:r>
          </a:p>
        </p:txBody>
      </p:sp>
      <p:graphicFrame>
        <p:nvGraphicFramePr>
          <p:cNvPr id="17" name="Tableau 16">
            <a:extLst>
              <a:ext uri="{FF2B5EF4-FFF2-40B4-BE49-F238E27FC236}">
                <a16:creationId xmlns:a16="http://schemas.microsoft.com/office/drawing/2014/main" id="{B2A4562A-DAE2-97D3-6C41-BC0607E1D794}"/>
              </a:ext>
            </a:extLst>
          </p:cNvPr>
          <p:cNvGraphicFramePr>
            <a:graphicFrameLocks noGrp="1"/>
          </p:cNvGraphicFramePr>
          <p:nvPr>
            <p:extLst>
              <p:ext uri="{D42A27DB-BD31-4B8C-83A1-F6EECF244321}">
                <p14:modId xmlns:p14="http://schemas.microsoft.com/office/powerpoint/2010/main" val="836721907"/>
              </p:ext>
            </p:extLst>
          </p:nvPr>
        </p:nvGraphicFramePr>
        <p:xfrm>
          <a:off x="10056869" y="861769"/>
          <a:ext cx="1944000" cy="788670"/>
        </p:xfrm>
        <a:graphic>
          <a:graphicData uri="http://schemas.openxmlformats.org/drawingml/2006/table">
            <a:tbl>
              <a:tblPr/>
              <a:tblGrid>
                <a:gridCol w="288000">
                  <a:extLst>
                    <a:ext uri="{9D8B030D-6E8A-4147-A177-3AD203B41FA5}">
                      <a16:colId xmlns:a16="http://schemas.microsoft.com/office/drawing/2014/main" val="1015918193"/>
                    </a:ext>
                  </a:extLst>
                </a:gridCol>
                <a:gridCol w="1656000">
                  <a:extLst>
                    <a:ext uri="{9D8B030D-6E8A-4147-A177-3AD203B41FA5}">
                      <a16:colId xmlns:a16="http://schemas.microsoft.com/office/drawing/2014/main" val="2359400312"/>
                    </a:ext>
                  </a:extLst>
                </a:gridCol>
              </a:tblGrid>
              <a:tr h="129600">
                <a:tc>
                  <a:txBody>
                    <a:bodyPr/>
                    <a:lstStyle/>
                    <a:p>
                      <a:pPr algn="l" fontAlgn="b"/>
                      <a:r>
                        <a:rPr lang="fr-FR" sz="800" b="1" i="0" u="none" strike="noStrike" dirty="0">
                          <a:solidFill>
                            <a:srgbClr val="FFFFFF"/>
                          </a:solidFill>
                          <a:effectLst/>
                          <a:latin typeface="Calibri" panose="020F0502020204030204" pitchFamily="34" charset="0"/>
                        </a:rPr>
                        <a:t>Etat</a:t>
                      </a:r>
                    </a:p>
                  </a:txBody>
                  <a:tcPr marL="9525" marR="9525" marT="9525" marB="0" anchor="b">
                    <a:lnL w="6350" cap="flat" cmpd="sng" algn="ctr">
                      <a:solidFill>
                        <a:srgbClr val="5B9BD5"/>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l" fontAlgn="b"/>
                      <a:r>
                        <a:rPr lang="fr-FR" sz="800" b="1" i="0" u="none" strike="noStrike">
                          <a:solidFill>
                            <a:srgbClr val="FFFFFF"/>
                          </a:solidFill>
                          <a:effectLst/>
                          <a:latin typeface="Calibri" panose="020F0502020204030204" pitchFamily="34" charset="0"/>
                        </a:rPr>
                        <a:t>Description</a:t>
                      </a:r>
                    </a:p>
                  </a:txBody>
                  <a:tcPr marL="9525" marR="9525" marT="9525" marB="0" anchor="b">
                    <a:lnL>
                      <a:noFill/>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986522097"/>
                  </a:ext>
                </a:extLst>
              </a:tr>
              <a:tr h="129600">
                <a:tc>
                  <a:txBody>
                    <a:bodyPr/>
                    <a:lstStyle/>
                    <a:p>
                      <a:pPr algn="ctr" fontAlgn="b"/>
                      <a:r>
                        <a:rPr lang="fr-FR" sz="8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5B9BD5"/>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fr-FR" sz="800" b="0" i="0" u="none" strike="noStrike">
                          <a:solidFill>
                            <a:srgbClr val="000000"/>
                          </a:solidFill>
                          <a:effectLst/>
                          <a:latin typeface="Calibri" panose="020F0502020204030204" pitchFamily="34" charset="0"/>
                        </a:rPr>
                        <a:t>Prototype INOP</a:t>
                      </a:r>
                    </a:p>
                  </a:txBody>
                  <a:tcPr marL="9525" marR="9525" marT="9525" marB="0" anchor="b">
                    <a:lnL>
                      <a:noFill/>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924530604"/>
                  </a:ext>
                </a:extLst>
              </a:tr>
              <a:tr h="129600">
                <a:tc>
                  <a:txBody>
                    <a:bodyPr/>
                    <a:lstStyle/>
                    <a:p>
                      <a:pPr algn="ctr" fontAlgn="b"/>
                      <a:r>
                        <a:rPr lang="fr-FR" sz="8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5B9BD5"/>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fr-FR" sz="800" b="0" i="0" u="none" strike="noStrike">
                          <a:solidFill>
                            <a:srgbClr val="000000"/>
                          </a:solidFill>
                          <a:effectLst/>
                          <a:latin typeface="Calibri" panose="020F0502020204030204" pitchFamily="34" charset="0"/>
                        </a:rPr>
                        <a:t>Prototype avec défault mais utilisable</a:t>
                      </a:r>
                    </a:p>
                  </a:txBody>
                  <a:tcPr marL="9525" marR="9525" marT="9525" marB="0" anchor="b">
                    <a:lnL>
                      <a:noFill/>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687174005"/>
                  </a:ext>
                </a:extLst>
              </a:tr>
              <a:tr h="129600">
                <a:tc>
                  <a:txBody>
                    <a:bodyPr/>
                    <a:lstStyle/>
                    <a:p>
                      <a:pPr algn="ctr" fontAlgn="b"/>
                      <a:r>
                        <a:rPr lang="fr-FR" sz="8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5B9BD5"/>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l" fontAlgn="b"/>
                      <a:r>
                        <a:rPr lang="fr-FR" sz="800" b="0" i="0" u="none" strike="noStrike">
                          <a:solidFill>
                            <a:srgbClr val="000000"/>
                          </a:solidFill>
                          <a:effectLst/>
                          <a:latin typeface="Calibri" panose="020F0502020204030204" pitchFamily="34" charset="0"/>
                        </a:rPr>
                        <a:t>Prototype 100% fonctionnel</a:t>
                      </a:r>
                    </a:p>
                  </a:txBody>
                  <a:tcPr marL="9525" marR="9525" marT="9525" marB="0" anchor="b">
                    <a:lnL>
                      <a:noFill/>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59798811"/>
                  </a:ext>
                </a:extLst>
              </a:tr>
              <a:tr h="129600">
                <a:tc>
                  <a:txBody>
                    <a:bodyPr/>
                    <a:lstStyle/>
                    <a:p>
                      <a:pPr algn="l" fontAlgn="b"/>
                      <a:endParaRPr lang="fr-FR" sz="8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5B9BD5"/>
                      </a:solidFill>
                      <a:prstDash val="solid"/>
                      <a:round/>
                      <a:headEnd type="none" w="med" len="med"/>
                      <a:tailEnd type="none" w="med" len="med"/>
                    </a:lnL>
                    <a:lnR>
                      <a:noFill/>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l" fontAlgn="b"/>
                      <a:r>
                        <a:rPr lang="fr-FR" sz="800" b="0" i="0" u="none" strike="noStrike" dirty="0">
                          <a:solidFill>
                            <a:srgbClr val="000000"/>
                          </a:solidFill>
                          <a:effectLst/>
                          <a:latin typeface="Calibri" panose="020F0502020204030204" pitchFamily="34" charset="0"/>
                        </a:rPr>
                        <a:t>Prototype non livré,</a:t>
                      </a:r>
                      <a:r>
                        <a:rPr lang="fr-FR" sz="800" b="0" i="0" u="none" strike="noStrike" baseline="0" dirty="0">
                          <a:solidFill>
                            <a:srgbClr val="000000"/>
                          </a:solidFill>
                          <a:effectLst/>
                          <a:latin typeface="Calibri" panose="020F0502020204030204" pitchFamily="34" charset="0"/>
                        </a:rPr>
                        <a:t> pas mis sur banc</a:t>
                      </a:r>
                      <a:endParaRPr lang="fr-FR" sz="800" b="0" i="0" u="none" strike="noStrike" dirty="0">
                        <a:solidFill>
                          <a:srgbClr val="000000"/>
                        </a:solidFill>
                        <a:effectLst/>
                        <a:latin typeface="Calibri" panose="020F0502020204030204" pitchFamily="34" charset="0"/>
                      </a:endParaRPr>
                    </a:p>
                  </a:txBody>
                  <a:tcPr marL="9525" marR="9525" marT="9525" marB="0" anchor="b">
                    <a:lnL>
                      <a:noFill/>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968255350"/>
                  </a:ext>
                </a:extLst>
              </a:tr>
              <a:tr h="129600">
                <a:tc>
                  <a:txBody>
                    <a:bodyPr/>
                    <a:lstStyle/>
                    <a:p>
                      <a:pPr algn="l" fontAlgn="b"/>
                      <a:endParaRPr lang="fr-FR" sz="8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5B9BD5"/>
                      </a:solidFill>
                      <a:prstDash val="solid"/>
                      <a:round/>
                      <a:headEnd type="none" w="med" len="med"/>
                      <a:tailEnd type="none" w="med" len="med"/>
                    </a:lnL>
                    <a:lnR>
                      <a:noFill/>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fr-FR" sz="800" b="0" i="0" u="none" strike="noStrike" dirty="0">
                          <a:solidFill>
                            <a:srgbClr val="000000"/>
                          </a:solidFill>
                          <a:effectLst/>
                          <a:latin typeface="Calibri" panose="020F0502020204030204" pitchFamily="34" charset="0"/>
                        </a:rPr>
                        <a:t>Prototype en réparation chez Avantix</a:t>
                      </a:r>
                    </a:p>
                  </a:txBody>
                  <a:tcPr marL="9525" marR="9525" marT="9525" marB="0" anchor="b">
                    <a:lnL>
                      <a:noFill/>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758404709"/>
                  </a:ext>
                </a:extLst>
              </a:tr>
            </a:tbl>
          </a:graphicData>
        </a:graphic>
      </p:graphicFrame>
      <p:sp>
        <p:nvSpPr>
          <p:cNvPr id="18" name="Organigramme : Connecteur 17">
            <a:extLst>
              <a:ext uri="{FF2B5EF4-FFF2-40B4-BE49-F238E27FC236}">
                <a16:creationId xmlns:a16="http://schemas.microsoft.com/office/drawing/2014/main" id="{8B4FF200-94DD-CAAA-39FA-CBBF28C8444E}"/>
              </a:ext>
            </a:extLst>
          </p:cNvPr>
          <p:cNvSpPr/>
          <p:nvPr/>
        </p:nvSpPr>
        <p:spPr>
          <a:xfrm>
            <a:off x="10169208" y="1294703"/>
            <a:ext cx="72000" cy="72000"/>
          </a:xfrm>
          <a:prstGeom prst="flowChartConnector">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Organigramme : Connecteur 18">
            <a:extLst>
              <a:ext uri="{FF2B5EF4-FFF2-40B4-BE49-F238E27FC236}">
                <a16:creationId xmlns:a16="http://schemas.microsoft.com/office/drawing/2014/main" id="{7A3A5341-696A-0E8E-6C54-6A69D648EA8C}"/>
              </a:ext>
            </a:extLst>
          </p:cNvPr>
          <p:cNvSpPr/>
          <p:nvPr/>
        </p:nvSpPr>
        <p:spPr>
          <a:xfrm>
            <a:off x="10169208" y="1029694"/>
            <a:ext cx="72000" cy="72000"/>
          </a:xfrm>
          <a:prstGeom prst="flowChartConnector">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rganigramme : Connecteur 19">
            <a:extLst>
              <a:ext uri="{FF2B5EF4-FFF2-40B4-BE49-F238E27FC236}">
                <a16:creationId xmlns:a16="http://schemas.microsoft.com/office/drawing/2014/main" id="{3E56E0B6-A69E-2816-2CA4-B939E267C77D}"/>
              </a:ext>
            </a:extLst>
          </p:cNvPr>
          <p:cNvSpPr/>
          <p:nvPr/>
        </p:nvSpPr>
        <p:spPr>
          <a:xfrm>
            <a:off x="10169208" y="1162747"/>
            <a:ext cx="72000" cy="72000"/>
          </a:xfrm>
          <a:prstGeom prst="flowChartConnector">
            <a:avLst/>
          </a:prstGeom>
          <a:solidFill>
            <a:srgbClr val="FFC000"/>
          </a:solidFill>
          <a:ln>
            <a:solidFill>
              <a:srgbClr val="C382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Organigramme : Connecteur 20">
            <a:extLst>
              <a:ext uri="{FF2B5EF4-FFF2-40B4-BE49-F238E27FC236}">
                <a16:creationId xmlns:a16="http://schemas.microsoft.com/office/drawing/2014/main" id="{F4ADD53F-5055-EBDF-DE4A-3C6E3339B97F}"/>
              </a:ext>
            </a:extLst>
          </p:cNvPr>
          <p:cNvSpPr/>
          <p:nvPr/>
        </p:nvSpPr>
        <p:spPr>
          <a:xfrm>
            <a:off x="10169208" y="1423404"/>
            <a:ext cx="72000" cy="72000"/>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Organigramme : Connecteur 21">
            <a:extLst>
              <a:ext uri="{FF2B5EF4-FFF2-40B4-BE49-F238E27FC236}">
                <a16:creationId xmlns:a16="http://schemas.microsoft.com/office/drawing/2014/main" id="{705F07C7-FA81-F404-7815-A038FADA1E09}"/>
              </a:ext>
            </a:extLst>
          </p:cNvPr>
          <p:cNvSpPr/>
          <p:nvPr/>
        </p:nvSpPr>
        <p:spPr>
          <a:xfrm>
            <a:off x="10169208" y="1549764"/>
            <a:ext cx="72000" cy="72000"/>
          </a:xfrm>
          <a:prstGeom prst="flowChartConnector">
            <a:avLst/>
          </a:prstGeom>
          <a:solidFill>
            <a:srgbClr val="7030A0"/>
          </a:solidFill>
          <a:ln>
            <a:solidFill>
              <a:srgbClr val="5324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57736B64-233B-E732-CED8-36AF5855DE7D}"/>
              </a:ext>
            </a:extLst>
          </p:cNvPr>
          <p:cNvSpPr txBox="1"/>
          <p:nvPr/>
        </p:nvSpPr>
        <p:spPr>
          <a:xfrm>
            <a:off x="480829" y="6612261"/>
            <a:ext cx="11711171" cy="276999"/>
          </a:xfrm>
          <a:prstGeom prst="rect">
            <a:avLst/>
          </a:prstGeom>
          <a:noFill/>
        </p:spPr>
        <p:txBody>
          <a:bodyPr wrap="square" rtlCol="0">
            <a:spAutoFit/>
          </a:bodyPr>
          <a:lstStyle/>
          <a:p>
            <a:r>
              <a:rPr lang="fr-FR" sz="1200" dirty="0">
                <a:solidFill>
                  <a:srgbClr val="00B050"/>
                </a:solidFill>
              </a:rPr>
              <a:t>Hypothèse : Priorité aux équipements Dassault Aviation quid requalification température basse RQE et RPA </a:t>
            </a:r>
          </a:p>
        </p:txBody>
      </p:sp>
      <p:sp>
        <p:nvSpPr>
          <p:cNvPr id="4" name="ZoneTexte 3">
            <a:extLst>
              <a:ext uri="{FF2B5EF4-FFF2-40B4-BE49-F238E27FC236}">
                <a16:creationId xmlns:a16="http://schemas.microsoft.com/office/drawing/2014/main" id="{5FEEA0DD-594D-9DEA-5D10-D0209151A268}"/>
              </a:ext>
            </a:extLst>
          </p:cNvPr>
          <p:cNvSpPr txBox="1"/>
          <p:nvPr/>
        </p:nvSpPr>
        <p:spPr>
          <a:xfrm>
            <a:off x="493161" y="6415138"/>
            <a:ext cx="9780241" cy="276999"/>
          </a:xfrm>
          <a:prstGeom prst="rect">
            <a:avLst/>
          </a:prstGeom>
          <a:noFill/>
        </p:spPr>
        <p:txBody>
          <a:bodyPr wrap="none" rtlCol="0">
            <a:spAutoFit/>
          </a:bodyPr>
          <a:lstStyle/>
          <a:p>
            <a:r>
              <a:rPr lang="fr-FR" sz="1200" dirty="0">
                <a:solidFill>
                  <a:srgbClr val="00B050"/>
                </a:solidFill>
              </a:rPr>
              <a:t>Intervention sur banc à Istres faite le 13/05: CR draft envoyé, convergence avec D.A. faite. Coupes Carte alimentation en cours</a:t>
            </a:r>
          </a:p>
        </p:txBody>
      </p:sp>
    </p:spTree>
    <p:extLst>
      <p:ext uri="{BB962C8B-B14F-4D97-AF65-F5344CB8AC3E}">
        <p14:creationId xmlns:p14="http://schemas.microsoft.com/office/powerpoint/2010/main" val="115771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BB5BC-EFAC-C696-3075-446E33FCB600}"/>
              </a:ext>
            </a:extLst>
          </p:cNvPr>
          <p:cNvSpPr>
            <a:spLocks noGrp="1"/>
          </p:cNvSpPr>
          <p:nvPr>
            <p:ph type="ctrTitle"/>
          </p:nvPr>
        </p:nvSpPr>
        <p:spPr/>
        <p:txBody>
          <a:bodyPr/>
          <a:lstStyle/>
          <a:p>
            <a:endParaRPr lang="nl-NL"/>
          </a:p>
        </p:txBody>
      </p:sp>
      <p:sp>
        <p:nvSpPr>
          <p:cNvPr id="3" name="Subtitle 2">
            <a:extLst>
              <a:ext uri="{FF2B5EF4-FFF2-40B4-BE49-F238E27FC236}">
                <a16:creationId xmlns:a16="http://schemas.microsoft.com/office/drawing/2014/main" id="{B91E408F-D1CA-E0D6-DC68-3A8E2165495A}"/>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608248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a:extLst>
              <a:ext uri="{FF2B5EF4-FFF2-40B4-BE49-F238E27FC236}">
                <a16:creationId xmlns:a16="http://schemas.microsoft.com/office/drawing/2014/main" id="{C198254F-2A4C-E941-791F-CC0DF91DA621}"/>
              </a:ext>
            </a:extLst>
          </p:cNvPr>
          <p:cNvGraphicFramePr/>
          <p:nvPr/>
        </p:nvGraphicFramePr>
        <p:xfrm>
          <a:off x="6129" y="0"/>
          <a:ext cx="11200881"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a:extLst>
              <a:ext uri="{FF2B5EF4-FFF2-40B4-BE49-F238E27FC236}">
                <a16:creationId xmlns:a16="http://schemas.microsoft.com/office/drawing/2014/main" id="{C7371082-8982-AEF9-539F-7A442F9E76D2}"/>
              </a:ext>
            </a:extLst>
          </p:cNvPr>
          <p:cNvSpPr txBox="1"/>
          <p:nvPr/>
        </p:nvSpPr>
        <p:spPr>
          <a:xfrm>
            <a:off x="5307719" y="5185858"/>
            <a:ext cx="3706464" cy="523220"/>
          </a:xfrm>
          <a:prstGeom prst="rect">
            <a:avLst/>
          </a:prstGeom>
          <a:noFill/>
        </p:spPr>
        <p:txBody>
          <a:bodyPr wrap="none" rtlCol="0">
            <a:spAutoFit/>
          </a:bodyPr>
          <a:lstStyle/>
          <a:p>
            <a:r>
              <a:rPr lang="fr-FR" sz="1400" dirty="0">
                <a:solidFill>
                  <a:srgbClr val="1F4E79"/>
                </a:solidFill>
                <a:effectLst/>
                <a:ea typeface="Calibri" panose="020F0502020204030204" pitchFamily="34" charset="0"/>
              </a:rPr>
              <a:t>Fournir la liste des composants à DA</a:t>
            </a:r>
          </a:p>
          <a:p>
            <a:r>
              <a:rPr lang="fr-FR" sz="1400" dirty="0">
                <a:solidFill>
                  <a:srgbClr val="1F4E79"/>
                </a:solidFill>
                <a:effectLst/>
                <a:ea typeface="Calibri" panose="020F0502020204030204" pitchFamily="34" charset="0"/>
              </a:rPr>
              <a:t> pour vérification des stocks en interne </a:t>
            </a:r>
            <a:endParaRPr lang="fr-FR" sz="1400" dirty="0"/>
          </a:p>
        </p:txBody>
      </p:sp>
      <p:sp>
        <p:nvSpPr>
          <p:cNvPr id="7" name="ZoneTexte 6">
            <a:extLst>
              <a:ext uri="{FF2B5EF4-FFF2-40B4-BE49-F238E27FC236}">
                <a16:creationId xmlns:a16="http://schemas.microsoft.com/office/drawing/2014/main" id="{56E6D2B7-436D-9DEC-6ED2-D180F980988E}"/>
              </a:ext>
            </a:extLst>
          </p:cNvPr>
          <p:cNvSpPr txBox="1"/>
          <p:nvPr/>
        </p:nvSpPr>
        <p:spPr>
          <a:xfrm>
            <a:off x="7576540" y="798154"/>
            <a:ext cx="2218093" cy="738664"/>
          </a:xfrm>
          <a:prstGeom prst="rect">
            <a:avLst/>
          </a:prstGeom>
          <a:noFill/>
        </p:spPr>
        <p:txBody>
          <a:bodyPr wrap="square" rtlCol="0">
            <a:spAutoFit/>
          </a:bodyPr>
          <a:lstStyle/>
          <a:p>
            <a:r>
              <a:rPr lang="fr-FR" sz="1400" dirty="0">
                <a:solidFill>
                  <a:srgbClr val="00B050"/>
                </a:solidFill>
              </a:rPr>
              <a:t>Option retenue </a:t>
            </a:r>
          </a:p>
          <a:p>
            <a:r>
              <a:rPr lang="fr-FR" sz="1400" dirty="0">
                <a:solidFill>
                  <a:srgbClr val="00B050"/>
                </a:solidFill>
              </a:rPr>
              <a:t>utilisation de </a:t>
            </a:r>
          </a:p>
          <a:p>
            <a:r>
              <a:rPr lang="fr-FR" sz="1400" dirty="0">
                <a:solidFill>
                  <a:srgbClr val="00B050"/>
                </a:solidFill>
              </a:rPr>
              <a:t>la carte CPU-E sn°12</a:t>
            </a:r>
          </a:p>
        </p:txBody>
      </p:sp>
      <p:sp>
        <p:nvSpPr>
          <p:cNvPr id="8" name="ZoneTexte 7">
            <a:extLst>
              <a:ext uri="{FF2B5EF4-FFF2-40B4-BE49-F238E27FC236}">
                <a16:creationId xmlns:a16="http://schemas.microsoft.com/office/drawing/2014/main" id="{839C9162-9757-3864-700D-DC5E63866E92}"/>
              </a:ext>
            </a:extLst>
          </p:cNvPr>
          <p:cNvSpPr txBox="1"/>
          <p:nvPr/>
        </p:nvSpPr>
        <p:spPr>
          <a:xfrm>
            <a:off x="7449457" y="2398793"/>
            <a:ext cx="2059801" cy="307777"/>
          </a:xfrm>
          <a:prstGeom prst="rect">
            <a:avLst/>
          </a:prstGeom>
          <a:noFill/>
        </p:spPr>
        <p:txBody>
          <a:bodyPr wrap="square" rtlCol="0">
            <a:spAutoFit/>
          </a:bodyPr>
          <a:lstStyle/>
          <a:p>
            <a:r>
              <a:rPr lang="fr-FR" sz="1400" dirty="0"/>
              <a:t>Analyse définition</a:t>
            </a:r>
          </a:p>
        </p:txBody>
      </p:sp>
      <p:sp>
        <p:nvSpPr>
          <p:cNvPr id="9" name="ZoneTexte 8">
            <a:extLst>
              <a:ext uri="{FF2B5EF4-FFF2-40B4-BE49-F238E27FC236}">
                <a16:creationId xmlns:a16="http://schemas.microsoft.com/office/drawing/2014/main" id="{E791D47D-4E62-2FB1-DB0C-21DCA2CFE232}"/>
              </a:ext>
            </a:extLst>
          </p:cNvPr>
          <p:cNvSpPr txBox="1"/>
          <p:nvPr/>
        </p:nvSpPr>
        <p:spPr>
          <a:xfrm>
            <a:off x="7666406" y="3429000"/>
            <a:ext cx="1718945" cy="523220"/>
          </a:xfrm>
          <a:prstGeom prst="rect">
            <a:avLst/>
          </a:prstGeom>
          <a:noFill/>
        </p:spPr>
        <p:txBody>
          <a:bodyPr wrap="square" rtlCol="0">
            <a:spAutoFit/>
          </a:bodyPr>
          <a:lstStyle/>
          <a:p>
            <a:r>
              <a:rPr lang="fr-FR" sz="1400" dirty="0"/>
              <a:t>Changement </a:t>
            </a:r>
          </a:p>
          <a:p>
            <a:r>
              <a:rPr lang="fr-FR" sz="1400" dirty="0"/>
              <a:t>de matière PCB</a:t>
            </a:r>
          </a:p>
        </p:txBody>
      </p:sp>
      <p:sp>
        <p:nvSpPr>
          <p:cNvPr id="10" name="Titre 1">
            <a:extLst>
              <a:ext uri="{FF2B5EF4-FFF2-40B4-BE49-F238E27FC236}">
                <a16:creationId xmlns:a16="http://schemas.microsoft.com/office/drawing/2014/main" id="{2ECDA722-4E9D-51CD-D233-D8EDDDF2D2F6}"/>
              </a:ext>
            </a:extLst>
          </p:cNvPr>
          <p:cNvSpPr>
            <a:spLocks noGrp="1"/>
          </p:cNvSpPr>
          <p:nvPr>
            <p:ph type="title"/>
          </p:nvPr>
        </p:nvSpPr>
        <p:spPr>
          <a:xfrm>
            <a:off x="317500" y="230858"/>
            <a:ext cx="11483975" cy="342900"/>
          </a:xfrm>
        </p:spPr>
        <p:txBody>
          <a:bodyPr/>
          <a:lstStyle/>
          <a:p>
            <a:r>
              <a:rPr lang="fr-FR" dirty="0"/>
              <a:t>Arbre de décisions définition</a:t>
            </a:r>
          </a:p>
        </p:txBody>
      </p:sp>
      <p:cxnSp>
        <p:nvCxnSpPr>
          <p:cNvPr id="14" name="Connecteur droit 13">
            <a:extLst>
              <a:ext uri="{FF2B5EF4-FFF2-40B4-BE49-F238E27FC236}">
                <a16:creationId xmlns:a16="http://schemas.microsoft.com/office/drawing/2014/main" id="{F7D0CF7E-76F6-4C20-FF91-CDEC796A1BC1}"/>
              </a:ext>
            </a:extLst>
          </p:cNvPr>
          <p:cNvCxnSpPr/>
          <p:nvPr/>
        </p:nvCxnSpPr>
        <p:spPr>
          <a:xfrm flipV="1">
            <a:off x="1090569" y="1661020"/>
            <a:ext cx="352337" cy="7885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DFF3A405-9E13-EB11-93B9-0010ECB86FF5}"/>
              </a:ext>
            </a:extLst>
          </p:cNvPr>
          <p:cNvCxnSpPr/>
          <p:nvPr/>
        </p:nvCxnSpPr>
        <p:spPr>
          <a:xfrm>
            <a:off x="1442906" y="1661020"/>
            <a:ext cx="12080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BA37EA53-EF63-DF41-D275-70C306E0A660}"/>
              </a:ext>
            </a:extLst>
          </p:cNvPr>
          <p:cNvCxnSpPr/>
          <p:nvPr/>
        </p:nvCxnSpPr>
        <p:spPr>
          <a:xfrm>
            <a:off x="984989" y="3556932"/>
            <a:ext cx="650864" cy="21226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BF5D4300-4A58-C8E4-9F42-7E3F68489619}"/>
              </a:ext>
            </a:extLst>
          </p:cNvPr>
          <p:cNvCxnSpPr/>
          <p:nvPr/>
        </p:nvCxnSpPr>
        <p:spPr>
          <a:xfrm>
            <a:off x="1669409" y="5679562"/>
            <a:ext cx="125834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7CCFEC21-2125-B53A-14ED-0F176F7798FF}"/>
              </a:ext>
            </a:extLst>
          </p:cNvPr>
          <p:cNvCxnSpPr>
            <a:cxnSpLocks/>
          </p:cNvCxnSpPr>
          <p:nvPr/>
        </p:nvCxnSpPr>
        <p:spPr>
          <a:xfrm>
            <a:off x="3733101" y="2197916"/>
            <a:ext cx="922789" cy="1577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F53075BC-2200-F383-7DD8-5F836D571050}"/>
              </a:ext>
            </a:extLst>
          </p:cNvPr>
          <p:cNvCxnSpPr/>
          <p:nvPr/>
        </p:nvCxnSpPr>
        <p:spPr>
          <a:xfrm flipH="1">
            <a:off x="4655890" y="3775046"/>
            <a:ext cx="114090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E609E56B-9AFF-2CA8-A487-3A8C40D88F6B}"/>
              </a:ext>
            </a:extLst>
          </p:cNvPr>
          <p:cNvCxnSpPr>
            <a:cxnSpLocks/>
          </p:cNvCxnSpPr>
          <p:nvPr/>
        </p:nvCxnSpPr>
        <p:spPr>
          <a:xfrm flipV="1">
            <a:off x="3577389" y="642938"/>
            <a:ext cx="717774" cy="560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AA75EE24-CF09-4F37-A1B1-5D2FF65C5DE0}"/>
              </a:ext>
            </a:extLst>
          </p:cNvPr>
          <p:cNvCxnSpPr/>
          <p:nvPr/>
        </p:nvCxnSpPr>
        <p:spPr>
          <a:xfrm flipH="1">
            <a:off x="4286774" y="642938"/>
            <a:ext cx="14177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36423778-FA82-8C0C-91E9-346D54B3FB76}"/>
              </a:ext>
            </a:extLst>
          </p:cNvPr>
          <p:cNvCxnSpPr/>
          <p:nvPr/>
        </p:nvCxnSpPr>
        <p:spPr>
          <a:xfrm>
            <a:off x="7666406" y="758426"/>
            <a:ext cx="14548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4B5FAD13-548E-392F-1999-AC2991879DB2}"/>
              </a:ext>
            </a:extLst>
          </p:cNvPr>
          <p:cNvCxnSpPr/>
          <p:nvPr/>
        </p:nvCxnSpPr>
        <p:spPr>
          <a:xfrm>
            <a:off x="7666406" y="3690610"/>
            <a:ext cx="13815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788E4B36-64E1-7C24-7247-88CAB5363881}"/>
              </a:ext>
            </a:extLst>
          </p:cNvPr>
          <p:cNvCxnSpPr>
            <a:cxnSpLocks/>
          </p:cNvCxnSpPr>
          <p:nvPr/>
        </p:nvCxnSpPr>
        <p:spPr>
          <a:xfrm flipV="1">
            <a:off x="6878972" y="2667699"/>
            <a:ext cx="427839" cy="494951"/>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45B06609-1E40-34AD-F639-3FF10A13A8B0}"/>
              </a:ext>
            </a:extLst>
          </p:cNvPr>
          <p:cNvCxnSpPr/>
          <p:nvPr/>
        </p:nvCxnSpPr>
        <p:spPr>
          <a:xfrm flipH="1">
            <a:off x="7306811" y="2667699"/>
            <a:ext cx="21007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FBB8379E-3B34-BF25-9070-85946F921CE3}"/>
              </a:ext>
            </a:extLst>
          </p:cNvPr>
          <p:cNvCxnSpPr>
            <a:cxnSpLocks/>
          </p:cNvCxnSpPr>
          <p:nvPr/>
        </p:nvCxnSpPr>
        <p:spPr>
          <a:xfrm>
            <a:off x="6878972" y="4202258"/>
            <a:ext cx="213919" cy="336186"/>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D39A9857-E607-122C-D27D-48A8AFFBECEE}"/>
              </a:ext>
            </a:extLst>
          </p:cNvPr>
          <p:cNvCxnSpPr>
            <a:cxnSpLocks/>
          </p:cNvCxnSpPr>
          <p:nvPr/>
        </p:nvCxnSpPr>
        <p:spPr>
          <a:xfrm>
            <a:off x="7092891" y="4538444"/>
            <a:ext cx="23146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Connecteur droit 91">
            <a:extLst>
              <a:ext uri="{FF2B5EF4-FFF2-40B4-BE49-F238E27FC236}">
                <a16:creationId xmlns:a16="http://schemas.microsoft.com/office/drawing/2014/main" id="{F6A54665-91F7-A4A5-DAE5-510DB85B5CC3}"/>
              </a:ext>
            </a:extLst>
          </p:cNvPr>
          <p:cNvCxnSpPr>
            <a:cxnSpLocks/>
          </p:cNvCxnSpPr>
          <p:nvPr/>
        </p:nvCxnSpPr>
        <p:spPr>
          <a:xfrm>
            <a:off x="11474932" y="67801"/>
            <a:ext cx="0" cy="6514882"/>
          </a:xfrm>
          <a:prstGeom prst="line">
            <a:avLst/>
          </a:prstGeom>
          <a:noFill/>
          <a:ln w="28575" cap="flat" cmpd="sng" algn="ctr">
            <a:solidFill>
              <a:srgbClr val="324B6B"/>
            </a:solidFill>
            <a:prstDash val="solid"/>
            <a:miter lim="800000"/>
          </a:ln>
          <a:effectLst/>
        </p:spPr>
      </p:cxnSp>
      <p:sp>
        <p:nvSpPr>
          <p:cNvPr id="93" name="Ellipse 92">
            <a:extLst>
              <a:ext uri="{FF2B5EF4-FFF2-40B4-BE49-F238E27FC236}">
                <a16:creationId xmlns:a16="http://schemas.microsoft.com/office/drawing/2014/main" id="{B58FED98-E149-0230-7E1D-B66720BE5A4A}"/>
              </a:ext>
            </a:extLst>
          </p:cNvPr>
          <p:cNvSpPr>
            <a:spLocks noChangeAspect="1"/>
          </p:cNvSpPr>
          <p:nvPr/>
        </p:nvSpPr>
        <p:spPr>
          <a:xfrm rot="5400000">
            <a:off x="11396708" y="2014282"/>
            <a:ext cx="107950" cy="107950"/>
          </a:xfrm>
          <a:prstGeom prst="ellipse">
            <a:avLst/>
          </a:prstGeom>
          <a:solidFill>
            <a:srgbClr val="324B6B"/>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94" name="Espace réservé du contenu 7">
            <a:extLst>
              <a:ext uri="{FF2B5EF4-FFF2-40B4-BE49-F238E27FC236}">
                <a16:creationId xmlns:a16="http://schemas.microsoft.com/office/drawing/2014/main" id="{8868AF1C-B1F5-B564-FC75-A1E4F8B94944}"/>
              </a:ext>
            </a:extLst>
          </p:cNvPr>
          <p:cNvSpPr txBox="1">
            <a:spLocks/>
          </p:cNvSpPr>
          <p:nvPr/>
        </p:nvSpPr>
        <p:spPr bwMode="auto">
          <a:xfrm rot="5400000">
            <a:off x="11168108" y="2007932"/>
            <a:ext cx="176213"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eaLnBrk="0" hangingPunct="0">
              <a:spcBef>
                <a:spcPts val="1200"/>
              </a:spcBef>
              <a:spcAft>
                <a:spcPts val="600"/>
              </a:spcAft>
              <a:buFont typeface="Arial" charset="0"/>
              <a:defRPr sz="1400" b="1">
                <a:solidFill>
                  <a:schemeClr val="tx2"/>
                </a:solidFill>
                <a:latin typeface="Arial" charset="0"/>
              </a:defRPr>
            </a:lvl1pPr>
            <a:lvl2pPr marL="742950" indent="-285750" defTabSz="685800" eaLnBrk="0" hangingPunct="0">
              <a:buFont typeface="Arial" charset="0"/>
              <a:defRPr sz="1400">
                <a:solidFill>
                  <a:srgbClr val="464E5D"/>
                </a:solidFill>
                <a:latin typeface="Arial" charset="0"/>
              </a:defRPr>
            </a:lvl2pPr>
            <a:lvl3pPr marL="490538" indent="-177800" defTabSz="685800" eaLnBrk="0" hangingPunct="0">
              <a:lnSpc>
                <a:spcPts val="1825"/>
              </a:lnSpc>
              <a:buSzPct val="80000"/>
              <a:buFont typeface="Wingdings" pitchFamily="2" charset="2"/>
              <a:buChar char="§"/>
              <a:defRPr sz="1400">
                <a:solidFill>
                  <a:schemeClr val="tx2"/>
                </a:solidFill>
                <a:latin typeface="Arial" charset="0"/>
              </a:defRPr>
            </a:lvl3pPr>
            <a:lvl4pPr marL="803275" indent="-134938" defTabSz="685800" eaLnBrk="0" hangingPunct="0">
              <a:lnSpc>
                <a:spcPts val="1725"/>
              </a:lnSpc>
              <a:buSzPct val="80000"/>
              <a:buFont typeface="Wingdings" pitchFamily="2" charset="2"/>
              <a:buChar char="§"/>
              <a:defRPr sz="1300">
                <a:solidFill>
                  <a:srgbClr val="676D79"/>
                </a:solidFill>
                <a:latin typeface="Arial" charset="0"/>
              </a:defRPr>
            </a:lvl4pPr>
            <a:lvl5pPr marL="1543050" indent="-171450" defTabSz="685800" eaLnBrk="0" hangingPunct="0">
              <a:lnSpc>
                <a:spcPts val="1725"/>
              </a:lnSpc>
              <a:spcBef>
                <a:spcPts val="375"/>
              </a:spcBef>
              <a:buFont typeface="Arial" charset="0"/>
              <a:buChar char="•"/>
              <a:defRPr sz="1600">
                <a:solidFill>
                  <a:schemeClr val="tx1"/>
                </a:solidFill>
                <a:latin typeface="Dassault Aviation Sans" pitchFamily="2" charset="0"/>
              </a:defRPr>
            </a:lvl5pPr>
            <a:lvl6pPr marL="20002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4574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29146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3718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algn="ctr" defTabSz="685800" eaLnBrk="1" fontAlgn="auto" latinLnBrk="0" hangingPunct="1">
              <a:lnSpc>
                <a:spcPct val="100000"/>
              </a:lnSpc>
              <a:spcBef>
                <a:spcPct val="0"/>
              </a:spcBef>
              <a:spcAft>
                <a:spcPct val="0"/>
              </a:spcAft>
              <a:buClr>
                <a:srgbClr val="324B6B"/>
              </a:buClr>
              <a:buSzTx/>
              <a:buFont typeface="Wingdings" pitchFamily="2" charset="2"/>
              <a:buNone/>
              <a:tabLst/>
              <a:defRPr/>
            </a:pPr>
            <a:r>
              <a:rPr kumimoji="0" lang="fr-FR" altLang="fr-FR" sz="800" b="0" i="0" u="none" strike="noStrike" kern="0" cap="none" spc="0" normalizeH="0" baseline="0" noProof="0" dirty="0">
                <a:ln>
                  <a:noFill/>
                </a:ln>
                <a:solidFill>
                  <a:srgbClr val="324B6B"/>
                </a:solidFill>
                <a:effectLst/>
                <a:uLnTx/>
                <a:uFillTx/>
                <a:latin typeface="Arial" charset="0"/>
              </a:rPr>
              <a:t>Mar</a:t>
            </a:r>
          </a:p>
        </p:txBody>
      </p:sp>
      <p:sp>
        <p:nvSpPr>
          <p:cNvPr id="95" name="Ellipse 94">
            <a:extLst>
              <a:ext uri="{FF2B5EF4-FFF2-40B4-BE49-F238E27FC236}">
                <a16:creationId xmlns:a16="http://schemas.microsoft.com/office/drawing/2014/main" id="{BB872A0F-46CD-0323-CFA4-DAC5484F6BD7}"/>
              </a:ext>
            </a:extLst>
          </p:cNvPr>
          <p:cNvSpPr>
            <a:spLocks noChangeAspect="1"/>
          </p:cNvSpPr>
          <p:nvPr/>
        </p:nvSpPr>
        <p:spPr>
          <a:xfrm rot="5400000">
            <a:off x="11422233" y="2968738"/>
            <a:ext cx="107950" cy="107950"/>
          </a:xfrm>
          <a:prstGeom prst="ellipse">
            <a:avLst/>
          </a:prstGeom>
          <a:solidFill>
            <a:srgbClr val="324B6B"/>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96" name="Espace réservé du contenu 7">
            <a:extLst>
              <a:ext uri="{FF2B5EF4-FFF2-40B4-BE49-F238E27FC236}">
                <a16:creationId xmlns:a16="http://schemas.microsoft.com/office/drawing/2014/main" id="{84DE8DCF-5759-8A3C-5384-F4DF0651C6E4}"/>
              </a:ext>
            </a:extLst>
          </p:cNvPr>
          <p:cNvSpPr txBox="1">
            <a:spLocks/>
          </p:cNvSpPr>
          <p:nvPr/>
        </p:nvSpPr>
        <p:spPr bwMode="auto">
          <a:xfrm rot="5400000">
            <a:off x="11201570" y="2962388"/>
            <a:ext cx="16033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eaLnBrk="0" hangingPunct="0">
              <a:spcBef>
                <a:spcPts val="1200"/>
              </a:spcBef>
              <a:spcAft>
                <a:spcPts val="600"/>
              </a:spcAft>
              <a:buFont typeface="Arial" charset="0"/>
              <a:defRPr sz="1400" b="1">
                <a:solidFill>
                  <a:schemeClr val="tx2"/>
                </a:solidFill>
                <a:latin typeface="Arial" charset="0"/>
              </a:defRPr>
            </a:lvl1pPr>
            <a:lvl2pPr marL="742950" indent="-285750" defTabSz="685800" eaLnBrk="0" hangingPunct="0">
              <a:buFont typeface="Arial" charset="0"/>
              <a:defRPr sz="1400">
                <a:solidFill>
                  <a:srgbClr val="464E5D"/>
                </a:solidFill>
                <a:latin typeface="Arial" charset="0"/>
              </a:defRPr>
            </a:lvl2pPr>
            <a:lvl3pPr marL="490538" indent="-177800" defTabSz="685800" eaLnBrk="0" hangingPunct="0">
              <a:lnSpc>
                <a:spcPts val="1825"/>
              </a:lnSpc>
              <a:buSzPct val="80000"/>
              <a:buFont typeface="Wingdings" pitchFamily="2" charset="2"/>
              <a:buChar char="§"/>
              <a:defRPr sz="1400">
                <a:solidFill>
                  <a:schemeClr val="tx2"/>
                </a:solidFill>
                <a:latin typeface="Arial" charset="0"/>
              </a:defRPr>
            </a:lvl3pPr>
            <a:lvl4pPr marL="803275" indent="-134938" defTabSz="685800" eaLnBrk="0" hangingPunct="0">
              <a:lnSpc>
                <a:spcPts val="1725"/>
              </a:lnSpc>
              <a:buSzPct val="80000"/>
              <a:buFont typeface="Wingdings" pitchFamily="2" charset="2"/>
              <a:buChar char="§"/>
              <a:defRPr sz="1300">
                <a:solidFill>
                  <a:srgbClr val="676D79"/>
                </a:solidFill>
                <a:latin typeface="Arial" charset="0"/>
              </a:defRPr>
            </a:lvl4pPr>
            <a:lvl5pPr marL="1543050" indent="-171450" defTabSz="685800" eaLnBrk="0" hangingPunct="0">
              <a:lnSpc>
                <a:spcPts val="1725"/>
              </a:lnSpc>
              <a:spcBef>
                <a:spcPts val="375"/>
              </a:spcBef>
              <a:buFont typeface="Arial" charset="0"/>
              <a:buChar char="•"/>
              <a:defRPr sz="1600">
                <a:solidFill>
                  <a:schemeClr val="tx1"/>
                </a:solidFill>
                <a:latin typeface="Dassault Aviation Sans" pitchFamily="2" charset="0"/>
              </a:defRPr>
            </a:lvl5pPr>
            <a:lvl6pPr marL="20002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4574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29146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3718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algn="ctr" defTabSz="685800" eaLnBrk="1" fontAlgn="auto" latinLnBrk="0" hangingPunct="1">
              <a:lnSpc>
                <a:spcPct val="100000"/>
              </a:lnSpc>
              <a:spcBef>
                <a:spcPct val="0"/>
              </a:spcBef>
              <a:spcAft>
                <a:spcPct val="0"/>
              </a:spcAft>
              <a:buClr>
                <a:srgbClr val="324B6B"/>
              </a:buClr>
              <a:buSzTx/>
              <a:buFont typeface="Wingdings" pitchFamily="2" charset="2"/>
              <a:buNone/>
              <a:tabLst/>
              <a:defRPr/>
            </a:pPr>
            <a:r>
              <a:rPr kumimoji="0" lang="fr-FR" altLang="fr-FR" sz="800" b="0" i="0" u="none" strike="noStrike" kern="0" cap="none" spc="0" normalizeH="0" baseline="0" noProof="0" dirty="0" err="1">
                <a:ln>
                  <a:noFill/>
                </a:ln>
                <a:solidFill>
                  <a:srgbClr val="324B6B"/>
                </a:solidFill>
                <a:effectLst/>
                <a:uLnTx/>
                <a:uFillTx/>
                <a:latin typeface="Arial" charset="0"/>
              </a:rPr>
              <a:t>Apr</a:t>
            </a:r>
            <a:endParaRPr kumimoji="0" lang="fr-FR" altLang="fr-FR" sz="800" b="0" i="0" u="none" strike="noStrike" kern="0" cap="none" spc="0" normalizeH="0" baseline="0" noProof="0" dirty="0">
              <a:ln>
                <a:noFill/>
              </a:ln>
              <a:solidFill>
                <a:srgbClr val="324B6B"/>
              </a:solidFill>
              <a:effectLst/>
              <a:uLnTx/>
              <a:uFillTx/>
              <a:latin typeface="Arial" charset="0"/>
            </a:endParaRPr>
          </a:p>
        </p:txBody>
      </p:sp>
      <p:sp>
        <p:nvSpPr>
          <p:cNvPr id="115" name="Ellipse 114">
            <a:extLst>
              <a:ext uri="{FF2B5EF4-FFF2-40B4-BE49-F238E27FC236}">
                <a16:creationId xmlns:a16="http://schemas.microsoft.com/office/drawing/2014/main" id="{D93C20CC-9AA0-4F6B-D21B-30D1F15FB874}"/>
              </a:ext>
            </a:extLst>
          </p:cNvPr>
          <p:cNvSpPr>
            <a:spLocks noChangeAspect="1"/>
          </p:cNvSpPr>
          <p:nvPr/>
        </p:nvSpPr>
        <p:spPr>
          <a:xfrm rot="5400000">
            <a:off x="11419369" y="1302940"/>
            <a:ext cx="107950" cy="107950"/>
          </a:xfrm>
          <a:prstGeom prst="ellipse">
            <a:avLst/>
          </a:prstGeom>
          <a:solidFill>
            <a:srgbClr val="324B6B"/>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16" name="Espace réservé du contenu 7">
            <a:extLst>
              <a:ext uri="{FF2B5EF4-FFF2-40B4-BE49-F238E27FC236}">
                <a16:creationId xmlns:a16="http://schemas.microsoft.com/office/drawing/2014/main" id="{5439000F-86DD-B9BD-EB96-38208EB417B2}"/>
              </a:ext>
            </a:extLst>
          </p:cNvPr>
          <p:cNvSpPr txBox="1">
            <a:spLocks/>
          </p:cNvSpPr>
          <p:nvPr/>
        </p:nvSpPr>
        <p:spPr bwMode="auto">
          <a:xfrm rot="5400000">
            <a:off x="11189471" y="1296152"/>
            <a:ext cx="17793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eaLnBrk="0" hangingPunct="0">
              <a:spcBef>
                <a:spcPts val="1200"/>
              </a:spcBef>
              <a:spcAft>
                <a:spcPts val="600"/>
              </a:spcAft>
              <a:buFont typeface="Arial" charset="0"/>
              <a:defRPr sz="1400" b="1">
                <a:solidFill>
                  <a:schemeClr val="tx2"/>
                </a:solidFill>
                <a:latin typeface="Arial" charset="0"/>
              </a:defRPr>
            </a:lvl1pPr>
            <a:lvl2pPr marL="742950" indent="-285750" defTabSz="685800" eaLnBrk="0" hangingPunct="0">
              <a:buFont typeface="Arial" charset="0"/>
              <a:defRPr sz="1400">
                <a:solidFill>
                  <a:srgbClr val="464E5D"/>
                </a:solidFill>
                <a:latin typeface="Arial" charset="0"/>
              </a:defRPr>
            </a:lvl2pPr>
            <a:lvl3pPr marL="490538" indent="-177800" defTabSz="685800" eaLnBrk="0" hangingPunct="0">
              <a:lnSpc>
                <a:spcPts val="1825"/>
              </a:lnSpc>
              <a:buSzPct val="80000"/>
              <a:buFont typeface="Wingdings" pitchFamily="2" charset="2"/>
              <a:buChar char="§"/>
              <a:defRPr sz="1400">
                <a:solidFill>
                  <a:schemeClr val="tx2"/>
                </a:solidFill>
                <a:latin typeface="Arial" charset="0"/>
              </a:defRPr>
            </a:lvl3pPr>
            <a:lvl4pPr marL="803275" indent="-134938" defTabSz="685800" eaLnBrk="0" hangingPunct="0">
              <a:lnSpc>
                <a:spcPts val="1725"/>
              </a:lnSpc>
              <a:buSzPct val="80000"/>
              <a:buFont typeface="Wingdings" pitchFamily="2" charset="2"/>
              <a:buChar char="§"/>
              <a:defRPr sz="1300">
                <a:solidFill>
                  <a:srgbClr val="676D79"/>
                </a:solidFill>
                <a:latin typeface="Arial" charset="0"/>
              </a:defRPr>
            </a:lvl4pPr>
            <a:lvl5pPr marL="1543050" indent="-171450" defTabSz="685800" eaLnBrk="0" hangingPunct="0">
              <a:lnSpc>
                <a:spcPts val="1725"/>
              </a:lnSpc>
              <a:spcBef>
                <a:spcPts val="375"/>
              </a:spcBef>
              <a:buFont typeface="Arial" charset="0"/>
              <a:buChar char="•"/>
              <a:defRPr sz="1600">
                <a:solidFill>
                  <a:schemeClr val="tx1"/>
                </a:solidFill>
                <a:latin typeface="Dassault Aviation Sans" pitchFamily="2" charset="0"/>
              </a:defRPr>
            </a:lvl5pPr>
            <a:lvl6pPr marL="20002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4574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29146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3718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algn="ctr" defTabSz="685800" eaLnBrk="1" fontAlgn="auto" latinLnBrk="0" hangingPunct="1">
              <a:lnSpc>
                <a:spcPct val="100000"/>
              </a:lnSpc>
              <a:spcBef>
                <a:spcPct val="0"/>
              </a:spcBef>
              <a:spcAft>
                <a:spcPct val="0"/>
              </a:spcAft>
              <a:buClr>
                <a:srgbClr val="324B6B"/>
              </a:buClr>
              <a:buSzTx/>
              <a:buFont typeface="Wingdings" pitchFamily="2" charset="2"/>
              <a:buNone/>
              <a:tabLst/>
              <a:defRPr/>
            </a:pPr>
            <a:r>
              <a:rPr kumimoji="0" lang="fr-FR" altLang="fr-FR" sz="800" b="0" i="0" u="none" strike="noStrike" kern="0" cap="none" spc="0" normalizeH="0" baseline="0" noProof="0" dirty="0" err="1">
                <a:ln>
                  <a:noFill/>
                </a:ln>
                <a:solidFill>
                  <a:srgbClr val="324B6B"/>
                </a:solidFill>
                <a:effectLst/>
                <a:uLnTx/>
                <a:uFillTx/>
                <a:latin typeface="Arial" charset="0"/>
              </a:rPr>
              <a:t>Feb</a:t>
            </a:r>
            <a:endParaRPr kumimoji="0" lang="fr-FR" altLang="fr-FR" sz="800" b="0" i="0" u="none" strike="noStrike" kern="0" cap="none" spc="0" normalizeH="0" baseline="0" noProof="0" dirty="0">
              <a:ln>
                <a:noFill/>
              </a:ln>
              <a:solidFill>
                <a:srgbClr val="324B6B"/>
              </a:solidFill>
              <a:effectLst/>
              <a:uLnTx/>
              <a:uFillTx/>
              <a:latin typeface="Arial" charset="0"/>
            </a:endParaRPr>
          </a:p>
        </p:txBody>
      </p:sp>
      <p:sp>
        <p:nvSpPr>
          <p:cNvPr id="117" name="Espace réservé du contenu 7">
            <a:extLst>
              <a:ext uri="{FF2B5EF4-FFF2-40B4-BE49-F238E27FC236}">
                <a16:creationId xmlns:a16="http://schemas.microsoft.com/office/drawing/2014/main" id="{3C4E3E9B-6086-1328-3BDB-6E319FC5BDC0}"/>
              </a:ext>
            </a:extLst>
          </p:cNvPr>
          <p:cNvSpPr txBox="1">
            <a:spLocks/>
          </p:cNvSpPr>
          <p:nvPr/>
        </p:nvSpPr>
        <p:spPr bwMode="auto">
          <a:xfrm rot="5400000">
            <a:off x="11185672" y="701566"/>
            <a:ext cx="16671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eaLnBrk="0" hangingPunct="0">
              <a:spcBef>
                <a:spcPts val="1200"/>
              </a:spcBef>
              <a:spcAft>
                <a:spcPts val="600"/>
              </a:spcAft>
              <a:buFont typeface="Arial" charset="0"/>
              <a:defRPr sz="1400" b="1">
                <a:solidFill>
                  <a:schemeClr val="tx2"/>
                </a:solidFill>
                <a:latin typeface="Arial" charset="0"/>
              </a:defRPr>
            </a:lvl1pPr>
            <a:lvl2pPr marL="742950" indent="-285750" defTabSz="685800" eaLnBrk="0" hangingPunct="0">
              <a:buFont typeface="Arial" charset="0"/>
              <a:defRPr sz="1400">
                <a:solidFill>
                  <a:srgbClr val="464E5D"/>
                </a:solidFill>
                <a:latin typeface="Arial" charset="0"/>
              </a:defRPr>
            </a:lvl2pPr>
            <a:lvl3pPr marL="490538" indent="-177800" defTabSz="685800" eaLnBrk="0" hangingPunct="0">
              <a:lnSpc>
                <a:spcPts val="1825"/>
              </a:lnSpc>
              <a:buSzPct val="80000"/>
              <a:buFont typeface="Wingdings" pitchFamily="2" charset="2"/>
              <a:buChar char="§"/>
              <a:defRPr sz="1400">
                <a:solidFill>
                  <a:schemeClr val="tx2"/>
                </a:solidFill>
                <a:latin typeface="Arial" charset="0"/>
              </a:defRPr>
            </a:lvl3pPr>
            <a:lvl4pPr marL="803275" indent="-134938" defTabSz="685800" eaLnBrk="0" hangingPunct="0">
              <a:lnSpc>
                <a:spcPts val="1725"/>
              </a:lnSpc>
              <a:buSzPct val="80000"/>
              <a:buFont typeface="Wingdings" pitchFamily="2" charset="2"/>
              <a:buChar char="§"/>
              <a:defRPr sz="1300">
                <a:solidFill>
                  <a:srgbClr val="676D79"/>
                </a:solidFill>
                <a:latin typeface="Arial" charset="0"/>
              </a:defRPr>
            </a:lvl4pPr>
            <a:lvl5pPr marL="1543050" indent="-171450" defTabSz="685800" eaLnBrk="0" hangingPunct="0">
              <a:lnSpc>
                <a:spcPts val="1725"/>
              </a:lnSpc>
              <a:spcBef>
                <a:spcPts val="375"/>
              </a:spcBef>
              <a:buFont typeface="Arial" charset="0"/>
              <a:buChar char="•"/>
              <a:defRPr sz="1600">
                <a:solidFill>
                  <a:schemeClr val="tx1"/>
                </a:solidFill>
                <a:latin typeface="Dassault Aviation Sans" pitchFamily="2" charset="0"/>
              </a:defRPr>
            </a:lvl5pPr>
            <a:lvl6pPr marL="20002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4574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29146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3718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algn="ctr" defTabSz="685800" eaLnBrk="1" fontAlgn="auto" latinLnBrk="0" hangingPunct="1">
              <a:lnSpc>
                <a:spcPct val="100000"/>
              </a:lnSpc>
              <a:spcBef>
                <a:spcPct val="0"/>
              </a:spcBef>
              <a:spcAft>
                <a:spcPct val="0"/>
              </a:spcAft>
              <a:buClr>
                <a:srgbClr val="324B6B"/>
              </a:buClr>
              <a:buSzTx/>
              <a:buFont typeface="Wingdings" pitchFamily="2" charset="2"/>
              <a:buNone/>
              <a:tabLst/>
              <a:defRPr/>
            </a:pPr>
            <a:r>
              <a:rPr kumimoji="0" lang="fr-FR" altLang="fr-FR" sz="800" b="0" i="0" u="none" strike="noStrike" kern="0" cap="none" spc="0" normalizeH="0" baseline="0" noProof="0" dirty="0">
                <a:ln>
                  <a:noFill/>
                </a:ln>
                <a:solidFill>
                  <a:srgbClr val="324B6B"/>
                </a:solidFill>
                <a:effectLst/>
                <a:uLnTx/>
                <a:uFillTx/>
                <a:latin typeface="Arial" charset="0"/>
              </a:rPr>
              <a:t>Jan</a:t>
            </a:r>
          </a:p>
        </p:txBody>
      </p:sp>
      <p:sp>
        <p:nvSpPr>
          <p:cNvPr id="118" name="Ellipse 117">
            <a:extLst>
              <a:ext uri="{FF2B5EF4-FFF2-40B4-BE49-F238E27FC236}">
                <a16:creationId xmlns:a16="http://schemas.microsoft.com/office/drawing/2014/main" id="{6CA7A1D8-A140-ABA9-1DFE-0B16C16E2F5A}"/>
              </a:ext>
            </a:extLst>
          </p:cNvPr>
          <p:cNvSpPr/>
          <p:nvPr/>
        </p:nvSpPr>
        <p:spPr>
          <a:xfrm rot="5400000">
            <a:off x="11402757" y="685402"/>
            <a:ext cx="146050" cy="146050"/>
          </a:xfrm>
          <a:prstGeom prst="ellipse">
            <a:avLst/>
          </a:prstGeom>
          <a:solidFill>
            <a:srgbClr val="65A6E3"/>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20" name="Espace réservé du contenu 7">
            <a:extLst>
              <a:ext uri="{FF2B5EF4-FFF2-40B4-BE49-F238E27FC236}">
                <a16:creationId xmlns:a16="http://schemas.microsoft.com/office/drawing/2014/main" id="{7E1A36A7-E73F-6D61-D172-92853D4C7E36}"/>
              </a:ext>
            </a:extLst>
          </p:cNvPr>
          <p:cNvSpPr txBox="1">
            <a:spLocks/>
          </p:cNvSpPr>
          <p:nvPr/>
        </p:nvSpPr>
        <p:spPr bwMode="auto">
          <a:xfrm rot="5400000">
            <a:off x="11729837" y="8283937"/>
            <a:ext cx="6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eaLnBrk="0" hangingPunct="0">
              <a:spcBef>
                <a:spcPts val="1200"/>
              </a:spcBef>
              <a:spcAft>
                <a:spcPts val="600"/>
              </a:spcAft>
              <a:buFont typeface="Arial" charset="0"/>
              <a:defRPr sz="1400" b="1">
                <a:solidFill>
                  <a:schemeClr val="tx2"/>
                </a:solidFill>
                <a:latin typeface="Arial" charset="0"/>
              </a:defRPr>
            </a:lvl1pPr>
            <a:lvl2pPr marL="742950" indent="-285750" defTabSz="685800" eaLnBrk="0" hangingPunct="0">
              <a:buFont typeface="Arial" charset="0"/>
              <a:defRPr sz="1400">
                <a:solidFill>
                  <a:srgbClr val="464E5D"/>
                </a:solidFill>
                <a:latin typeface="Arial" charset="0"/>
              </a:defRPr>
            </a:lvl2pPr>
            <a:lvl3pPr marL="490538" indent="-177800" defTabSz="685800" eaLnBrk="0" hangingPunct="0">
              <a:lnSpc>
                <a:spcPts val="1825"/>
              </a:lnSpc>
              <a:buSzPct val="80000"/>
              <a:buFont typeface="Wingdings" pitchFamily="2" charset="2"/>
              <a:buChar char="§"/>
              <a:defRPr sz="1400">
                <a:solidFill>
                  <a:schemeClr val="tx2"/>
                </a:solidFill>
                <a:latin typeface="Arial" charset="0"/>
              </a:defRPr>
            </a:lvl3pPr>
            <a:lvl4pPr marL="803275" indent="-134938" defTabSz="685800" eaLnBrk="0" hangingPunct="0">
              <a:lnSpc>
                <a:spcPts val="1725"/>
              </a:lnSpc>
              <a:buSzPct val="80000"/>
              <a:buFont typeface="Wingdings" pitchFamily="2" charset="2"/>
              <a:buChar char="§"/>
              <a:defRPr sz="1300">
                <a:solidFill>
                  <a:srgbClr val="676D79"/>
                </a:solidFill>
                <a:latin typeface="Arial" charset="0"/>
              </a:defRPr>
            </a:lvl4pPr>
            <a:lvl5pPr marL="1543050" indent="-171450" defTabSz="685800" eaLnBrk="0" hangingPunct="0">
              <a:lnSpc>
                <a:spcPts val="1725"/>
              </a:lnSpc>
              <a:spcBef>
                <a:spcPts val="375"/>
              </a:spcBef>
              <a:buFont typeface="Arial" charset="0"/>
              <a:buChar char="•"/>
              <a:defRPr sz="1600">
                <a:solidFill>
                  <a:schemeClr val="tx1"/>
                </a:solidFill>
                <a:latin typeface="Dassault Aviation Sans" pitchFamily="2" charset="0"/>
              </a:defRPr>
            </a:lvl5pPr>
            <a:lvl6pPr marL="20002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4574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29146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3718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algn="ctr" defTabSz="685800" eaLnBrk="1" fontAlgn="auto" latinLnBrk="0" hangingPunct="1">
              <a:lnSpc>
                <a:spcPct val="100000"/>
              </a:lnSpc>
              <a:spcBef>
                <a:spcPct val="0"/>
              </a:spcBef>
              <a:spcAft>
                <a:spcPct val="0"/>
              </a:spcAft>
              <a:buClr>
                <a:srgbClr val="324B6B"/>
              </a:buClr>
              <a:buSzTx/>
              <a:buFont typeface="Wingdings" pitchFamily="2" charset="2"/>
              <a:buNone/>
              <a:tabLst/>
              <a:defRPr/>
            </a:pPr>
            <a:endParaRPr kumimoji="0" lang="fr-FR" altLang="fr-FR" sz="800" b="0" i="0" u="none" strike="noStrike" kern="0" cap="none" spc="0" normalizeH="0" baseline="0" noProof="0" dirty="0">
              <a:ln>
                <a:noFill/>
              </a:ln>
              <a:solidFill>
                <a:srgbClr val="324B6B"/>
              </a:solidFill>
              <a:effectLst/>
              <a:uLnTx/>
              <a:uFillTx/>
              <a:latin typeface="Arial" charset="0"/>
            </a:endParaRPr>
          </a:p>
        </p:txBody>
      </p:sp>
      <p:sp>
        <p:nvSpPr>
          <p:cNvPr id="123" name="ZoneTexte 122">
            <a:extLst>
              <a:ext uri="{FF2B5EF4-FFF2-40B4-BE49-F238E27FC236}">
                <a16:creationId xmlns:a16="http://schemas.microsoft.com/office/drawing/2014/main" id="{E6C3CCA6-BCCB-6EF1-0EB2-1E8C0A5449A0}"/>
              </a:ext>
            </a:extLst>
          </p:cNvPr>
          <p:cNvSpPr txBox="1"/>
          <p:nvPr/>
        </p:nvSpPr>
        <p:spPr>
          <a:xfrm>
            <a:off x="6320164" y="4483080"/>
            <a:ext cx="4074071" cy="307777"/>
          </a:xfrm>
          <a:prstGeom prst="rect">
            <a:avLst/>
          </a:prstGeom>
          <a:noFill/>
        </p:spPr>
        <p:txBody>
          <a:bodyPr wrap="square" rtlCol="0">
            <a:spAutoFit/>
          </a:bodyPr>
          <a:lstStyle/>
          <a:p>
            <a:r>
              <a:rPr lang="fr-FR" sz="1400" dirty="0">
                <a:solidFill>
                  <a:srgbClr val="00B050"/>
                </a:solidFill>
              </a:rPr>
              <a:t>En standby suite retour SERMA</a:t>
            </a:r>
          </a:p>
        </p:txBody>
      </p:sp>
      <p:sp>
        <p:nvSpPr>
          <p:cNvPr id="2" name="Ellipse 1">
            <a:extLst>
              <a:ext uri="{FF2B5EF4-FFF2-40B4-BE49-F238E27FC236}">
                <a16:creationId xmlns:a16="http://schemas.microsoft.com/office/drawing/2014/main" id="{44BAC8E5-884F-C60B-DFF5-4C6B28C613E0}"/>
              </a:ext>
            </a:extLst>
          </p:cNvPr>
          <p:cNvSpPr>
            <a:spLocks noChangeAspect="1"/>
          </p:cNvSpPr>
          <p:nvPr/>
        </p:nvSpPr>
        <p:spPr>
          <a:xfrm rot="5400000">
            <a:off x="11414613" y="4072971"/>
            <a:ext cx="107950" cy="107950"/>
          </a:xfrm>
          <a:prstGeom prst="ellipse">
            <a:avLst/>
          </a:prstGeom>
          <a:solidFill>
            <a:srgbClr val="324B6B"/>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 name="Espace réservé du contenu 7">
            <a:extLst>
              <a:ext uri="{FF2B5EF4-FFF2-40B4-BE49-F238E27FC236}">
                <a16:creationId xmlns:a16="http://schemas.microsoft.com/office/drawing/2014/main" id="{1CF5C840-8682-C99C-0A6B-3FBB5D4130C1}"/>
              </a:ext>
            </a:extLst>
          </p:cNvPr>
          <p:cNvSpPr txBox="1">
            <a:spLocks/>
          </p:cNvSpPr>
          <p:nvPr/>
        </p:nvSpPr>
        <p:spPr bwMode="auto">
          <a:xfrm rot="5400000">
            <a:off x="11191564" y="4066184"/>
            <a:ext cx="16511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eaLnBrk="0" hangingPunct="0">
              <a:spcBef>
                <a:spcPts val="1200"/>
              </a:spcBef>
              <a:spcAft>
                <a:spcPts val="600"/>
              </a:spcAft>
              <a:buFont typeface="Arial" charset="0"/>
              <a:defRPr sz="1400" b="1">
                <a:solidFill>
                  <a:schemeClr val="tx2"/>
                </a:solidFill>
                <a:latin typeface="Arial" charset="0"/>
              </a:defRPr>
            </a:lvl1pPr>
            <a:lvl2pPr marL="742950" indent="-285750" defTabSz="685800" eaLnBrk="0" hangingPunct="0">
              <a:buFont typeface="Arial" charset="0"/>
              <a:defRPr sz="1400">
                <a:solidFill>
                  <a:srgbClr val="464E5D"/>
                </a:solidFill>
                <a:latin typeface="Arial" charset="0"/>
              </a:defRPr>
            </a:lvl2pPr>
            <a:lvl3pPr marL="490538" indent="-177800" defTabSz="685800" eaLnBrk="0" hangingPunct="0">
              <a:lnSpc>
                <a:spcPts val="1825"/>
              </a:lnSpc>
              <a:buSzPct val="80000"/>
              <a:buFont typeface="Wingdings" pitchFamily="2" charset="2"/>
              <a:buChar char="§"/>
              <a:defRPr sz="1400">
                <a:solidFill>
                  <a:schemeClr val="tx2"/>
                </a:solidFill>
                <a:latin typeface="Arial" charset="0"/>
              </a:defRPr>
            </a:lvl3pPr>
            <a:lvl4pPr marL="803275" indent="-134938" defTabSz="685800" eaLnBrk="0" hangingPunct="0">
              <a:lnSpc>
                <a:spcPts val="1725"/>
              </a:lnSpc>
              <a:buSzPct val="80000"/>
              <a:buFont typeface="Wingdings" pitchFamily="2" charset="2"/>
              <a:buChar char="§"/>
              <a:defRPr sz="1300">
                <a:solidFill>
                  <a:srgbClr val="676D79"/>
                </a:solidFill>
                <a:latin typeface="Arial" charset="0"/>
              </a:defRPr>
            </a:lvl4pPr>
            <a:lvl5pPr marL="1543050" indent="-171450" defTabSz="685800" eaLnBrk="0" hangingPunct="0">
              <a:lnSpc>
                <a:spcPts val="1725"/>
              </a:lnSpc>
              <a:spcBef>
                <a:spcPts val="375"/>
              </a:spcBef>
              <a:buFont typeface="Arial" charset="0"/>
              <a:buChar char="•"/>
              <a:defRPr sz="1600">
                <a:solidFill>
                  <a:schemeClr val="tx1"/>
                </a:solidFill>
                <a:latin typeface="Dassault Aviation Sans" pitchFamily="2" charset="0"/>
              </a:defRPr>
            </a:lvl5pPr>
            <a:lvl6pPr marL="20002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4574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29146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3718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algn="ctr" defTabSz="685800" eaLnBrk="1" fontAlgn="auto" latinLnBrk="0" hangingPunct="1">
              <a:lnSpc>
                <a:spcPct val="100000"/>
              </a:lnSpc>
              <a:spcBef>
                <a:spcPct val="0"/>
              </a:spcBef>
              <a:spcAft>
                <a:spcPct val="0"/>
              </a:spcAft>
              <a:buClr>
                <a:srgbClr val="324B6B"/>
              </a:buClr>
              <a:buSzTx/>
              <a:buFont typeface="Wingdings" pitchFamily="2" charset="2"/>
              <a:buNone/>
              <a:tabLst/>
              <a:defRPr/>
            </a:pPr>
            <a:r>
              <a:rPr kumimoji="0" lang="fr-FR" altLang="fr-FR" sz="800" b="0" i="0" u="none" strike="noStrike" kern="0" cap="none" spc="0" normalizeH="0" baseline="0" noProof="0" dirty="0">
                <a:ln>
                  <a:noFill/>
                </a:ln>
                <a:solidFill>
                  <a:srgbClr val="324B6B"/>
                </a:solidFill>
                <a:effectLst/>
                <a:uLnTx/>
                <a:uFillTx/>
                <a:latin typeface="Arial" charset="0"/>
              </a:rPr>
              <a:t>mai</a:t>
            </a:r>
          </a:p>
        </p:txBody>
      </p:sp>
      <p:sp>
        <p:nvSpPr>
          <p:cNvPr id="4" name="Ellipse 3">
            <a:extLst>
              <a:ext uri="{FF2B5EF4-FFF2-40B4-BE49-F238E27FC236}">
                <a16:creationId xmlns:a16="http://schemas.microsoft.com/office/drawing/2014/main" id="{1C3BA442-4433-E59C-7C87-9C111F556BB2}"/>
              </a:ext>
            </a:extLst>
          </p:cNvPr>
          <p:cNvSpPr>
            <a:spLocks noChangeAspect="1"/>
          </p:cNvSpPr>
          <p:nvPr/>
        </p:nvSpPr>
        <p:spPr>
          <a:xfrm rot="5400000">
            <a:off x="11414613" y="4837079"/>
            <a:ext cx="107950" cy="107950"/>
          </a:xfrm>
          <a:prstGeom prst="ellipse">
            <a:avLst/>
          </a:prstGeom>
          <a:solidFill>
            <a:srgbClr val="324B6B"/>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1" name="Espace réservé du contenu 7">
            <a:extLst>
              <a:ext uri="{FF2B5EF4-FFF2-40B4-BE49-F238E27FC236}">
                <a16:creationId xmlns:a16="http://schemas.microsoft.com/office/drawing/2014/main" id="{42487C93-0A70-58A2-8A78-D342C601C224}"/>
              </a:ext>
            </a:extLst>
          </p:cNvPr>
          <p:cNvSpPr txBox="1">
            <a:spLocks/>
          </p:cNvSpPr>
          <p:nvPr/>
        </p:nvSpPr>
        <p:spPr bwMode="auto">
          <a:xfrm rot="5400000">
            <a:off x="11173130" y="4830292"/>
            <a:ext cx="20197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eaLnBrk="0" hangingPunct="0">
              <a:spcBef>
                <a:spcPts val="1200"/>
              </a:spcBef>
              <a:spcAft>
                <a:spcPts val="600"/>
              </a:spcAft>
              <a:buFont typeface="Arial" charset="0"/>
              <a:defRPr sz="1400" b="1">
                <a:solidFill>
                  <a:schemeClr val="tx2"/>
                </a:solidFill>
                <a:latin typeface="Arial" charset="0"/>
              </a:defRPr>
            </a:lvl1pPr>
            <a:lvl2pPr marL="742950" indent="-285750" defTabSz="685800" eaLnBrk="0" hangingPunct="0">
              <a:buFont typeface="Arial" charset="0"/>
              <a:defRPr sz="1400">
                <a:solidFill>
                  <a:srgbClr val="464E5D"/>
                </a:solidFill>
                <a:latin typeface="Arial" charset="0"/>
              </a:defRPr>
            </a:lvl2pPr>
            <a:lvl3pPr marL="490538" indent="-177800" defTabSz="685800" eaLnBrk="0" hangingPunct="0">
              <a:lnSpc>
                <a:spcPts val="1825"/>
              </a:lnSpc>
              <a:buSzPct val="80000"/>
              <a:buFont typeface="Wingdings" pitchFamily="2" charset="2"/>
              <a:buChar char="§"/>
              <a:defRPr sz="1400">
                <a:solidFill>
                  <a:schemeClr val="tx2"/>
                </a:solidFill>
                <a:latin typeface="Arial" charset="0"/>
              </a:defRPr>
            </a:lvl3pPr>
            <a:lvl4pPr marL="803275" indent="-134938" defTabSz="685800" eaLnBrk="0" hangingPunct="0">
              <a:lnSpc>
                <a:spcPts val="1725"/>
              </a:lnSpc>
              <a:buSzPct val="80000"/>
              <a:buFont typeface="Wingdings" pitchFamily="2" charset="2"/>
              <a:buChar char="§"/>
              <a:defRPr sz="1300">
                <a:solidFill>
                  <a:srgbClr val="676D79"/>
                </a:solidFill>
                <a:latin typeface="Arial" charset="0"/>
              </a:defRPr>
            </a:lvl4pPr>
            <a:lvl5pPr marL="1543050" indent="-171450" defTabSz="685800" eaLnBrk="0" hangingPunct="0">
              <a:lnSpc>
                <a:spcPts val="1725"/>
              </a:lnSpc>
              <a:spcBef>
                <a:spcPts val="375"/>
              </a:spcBef>
              <a:buFont typeface="Arial" charset="0"/>
              <a:buChar char="•"/>
              <a:defRPr sz="1600">
                <a:solidFill>
                  <a:schemeClr val="tx1"/>
                </a:solidFill>
                <a:latin typeface="Dassault Aviation Sans" pitchFamily="2" charset="0"/>
              </a:defRPr>
            </a:lvl5pPr>
            <a:lvl6pPr marL="20002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4574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29146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3718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algn="ctr" defTabSz="685800" eaLnBrk="1" fontAlgn="auto" latinLnBrk="0" hangingPunct="1">
              <a:lnSpc>
                <a:spcPct val="100000"/>
              </a:lnSpc>
              <a:spcBef>
                <a:spcPct val="0"/>
              </a:spcBef>
              <a:spcAft>
                <a:spcPct val="0"/>
              </a:spcAft>
              <a:buClr>
                <a:srgbClr val="324B6B"/>
              </a:buClr>
              <a:buSzTx/>
              <a:buFont typeface="Wingdings" pitchFamily="2" charset="2"/>
              <a:buNone/>
              <a:tabLst/>
              <a:defRPr/>
            </a:pPr>
            <a:r>
              <a:rPr kumimoji="0" lang="fr-FR" altLang="fr-FR" sz="800" b="0" i="0" u="none" strike="noStrike" kern="0" cap="none" spc="0" normalizeH="0" baseline="0" noProof="0" dirty="0">
                <a:ln>
                  <a:noFill/>
                </a:ln>
                <a:solidFill>
                  <a:srgbClr val="324B6B"/>
                </a:solidFill>
                <a:effectLst/>
                <a:uLnTx/>
                <a:uFillTx/>
                <a:latin typeface="Arial" charset="0"/>
              </a:rPr>
              <a:t>aout</a:t>
            </a:r>
          </a:p>
        </p:txBody>
      </p:sp>
      <p:cxnSp>
        <p:nvCxnSpPr>
          <p:cNvPr id="12" name="Connecteur droit 11">
            <a:extLst>
              <a:ext uri="{FF2B5EF4-FFF2-40B4-BE49-F238E27FC236}">
                <a16:creationId xmlns:a16="http://schemas.microsoft.com/office/drawing/2014/main" id="{B11E5407-6812-FE58-5D95-B815B5F5BCE2}"/>
              </a:ext>
            </a:extLst>
          </p:cNvPr>
          <p:cNvCxnSpPr>
            <a:cxnSpLocks/>
          </p:cNvCxnSpPr>
          <p:nvPr/>
        </p:nvCxnSpPr>
        <p:spPr>
          <a:xfrm>
            <a:off x="11930648" y="67800"/>
            <a:ext cx="0" cy="6514882"/>
          </a:xfrm>
          <a:prstGeom prst="line">
            <a:avLst/>
          </a:prstGeom>
          <a:noFill/>
          <a:ln w="28575" cap="flat" cmpd="sng" algn="ctr">
            <a:solidFill>
              <a:srgbClr val="324B6B"/>
            </a:solidFill>
            <a:prstDash val="solid"/>
            <a:miter lim="800000"/>
          </a:ln>
          <a:effectLst/>
        </p:spPr>
      </p:cxnSp>
      <p:sp>
        <p:nvSpPr>
          <p:cNvPr id="13" name="Ellipse 12">
            <a:extLst>
              <a:ext uri="{FF2B5EF4-FFF2-40B4-BE49-F238E27FC236}">
                <a16:creationId xmlns:a16="http://schemas.microsoft.com/office/drawing/2014/main" id="{07A27E61-266A-D8C7-4F97-8B3918A5D4C5}"/>
              </a:ext>
            </a:extLst>
          </p:cNvPr>
          <p:cNvSpPr>
            <a:spLocks noChangeAspect="1"/>
          </p:cNvSpPr>
          <p:nvPr/>
        </p:nvSpPr>
        <p:spPr>
          <a:xfrm rot="5400000">
            <a:off x="11852424" y="2014281"/>
            <a:ext cx="107950" cy="107950"/>
          </a:xfrm>
          <a:prstGeom prst="ellipse">
            <a:avLst/>
          </a:prstGeom>
          <a:solidFill>
            <a:srgbClr val="00B0F0"/>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B0F0"/>
              </a:solidFill>
              <a:effectLst/>
              <a:uLnTx/>
              <a:uFillTx/>
              <a:latin typeface="Arial" panose="020B0604020202020204"/>
              <a:ea typeface="+mn-ea"/>
              <a:cs typeface="+mn-cs"/>
            </a:endParaRPr>
          </a:p>
        </p:txBody>
      </p:sp>
      <p:sp>
        <p:nvSpPr>
          <p:cNvPr id="15" name="Espace réservé du contenu 7">
            <a:extLst>
              <a:ext uri="{FF2B5EF4-FFF2-40B4-BE49-F238E27FC236}">
                <a16:creationId xmlns:a16="http://schemas.microsoft.com/office/drawing/2014/main" id="{87734B86-DF8D-A55E-FFA4-F1309A068949}"/>
              </a:ext>
            </a:extLst>
          </p:cNvPr>
          <p:cNvSpPr txBox="1">
            <a:spLocks/>
          </p:cNvSpPr>
          <p:nvPr/>
        </p:nvSpPr>
        <p:spPr bwMode="auto">
          <a:xfrm rot="5400000">
            <a:off x="11623824" y="2007931"/>
            <a:ext cx="176213"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eaLnBrk="0" hangingPunct="0">
              <a:spcBef>
                <a:spcPts val="1200"/>
              </a:spcBef>
              <a:spcAft>
                <a:spcPts val="600"/>
              </a:spcAft>
              <a:buFont typeface="Arial" charset="0"/>
              <a:defRPr sz="1400" b="1">
                <a:solidFill>
                  <a:schemeClr val="tx2"/>
                </a:solidFill>
                <a:latin typeface="Arial" charset="0"/>
              </a:defRPr>
            </a:lvl1pPr>
            <a:lvl2pPr marL="742950" indent="-285750" defTabSz="685800" eaLnBrk="0" hangingPunct="0">
              <a:buFont typeface="Arial" charset="0"/>
              <a:defRPr sz="1400">
                <a:solidFill>
                  <a:srgbClr val="464E5D"/>
                </a:solidFill>
                <a:latin typeface="Arial" charset="0"/>
              </a:defRPr>
            </a:lvl2pPr>
            <a:lvl3pPr marL="490538" indent="-177800" defTabSz="685800" eaLnBrk="0" hangingPunct="0">
              <a:lnSpc>
                <a:spcPts val="1825"/>
              </a:lnSpc>
              <a:buSzPct val="80000"/>
              <a:buFont typeface="Wingdings" pitchFamily="2" charset="2"/>
              <a:buChar char="§"/>
              <a:defRPr sz="1400">
                <a:solidFill>
                  <a:schemeClr val="tx2"/>
                </a:solidFill>
                <a:latin typeface="Arial" charset="0"/>
              </a:defRPr>
            </a:lvl3pPr>
            <a:lvl4pPr marL="803275" indent="-134938" defTabSz="685800" eaLnBrk="0" hangingPunct="0">
              <a:lnSpc>
                <a:spcPts val="1725"/>
              </a:lnSpc>
              <a:buSzPct val="80000"/>
              <a:buFont typeface="Wingdings" pitchFamily="2" charset="2"/>
              <a:buChar char="§"/>
              <a:defRPr sz="1300">
                <a:solidFill>
                  <a:srgbClr val="676D79"/>
                </a:solidFill>
                <a:latin typeface="Arial" charset="0"/>
              </a:defRPr>
            </a:lvl4pPr>
            <a:lvl5pPr marL="1543050" indent="-171450" defTabSz="685800" eaLnBrk="0" hangingPunct="0">
              <a:lnSpc>
                <a:spcPts val="1725"/>
              </a:lnSpc>
              <a:spcBef>
                <a:spcPts val="375"/>
              </a:spcBef>
              <a:buFont typeface="Arial" charset="0"/>
              <a:buChar char="•"/>
              <a:defRPr sz="1600">
                <a:solidFill>
                  <a:schemeClr val="tx1"/>
                </a:solidFill>
                <a:latin typeface="Dassault Aviation Sans" pitchFamily="2" charset="0"/>
              </a:defRPr>
            </a:lvl5pPr>
            <a:lvl6pPr marL="20002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4574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29146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3718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algn="ctr" defTabSz="685800" eaLnBrk="1" fontAlgn="auto" latinLnBrk="0" hangingPunct="1">
              <a:lnSpc>
                <a:spcPct val="100000"/>
              </a:lnSpc>
              <a:spcBef>
                <a:spcPct val="0"/>
              </a:spcBef>
              <a:spcAft>
                <a:spcPct val="0"/>
              </a:spcAft>
              <a:buClr>
                <a:srgbClr val="324B6B"/>
              </a:buClr>
              <a:buSzTx/>
              <a:buFont typeface="Wingdings" pitchFamily="2" charset="2"/>
              <a:buNone/>
              <a:tabLst/>
              <a:defRPr/>
            </a:pPr>
            <a:r>
              <a:rPr kumimoji="0" lang="fr-FR" altLang="fr-FR" sz="800" b="0" i="0" u="none" strike="noStrike" kern="0" cap="none" spc="0" normalizeH="0" baseline="0" noProof="0" dirty="0">
                <a:ln>
                  <a:noFill/>
                </a:ln>
                <a:solidFill>
                  <a:srgbClr val="00B0F0"/>
                </a:solidFill>
                <a:effectLst/>
                <a:uLnTx/>
                <a:uFillTx/>
                <a:latin typeface="Arial" charset="0"/>
              </a:rPr>
              <a:t>Mar</a:t>
            </a:r>
          </a:p>
        </p:txBody>
      </p:sp>
      <p:sp>
        <p:nvSpPr>
          <p:cNvPr id="17" name="Ellipse 16">
            <a:extLst>
              <a:ext uri="{FF2B5EF4-FFF2-40B4-BE49-F238E27FC236}">
                <a16:creationId xmlns:a16="http://schemas.microsoft.com/office/drawing/2014/main" id="{5115E808-E971-07B9-9C84-BCADA746469A}"/>
              </a:ext>
            </a:extLst>
          </p:cNvPr>
          <p:cNvSpPr>
            <a:spLocks noChangeAspect="1"/>
          </p:cNvSpPr>
          <p:nvPr/>
        </p:nvSpPr>
        <p:spPr>
          <a:xfrm rot="5400000">
            <a:off x="11877949" y="2968737"/>
            <a:ext cx="107950" cy="107950"/>
          </a:xfrm>
          <a:prstGeom prst="ellipse">
            <a:avLst/>
          </a:prstGeom>
          <a:solidFill>
            <a:srgbClr val="00B0F0"/>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B0F0"/>
              </a:solidFill>
              <a:effectLst/>
              <a:uLnTx/>
              <a:uFillTx/>
              <a:latin typeface="Arial" panose="020B0604020202020204"/>
              <a:ea typeface="+mn-ea"/>
              <a:cs typeface="+mn-cs"/>
            </a:endParaRPr>
          </a:p>
        </p:txBody>
      </p:sp>
      <p:sp>
        <p:nvSpPr>
          <p:cNvPr id="19" name="Espace réservé du contenu 7">
            <a:extLst>
              <a:ext uri="{FF2B5EF4-FFF2-40B4-BE49-F238E27FC236}">
                <a16:creationId xmlns:a16="http://schemas.microsoft.com/office/drawing/2014/main" id="{F6312477-E471-351E-39DA-6C347B49F25A}"/>
              </a:ext>
            </a:extLst>
          </p:cNvPr>
          <p:cNvSpPr txBox="1">
            <a:spLocks/>
          </p:cNvSpPr>
          <p:nvPr/>
        </p:nvSpPr>
        <p:spPr bwMode="auto">
          <a:xfrm rot="5400000">
            <a:off x="11657286" y="2962387"/>
            <a:ext cx="16033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eaLnBrk="0" hangingPunct="0">
              <a:spcBef>
                <a:spcPts val="1200"/>
              </a:spcBef>
              <a:spcAft>
                <a:spcPts val="600"/>
              </a:spcAft>
              <a:buFont typeface="Arial" charset="0"/>
              <a:defRPr sz="1400" b="1">
                <a:solidFill>
                  <a:schemeClr val="tx2"/>
                </a:solidFill>
                <a:latin typeface="Arial" charset="0"/>
              </a:defRPr>
            </a:lvl1pPr>
            <a:lvl2pPr marL="742950" indent="-285750" defTabSz="685800" eaLnBrk="0" hangingPunct="0">
              <a:buFont typeface="Arial" charset="0"/>
              <a:defRPr sz="1400">
                <a:solidFill>
                  <a:srgbClr val="464E5D"/>
                </a:solidFill>
                <a:latin typeface="Arial" charset="0"/>
              </a:defRPr>
            </a:lvl2pPr>
            <a:lvl3pPr marL="490538" indent="-177800" defTabSz="685800" eaLnBrk="0" hangingPunct="0">
              <a:lnSpc>
                <a:spcPts val="1825"/>
              </a:lnSpc>
              <a:buSzPct val="80000"/>
              <a:buFont typeface="Wingdings" pitchFamily="2" charset="2"/>
              <a:buChar char="§"/>
              <a:defRPr sz="1400">
                <a:solidFill>
                  <a:schemeClr val="tx2"/>
                </a:solidFill>
                <a:latin typeface="Arial" charset="0"/>
              </a:defRPr>
            </a:lvl3pPr>
            <a:lvl4pPr marL="803275" indent="-134938" defTabSz="685800" eaLnBrk="0" hangingPunct="0">
              <a:lnSpc>
                <a:spcPts val="1725"/>
              </a:lnSpc>
              <a:buSzPct val="80000"/>
              <a:buFont typeface="Wingdings" pitchFamily="2" charset="2"/>
              <a:buChar char="§"/>
              <a:defRPr sz="1300">
                <a:solidFill>
                  <a:srgbClr val="676D79"/>
                </a:solidFill>
                <a:latin typeface="Arial" charset="0"/>
              </a:defRPr>
            </a:lvl4pPr>
            <a:lvl5pPr marL="1543050" indent="-171450" defTabSz="685800" eaLnBrk="0" hangingPunct="0">
              <a:lnSpc>
                <a:spcPts val="1725"/>
              </a:lnSpc>
              <a:spcBef>
                <a:spcPts val="375"/>
              </a:spcBef>
              <a:buFont typeface="Arial" charset="0"/>
              <a:buChar char="•"/>
              <a:defRPr sz="1600">
                <a:solidFill>
                  <a:schemeClr val="tx1"/>
                </a:solidFill>
                <a:latin typeface="Dassault Aviation Sans" pitchFamily="2" charset="0"/>
              </a:defRPr>
            </a:lvl5pPr>
            <a:lvl6pPr marL="20002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4574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29146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3718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algn="ctr" defTabSz="685800" eaLnBrk="1" fontAlgn="auto" latinLnBrk="0" hangingPunct="1">
              <a:lnSpc>
                <a:spcPct val="100000"/>
              </a:lnSpc>
              <a:spcBef>
                <a:spcPct val="0"/>
              </a:spcBef>
              <a:spcAft>
                <a:spcPct val="0"/>
              </a:spcAft>
              <a:buClr>
                <a:srgbClr val="324B6B"/>
              </a:buClr>
              <a:buSzTx/>
              <a:buFont typeface="Wingdings" pitchFamily="2" charset="2"/>
              <a:buNone/>
              <a:tabLst/>
              <a:defRPr/>
            </a:pPr>
            <a:r>
              <a:rPr kumimoji="0" lang="fr-FR" altLang="fr-FR" sz="800" b="0" i="0" u="none" strike="noStrike" kern="0" cap="none" spc="0" normalizeH="0" baseline="0" noProof="0" dirty="0" err="1">
                <a:ln>
                  <a:noFill/>
                </a:ln>
                <a:solidFill>
                  <a:srgbClr val="00B0F0"/>
                </a:solidFill>
                <a:effectLst/>
                <a:uLnTx/>
                <a:uFillTx/>
                <a:latin typeface="Arial" charset="0"/>
              </a:rPr>
              <a:t>Apr</a:t>
            </a:r>
            <a:endParaRPr kumimoji="0" lang="fr-FR" altLang="fr-FR" sz="800" b="0" i="0" u="none" strike="noStrike" kern="0" cap="none" spc="0" normalizeH="0" baseline="0" noProof="0" dirty="0">
              <a:ln>
                <a:noFill/>
              </a:ln>
              <a:solidFill>
                <a:srgbClr val="00B0F0"/>
              </a:solidFill>
              <a:effectLst/>
              <a:uLnTx/>
              <a:uFillTx/>
              <a:latin typeface="Arial" charset="0"/>
            </a:endParaRPr>
          </a:p>
        </p:txBody>
      </p:sp>
      <p:sp>
        <p:nvSpPr>
          <p:cNvPr id="21" name="Ellipse 20">
            <a:extLst>
              <a:ext uri="{FF2B5EF4-FFF2-40B4-BE49-F238E27FC236}">
                <a16:creationId xmlns:a16="http://schemas.microsoft.com/office/drawing/2014/main" id="{9F1E9753-A22E-9A4E-EFF2-4FD534A6FA9A}"/>
              </a:ext>
            </a:extLst>
          </p:cNvPr>
          <p:cNvSpPr>
            <a:spLocks noChangeAspect="1"/>
          </p:cNvSpPr>
          <p:nvPr/>
        </p:nvSpPr>
        <p:spPr>
          <a:xfrm rot="5400000">
            <a:off x="11875085" y="1302939"/>
            <a:ext cx="107950" cy="107950"/>
          </a:xfrm>
          <a:prstGeom prst="ellipse">
            <a:avLst/>
          </a:prstGeom>
          <a:solidFill>
            <a:srgbClr val="00B0F0"/>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B0F0"/>
              </a:solidFill>
              <a:effectLst/>
              <a:uLnTx/>
              <a:uFillTx/>
              <a:latin typeface="Arial" panose="020B0604020202020204"/>
              <a:ea typeface="+mn-ea"/>
              <a:cs typeface="+mn-cs"/>
            </a:endParaRPr>
          </a:p>
        </p:txBody>
      </p:sp>
      <p:sp>
        <p:nvSpPr>
          <p:cNvPr id="22" name="Espace réservé du contenu 7">
            <a:extLst>
              <a:ext uri="{FF2B5EF4-FFF2-40B4-BE49-F238E27FC236}">
                <a16:creationId xmlns:a16="http://schemas.microsoft.com/office/drawing/2014/main" id="{0839CA29-F2A8-7D35-E484-040C6B5008E4}"/>
              </a:ext>
            </a:extLst>
          </p:cNvPr>
          <p:cNvSpPr txBox="1">
            <a:spLocks/>
          </p:cNvSpPr>
          <p:nvPr/>
        </p:nvSpPr>
        <p:spPr bwMode="auto">
          <a:xfrm rot="5400000">
            <a:off x="11645187" y="1296151"/>
            <a:ext cx="17793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eaLnBrk="0" hangingPunct="0">
              <a:spcBef>
                <a:spcPts val="1200"/>
              </a:spcBef>
              <a:spcAft>
                <a:spcPts val="600"/>
              </a:spcAft>
              <a:buFont typeface="Arial" charset="0"/>
              <a:defRPr sz="1400" b="1">
                <a:solidFill>
                  <a:schemeClr val="tx2"/>
                </a:solidFill>
                <a:latin typeface="Arial" charset="0"/>
              </a:defRPr>
            </a:lvl1pPr>
            <a:lvl2pPr marL="742950" indent="-285750" defTabSz="685800" eaLnBrk="0" hangingPunct="0">
              <a:buFont typeface="Arial" charset="0"/>
              <a:defRPr sz="1400">
                <a:solidFill>
                  <a:srgbClr val="464E5D"/>
                </a:solidFill>
                <a:latin typeface="Arial" charset="0"/>
              </a:defRPr>
            </a:lvl2pPr>
            <a:lvl3pPr marL="490538" indent="-177800" defTabSz="685800" eaLnBrk="0" hangingPunct="0">
              <a:lnSpc>
                <a:spcPts val="1825"/>
              </a:lnSpc>
              <a:buSzPct val="80000"/>
              <a:buFont typeface="Wingdings" pitchFamily="2" charset="2"/>
              <a:buChar char="§"/>
              <a:defRPr sz="1400">
                <a:solidFill>
                  <a:schemeClr val="tx2"/>
                </a:solidFill>
                <a:latin typeface="Arial" charset="0"/>
              </a:defRPr>
            </a:lvl3pPr>
            <a:lvl4pPr marL="803275" indent="-134938" defTabSz="685800" eaLnBrk="0" hangingPunct="0">
              <a:lnSpc>
                <a:spcPts val="1725"/>
              </a:lnSpc>
              <a:buSzPct val="80000"/>
              <a:buFont typeface="Wingdings" pitchFamily="2" charset="2"/>
              <a:buChar char="§"/>
              <a:defRPr sz="1300">
                <a:solidFill>
                  <a:srgbClr val="676D79"/>
                </a:solidFill>
                <a:latin typeface="Arial" charset="0"/>
              </a:defRPr>
            </a:lvl4pPr>
            <a:lvl5pPr marL="1543050" indent="-171450" defTabSz="685800" eaLnBrk="0" hangingPunct="0">
              <a:lnSpc>
                <a:spcPts val="1725"/>
              </a:lnSpc>
              <a:spcBef>
                <a:spcPts val="375"/>
              </a:spcBef>
              <a:buFont typeface="Arial" charset="0"/>
              <a:buChar char="•"/>
              <a:defRPr sz="1600">
                <a:solidFill>
                  <a:schemeClr val="tx1"/>
                </a:solidFill>
                <a:latin typeface="Dassault Aviation Sans" pitchFamily="2" charset="0"/>
              </a:defRPr>
            </a:lvl5pPr>
            <a:lvl6pPr marL="20002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4574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29146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3718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algn="ctr" defTabSz="685800" eaLnBrk="1" fontAlgn="auto" latinLnBrk="0" hangingPunct="1">
              <a:lnSpc>
                <a:spcPct val="100000"/>
              </a:lnSpc>
              <a:spcBef>
                <a:spcPct val="0"/>
              </a:spcBef>
              <a:spcAft>
                <a:spcPct val="0"/>
              </a:spcAft>
              <a:buClr>
                <a:srgbClr val="324B6B"/>
              </a:buClr>
              <a:buSzTx/>
              <a:buFont typeface="Wingdings" pitchFamily="2" charset="2"/>
              <a:buNone/>
              <a:tabLst/>
              <a:defRPr/>
            </a:pPr>
            <a:r>
              <a:rPr kumimoji="0" lang="fr-FR" altLang="fr-FR" sz="800" b="0" i="0" u="none" strike="noStrike" kern="0" cap="none" spc="0" normalizeH="0" baseline="0" noProof="0" dirty="0" err="1">
                <a:ln>
                  <a:noFill/>
                </a:ln>
                <a:solidFill>
                  <a:srgbClr val="00B0F0"/>
                </a:solidFill>
                <a:effectLst/>
                <a:uLnTx/>
                <a:uFillTx/>
                <a:latin typeface="Arial" charset="0"/>
              </a:rPr>
              <a:t>Feb</a:t>
            </a:r>
            <a:endParaRPr kumimoji="0" lang="fr-FR" altLang="fr-FR" sz="800" b="0" i="0" u="none" strike="noStrike" kern="0" cap="none" spc="0" normalizeH="0" baseline="0" noProof="0" dirty="0">
              <a:ln>
                <a:noFill/>
              </a:ln>
              <a:solidFill>
                <a:srgbClr val="00B0F0"/>
              </a:solidFill>
              <a:effectLst/>
              <a:uLnTx/>
              <a:uFillTx/>
              <a:latin typeface="Arial" charset="0"/>
            </a:endParaRPr>
          </a:p>
        </p:txBody>
      </p:sp>
      <p:sp>
        <p:nvSpPr>
          <p:cNvPr id="23" name="Espace réservé du contenu 7">
            <a:extLst>
              <a:ext uri="{FF2B5EF4-FFF2-40B4-BE49-F238E27FC236}">
                <a16:creationId xmlns:a16="http://schemas.microsoft.com/office/drawing/2014/main" id="{6BBA6611-2648-B5BD-7FEF-1CC0BF9D86D5}"/>
              </a:ext>
            </a:extLst>
          </p:cNvPr>
          <p:cNvSpPr txBox="1">
            <a:spLocks/>
          </p:cNvSpPr>
          <p:nvPr/>
        </p:nvSpPr>
        <p:spPr bwMode="auto">
          <a:xfrm rot="5400000">
            <a:off x="11641388" y="701565"/>
            <a:ext cx="16671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eaLnBrk="0" hangingPunct="0">
              <a:spcBef>
                <a:spcPts val="1200"/>
              </a:spcBef>
              <a:spcAft>
                <a:spcPts val="600"/>
              </a:spcAft>
              <a:buFont typeface="Arial" charset="0"/>
              <a:defRPr sz="1400" b="1">
                <a:solidFill>
                  <a:schemeClr val="tx2"/>
                </a:solidFill>
                <a:latin typeface="Arial" charset="0"/>
              </a:defRPr>
            </a:lvl1pPr>
            <a:lvl2pPr marL="742950" indent="-285750" defTabSz="685800" eaLnBrk="0" hangingPunct="0">
              <a:buFont typeface="Arial" charset="0"/>
              <a:defRPr sz="1400">
                <a:solidFill>
                  <a:srgbClr val="464E5D"/>
                </a:solidFill>
                <a:latin typeface="Arial" charset="0"/>
              </a:defRPr>
            </a:lvl2pPr>
            <a:lvl3pPr marL="490538" indent="-177800" defTabSz="685800" eaLnBrk="0" hangingPunct="0">
              <a:lnSpc>
                <a:spcPts val="1825"/>
              </a:lnSpc>
              <a:buSzPct val="80000"/>
              <a:buFont typeface="Wingdings" pitchFamily="2" charset="2"/>
              <a:buChar char="§"/>
              <a:defRPr sz="1400">
                <a:solidFill>
                  <a:schemeClr val="tx2"/>
                </a:solidFill>
                <a:latin typeface="Arial" charset="0"/>
              </a:defRPr>
            </a:lvl3pPr>
            <a:lvl4pPr marL="803275" indent="-134938" defTabSz="685800" eaLnBrk="0" hangingPunct="0">
              <a:lnSpc>
                <a:spcPts val="1725"/>
              </a:lnSpc>
              <a:buSzPct val="80000"/>
              <a:buFont typeface="Wingdings" pitchFamily="2" charset="2"/>
              <a:buChar char="§"/>
              <a:defRPr sz="1300">
                <a:solidFill>
                  <a:srgbClr val="676D79"/>
                </a:solidFill>
                <a:latin typeface="Arial" charset="0"/>
              </a:defRPr>
            </a:lvl4pPr>
            <a:lvl5pPr marL="1543050" indent="-171450" defTabSz="685800" eaLnBrk="0" hangingPunct="0">
              <a:lnSpc>
                <a:spcPts val="1725"/>
              </a:lnSpc>
              <a:spcBef>
                <a:spcPts val="375"/>
              </a:spcBef>
              <a:buFont typeface="Arial" charset="0"/>
              <a:buChar char="•"/>
              <a:defRPr sz="1600">
                <a:solidFill>
                  <a:schemeClr val="tx1"/>
                </a:solidFill>
                <a:latin typeface="Dassault Aviation Sans" pitchFamily="2" charset="0"/>
              </a:defRPr>
            </a:lvl5pPr>
            <a:lvl6pPr marL="20002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4574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29146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3718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algn="ctr" defTabSz="685800" eaLnBrk="1" fontAlgn="auto" latinLnBrk="0" hangingPunct="1">
              <a:lnSpc>
                <a:spcPct val="100000"/>
              </a:lnSpc>
              <a:spcBef>
                <a:spcPct val="0"/>
              </a:spcBef>
              <a:spcAft>
                <a:spcPct val="0"/>
              </a:spcAft>
              <a:buClr>
                <a:srgbClr val="324B6B"/>
              </a:buClr>
              <a:buSzTx/>
              <a:buFont typeface="Wingdings" pitchFamily="2" charset="2"/>
              <a:buNone/>
              <a:tabLst/>
              <a:defRPr/>
            </a:pPr>
            <a:r>
              <a:rPr kumimoji="0" lang="fr-FR" altLang="fr-FR" sz="800" b="0" i="0" u="none" strike="noStrike" kern="0" cap="none" spc="0" normalizeH="0" baseline="0" noProof="0" dirty="0">
                <a:ln>
                  <a:noFill/>
                </a:ln>
                <a:solidFill>
                  <a:srgbClr val="00B0F0"/>
                </a:solidFill>
                <a:effectLst/>
                <a:uLnTx/>
                <a:uFillTx/>
                <a:latin typeface="Arial" charset="0"/>
              </a:rPr>
              <a:t>Jan</a:t>
            </a:r>
          </a:p>
        </p:txBody>
      </p:sp>
      <p:sp>
        <p:nvSpPr>
          <p:cNvPr id="25" name="Ellipse 24">
            <a:extLst>
              <a:ext uri="{FF2B5EF4-FFF2-40B4-BE49-F238E27FC236}">
                <a16:creationId xmlns:a16="http://schemas.microsoft.com/office/drawing/2014/main" id="{2D5AE995-8604-B9A2-309B-E64929D4F490}"/>
              </a:ext>
            </a:extLst>
          </p:cNvPr>
          <p:cNvSpPr/>
          <p:nvPr/>
        </p:nvSpPr>
        <p:spPr>
          <a:xfrm rot="5400000">
            <a:off x="11858473" y="685401"/>
            <a:ext cx="146050" cy="146050"/>
          </a:xfrm>
          <a:prstGeom prst="ellipse">
            <a:avLst/>
          </a:prstGeom>
          <a:solidFill>
            <a:srgbClr val="65A6E3"/>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B0F0"/>
              </a:solidFill>
              <a:effectLst/>
              <a:uLnTx/>
              <a:uFillTx/>
              <a:latin typeface="Arial" panose="020B0604020202020204"/>
              <a:ea typeface="+mn-ea"/>
              <a:cs typeface="+mn-cs"/>
            </a:endParaRPr>
          </a:p>
        </p:txBody>
      </p:sp>
      <p:sp>
        <p:nvSpPr>
          <p:cNvPr id="26" name="Ellipse 25">
            <a:extLst>
              <a:ext uri="{FF2B5EF4-FFF2-40B4-BE49-F238E27FC236}">
                <a16:creationId xmlns:a16="http://schemas.microsoft.com/office/drawing/2014/main" id="{2173B5B8-29DF-96EE-02B1-F5A840268EE0}"/>
              </a:ext>
            </a:extLst>
          </p:cNvPr>
          <p:cNvSpPr>
            <a:spLocks noChangeAspect="1"/>
          </p:cNvSpPr>
          <p:nvPr/>
        </p:nvSpPr>
        <p:spPr>
          <a:xfrm rot="5400000">
            <a:off x="11870329" y="4072970"/>
            <a:ext cx="107950" cy="107950"/>
          </a:xfrm>
          <a:prstGeom prst="ellipse">
            <a:avLst/>
          </a:prstGeom>
          <a:solidFill>
            <a:srgbClr val="00B0F0"/>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B0F0"/>
              </a:solidFill>
              <a:effectLst/>
              <a:uLnTx/>
              <a:uFillTx/>
              <a:latin typeface="Arial" panose="020B0604020202020204"/>
              <a:ea typeface="+mn-ea"/>
              <a:cs typeface="+mn-cs"/>
            </a:endParaRPr>
          </a:p>
        </p:txBody>
      </p:sp>
      <p:sp>
        <p:nvSpPr>
          <p:cNvPr id="27" name="Espace réservé du contenu 7">
            <a:extLst>
              <a:ext uri="{FF2B5EF4-FFF2-40B4-BE49-F238E27FC236}">
                <a16:creationId xmlns:a16="http://schemas.microsoft.com/office/drawing/2014/main" id="{10AB3705-1543-715E-C611-6D2053032E03}"/>
              </a:ext>
            </a:extLst>
          </p:cNvPr>
          <p:cNvSpPr txBox="1">
            <a:spLocks/>
          </p:cNvSpPr>
          <p:nvPr/>
        </p:nvSpPr>
        <p:spPr bwMode="auto">
          <a:xfrm rot="5400000">
            <a:off x="11647280" y="4066183"/>
            <a:ext cx="16511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eaLnBrk="0" hangingPunct="0">
              <a:spcBef>
                <a:spcPts val="1200"/>
              </a:spcBef>
              <a:spcAft>
                <a:spcPts val="600"/>
              </a:spcAft>
              <a:buFont typeface="Arial" charset="0"/>
              <a:defRPr sz="1400" b="1">
                <a:solidFill>
                  <a:schemeClr val="tx2"/>
                </a:solidFill>
                <a:latin typeface="Arial" charset="0"/>
              </a:defRPr>
            </a:lvl1pPr>
            <a:lvl2pPr marL="742950" indent="-285750" defTabSz="685800" eaLnBrk="0" hangingPunct="0">
              <a:buFont typeface="Arial" charset="0"/>
              <a:defRPr sz="1400">
                <a:solidFill>
                  <a:srgbClr val="464E5D"/>
                </a:solidFill>
                <a:latin typeface="Arial" charset="0"/>
              </a:defRPr>
            </a:lvl2pPr>
            <a:lvl3pPr marL="490538" indent="-177800" defTabSz="685800" eaLnBrk="0" hangingPunct="0">
              <a:lnSpc>
                <a:spcPts val="1825"/>
              </a:lnSpc>
              <a:buSzPct val="80000"/>
              <a:buFont typeface="Wingdings" pitchFamily="2" charset="2"/>
              <a:buChar char="§"/>
              <a:defRPr sz="1400">
                <a:solidFill>
                  <a:schemeClr val="tx2"/>
                </a:solidFill>
                <a:latin typeface="Arial" charset="0"/>
              </a:defRPr>
            </a:lvl3pPr>
            <a:lvl4pPr marL="803275" indent="-134938" defTabSz="685800" eaLnBrk="0" hangingPunct="0">
              <a:lnSpc>
                <a:spcPts val="1725"/>
              </a:lnSpc>
              <a:buSzPct val="80000"/>
              <a:buFont typeface="Wingdings" pitchFamily="2" charset="2"/>
              <a:buChar char="§"/>
              <a:defRPr sz="1300">
                <a:solidFill>
                  <a:srgbClr val="676D79"/>
                </a:solidFill>
                <a:latin typeface="Arial" charset="0"/>
              </a:defRPr>
            </a:lvl4pPr>
            <a:lvl5pPr marL="1543050" indent="-171450" defTabSz="685800" eaLnBrk="0" hangingPunct="0">
              <a:lnSpc>
                <a:spcPts val="1725"/>
              </a:lnSpc>
              <a:spcBef>
                <a:spcPts val="375"/>
              </a:spcBef>
              <a:buFont typeface="Arial" charset="0"/>
              <a:buChar char="•"/>
              <a:defRPr sz="1600">
                <a:solidFill>
                  <a:schemeClr val="tx1"/>
                </a:solidFill>
                <a:latin typeface="Dassault Aviation Sans" pitchFamily="2" charset="0"/>
              </a:defRPr>
            </a:lvl5pPr>
            <a:lvl6pPr marL="20002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4574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29146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3718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algn="ctr" defTabSz="685800" eaLnBrk="1" fontAlgn="auto" latinLnBrk="0" hangingPunct="1">
              <a:lnSpc>
                <a:spcPct val="100000"/>
              </a:lnSpc>
              <a:spcBef>
                <a:spcPct val="0"/>
              </a:spcBef>
              <a:spcAft>
                <a:spcPct val="0"/>
              </a:spcAft>
              <a:buClr>
                <a:srgbClr val="324B6B"/>
              </a:buClr>
              <a:buSzTx/>
              <a:buFont typeface="Wingdings" pitchFamily="2" charset="2"/>
              <a:buNone/>
              <a:tabLst/>
              <a:defRPr/>
            </a:pPr>
            <a:r>
              <a:rPr kumimoji="0" lang="fr-FR" altLang="fr-FR" sz="800" b="0" i="0" u="none" strike="noStrike" kern="0" cap="none" spc="0" normalizeH="0" baseline="0" noProof="0" dirty="0">
                <a:ln>
                  <a:noFill/>
                </a:ln>
                <a:solidFill>
                  <a:srgbClr val="00B0F0"/>
                </a:solidFill>
                <a:effectLst/>
                <a:uLnTx/>
                <a:uFillTx/>
                <a:latin typeface="Arial" charset="0"/>
              </a:rPr>
              <a:t>mai</a:t>
            </a:r>
          </a:p>
        </p:txBody>
      </p:sp>
      <p:sp>
        <p:nvSpPr>
          <p:cNvPr id="28" name="Ellipse 27">
            <a:extLst>
              <a:ext uri="{FF2B5EF4-FFF2-40B4-BE49-F238E27FC236}">
                <a16:creationId xmlns:a16="http://schemas.microsoft.com/office/drawing/2014/main" id="{BBC90CD1-6E08-F48C-FAA7-60FED5F38D47}"/>
              </a:ext>
            </a:extLst>
          </p:cNvPr>
          <p:cNvSpPr>
            <a:spLocks noChangeAspect="1"/>
          </p:cNvSpPr>
          <p:nvPr/>
        </p:nvSpPr>
        <p:spPr>
          <a:xfrm rot="5400000">
            <a:off x="11870329" y="4837078"/>
            <a:ext cx="107950" cy="107950"/>
          </a:xfrm>
          <a:prstGeom prst="ellipse">
            <a:avLst/>
          </a:prstGeom>
          <a:solidFill>
            <a:srgbClr val="00B0F0"/>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B0F0"/>
              </a:solidFill>
              <a:effectLst/>
              <a:uLnTx/>
              <a:uFillTx/>
              <a:latin typeface="Arial" panose="020B0604020202020204"/>
              <a:ea typeface="+mn-ea"/>
              <a:cs typeface="+mn-cs"/>
            </a:endParaRPr>
          </a:p>
        </p:txBody>
      </p:sp>
      <p:sp>
        <p:nvSpPr>
          <p:cNvPr id="30" name="Espace réservé du contenu 7">
            <a:extLst>
              <a:ext uri="{FF2B5EF4-FFF2-40B4-BE49-F238E27FC236}">
                <a16:creationId xmlns:a16="http://schemas.microsoft.com/office/drawing/2014/main" id="{43E60E68-0D2B-38B9-CACB-595818019891}"/>
              </a:ext>
            </a:extLst>
          </p:cNvPr>
          <p:cNvSpPr txBox="1">
            <a:spLocks/>
          </p:cNvSpPr>
          <p:nvPr/>
        </p:nvSpPr>
        <p:spPr bwMode="auto">
          <a:xfrm rot="5400000">
            <a:off x="11628846" y="4830291"/>
            <a:ext cx="20197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eaLnBrk="0" hangingPunct="0">
              <a:spcBef>
                <a:spcPts val="1200"/>
              </a:spcBef>
              <a:spcAft>
                <a:spcPts val="600"/>
              </a:spcAft>
              <a:buFont typeface="Arial" charset="0"/>
              <a:defRPr sz="1400" b="1">
                <a:solidFill>
                  <a:schemeClr val="tx2"/>
                </a:solidFill>
                <a:latin typeface="Arial" charset="0"/>
              </a:defRPr>
            </a:lvl1pPr>
            <a:lvl2pPr marL="742950" indent="-285750" defTabSz="685800" eaLnBrk="0" hangingPunct="0">
              <a:buFont typeface="Arial" charset="0"/>
              <a:defRPr sz="1400">
                <a:solidFill>
                  <a:srgbClr val="464E5D"/>
                </a:solidFill>
                <a:latin typeface="Arial" charset="0"/>
              </a:defRPr>
            </a:lvl2pPr>
            <a:lvl3pPr marL="490538" indent="-177800" defTabSz="685800" eaLnBrk="0" hangingPunct="0">
              <a:lnSpc>
                <a:spcPts val="1825"/>
              </a:lnSpc>
              <a:buSzPct val="80000"/>
              <a:buFont typeface="Wingdings" pitchFamily="2" charset="2"/>
              <a:buChar char="§"/>
              <a:defRPr sz="1400">
                <a:solidFill>
                  <a:schemeClr val="tx2"/>
                </a:solidFill>
                <a:latin typeface="Arial" charset="0"/>
              </a:defRPr>
            </a:lvl3pPr>
            <a:lvl4pPr marL="803275" indent="-134938" defTabSz="685800" eaLnBrk="0" hangingPunct="0">
              <a:lnSpc>
                <a:spcPts val="1725"/>
              </a:lnSpc>
              <a:buSzPct val="80000"/>
              <a:buFont typeface="Wingdings" pitchFamily="2" charset="2"/>
              <a:buChar char="§"/>
              <a:defRPr sz="1300">
                <a:solidFill>
                  <a:srgbClr val="676D79"/>
                </a:solidFill>
                <a:latin typeface="Arial" charset="0"/>
              </a:defRPr>
            </a:lvl4pPr>
            <a:lvl5pPr marL="1543050" indent="-171450" defTabSz="685800" eaLnBrk="0" hangingPunct="0">
              <a:lnSpc>
                <a:spcPts val="1725"/>
              </a:lnSpc>
              <a:spcBef>
                <a:spcPts val="375"/>
              </a:spcBef>
              <a:buFont typeface="Arial" charset="0"/>
              <a:buChar char="•"/>
              <a:defRPr sz="1600">
                <a:solidFill>
                  <a:schemeClr val="tx1"/>
                </a:solidFill>
                <a:latin typeface="Dassault Aviation Sans" pitchFamily="2" charset="0"/>
              </a:defRPr>
            </a:lvl5pPr>
            <a:lvl6pPr marL="20002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4574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29146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3718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algn="ctr" defTabSz="685800" eaLnBrk="1" fontAlgn="auto" latinLnBrk="0" hangingPunct="1">
              <a:lnSpc>
                <a:spcPct val="100000"/>
              </a:lnSpc>
              <a:spcBef>
                <a:spcPct val="0"/>
              </a:spcBef>
              <a:spcAft>
                <a:spcPct val="0"/>
              </a:spcAft>
              <a:buClr>
                <a:srgbClr val="324B6B"/>
              </a:buClr>
              <a:buSzTx/>
              <a:buFont typeface="Wingdings" pitchFamily="2" charset="2"/>
              <a:buNone/>
              <a:tabLst/>
              <a:defRPr/>
            </a:pPr>
            <a:r>
              <a:rPr kumimoji="0" lang="fr-FR" altLang="fr-FR" sz="800" b="0" i="0" u="none" strike="noStrike" kern="0" cap="none" spc="0" normalizeH="0" baseline="0" noProof="0" dirty="0">
                <a:ln>
                  <a:noFill/>
                </a:ln>
                <a:solidFill>
                  <a:srgbClr val="00B0F0"/>
                </a:solidFill>
                <a:effectLst/>
                <a:uLnTx/>
                <a:uFillTx/>
                <a:latin typeface="Arial" charset="0"/>
              </a:rPr>
              <a:t>aout</a:t>
            </a:r>
          </a:p>
        </p:txBody>
      </p:sp>
      <p:sp>
        <p:nvSpPr>
          <p:cNvPr id="36" name="ZoneTexte 35">
            <a:extLst>
              <a:ext uri="{FF2B5EF4-FFF2-40B4-BE49-F238E27FC236}">
                <a16:creationId xmlns:a16="http://schemas.microsoft.com/office/drawing/2014/main" id="{BB270732-8F4E-4FB3-EDB8-687FC782732B}"/>
              </a:ext>
            </a:extLst>
          </p:cNvPr>
          <p:cNvSpPr txBox="1"/>
          <p:nvPr/>
        </p:nvSpPr>
        <p:spPr>
          <a:xfrm>
            <a:off x="6213204" y="2655742"/>
            <a:ext cx="4074071" cy="307777"/>
          </a:xfrm>
          <a:prstGeom prst="rect">
            <a:avLst/>
          </a:prstGeom>
          <a:noFill/>
        </p:spPr>
        <p:txBody>
          <a:bodyPr wrap="square" rtlCol="0">
            <a:spAutoFit/>
          </a:bodyPr>
          <a:lstStyle/>
          <a:p>
            <a:r>
              <a:rPr lang="fr-FR" sz="1400" dirty="0">
                <a:solidFill>
                  <a:srgbClr val="00B050"/>
                </a:solidFill>
              </a:rPr>
              <a:t>En standby suite retour SERMA</a:t>
            </a:r>
          </a:p>
        </p:txBody>
      </p:sp>
    </p:spTree>
    <p:extLst>
      <p:ext uri="{BB962C8B-B14F-4D97-AF65-F5344CB8AC3E}">
        <p14:creationId xmlns:p14="http://schemas.microsoft.com/office/powerpoint/2010/main" val="499243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a:extLst>
              <a:ext uri="{FF2B5EF4-FFF2-40B4-BE49-F238E27FC236}">
                <a16:creationId xmlns:a16="http://schemas.microsoft.com/office/drawing/2014/main" id="{C198254F-2A4C-E941-791F-CC0DF91DA621}"/>
              </a:ext>
            </a:extLst>
          </p:cNvPr>
          <p:cNvGraphicFramePr/>
          <p:nvPr>
            <p:extLst>
              <p:ext uri="{D42A27DB-BD31-4B8C-83A1-F6EECF244321}">
                <p14:modId xmlns:p14="http://schemas.microsoft.com/office/powerpoint/2010/main" val="1956738682"/>
              </p:ext>
            </p:extLst>
          </p:nvPr>
        </p:nvGraphicFramePr>
        <p:xfrm>
          <a:off x="6129" y="0"/>
          <a:ext cx="11095302"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a:extLst>
              <a:ext uri="{FF2B5EF4-FFF2-40B4-BE49-F238E27FC236}">
                <a16:creationId xmlns:a16="http://schemas.microsoft.com/office/drawing/2014/main" id="{C7371082-8982-AEF9-539F-7A442F9E76D2}"/>
              </a:ext>
            </a:extLst>
          </p:cNvPr>
          <p:cNvSpPr txBox="1"/>
          <p:nvPr/>
        </p:nvSpPr>
        <p:spPr>
          <a:xfrm>
            <a:off x="6204306" y="5418580"/>
            <a:ext cx="1768433" cy="338554"/>
          </a:xfrm>
          <a:prstGeom prst="rect">
            <a:avLst/>
          </a:prstGeom>
          <a:noFill/>
        </p:spPr>
        <p:txBody>
          <a:bodyPr wrap="none" rtlCol="0">
            <a:spAutoFit/>
          </a:bodyPr>
          <a:lstStyle/>
          <a:p>
            <a:r>
              <a:rPr lang="fr-FR" sz="1600" dirty="0">
                <a:solidFill>
                  <a:srgbClr val="00B050"/>
                </a:solidFill>
              </a:rPr>
              <a:t>Option retenue</a:t>
            </a:r>
          </a:p>
        </p:txBody>
      </p:sp>
      <p:sp>
        <p:nvSpPr>
          <p:cNvPr id="8" name="ZoneTexte 7">
            <a:extLst>
              <a:ext uri="{FF2B5EF4-FFF2-40B4-BE49-F238E27FC236}">
                <a16:creationId xmlns:a16="http://schemas.microsoft.com/office/drawing/2014/main" id="{839C9162-9757-3864-700D-DC5E63866E92}"/>
              </a:ext>
            </a:extLst>
          </p:cNvPr>
          <p:cNvSpPr txBox="1"/>
          <p:nvPr/>
        </p:nvSpPr>
        <p:spPr>
          <a:xfrm>
            <a:off x="7220339" y="2390462"/>
            <a:ext cx="2059801" cy="523220"/>
          </a:xfrm>
          <a:prstGeom prst="rect">
            <a:avLst/>
          </a:prstGeom>
          <a:noFill/>
        </p:spPr>
        <p:txBody>
          <a:bodyPr wrap="square" rtlCol="0">
            <a:spAutoFit/>
          </a:bodyPr>
          <a:lstStyle/>
          <a:p>
            <a:r>
              <a:rPr lang="fr-FR" sz="1400" dirty="0"/>
              <a:t>Délai de 3 semaines</a:t>
            </a:r>
          </a:p>
          <a:p>
            <a:r>
              <a:rPr lang="fr-FR" sz="1400" dirty="0"/>
              <a:t>par EPS</a:t>
            </a:r>
          </a:p>
        </p:txBody>
      </p:sp>
      <p:sp>
        <p:nvSpPr>
          <p:cNvPr id="9" name="ZoneTexte 8">
            <a:extLst>
              <a:ext uri="{FF2B5EF4-FFF2-40B4-BE49-F238E27FC236}">
                <a16:creationId xmlns:a16="http://schemas.microsoft.com/office/drawing/2014/main" id="{E791D47D-4E62-2FB1-DB0C-21DCA2CFE232}"/>
              </a:ext>
            </a:extLst>
          </p:cNvPr>
          <p:cNvSpPr txBox="1"/>
          <p:nvPr/>
        </p:nvSpPr>
        <p:spPr>
          <a:xfrm>
            <a:off x="6977582" y="3217430"/>
            <a:ext cx="3900201" cy="523220"/>
          </a:xfrm>
          <a:prstGeom prst="rect">
            <a:avLst/>
          </a:prstGeom>
          <a:noFill/>
        </p:spPr>
        <p:txBody>
          <a:bodyPr wrap="square" rtlCol="0">
            <a:spAutoFit/>
          </a:bodyPr>
          <a:lstStyle/>
          <a:p>
            <a:r>
              <a:rPr lang="fr-FR" sz="1400" dirty="0"/>
              <a:t>Délai  de 7 semaines</a:t>
            </a:r>
          </a:p>
          <a:p>
            <a:r>
              <a:rPr lang="fr-FR" sz="1400" dirty="0"/>
              <a:t>par EPS (ACU) </a:t>
            </a:r>
          </a:p>
        </p:txBody>
      </p:sp>
      <p:sp>
        <p:nvSpPr>
          <p:cNvPr id="10" name="Titre 1">
            <a:extLst>
              <a:ext uri="{FF2B5EF4-FFF2-40B4-BE49-F238E27FC236}">
                <a16:creationId xmlns:a16="http://schemas.microsoft.com/office/drawing/2014/main" id="{2ECDA722-4E9D-51CD-D233-D8EDDDF2D2F6}"/>
              </a:ext>
            </a:extLst>
          </p:cNvPr>
          <p:cNvSpPr>
            <a:spLocks noGrp="1"/>
          </p:cNvSpPr>
          <p:nvPr>
            <p:ph type="title"/>
          </p:nvPr>
        </p:nvSpPr>
        <p:spPr>
          <a:xfrm>
            <a:off x="307450" y="264390"/>
            <a:ext cx="11483975" cy="342900"/>
          </a:xfrm>
        </p:spPr>
        <p:txBody>
          <a:bodyPr/>
          <a:lstStyle/>
          <a:p>
            <a:r>
              <a:rPr lang="fr-FR" dirty="0"/>
              <a:t>Arbre de décisions production</a:t>
            </a:r>
          </a:p>
        </p:txBody>
      </p:sp>
      <p:cxnSp>
        <p:nvCxnSpPr>
          <p:cNvPr id="14" name="Connecteur droit 13">
            <a:extLst>
              <a:ext uri="{FF2B5EF4-FFF2-40B4-BE49-F238E27FC236}">
                <a16:creationId xmlns:a16="http://schemas.microsoft.com/office/drawing/2014/main" id="{F7D0CF7E-76F6-4C20-FF91-CDEC796A1BC1}"/>
              </a:ext>
            </a:extLst>
          </p:cNvPr>
          <p:cNvCxnSpPr/>
          <p:nvPr/>
        </p:nvCxnSpPr>
        <p:spPr>
          <a:xfrm flipV="1">
            <a:off x="1090569" y="1661020"/>
            <a:ext cx="352337" cy="7885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DFF3A405-9E13-EB11-93B9-0010ECB86FF5}"/>
              </a:ext>
            </a:extLst>
          </p:cNvPr>
          <p:cNvCxnSpPr/>
          <p:nvPr/>
        </p:nvCxnSpPr>
        <p:spPr>
          <a:xfrm>
            <a:off x="1442906" y="1661020"/>
            <a:ext cx="12080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BA37EA53-EF63-DF41-D275-70C306E0A660}"/>
              </a:ext>
            </a:extLst>
          </p:cNvPr>
          <p:cNvCxnSpPr/>
          <p:nvPr/>
        </p:nvCxnSpPr>
        <p:spPr>
          <a:xfrm>
            <a:off x="984989" y="3556932"/>
            <a:ext cx="650864" cy="21226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BF5D4300-4A58-C8E4-9F42-7E3F68489619}"/>
              </a:ext>
            </a:extLst>
          </p:cNvPr>
          <p:cNvCxnSpPr/>
          <p:nvPr/>
        </p:nvCxnSpPr>
        <p:spPr>
          <a:xfrm>
            <a:off x="1669409" y="5679562"/>
            <a:ext cx="125834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7CCFEC21-2125-B53A-14ED-0F176F7798FF}"/>
              </a:ext>
            </a:extLst>
          </p:cNvPr>
          <p:cNvCxnSpPr>
            <a:cxnSpLocks/>
          </p:cNvCxnSpPr>
          <p:nvPr/>
        </p:nvCxnSpPr>
        <p:spPr>
          <a:xfrm>
            <a:off x="3733101" y="2197916"/>
            <a:ext cx="922789" cy="1577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F53075BC-2200-F383-7DD8-5F836D571050}"/>
              </a:ext>
            </a:extLst>
          </p:cNvPr>
          <p:cNvCxnSpPr/>
          <p:nvPr/>
        </p:nvCxnSpPr>
        <p:spPr>
          <a:xfrm flipH="1">
            <a:off x="4655890" y="3775046"/>
            <a:ext cx="114090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E609E56B-9AFF-2CA8-A487-3A8C40D88F6B}"/>
              </a:ext>
            </a:extLst>
          </p:cNvPr>
          <p:cNvCxnSpPr>
            <a:cxnSpLocks/>
          </p:cNvCxnSpPr>
          <p:nvPr/>
        </p:nvCxnSpPr>
        <p:spPr>
          <a:xfrm flipV="1">
            <a:off x="3569368" y="642938"/>
            <a:ext cx="725795" cy="5642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AA75EE24-CF09-4F37-A1B1-5D2FF65C5DE0}"/>
              </a:ext>
            </a:extLst>
          </p:cNvPr>
          <p:cNvCxnSpPr/>
          <p:nvPr/>
        </p:nvCxnSpPr>
        <p:spPr>
          <a:xfrm flipH="1">
            <a:off x="4286774" y="642938"/>
            <a:ext cx="14177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36423778-FA82-8C0C-91E9-346D54B3FB76}"/>
              </a:ext>
            </a:extLst>
          </p:cNvPr>
          <p:cNvCxnSpPr/>
          <p:nvPr/>
        </p:nvCxnSpPr>
        <p:spPr>
          <a:xfrm>
            <a:off x="7602243" y="726758"/>
            <a:ext cx="14548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4B5FAD13-548E-392F-1999-AC2991879DB2}"/>
              </a:ext>
            </a:extLst>
          </p:cNvPr>
          <p:cNvCxnSpPr>
            <a:cxnSpLocks/>
          </p:cNvCxnSpPr>
          <p:nvPr/>
        </p:nvCxnSpPr>
        <p:spPr>
          <a:xfrm>
            <a:off x="6859870" y="3695332"/>
            <a:ext cx="22257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788E4B36-64E1-7C24-7247-88CAB5363881}"/>
              </a:ext>
            </a:extLst>
          </p:cNvPr>
          <p:cNvCxnSpPr>
            <a:cxnSpLocks/>
          </p:cNvCxnSpPr>
          <p:nvPr/>
        </p:nvCxnSpPr>
        <p:spPr>
          <a:xfrm flipV="1">
            <a:off x="6653914" y="2667699"/>
            <a:ext cx="652897" cy="829642"/>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45B06609-1E40-34AD-F639-3FF10A13A8B0}"/>
              </a:ext>
            </a:extLst>
          </p:cNvPr>
          <p:cNvCxnSpPr/>
          <p:nvPr/>
        </p:nvCxnSpPr>
        <p:spPr>
          <a:xfrm flipH="1">
            <a:off x="7306811" y="2667699"/>
            <a:ext cx="21007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FBB8379E-3B34-BF25-9070-85946F921CE3}"/>
              </a:ext>
            </a:extLst>
          </p:cNvPr>
          <p:cNvCxnSpPr>
            <a:cxnSpLocks/>
          </p:cNvCxnSpPr>
          <p:nvPr/>
        </p:nvCxnSpPr>
        <p:spPr>
          <a:xfrm>
            <a:off x="6625389" y="3988566"/>
            <a:ext cx="467502" cy="54987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D39A9857-E607-122C-D27D-48A8AFFBECEE}"/>
              </a:ext>
            </a:extLst>
          </p:cNvPr>
          <p:cNvCxnSpPr>
            <a:cxnSpLocks/>
          </p:cNvCxnSpPr>
          <p:nvPr/>
        </p:nvCxnSpPr>
        <p:spPr>
          <a:xfrm>
            <a:off x="7092891" y="4538444"/>
            <a:ext cx="23146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Connecteur droit 91">
            <a:extLst>
              <a:ext uri="{FF2B5EF4-FFF2-40B4-BE49-F238E27FC236}">
                <a16:creationId xmlns:a16="http://schemas.microsoft.com/office/drawing/2014/main" id="{F6A54665-91F7-A4A5-DAE5-510DB85B5CC3}"/>
              </a:ext>
            </a:extLst>
          </p:cNvPr>
          <p:cNvCxnSpPr>
            <a:cxnSpLocks/>
          </p:cNvCxnSpPr>
          <p:nvPr/>
        </p:nvCxnSpPr>
        <p:spPr>
          <a:xfrm>
            <a:off x="11400470" y="6215"/>
            <a:ext cx="0" cy="6514882"/>
          </a:xfrm>
          <a:prstGeom prst="line">
            <a:avLst/>
          </a:prstGeom>
          <a:noFill/>
          <a:ln w="28575" cap="flat" cmpd="sng" algn="ctr">
            <a:solidFill>
              <a:srgbClr val="324B6B"/>
            </a:solidFill>
            <a:prstDash val="solid"/>
            <a:miter lim="800000"/>
          </a:ln>
          <a:effectLst/>
        </p:spPr>
      </p:cxnSp>
      <p:sp>
        <p:nvSpPr>
          <p:cNvPr id="93" name="Ellipse 92">
            <a:extLst>
              <a:ext uri="{FF2B5EF4-FFF2-40B4-BE49-F238E27FC236}">
                <a16:creationId xmlns:a16="http://schemas.microsoft.com/office/drawing/2014/main" id="{B58FED98-E149-0230-7E1D-B66720BE5A4A}"/>
              </a:ext>
            </a:extLst>
          </p:cNvPr>
          <p:cNvSpPr>
            <a:spLocks noChangeAspect="1"/>
          </p:cNvSpPr>
          <p:nvPr/>
        </p:nvSpPr>
        <p:spPr>
          <a:xfrm rot="5400000">
            <a:off x="11346495" y="2793407"/>
            <a:ext cx="107950" cy="107950"/>
          </a:xfrm>
          <a:prstGeom prst="ellipse">
            <a:avLst/>
          </a:prstGeom>
          <a:solidFill>
            <a:srgbClr val="324B6B"/>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94" name="Espace réservé du contenu 7">
            <a:extLst>
              <a:ext uri="{FF2B5EF4-FFF2-40B4-BE49-F238E27FC236}">
                <a16:creationId xmlns:a16="http://schemas.microsoft.com/office/drawing/2014/main" id="{8868AF1C-B1F5-B564-FC75-A1E4F8B94944}"/>
              </a:ext>
            </a:extLst>
          </p:cNvPr>
          <p:cNvSpPr txBox="1">
            <a:spLocks/>
          </p:cNvSpPr>
          <p:nvPr/>
        </p:nvSpPr>
        <p:spPr bwMode="auto">
          <a:xfrm rot="5400000">
            <a:off x="11117895" y="2787057"/>
            <a:ext cx="176213"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eaLnBrk="0" hangingPunct="0">
              <a:spcBef>
                <a:spcPts val="1200"/>
              </a:spcBef>
              <a:spcAft>
                <a:spcPts val="600"/>
              </a:spcAft>
              <a:buFont typeface="Arial" charset="0"/>
              <a:defRPr sz="1400" b="1">
                <a:solidFill>
                  <a:schemeClr val="tx2"/>
                </a:solidFill>
                <a:latin typeface="Arial" charset="0"/>
              </a:defRPr>
            </a:lvl1pPr>
            <a:lvl2pPr marL="742950" indent="-285750" defTabSz="685800" eaLnBrk="0" hangingPunct="0">
              <a:buFont typeface="Arial" charset="0"/>
              <a:defRPr sz="1400">
                <a:solidFill>
                  <a:srgbClr val="464E5D"/>
                </a:solidFill>
                <a:latin typeface="Arial" charset="0"/>
              </a:defRPr>
            </a:lvl2pPr>
            <a:lvl3pPr marL="490538" indent="-177800" defTabSz="685800" eaLnBrk="0" hangingPunct="0">
              <a:lnSpc>
                <a:spcPts val="1825"/>
              </a:lnSpc>
              <a:buSzPct val="80000"/>
              <a:buFont typeface="Wingdings" pitchFamily="2" charset="2"/>
              <a:buChar char="§"/>
              <a:defRPr sz="1400">
                <a:solidFill>
                  <a:schemeClr val="tx2"/>
                </a:solidFill>
                <a:latin typeface="Arial" charset="0"/>
              </a:defRPr>
            </a:lvl3pPr>
            <a:lvl4pPr marL="803275" indent="-134938" defTabSz="685800" eaLnBrk="0" hangingPunct="0">
              <a:lnSpc>
                <a:spcPts val="1725"/>
              </a:lnSpc>
              <a:buSzPct val="80000"/>
              <a:buFont typeface="Wingdings" pitchFamily="2" charset="2"/>
              <a:buChar char="§"/>
              <a:defRPr sz="1300">
                <a:solidFill>
                  <a:srgbClr val="676D79"/>
                </a:solidFill>
                <a:latin typeface="Arial" charset="0"/>
              </a:defRPr>
            </a:lvl4pPr>
            <a:lvl5pPr marL="1543050" indent="-171450" defTabSz="685800" eaLnBrk="0" hangingPunct="0">
              <a:lnSpc>
                <a:spcPts val="1725"/>
              </a:lnSpc>
              <a:spcBef>
                <a:spcPts val="375"/>
              </a:spcBef>
              <a:buFont typeface="Arial" charset="0"/>
              <a:buChar char="•"/>
              <a:defRPr sz="1600">
                <a:solidFill>
                  <a:schemeClr val="tx1"/>
                </a:solidFill>
                <a:latin typeface="Dassault Aviation Sans" pitchFamily="2" charset="0"/>
              </a:defRPr>
            </a:lvl5pPr>
            <a:lvl6pPr marL="20002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4574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29146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3718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algn="ctr" defTabSz="685800" eaLnBrk="1" fontAlgn="auto" latinLnBrk="0" hangingPunct="1">
              <a:lnSpc>
                <a:spcPct val="100000"/>
              </a:lnSpc>
              <a:spcBef>
                <a:spcPct val="0"/>
              </a:spcBef>
              <a:spcAft>
                <a:spcPct val="0"/>
              </a:spcAft>
              <a:buClr>
                <a:srgbClr val="324B6B"/>
              </a:buClr>
              <a:buSzTx/>
              <a:buFont typeface="Wingdings" pitchFamily="2" charset="2"/>
              <a:buNone/>
              <a:tabLst/>
              <a:defRPr/>
            </a:pPr>
            <a:r>
              <a:rPr kumimoji="0" lang="fr-FR" altLang="fr-FR" sz="800" b="0" i="0" u="none" strike="noStrike" kern="0" cap="none" spc="0" normalizeH="0" baseline="0" noProof="0" dirty="0">
                <a:ln>
                  <a:noFill/>
                </a:ln>
                <a:solidFill>
                  <a:srgbClr val="324B6B"/>
                </a:solidFill>
                <a:effectLst/>
                <a:uLnTx/>
                <a:uFillTx/>
                <a:latin typeface="Arial" charset="0"/>
              </a:rPr>
              <a:t>Mar</a:t>
            </a:r>
          </a:p>
        </p:txBody>
      </p:sp>
      <p:sp>
        <p:nvSpPr>
          <p:cNvPr id="95" name="Ellipse 94">
            <a:extLst>
              <a:ext uri="{FF2B5EF4-FFF2-40B4-BE49-F238E27FC236}">
                <a16:creationId xmlns:a16="http://schemas.microsoft.com/office/drawing/2014/main" id="{BB872A0F-46CD-0323-CFA4-DAC5484F6BD7}"/>
              </a:ext>
            </a:extLst>
          </p:cNvPr>
          <p:cNvSpPr>
            <a:spLocks noChangeAspect="1"/>
          </p:cNvSpPr>
          <p:nvPr/>
        </p:nvSpPr>
        <p:spPr>
          <a:xfrm rot="5400000">
            <a:off x="11344907" y="3693718"/>
            <a:ext cx="107950" cy="107950"/>
          </a:xfrm>
          <a:prstGeom prst="ellipse">
            <a:avLst/>
          </a:prstGeom>
          <a:solidFill>
            <a:srgbClr val="324B6B"/>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96" name="Espace réservé du contenu 7">
            <a:extLst>
              <a:ext uri="{FF2B5EF4-FFF2-40B4-BE49-F238E27FC236}">
                <a16:creationId xmlns:a16="http://schemas.microsoft.com/office/drawing/2014/main" id="{84DE8DCF-5759-8A3C-5384-F4DF0651C6E4}"/>
              </a:ext>
            </a:extLst>
          </p:cNvPr>
          <p:cNvSpPr txBox="1">
            <a:spLocks/>
          </p:cNvSpPr>
          <p:nvPr/>
        </p:nvSpPr>
        <p:spPr bwMode="auto">
          <a:xfrm rot="5400000">
            <a:off x="11127469" y="3686931"/>
            <a:ext cx="15388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eaLnBrk="0" hangingPunct="0">
              <a:spcBef>
                <a:spcPts val="1200"/>
              </a:spcBef>
              <a:spcAft>
                <a:spcPts val="600"/>
              </a:spcAft>
              <a:buFont typeface="Arial" charset="0"/>
              <a:defRPr sz="1400" b="1">
                <a:solidFill>
                  <a:schemeClr val="tx2"/>
                </a:solidFill>
                <a:latin typeface="Arial" charset="0"/>
              </a:defRPr>
            </a:lvl1pPr>
            <a:lvl2pPr marL="742950" indent="-285750" defTabSz="685800" eaLnBrk="0" hangingPunct="0">
              <a:buFont typeface="Arial" charset="0"/>
              <a:defRPr sz="1400">
                <a:solidFill>
                  <a:srgbClr val="464E5D"/>
                </a:solidFill>
                <a:latin typeface="Arial" charset="0"/>
              </a:defRPr>
            </a:lvl2pPr>
            <a:lvl3pPr marL="490538" indent="-177800" defTabSz="685800" eaLnBrk="0" hangingPunct="0">
              <a:lnSpc>
                <a:spcPts val="1825"/>
              </a:lnSpc>
              <a:buSzPct val="80000"/>
              <a:buFont typeface="Wingdings" pitchFamily="2" charset="2"/>
              <a:buChar char="§"/>
              <a:defRPr sz="1400">
                <a:solidFill>
                  <a:schemeClr val="tx2"/>
                </a:solidFill>
                <a:latin typeface="Arial" charset="0"/>
              </a:defRPr>
            </a:lvl3pPr>
            <a:lvl4pPr marL="803275" indent="-134938" defTabSz="685800" eaLnBrk="0" hangingPunct="0">
              <a:lnSpc>
                <a:spcPts val="1725"/>
              </a:lnSpc>
              <a:buSzPct val="80000"/>
              <a:buFont typeface="Wingdings" pitchFamily="2" charset="2"/>
              <a:buChar char="§"/>
              <a:defRPr sz="1300">
                <a:solidFill>
                  <a:srgbClr val="676D79"/>
                </a:solidFill>
                <a:latin typeface="Arial" charset="0"/>
              </a:defRPr>
            </a:lvl4pPr>
            <a:lvl5pPr marL="1543050" indent="-171450" defTabSz="685800" eaLnBrk="0" hangingPunct="0">
              <a:lnSpc>
                <a:spcPts val="1725"/>
              </a:lnSpc>
              <a:spcBef>
                <a:spcPts val="375"/>
              </a:spcBef>
              <a:buFont typeface="Arial" charset="0"/>
              <a:buChar char="•"/>
              <a:defRPr sz="1600">
                <a:solidFill>
                  <a:schemeClr val="tx1"/>
                </a:solidFill>
                <a:latin typeface="Dassault Aviation Sans" pitchFamily="2" charset="0"/>
              </a:defRPr>
            </a:lvl5pPr>
            <a:lvl6pPr marL="20002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4574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29146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3718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algn="ctr" defTabSz="685800" eaLnBrk="1" fontAlgn="auto" latinLnBrk="0" hangingPunct="1">
              <a:lnSpc>
                <a:spcPct val="100000"/>
              </a:lnSpc>
              <a:spcBef>
                <a:spcPct val="0"/>
              </a:spcBef>
              <a:spcAft>
                <a:spcPct val="0"/>
              </a:spcAft>
              <a:buClr>
                <a:srgbClr val="324B6B"/>
              </a:buClr>
              <a:buSzTx/>
              <a:buFont typeface="Wingdings" pitchFamily="2" charset="2"/>
              <a:buNone/>
              <a:tabLst/>
              <a:defRPr/>
            </a:pPr>
            <a:r>
              <a:rPr kumimoji="0" lang="fr-FR" altLang="fr-FR" sz="800" b="0" i="0" u="none" strike="noStrike" kern="0" cap="none" spc="0" normalizeH="0" baseline="0" noProof="0" dirty="0" err="1">
                <a:ln>
                  <a:noFill/>
                </a:ln>
                <a:solidFill>
                  <a:srgbClr val="324B6B"/>
                </a:solidFill>
                <a:effectLst/>
                <a:uLnTx/>
                <a:uFillTx/>
                <a:latin typeface="Arial" charset="0"/>
              </a:rPr>
              <a:t>Avr</a:t>
            </a:r>
            <a:endParaRPr kumimoji="0" lang="fr-FR" altLang="fr-FR" sz="800" b="0" i="0" u="none" strike="noStrike" kern="0" cap="none" spc="0" normalizeH="0" baseline="0" noProof="0" dirty="0">
              <a:ln>
                <a:noFill/>
              </a:ln>
              <a:solidFill>
                <a:srgbClr val="324B6B"/>
              </a:solidFill>
              <a:effectLst/>
              <a:uLnTx/>
              <a:uFillTx/>
              <a:latin typeface="Arial" charset="0"/>
            </a:endParaRPr>
          </a:p>
        </p:txBody>
      </p:sp>
      <p:sp>
        <p:nvSpPr>
          <p:cNvPr id="97" name="Ellipse 96">
            <a:extLst>
              <a:ext uri="{FF2B5EF4-FFF2-40B4-BE49-F238E27FC236}">
                <a16:creationId xmlns:a16="http://schemas.microsoft.com/office/drawing/2014/main" id="{8FC1EED8-945F-B106-EF78-E63C9F17A9BF}"/>
              </a:ext>
            </a:extLst>
          </p:cNvPr>
          <p:cNvSpPr>
            <a:spLocks noChangeAspect="1"/>
          </p:cNvSpPr>
          <p:nvPr/>
        </p:nvSpPr>
        <p:spPr>
          <a:xfrm rot="5400000">
            <a:off x="11346495" y="4806168"/>
            <a:ext cx="107950" cy="107950"/>
          </a:xfrm>
          <a:prstGeom prst="ellipse">
            <a:avLst/>
          </a:prstGeom>
          <a:solidFill>
            <a:srgbClr val="324B6B"/>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98" name="Espace réservé du contenu 7">
            <a:extLst>
              <a:ext uri="{FF2B5EF4-FFF2-40B4-BE49-F238E27FC236}">
                <a16:creationId xmlns:a16="http://schemas.microsoft.com/office/drawing/2014/main" id="{8AE4C8E4-FFAE-B87E-4478-AF68838F50D1}"/>
              </a:ext>
            </a:extLst>
          </p:cNvPr>
          <p:cNvSpPr txBox="1">
            <a:spLocks/>
          </p:cNvSpPr>
          <p:nvPr/>
        </p:nvSpPr>
        <p:spPr bwMode="auto">
          <a:xfrm rot="5400000">
            <a:off x="11109164" y="4799025"/>
            <a:ext cx="19367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eaLnBrk="0" hangingPunct="0">
              <a:spcBef>
                <a:spcPts val="1200"/>
              </a:spcBef>
              <a:spcAft>
                <a:spcPts val="600"/>
              </a:spcAft>
              <a:buFont typeface="Arial" charset="0"/>
              <a:defRPr sz="1400" b="1">
                <a:solidFill>
                  <a:schemeClr val="tx2"/>
                </a:solidFill>
                <a:latin typeface="Arial" charset="0"/>
              </a:defRPr>
            </a:lvl1pPr>
            <a:lvl2pPr marL="742950" indent="-285750" defTabSz="685800" eaLnBrk="0" hangingPunct="0">
              <a:buFont typeface="Arial" charset="0"/>
              <a:defRPr sz="1400">
                <a:solidFill>
                  <a:srgbClr val="464E5D"/>
                </a:solidFill>
                <a:latin typeface="Arial" charset="0"/>
              </a:defRPr>
            </a:lvl2pPr>
            <a:lvl3pPr marL="490538" indent="-177800" defTabSz="685800" eaLnBrk="0" hangingPunct="0">
              <a:lnSpc>
                <a:spcPts val="1825"/>
              </a:lnSpc>
              <a:buSzPct val="80000"/>
              <a:buFont typeface="Wingdings" pitchFamily="2" charset="2"/>
              <a:buChar char="§"/>
              <a:defRPr sz="1400">
                <a:solidFill>
                  <a:schemeClr val="tx2"/>
                </a:solidFill>
                <a:latin typeface="Arial" charset="0"/>
              </a:defRPr>
            </a:lvl3pPr>
            <a:lvl4pPr marL="803275" indent="-134938" defTabSz="685800" eaLnBrk="0" hangingPunct="0">
              <a:lnSpc>
                <a:spcPts val="1725"/>
              </a:lnSpc>
              <a:buSzPct val="80000"/>
              <a:buFont typeface="Wingdings" pitchFamily="2" charset="2"/>
              <a:buChar char="§"/>
              <a:defRPr sz="1300">
                <a:solidFill>
                  <a:srgbClr val="676D79"/>
                </a:solidFill>
                <a:latin typeface="Arial" charset="0"/>
              </a:defRPr>
            </a:lvl4pPr>
            <a:lvl5pPr marL="1543050" indent="-171450" defTabSz="685800" eaLnBrk="0" hangingPunct="0">
              <a:lnSpc>
                <a:spcPts val="1725"/>
              </a:lnSpc>
              <a:spcBef>
                <a:spcPts val="375"/>
              </a:spcBef>
              <a:buFont typeface="Arial" charset="0"/>
              <a:buChar char="•"/>
              <a:defRPr sz="1600">
                <a:solidFill>
                  <a:schemeClr val="tx1"/>
                </a:solidFill>
                <a:latin typeface="Dassault Aviation Sans" pitchFamily="2" charset="0"/>
              </a:defRPr>
            </a:lvl5pPr>
            <a:lvl6pPr marL="20002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4574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29146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3718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algn="ctr" defTabSz="685800" eaLnBrk="1" fontAlgn="auto" latinLnBrk="0" hangingPunct="1">
              <a:lnSpc>
                <a:spcPct val="100000"/>
              </a:lnSpc>
              <a:spcBef>
                <a:spcPct val="0"/>
              </a:spcBef>
              <a:spcAft>
                <a:spcPct val="0"/>
              </a:spcAft>
              <a:buClr>
                <a:srgbClr val="324B6B"/>
              </a:buClr>
              <a:buSzTx/>
              <a:buFont typeface="Wingdings" pitchFamily="2" charset="2"/>
              <a:buNone/>
              <a:tabLst/>
              <a:defRPr/>
            </a:pPr>
            <a:r>
              <a:rPr kumimoji="0" lang="fr-FR" altLang="fr-FR" sz="800" b="0" i="0" u="none" strike="noStrike" kern="0" cap="none" spc="0" normalizeH="0" baseline="0" noProof="0" dirty="0">
                <a:ln>
                  <a:noFill/>
                </a:ln>
                <a:solidFill>
                  <a:srgbClr val="324B6B"/>
                </a:solidFill>
                <a:effectLst/>
                <a:uLnTx/>
                <a:uFillTx/>
                <a:latin typeface="Arial" charset="0"/>
              </a:rPr>
              <a:t>May</a:t>
            </a:r>
          </a:p>
        </p:txBody>
      </p:sp>
      <p:sp>
        <p:nvSpPr>
          <p:cNvPr id="115" name="Ellipse 114">
            <a:extLst>
              <a:ext uri="{FF2B5EF4-FFF2-40B4-BE49-F238E27FC236}">
                <a16:creationId xmlns:a16="http://schemas.microsoft.com/office/drawing/2014/main" id="{D93C20CC-9AA0-4F6B-D21B-30D1F15FB874}"/>
              </a:ext>
            </a:extLst>
          </p:cNvPr>
          <p:cNvSpPr>
            <a:spLocks noChangeAspect="1"/>
          </p:cNvSpPr>
          <p:nvPr/>
        </p:nvSpPr>
        <p:spPr>
          <a:xfrm rot="5400000">
            <a:off x="11344907" y="1241354"/>
            <a:ext cx="107950" cy="107950"/>
          </a:xfrm>
          <a:prstGeom prst="ellipse">
            <a:avLst/>
          </a:prstGeom>
          <a:solidFill>
            <a:srgbClr val="324B6B"/>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16" name="Espace réservé du contenu 7">
            <a:extLst>
              <a:ext uri="{FF2B5EF4-FFF2-40B4-BE49-F238E27FC236}">
                <a16:creationId xmlns:a16="http://schemas.microsoft.com/office/drawing/2014/main" id="{5439000F-86DD-B9BD-EB96-38208EB417B2}"/>
              </a:ext>
            </a:extLst>
          </p:cNvPr>
          <p:cNvSpPr txBox="1">
            <a:spLocks/>
          </p:cNvSpPr>
          <p:nvPr/>
        </p:nvSpPr>
        <p:spPr bwMode="auto">
          <a:xfrm rot="5400000">
            <a:off x="11115009" y="1234566"/>
            <a:ext cx="17793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eaLnBrk="0" hangingPunct="0">
              <a:spcBef>
                <a:spcPts val="1200"/>
              </a:spcBef>
              <a:spcAft>
                <a:spcPts val="600"/>
              </a:spcAft>
              <a:buFont typeface="Arial" charset="0"/>
              <a:defRPr sz="1400" b="1">
                <a:solidFill>
                  <a:schemeClr val="tx2"/>
                </a:solidFill>
                <a:latin typeface="Arial" charset="0"/>
              </a:defRPr>
            </a:lvl1pPr>
            <a:lvl2pPr marL="742950" indent="-285750" defTabSz="685800" eaLnBrk="0" hangingPunct="0">
              <a:buFont typeface="Arial" charset="0"/>
              <a:defRPr sz="1400">
                <a:solidFill>
                  <a:srgbClr val="464E5D"/>
                </a:solidFill>
                <a:latin typeface="Arial" charset="0"/>
              </a:defRPr>
            </a:lvl2pPr>
            <a:lvl3pPr marL="490538" indent="-177800" defTabSz="685800" eaLnBrk="0" hangingPunct="0">
              <a:lnSpc>
                <a:spcPts val="1825"/>
              </a:lnSpc>
              <a:buSzPct val="80000"/>
              <a:buFont typeface="Wingdings" pitchFamily="2" charset="2"/>
              <a:buChar char="§"/>
              <a:defRPr sz="1400">
                <a:solidFill>
                  <a:schemeClr val="tx2"/>
                </a:solidFill>
                <a:latin typeface="Arial" charset="0"/>
              </a:defRPr>
            </a:lvl3pPr>
            <a:lvl4pPr marL="803275" indent="-134938" defTabSz="685800" eaLnBrk="0" hangingPunct="0">
              <a:lnSpc>
                <a:spcPts val="1725"/>
              </a:lnSpc>
              <a:buSzPct val="80000"/>
              <a:buFont typeface="Wingdings" pitchFamily="2" charset="2"/>
              <a:buChar char="§"/>
              <a:defRPr sz="1300">
                <a:solidFill>
                  <a:srgbClr val="676D79"/>
                </a:solidFill>
                <a:latin typeface="Arial" charset="0"/>
              </a:defRPr>
            </a:lvl4pPr>
            <a:lvl5pPr marL="1543050" indent="-171450" defTabSz="685800" eaLnBrk="0" hangingPunct="0">
              <a:lnSpc>
                <a:spcPts val="1725"/>
              </a:lnSpc>
              <a:spcBef>
                <a:spcPts val="375"/>
              </a:spcBef>
              <a:buFont typeface="Arial" charset="0"/>
              <a:buChar char="•"/>
              <a:defRPr sz="1600">
                <a:solidFill>
                  <a:schemeClr val="tx1"/>
                </a:solidFill>
                <a:latin typeface="Dassault Aviation Sans" pitchFamily="2" charset="0"/>
              </a:defRPr>
            </a:lvl5pPr>
            <a:lvl6pPr marL="20002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4574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29146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3718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algn="ctr" defTabSz="685800" eaLnBrk="1" fontAlgn="auto" latinLnBrk="0" hangingPunct="1">
              <a:lnSpc>
                <a:spcPct val="100000"/>
              </a:lnSpc>
              <a:spcBef>
                <a:spcPct val="0"/>
              </a:spcBef>
              <a:spcAft>
                <a:spcPct val="0"/>
              </a:spcAft>
              <a:buClr>
                <a:srgbClr val="324B6B"/>
              </a:buClr>
              <a:buSzTx/>
              <a:buFont typeface="Wingdings" pitchFamily="2" charset="2"/>
              <a:buNone/>
              <a:tabLst/>
              <a:defRPr/>
            </a:pPr>
            <a:r>
              <a:rPr kumimoji="0" lang="fr-FR" altLang="fr-FR" sz="800" b="0" i="0" u="none" strike="noStrike" kern="0" cap="none" spc="0" normalizeH="0" baseline="0" noProof="0" dirty="0" err="1">
                <a:ln>
                  <a:noFill/>
                </a:ln>
                <a:solidFill>
                  <a:srgbClr val="324B6B"/>
                </a:solidFill>
                <a:effectLst/>
                <a:uLnTx/>
                <a:uFillTx/>
                <a:latin typeface="Arial" charset="0"/>
              </a:rPr>
              <a:t>Feb</a:t>
            </a:r>
            <a:endParaRPr kumimoji="0" lang="fr-FR" altLang="fr-FR" sz="800" b="0" i="0" u="none" strike="noStrike" kern="0" cap="none" spc="0" normalizeH="0" baseline="0" noProof="0" dirty="0">
              <a:ln>
                <a:noFill/>
              </a:ln>
              <a:solidFill>
                <a:srgbClr val="324B6B"/>
              </a:solidFill>
              <a:effectLst/>
              <a:uLnTx/>
              <a:uFillTx/>
              <a:latin typeface="Arial" charset="0"/>
            </a:endParaRPr>
          </a:p>
        </p:txBody>
      </p:sp>
      <p:sp>
        <p:nvSpPr>
          <p:cNvPr id="117" name="Espace réservé du contenu 7">
            <a:extLst>
              <a:ext uri="{FF2B5EF4-FFF2-40B4-BE49-F238E27FC236}">
                <a16:creationId xmlns:a16="http://schemas.microsoft.com/office/drawing/2014/main" id="{3C4E3E9B-6086-1328-3BDB-6E319FC5BDC0}"/>
              </a:ext>
            </a:extLst>
          </p:cNvPr>
          <p:cNvSpPr txBox="1">
            <a:spLocks/>
          </p:cNvSpPr>
          <p:nvPr/>
        </p:nvSpPr>
        <p:spPr bwMode="auto">
          <a:xfrm rot="5400000">
            <a:off x="11089722" y="14072"/>
            <a:ext cx="16671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eaLnBrk="0" hangingPunct="0">
              <a:spcBef>
                <a:spcPts val="1200"/>
              </a:spcBef>
              <a:spcAft>
                <a:spcPts val="600"/>
              </a:spcAft>
              <a:buFont typeface="Arial" charset="0"/>
              <a:defRPr sz="1400" b="1">
                <a:solidFill>
                  <a:schemeClr val="tx2"/>
                </a:solidFill>
                <a:latin typeface="Arial" charset="0"/>
              </a:defRPr>
            </a:lvl1pPr>
            <a:lvl2pPr marL="742950" indent="-285750" defTabSz="685800" eaLnBrk="0" hangingPunct="0">
              <a:buFont typeface="Arial" charset="0"/>
              <a:defRPr sz="1400">
                <a:solidFill>
                  <a:srgbClr val="464E5D"/>
                </a:solidFill>
                <a:latin typeface="Arial" charset="0"/>
              </a:defRPr>
            </a:lvl2pPr>
            <a:lvl3pPr marL="490538" indent="-177800" defTabSz="685800" eaLnBrk="0" hangingPunct="0">
              <a:lnSpc>
                <a:spcPts val="1825"/>
              </a:lnSpc>
              <a:buSzPct val="80000"/>
              <a:buFont typeface="Wingdings" pitchFamily="2" charset="2"/>
              <a:buChar char="§"/>
              <a:defRPr sz="1400">
                <a:solidFill>
                  <a:schemeClr val="tx2"/>
                </a:solidFill>
                <a:latin typeface="Arial" charset="0"/>
              </a:defRPr>
            </a:lvl3pPr>
            <a:lvl4pPr marL="803275" indent="-134938" defTabSz="685800" eaLnBrk="0" hangingPunct="0">
              <a:lnSpc>
                <a:spcPts val="1725"/>
              </a:lnSpc>
              <a:buSzPct val="80000"/>
              <a:buFont typeface="Wingdings" pitchFamily="2" charset="2"/>
              <a:buChar char="§"/>
              <a:defRPr sz="1300">
                <a:solidFill>
                  <a:srgbClr val="676D79"/>
                </a:solidFill>
                <a:latin typeface="Arial" charset="0"/>
              </a:defRPr>
            </a:lvl4pPr>
            <a:lvl5pPr marL="1543050" indent="-171450" defTabSz="685800" eaLnBrk="0" hangingPunct="0">
              <a:lnSpc>
                <a:spcPts val="1725"/>
              </a:lnSpc>
              <a:spcBef>
                <a:spcPts val="375"/>
              </a:spcBef>
              <a:buFont typeface="Arial" charset="0"/>
              <a:buChar char="•"/>
              <a:defRPr sz="1600">
                <a:solidFill>
                  <a:schemeClr val="tx1"/>
                </a:solidFill>
                <a:latin typeface="Dassault Aviation Sans" pitchFamily="2" charset="0"/>
              </a:defRPr>
            </a:lvl5pPr>
            <a:lvl6pPr marL="20002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4574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29146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3718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algn="ctr" defTabSz="685800" eaLnBrk="1" fontAlgn="auto" latinLnBrk="0" hangingPunct="1">
              <a:lnSpc>
                <a:spcPct val="100000"/>
              </a:lnSpc>
              <a:spcBef>
                <a:spcPct val="0"/>
              </a:spcBef>
              <a:spcAft>
                <a:spcPct val="0"/>
              </a:spcAft>
              <a:buClr>
                <a:srgbClr val="324B6B"/>
              </a:buClr>
              <a:buSzTx/>
              <a:buFont typeface="Wingdings" pitchFamily="2" charset="2"/>
              <a:buNone/>
              <a:tabLst/>
              <a:defRPr/>
            </a:pPr>
            <a:r>
              <a:rPr kumimoji="0" lang="fr-FR" altLang="fr-FR" sz="800" b="0" i="0" u="none" strike="noStrike" kern="0" cap="none" spc="0" normalizeH="0" baseline="0" noProof="0" dirty="0">
                <a:ln>
                  <a:noFill/>
                </a:ln>
                <a:solidFill>
                  <a:srgbClr val="324B6B"/>
                </a:solidFill>
                <a:effectLst/>
                <a:uLnTx/>
                <a:uFillTx/>
                <a:latin typeface="Arial" charset="0"/>
              </a:rPr>
              <a:t>Jan</a:t>
            </a:r>
          </a:p>
        </p:txBody>
      </p:sp>
      <p:sp>
        <p:nvSpPr>
          <p:cNvPr id="118" name="Ellipse 117">
            <a:extLst>
              <a:ext uri="{FF2B5EF4-FFF2-40B4-BE49-F238E27FC236}">
                <a16:creationId xmlns:a16="http://schemas.microsoft.com/office/drawing/2014/main" id="{6CA7A1D8-A140-ABA9-1DFE-0B16C16E2F5A}"/>
              </a:ext>
            </a:extLst>
          </p:cNvPr>
          <p:cNvSpPr/>
          <p:nvPr/>
        </p:nvSpPr>
        <p:spPr>
          <a:xfrm rot="5400000">
            <a:off x="11306807" y="-2092"/>
            <a:ext cx="146050" cy="146050"/>
          </a:xfrm>
          <a:prstGeom prst="ellipse">
            <a:avLst/>
          </a:prstGeom>
          <a:solidFill>
            <a:srgbClr val="65A6E3"/>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20" name="Espace réservé du contenu 7">
            <a:extLst>
              <a:ext uri="{FF2B5EF4-FFF2-40B4-BE49-F238E27FC236}">
                <a16:creationId xmlns:a16="http://schemas.microsoft.com/office/drawing/2014/main" id="{7E1A36A7-E73F-6D61-D172-92853D4C7E36}"/>
              </a:ext>
            </a:extLst>
          </p:cNvPr>
          <p:cNvSpPr txBox="1">
            <a:spLocks/>
          </p:cNvSpPr>
          <p:nvPr/>
        </p:nvSpPr>
        <p:spPr bwMode="auto">
          <a:xfrm rot="5400000">
            <a:off x="11729837" y="8283937"/>
            <a:ext cx="6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eaLnBrk="0" hangingPunct="0">
              <a:spcBef>
                <a:spcPts val="1200"/>
              </a:spcBef>
              <a:spcAft>
                <a:spcPts val="600"/>
              </a:spcAft>
              <a:buFont typeface="Arial" charset="0"/>
              <a:defRPr sz="1400" b="1">
                <a:solidFill>
                  <a:schemeClr val="tx2"/>
                </a:solidFill>
                <a:latin typeface="Arial" charset="0"/>
              </a:defRPr>
            </a:lvl1pPr>
            <a:lvl2pPr marL="742950" indent="-285750" defTabSz="685800" eaLnBrk="0" hangingPunct="0">
              <a:buFont typeface="Arial" charset="0"/>
              <a:defRPr sz="1400">
                <a:solidFill>
                  <a:srgbClr val="464E5D"/>
                </a:solidFill>
                <a:latin typeface="Arial" charset="0"/>
              </a:defRPr>
            </a:lvl2pPr>
            <a:lvl3pPr marL="490538" indent="-177800" defTabSz="685800" eaLnBrk="0" hangingPunct="0">
              <a:lnSpc>
                <a:spcPts val="1825"/>
              </a:lnSpc>
              <a:buSzPct val="80000"/>
              <a:buFont typeface="Wingdings" pitchFamily="2" charset="2"/>
              <a:buChar char="§"/>
              <a:defRPr sz="1400">
                <a:solidFill>
                  <a:schemeClr val="tx2"/>
                </a:solidFill>
                <a:latin typeface="Arial" charset="0"/>
              </a:defRPr>
            </a:lvl3pPr>
            <a:lvl4pPr marL="803275" indent="-134938" defTabSz="685800" eaLnBrk="0" hangingPunct="0">
              <a:lnSpc>
                <a:spcPts val="1725"/>
              </a:lnSpc>
              <a:buSzPct val="80000"/>
              <a:buFont typeface="Wingdings" pitchFamily="2" charset="2"/>
              <a:buChar char="§"/>
              <a:defRPr sz="1300">
                <a:solidFill>
                  <a:srgbClr val="676D79"/>
                </a:solidFill>
                <a:latin typeface="Arial" charset="0"/>
              </a:defRPr>
            </a:lvl4pPr>
            <a:lvl5pPr marL="1543050" indent="-171450" defTabSz="685800" eaLnBrk="0" hangingPunct="0">
              <a:lnSpc>
                <a:spcPts val="1725"/>
              </a:lnSpc>
              <a:spcBef>
                <a:spcPts val="375"/>
              </a:spcBef>
              <a:buFont typeface="Arial" charset="0"/>
              <a:buChar char="•"/>
              <a:defRPr sz="1600">
                <a:solidFill>
                  <a:schemeClr val="tx1"/>
                </a:solidFill>
                <a:latin typeface="Dassault Aviation Sans" pitchFamily="2" charset="0"/>
              </a:defRPr>
            </a:lvl5pPr>
            <a:lvl6pPr marL="20002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4574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29146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3718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algn="ctr" defTabSz="685800" eaLnBrk="1" fontAlgn="auto" latinLnBrk="0" hangingPunct="1">
              <a:lnSpc>
                <a:spcPct val="100000"/>
              </a:lnSpc>
              <a:spcBef>
                <a:spcPct val="0"/>
              </a:spcBef>
              <a:spcAft>
                <a:spcPct val="0"/>
              </a:spcAft>
              <a:buClr>
                <a:srgbClr val="324B6B"/>
              </a:buClr>
              <a:buSzTx/>
              <a:buFont typeface="Wingdings" pitchFamily="2" charset="2"/>
              <a:buNone/>
              <a:tabLst/>
              <a:defRPr/>
            </a:pPr>
            <a:endParaRPr kumimoji="0" lang="fr-FR" altLang="fr-FR" sz="800" b="0" i="0" u="none" strike="noStrike" kern="0" cap="none" spc="0" normalizeH="0" baseline="0" noProof="0" dirty="0">
              <a:ln>
                <a:noFill/>
              </a:ln>
              <a:solidFill>
                <a:srgbClr val="324B6B"/>
              </a:solidFill>
              <a:effectLst/>
              <a:uLnTx/>
              <a:uFillTx/>
              <a:latin typeface="Arial" charset="0"/>
            </a:endParaRPr>
          </a:p>
        </p:txBody>
      </p:sp>
      <p:sp>
        <p:nvSpPr>
          <p:cNvPr id="123" name="ZoneTexte 122">
            <a:extLst>
              <a:ext uri="{FF2B5EF4-FFF2-40B4-BE49-F238E27FC236}">
                <a16:creationId xmlns:a16="http://schemas.microsoft.com/office/drawing/2014/main" id="{E6C3CCA6-BCCB-6EF1-0EB2-1E8C0A5449A0}"/>
              </a:ext>
            </a:extLst>
          </p:cNvPr>
          <p:cNvSpPr txBox="1"/>
          <p:nvPr/>
        </p:nvSpPr>
        <p:spPr>
          <a:xfrm>
            <a:off x="6290211" y="4538444"/>
            <a:ext cx="2997582" cy="523220"/>
          </a:xfrm>
          <a:prstGeom prst="rect">
            <a:avLst/>
          </a:prstGeom>
          <a:noFill/>
        </p:spPr>
        <p:txBody>
          <a:bodyPr wrap="square" rtlCol="0">
            <a:spAutoFit/>
          </a:bodyPr>
          <a:lstStyle/>
          <a:p>
            <a:r>
              <a:rPr lang="fr-FR" sz="1400" dirty="0">
                <a:solidFill>
                  <a:srgbClr val="00B050"/>
                </a:solidFill>
              </a:rPr>
              <a:t>Fabriquer le PCB par un sous-traitant Europe en circuit court</a:t>
            </a:r>
          </a:p>
        </p:txBody>
      </p:sp>
      <p:sp>
        <p:nvSpPr>
          <p:cNvPr id="124" name="Espace réservé du contenu 6">
            <a:extLst>
              <a:ext uri="{FF2B5EF4-FFF2-40B4-BE49-F238E27FC236}">
                <a16:creationId xmlns:a16="http://schemas.microsoft.com/office/drawing/2014/main" id="{4BCC3E5A-55D3-5191-0899-8D6CD953C451}"/>
              </a:ext>
            </a:extLst>
          </p:cNvPr>
          <p:cNvSpPr txBox="1">
            <a:spLocks/>
          </p:cNvSpPr>
          <p:nvPr/>
        </p:nvSpPr>
        <p:spPr>
          <a:xfrm rot="5400000">
            <a:off x="11272322" y="2879725"/>
            <a:ext cx="527383" cy="225426"/>
          </a:xfrm>
          <a:prstGeom prst="rect">
            <a:avLst/>
          </a:prstGeom>
        </p:spPr>
        <p:txBody>
          <a:bodyPr vert="horz" lIns="0" tIns="0" rIns="0" bIns="0" rtlCol="0" anchor="t" anchorCtr="0">
            <a:normAutofit/>
          </a:bodyPr>
          <a:lstStyle>
            <a:lvl1pPr marL="0" indent="0" algn="l" defTabSz="685800" rtl="0" eaLnBrk="1" latinLnBrk="0" hangingPunct="1">
              <a:lnSpc>
                <a:spcPct val="100000"/>
              </a:lnSpc>
              <a:spcBef>
                <a:spcPts val="1200"/>
              </a:spcBef>
              <a:spcAft>
                <a:spcPts val="600"/>
              </a:spcAft>
              <a:buFont typeface="Arial" panose="020B0604020202020204" pitchFamily="34" charset="0"/>
              <a:buNone/>
              <a:defRPr sz="1400" b="1" i="0" kern="1200">
                <a:solidFill>
                  <a:schemeClr val="tx2"/>
                </a:solidFill>
                <a:latin typeface="+mj-lt"/>
                <a:ea typeface="+mn-ea"/>
                <a:cs typeface="+mn-cs"/>
              </a:defRPr>
            </a:lvl1pPr>
            <a:lvl2pPr marL="4763" indent="0" algn="l" defTabSz="685800" rtl="0" eaLnBrk="1" latinLnBrk="0" hangingPunct="1">
              <a:lnSpc>
                <a:spcPct val="100000"/>
              </a:lnSpc>
              <a:spcBef>
                <a:spcPts val="0"/>
              </a:spcBef>
              <a:buFont typeface="Arial" panose="020B0604020202020204" pitchFamily="34" charset="0"/>
              <a:buNone/>
              <a:tabLst/>
              <a:defRPr sz="1400" b="0" i="0" kern="1200">
                <a:solidFill>
                  <a:schemeClr val="accent4"/>
                </a:solidFill>
                <a:latin typeface="+mj-lt"/>
                <a:ea typeface="+mn-ea"/>
                <a:cs typeface="+mn-cs"/>
              </a:defRPr>
            </a:lvl2pPr>
            <a:lvl3pPr marL="490538" indent="-177800" algn="l" defTabSz="685800" rtl="0" eaLnBrk="1" latinLnBrk="0" hangingPunct="1">
              <a:lnSpc>
                <a:spcPts val="1820"/>
              </a:lnSpc>
              <a:spcBef>
                <a:spcPts val="0"/>
              </a:spcBef>
              <a:buSzPct val="80000"/>
              <a:buFont typeface="Wingdings" pitchFamily="2" charset="2"/>
              <a:buChar char="§"/>
              <a:tabLst/>
              <a:defRPr sz="1400" b="0" i="0" kern="1200">
                <a:solidFill>
                  <a:schemeClr val="tx2"/>
                </a:solidFill>
                <a:latin typeface="+mj-lt"/>
                <a:ea typeface="+mn-ea"/>
                <a:cs typeface="+mn-cs"/>
              </a:defRPr>
            </a:lvl3pPr>
            <a:lvl4pPr marL="803275" indent="-134938" algn="l" defTabSz="685800" rtl="0" eaLnBrk="1" latinLnBrk="0" hangingPunct="1">
              <a:lnSpc>
                <a:spcPts val="1720"/>
              </a:lnSpc>
              <a:spcBef>
                <a:spcPts val="0"/>
              </a:spcBef>
              <a:buSzPct val="80000"/>
              <a:buFont typeface="Wingdings" panose="05000000000000000000" pitchFamily="2" charset="2"/>
              <a:buChar char="§"/>
              <a:tabLst/>
              <a:defRPr sz="1300" b="0" i="0" kern="1200">
                <a:solidFill>
                  <a:schemeClr val="accent5"/>
                </a:solidFill>
                <a:latin typeface="+mj-lt"/>
                <a:ea typeface="+mn-ea"/>
                <a:cs typeface="+mn-cs"/>
              </a:defRPr>
            </a:lvl4pPr>
            <a:lvl5pPr marL="1543050" indent="-171450" algn="l" defTabSz="685800" rtl="0" eaLnBrk="1" latinLnBrk="0" hangingPunct="1">
              <a:lnSpc>
                <a:spcPts val="1720"/>
              </a:lnSpc>
              <a:spcBef>
                <a:spcPts val="375"/>
              </a:spcBef>
              <a:buFont typeface="Arial" panose="020B0604020202020204" pitchFamily="34" charset="0"/>
              <a:buChar char="•"/>
              <a:defRPr sz="1600" kern="1200">
                <a:solidFill>
                  <a:schemeClr val="tx1"/>
                </a:solidFill>
                <a:latin typeface="Dassault Aviation Sans"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fr-FR" altLang="fr-FR" sz="1200" b="1" i="0" u="none" strike="noStrike" kern="1200" cap="none" spc="0" normalizeH="0" baseline="0" noProof="0" dirty="0">
                <a:ln>
                  <a:noFill/>
                </a:ln>
                <a:solidFill>
                  <a:srgbClr val="324B6B"/>
                </a:solidFill>
                <a:effectLst/>
                <a:uLnTx/>
                <a:uFillTx/>
                <a:latin typeface="Arial" panose="020B0604020202020204"/>
                <a:ea typeface="+mn-ea"/>
                <a:cs typeface="+mn-cs"/>
              </a:rPr>
              <a:t>2024</a:t>
            </a:r>
          </a:p>
        </p:txBody>
      </p:sp>
      <p:sp>
        <p:nvSpPr>
          <p:cNvPr id="2" name="ZoneTexte 1">
            <a:extLst>
              <a:ext uri="{FF2B5EF4-FFF2-40B4-BE49-F238E27FC236}">
                <a16:creationId xmlns:a16="http://schemas.microsoft.com/office/drawing/2014/main" id="{6A6181DD-601B-83FC-EC64-1102F2584771}"/>
              </a:ext>
            </a:extLst>
          </p:cNvPr>
          <p:cNvSpPr txBox="1"/>
          <p:nvPr/>
        </p:nvSpPr>
        <p:spPr>
          <a:xfrm>
            <a:off x="7262794" y="2095906"/>
            <a:ext cx="1768433" cy="338554"/>
          </a:xfrm>
          <a:prstGeom prst="rect">
            <a:avLst/>
          </a:prstGeom>
          <a:noFill/>
        </p:spPr>
        <p:txBody>
          <a:bodyPr wrap="none" rtlCol="0">
            <a:spAutoFit/>
          </a:bodyPr>
          <a:lstStyle/>
          <a:p>
            <a:r>
              <a:rPr lang="fr-FR" sz="1600" dirty="0">
                <a:solidFill>
                  <a:srgbClr val="00B050"/>
                </a:solidFill>
              </a:rPr>
              <a:t>Option retenue</a:t>
            </a:r>
          </a:p>
        </p:txBody>
      </p:sp>
      <p:sp>
        <p:nvSpPr>
          <p:cNvPr id="3" name="ZoneTexte 2">
            <a:extLst>
              <a:ext uri="{FF2B5EF4-FFF2-40B4-BE49-F238E27FC236}">
                <a16:creationId xmlns:a16="http://schemas.microsoft.com/office/drawing/2014/main" id="{421ACBB1-925B-D5C5-DD4B-107854A5FAAA}"/>
              </a:ext>
            </a:extLst>
          </p:cNvPr>
          <p:cNvSpPr txBox="1"/>
          <p:nvPr/>
        </p:nvSpPr>
        <p:spPr>
          <a:xfrm>
            <a:off x="7472983" y="914883"/>
            <a:ext cx="1768433" cy="338554"/>
          </a:xfrm>
          <a:prstGeom prst="rect">
            <a:avLst/>
          </a:prstGeom>
          <a:noFill/>
        </p:spPr>
        <p:txBody>
          <a:bodyPr wrap="none" rtlCol="0">
            <a:spAutoFit/>
          </a:bodyPr>
          <a:lstStyle/>
          <a:p>
            <a:r>
              <a:rPr lang="fr-FR" sz="1600" dirty="0">
                <a:solidFill>
                  <a:srgbClr val="00B050"/>
                </a:solidFill>
              </a:rPr>
              <a:t>Option retenue</a:t>
            </a:r>
          </a:p>
        </p:txBody>
      </p:sp>
      <p:cxnSp>
        <p:nvCxnSpPr>
          <p:cNvPr id="4" name="Connecteur droit 3">
            <a:extLst>
              <a:ext uri="{FF2B5EF4-FFF2-40B4-BE49-F238E27FC236}">
                <a16:creationId xmlns:a16="http://schemas.microsoft.com/office/drawing/2014/main" id="{64268D51-573E-8687-0655-3A0AE21F3BFF}"/>
              </a:ext>
            </a:extLst>
          </p:cNvPr>
          <p:cNvCxnSpPr>
            <a:cxnSpLocks/>
          </p:cNvCxnSpPr>
          <p:nvPr/>
        </p:nvCxnSpPr>
        <p:spPr>
          <a:xfrm>
            <a:off x="11913801" y="18540"/>
            <a:ext cx="0" cy="6514882"/>
          </a:xfrm>
          <a:prstGeom prst="line">
            <a:avLst/>
          </a:prstGeom>
          <a:noFill/>
          <a:ln w="28575" cap="flat" cmpd="sng" algn="ctr">
            <a:solidFill>
              <a:srgbClr val="324B6B"/>
            </a:solidFill>
            <a:prstDash val="solid"/>
            <a:miter lim="800000"/>
          </a:ln>
          <a:effectLst/>
        </p:spPr>
      </p:cxnSp>
      <p:sp>
        <p:nvSpPr>
          <p:cNvPr id="11" name="Ellipse 10">
            <a:extLst>
              <a:ext uri="{FF2B5EF4-FFF2-40B4-BE49-F238E27FC236}">
                <a16:creationId xmlns:a16="http://schemas.microsoft.com/office/drawing/2014/main" id="{7E8EB943-A7BD-331E-AF37-9997D7E69DE0}"/>
              </a:ext>
            </a:extLst>
          </p:cNvPr>
          <p:cNvSpPr>
            <a:spLocks noChangeAspect="1"/>
          </p:cNvSpPr>
          <p:nvPr/>
        </p:nvSpPr>
        <p:spPr>
          <a:xfrm rot="5400000">
            <a:off x="11859826" y="2805732"/>
            <a:ext cx="107950" cy="107950"/>
          </a:xfrm>
          <a:prstGeom prst="ellipse">
            <a:avLst/>
          </a:prstGeom>
          <a:solidFill>
            <a:srgbClr val="00B0F0"/>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B0F0"/>
              </a:solidFill>
              <a:effectLst/>
              <a:uLnTx/>
              <a:uFillTx/>
              <a:latin typeface="Arial" panose="020B0604020202020204"/>
              <a:ea typeface="+mn-ea"/>
              <a:cs typeface="+mn-cs"/>
            </a:endParaRPr>
          </a:p>
        </p:txBody>
      </p:sp>
      <p:sp>
        <p:nvSpPr>
          <p:cNvPr id="12" name="Espace réservé du contenu 7">
            <a:extLst>
              <a:ext uri="{FF2B5EF4-FFF2-40B4-BE49-F238E27FC236}">
                <a16:creationId xmlns:a16="http://schemas.microsoft.com/office/drawing/2014/main" id="{61CF30C0-E01C-DF2F-5E68-4B73FEA07C61}"/>
              </a:ext>
            </a:extLst>
          </p:cNvPr>
          <p:cNvSpPr txBox="1">
            <a:spLocks/>
          </p:cNvSpPr>
          <p:nvPr/>
        </p:nvSpPr>
        <p:spPr bwMode="auto">
          <a:xfrm rot="5400000">
            <a:off x="11642388" y="2798945"/>
            <a:ext cx="15388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eaLnBrk="0" hangingPunct="0">
              <a:spcBef>
                <a:spcPts val="1200"/>
              </a:spcBef>
              <a:spcAft>
                <a:spcPts val="600"/>
              </a:spcAft>
              <a:buFont typeface="Arial" charset="0"/>
              <a:defRPr sz="1400" b="1">
                <a:solidFill>
                  <a:schemeClr val="tx2"/>
                </a:solidFill>
                <a:latin typeface="Arial" charset="0"/>
              </a:defRPr>
            </a:lvl1pPr>
            <a:lvl2pPr marL="742950" indent="-285750" defTabSz="685800" eaLnBrk="0" hangingPunct="0">
              <a:buFont typeface="Arial" charset="0"/>
              <a:defRPr sz="1400">
                <a:solidFill>
                  <a:srgbClr val="464E5D"/>
                </a:solidFill>
                <a:latin typeface="Arial" charset="0"/>
              </a:defRPr>
            </a:lvl2pPr>
            <a:lvl3pPr marL="490538" indent="-177800" defTabSz="685800" eaLnBrk="0" hangingPunct="0">
              <a:lnSpc>
                <a:spcPts val="1825"/>
              </a:lnSpc>
              <a:buSzPct val="80000"/>
              <a:buFont typeface="Wingdings" pitchFamily="2" charset="2"/>
              <a:buChar char="§"/>
              <a:defRPr sz="1400">
                <a:solidFill>
                  <a:schemeClr val="tx2"/>
                </a:solidFill>
                <a:latin typeface="Arial" charset="0"/>
              </a:defRPr>
            </a:lvl3pPr>
            <a:lvl4pPr marL="803275" indent="-134938" defTabSz="685800" eaLnBrk="0" hangingPunct="0">
              <a:lnSpc>
                <a:spcPts val="1725"/>
              </a:lnSpc>
              <a:buSzPct val="80000"/>
              <a:buFont typeface="Wingdings" pitchFamily="2" charset="2"/>
              <a:buChar char="§"/>
              <a:defRPr sz="1300">
                <a:solidFill>
                  <a:srgbClr val="676D79"/>
                </a:solidFill>
                <a:latin typeface="Arial" charset="0"/>
              </a:defRPr>
            </a:lvl4pPr>
            <a:lvl5pPr marL="1543050" indent="-171450" defTabSz="685800" eaLnBrk="0" hangingPunct="0">
              <a:lnSpc>
                <a:spcPts val="1725"/>
              </a:lnSpc>
              <a:spcBef>
                <a:spcPts val="375"/>
              </a:spcBef>
              <a:buFont typeface="Arial" charset="0"/>
              <a:buChar char="•"/>
              <a:defRPr sz="1600">
                <a:solidFill>
                  <a:schemeClr val="tx1"/>
                </a:solidFill>
                <a:latin typeface="Dassault Aviation Sans" pitchFamily="2" charset="0"/>
              </a:defRPr>
            </a:lvl5pPr>
            <a:lvl6pPr marL="20002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4574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29146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3718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algn="ctr" defTabSz="685800" eaLnBrk="1" fontAlgn="auto" latinLnBrk="0" hangingPunct="1">
              <a:lnSpc>
                <a:spcPct val="100000"/>
              </a:lnSpc>
              <a:spcBef>
                <a:spcPct val="0"/>
              </a:spcBef>
              <a:spcAft>
                <a:spcPct val="0"/>
              </a:spcAft>
              <a:buClr>
                <a:srgbClr val="324B6B"/>
              </a:buClr>
              <a:buSzTx/>
              <a:buFont typeface="Wingdings" pitchFamily="2" charset="2"/>
              <a:buNone/>
              <a:tabLst/>
              <a:defRPr/>
            </a:pPr>
            <a:r>
              <a:rPr lang="fr-FR" altLang="fr-FR" sz="800" b="0" kern="0" dirty="0" err="1">
                <a:solidFill>
                  <a:srgbClr val="00B0F0"/>
                </a:solidFill>
              </a:rPr>
              <a:t>Avr</a:t>
            </a:r>
            <a:endParaRPr kumimoji="0" lang="fr-FR" altLang="fr-FR" sz="800" b="0" i="0" u="none" strike="noStrike" kern="0" cap="none" spc="0" normalizeH="0" baseline="0" noProof="0" dirty="0">
              <a:ln>
                <a:noFill/>
              </a:ln>
              <a:solidFill>
                <a:srgbClr val="00B0F0"/>
              </a:solidFill>
              <a:effectLst/>
              <a:uLnTx/>
              <a:uFillTx/>
              <a:latin typeface="Arial" charset="0"/>
            </a:endParaRPr>
          </a:p>
        </p:txBody>
      </p:sp>
      <p:sp>
        <p:nvSpPr>
          <p:cNvPr id="13" name="Ellipse 12">
            <a:extLst>
              <a:ext uri="{FF2B5EF4-FFF2-40B4-BE49-F238E27FC236}">
                <a16:creationId xmlns:a16="http://schemas.microsoft.com/office/drawing/2014/main" id="{B0E35AE5-DEF5-97D0-57AF-4DEEF728D14B}"/>
              </a:ext>
            </a:extLst>
          </p:cNvPr>
          <p:cNvSpPr>
            <a:spLocks noChangeAspect="1"/>
          </p:cNvSpPr>
          <p:nvPr/>
        </p:nvSpPr>
        <p:spPr>
          <a:xfrm rot="5400000">
            <a:off x="11858238" y="3706043"/>
            <a:ext cx="107950" cy="107950"/>
          </a:xfrm>
          <a:prstGeom prst="ellipse">
            <a:avLst/>
          </a:prstGeom>
          <a:solidFill>
            <a:srgbClr val="00B0F0"/>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B0F0"/>
              </a:solidFill>
              <a:effectLst/>
              <a:uLnTx/>
              <a:uFillTx/>
              <a:latin typeface="Arial" panose="020B0604020202020204"/>
              <a:ea typeface="+mn-ea"/>
              <a:cs typeface="+mn-cs"/>
            </a:endParaRPr>
          </a:p>
        </p:txBody>
      </p:sp>
      <p:sp>
        <p:nvSpPr>
          <p:cNvPr id="15" name="Espace réservé du contenu 7">
            <a:extLst>
              <a:ext uri="{FF2B5EF4-FFF2-40B4-BE49-F238E27FC236}">
                <a16:creationId xmlns:a16="http://schemas.microsoft.com/office/drawing/2014/main" id="{DD8D6006-335C-B4F7-A7B4-2543368FFC50}"/>
              </a:ext>
            </a:extLst>
          </p:cNvPr>
          <p:cNvSpPr txBox="1">
            <a:spLocks/>
          </p:cNvSpPr>
          <p:nvPr/>
        </p:nvSpPr>
        <p:spPr bwMode="auto">
          <a:xfrm rot="5400000">
            <a:off x="11640800" y="3699256"/>
            <a:ext cx="15388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eaLnBrk="0" hangingPunct="0">
              <a:spcBef>
                <a:spcPts val="1200"/>
              </a:spcBef>
              <a:spcAft>
                <a:spcPts val="600"/>
              </a:spcAft>
              <a:buFont typeface="Arial" charset="0"/>
              <a:defRPr sz="1400" b="1">
                <a:solidFill>
                  <a:schemeClr val="tx2"/>
                </a:solidFill>
                <a:latin typeface="Arial" charset="0"/>
              </a:defRPr>
            </a:lvl1pPr>
            <a:lvl2pPr marL="742950" indent="-285750" defTabSz="685800" eaLnBrk="0" hangingPunct="0">
              <a:buFont typeface="Arial" charset="0"/>
              <a:defRPr sz="1400">
                <a:solidFill>
                  <a:srgbClr val="464E5D"/>
                </a:solidFill>
                <a:latin typeface="Arial" charset="0"/>
              </a:defRPr>
            </a:lvl2pPr>
            <a:lvl3pPr marL="490538" indent="-177800" defTabSz="685800" eaLnBrk="0" hangingPunct="0">
              <a:lnSpc>
                <a:spcPts val="1825"/>
              </a:lnSpc>
              <a:buSzPct val="80000"/>
              <a:buFont typeface="Wingdings" pitchFamily="2" charset="2"/>
              <a:buChar char="§"/>
              <a:defRPr sz="1400">
                <a:solidFill>
                  <a:schemeClr val="tx2"/>
                </a:solidFill>
                <a:latin typeface="Arial" charset="0"/>
              </a:defRPr>
            </a:lvl3pPr>
            <a:lvl4pPr marL="803275" indent="-134938" defTabSz="685800" eaLnBrk="0" hangingPunct="0">
              <a:lnSpc>
                <a:spcPts val="1725"/>
              </a:lnSpc>
              <a:buSzPct val="80000"/>
              <a:buFont typeface="Wingdings" pitchFamily="2" charset="2"/>
              <a:buChar char="§"/>
              <a:defRPr sz="1300">
                <a:solidFill>
                  <a:srgbClr val="676D79"/>
                </a:solidFill>
                <a:latin typeface="Arial" charset="0"/>
              </a:defRPr>
            </a:lvl4pPr>
            <a:lvl5pPr marL="1543050" indent="-171450" defTabSz="685800" eaLnBrk="0" hangingPunct="0">
              <a:lnSpc>
                <a:spcPts val="1725"/>
              </a:lnSpc>
              <a:spcBef>
                <a:spcPts val="375"/>
              </a:spcBef>
              <a:buFont typeface="Arial" charset="0"/>
              <a:buChar char="•"/>
              <a:defRPr sz="1600">
                <a:solidFill>
                  <a:schemeClr val="tx1"/>
                </a:solidFill>
                <a:latin typeface="Dassault Aviation Sans" pitchFamily="2" charset="0"/>
              </a:defRPr>
            </a:lvl5pPr>
            <a:lvl6pPr marL="20002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4574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29146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3718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algn="ctr" defTabSz="685800" eaLnBrk="1" fontAlgn="auto" latinLnBrk="0" hangingPunct="1">
              <a:lnSpc>
                <a:spcPct val="100000"/>
              </a:lnSpc>
              <a:spcBef>
                <a:spcPct val="0"/>
              </a:spcBef>
              <a:spcAft>
                <a:spcPct val="0"/>
              </a:spcAft>
              <a:buClr>
                <a:srgbClr val="324B6B"/>
              </a:buClr>
              <a:buSzTx/>
              <a:buFont typeface="Wingdings" pitchFamily="2" charset="2"/>
              <a:buNone/>
              <a:tabLst/>
              <a:defRPr/>
            </a:pPr>
            <a:r>
              <a:rPr kumimoji="0" lang="fr-FR" altLang="fr-FR" sz="800" b="0" i="0" u="none" strike="noStrike" kern="0" cap="none" spc="0" normalizeH="0" baseline="0" noProof="0" dirty="0" err="1">
                <a:ln>
                  <a:noFill/>
                </a:ln>
                <a:solidFill>
                  <a:srgbClr val="00B0F0"/>
                </a:solidFill>
                <a:effectLst/>
                <a:uLnTx/>
                <a:uFillTx/>
                <a:latin typeface="Arial" charset="0"/>
              </a:rPr>
              <a:t>Avr</a:t>
            </a:r>
            <a:endParaRPr kumimoji="0" lang="fr-FR" altLang="fr-FR" sz="800" b="0" i="0" u="none" strike="noStrike" kern="0" cap="none" spc="0" normalizeH="0" baseline="0" noProof="0" dirty="0">
              <a:ln>
                <a:noFill/>
              </a:ln>
              <a:solidFill>
                <a:srgbClr val="00B0F0"/>
              </a:solidFill>
              <a:effectLst/>
              <a:uLnTx/>
              <a:uFillTx/>
              <a:latin typeface="Arial" charset="0"/>
            </a:endParaRPr>
          </a:p>
        </p:txBody>
      </p:sp>
      <p:sp>
        <p:nvSpPr>
          <p:cNvPr id="17" name="Ellipse 16">
            <a:extLst>
              <a:ext uri="{FF2B5EF4-FFF2-40B4-BE49-F238E27FC236}">
                <a16:creationId xmlns:a16="http://schemas.microsoft.com/office/drawing/2014/main" id="{2FF0C629-C252-3838-2637-13C17121E2BD}"/>
              </a:ext>
            </a:extLst>
          </p:cNvPr>
          <p:cNvSpPr>
            <a:spLocks noChangeAspect="1"/>
          </p:cNvSpPr>
          <p:nvPr/>
        </p:nvSpPr>
        <p:spPr>
          <a:xfrm rot="5400000">
            <a:off x="11859826" y="4818493"/>
            <a:ext cx="107950" cy="107950"/>
          </a:xfrm>
          <a:prstGeom prst="ellipse">
            <a:avLst/>
          </a:prstGeom>
          <a:solidFill>
            <a:srgbClr val="00B0F0"/>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B0F0"/>
              </a:solidFill>
              <a:effectLst/>
              <a:uLnTx/>
              <a:uFillTx/>
              <a:latin typeface="Arial" panose="020B0604020202020204"/>
              <a:ea typeface="+mn-ea"/>
              <a:cs typeface="+mn-cs"/>
            </a:endParaRPr>
          </a:p>
        </p:txBody>
      </p:sp>
      <p:sp>
        <p:nvSpPr>
          <p:cNvPr id="19" name="Espace réservé du contenu 7">
            <a:extLst>
              <a:ext uri="{FF2B5EF4-FFF2-40B4-BE49-F238E27FC236}">
                <a16:creationId xmlns:a16="http://schemas.microsoft.com/office/drawing/2014/main" id="{C57C065A-0C92-ABE9-F0A5-F6E2F6EA9511}"/>
              </a:ext>
            </a:extLst>
          </p:cNvPr>
          <p:cNvSpPr txBox="1">
            <a:spLocks/>
          </p:cNvSpPr>
          <p:nvPr/>
        </p:nvSpPr>
        <p:spPr bwMode="auto">
          <a:xfrm rot="5400000">
            <a:off x="11622495" y="4811350"/>
            <a:ext cx="19367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eaLnBrk="0" hangingPunct="0">
              <a:spcBef>
                <a:spcPts val="1200"/>
              </a:spcBef>
              <a:spcAft>
                <a:spcPts val="600"/>
              </a:spcAft>
              <a:buFont typeface="Arial" charset="0"/>
              <a:defRPr sz="1400" b="1">
                <a:solidFill>
                  <a:schemeClr val="tx2"/>
                </a:solidFill>
                <a:latin typeface="Arial" charset="0"/>
              </a:defRPr>
            </a:lvl1pPr>
            <a:lvl2pPr marL="742950" indent="-285750" defTabSz="685800" eaLnBrk="0" hangingPunct="0">
              <a:buFont typeface="Arial" charset="0"/>
              <a:defRPr sz="1400">
                <a:solidFill>
                  <a:srgbClr val="464E5D"/>
                </a:solidFill>
                <a:latin typeface="Arial" charset="0"/>
              </a:defRPr>
            </a:lvl2pPr>
            <a:lvl3pPr marL="490538" indent="-177800" defTabSz="685800" eaLnBrk="0" hangingPunct="0">
              <a:lnSpc>
                <a:spcPts val="1825"/>
              </a:lnSpc>
              <a:buSzPct val="80000"/>
              <a:buFont typeface="Wingdings" pitchFamily="2" charset="2"/>
              <a:buChar char="§"/>
              <a:defRPr sz="1400">
                <a:solidFill>
                  <a:schemeClr val="tx2"/>
                </a:solidFill>
                <a:latin typeface="Arial" charset="0"/>
              </a:defRPr>
            </a:lvl3pPr>
            <a:lvl4pPr marL="803275" indent="-134938" defTabSz="685800" eaLnBrk="0" hangingPunct="0">
              <a:lnSpc>
                <a:spcPts val="1725"/>
              </a:lnSpc>
              <a:buSzPct val="80000"/>
              <a:buFont typeface="Wingdings" pitchFamily="2" charset="2"/>
              <a:buChar char="§"/>
              <a:defRPr sz="1300">
                <a:solidFill>
                  <a:srgbClr val="676D79"/>
                </a:solidFill>
                <a:latin typeface="Arial" charset="0"/>
              </a:defRPr>
            </a:lvl4pPr>
            <a:lvl5pPr marL="1543050" indent="-171450" defTabSz="685800" eaLnBrk="0" hangingPunct="0">
              <a:lnSpc>
                <a:spcPts val="1725"/>
              </a:lnSpc>
              <a:spcBef>
                <a:spcPts val="375"/>
              </a:spcBef>
              <a:buFont typeface="Arial" charset="0"/>
              <a:buChar char="•"/>
              <a:defRPr sz="1600">
                <a:solidFill>
                  <a:schemeClr val="tx1"/>
                </a:solidFill>
                <a:latin typeface="Dassault Aviation Sans" pitchFamily="2" charset="0"/>
              </a:defRPr>
            </a:lvl5pPr>
            <a:lvl6pPr marL="20002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4574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29146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3718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algn="ctr" defTabSz="685800" eaLnBrk="1" fontAlgn="auto" latinLnBrk="0" hangingPunct="1">
              <a:lnSpc>
                <a:spcPct val="100000"/>
              </a:lnSpc>
              <a:spcBef>
                <a:spcPct val="0"/>
              </a:spcBef>
              <a:spcAft>
                <a:spcPct val="0"/>
              </a:spcAft>
              <a:buClr>
                <a:srgbClr val="324B6B"/>
              </a:buClr>
              <a:buSzTx/>
              <a:buFont typeface="Wingdings" pitchFamily="2" charset="2"/>
              <a:buNone/>
              <a:tabLst/>
              <a:defRPr/>
            </a:pPr>
            <a:r>
              <a:rPr kumimoji="0" lang="fr-FR" altLang="fr-FR" sz="800" b="0" i="0" u="none" strike="noStrike" kern="0" cap="none" spc="0" normalizeH="0" baseline="0" noProof="0" dirty="0">
                <a:ln>
                  <a:noFill/>
                </a:ln>
                <a:solidFill>
                  <a:srgbClr val="00B0F0"/>
                </a:solidFill>
                <a:effectLst/>
                <a:uLnTx/>
                <a:uFillTx/>
                <a:latin typeface="Arial" charset="0"/>
              </a:rPr>
              <a:t>May</a:t>
            </a:r>
          </a:p>
        </p:txBody>
      </p:sp>
      <p:sp>
        <p:nvSpPr>
          <p:cNvPr id="21" name="Ellipse 20">
            <a:extLst>
              <a:ext uri="{FF2B5EF4-FFF2-40B4-BE49-F238E27FC236}">
                <a16:creationId xmlns:a16="http://schemas.microsoft.com/office/drawing/2014/main" id="{DA63A3E8-C862-7A72-1D86-BB9AAB06DCE2}"/>
              </a:ext>
            </a:extLst>
          </p:cNvPr>
          <p:cNvSpPr>
            <a:spLocks noChangeAspect="1"/>
          </p:cNvSpPr>
          <p:nvPr/>
        </p:nvSpPr>
        <p:spPr>
          <a:xfrm rot="5400000">
            <a:off x="11858238" y="1253679"/>
            <a:ext cx="107950" cy="107950"/>
          </a:xfrm>
          <a:prstGeom prst="ellipse">
            <a:avLst/>
          </a:prstGeom>
          <a:solidFill>
            <a:srgbClr val="00B0F0"/>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B0F0"/>
              </a:solidFill>
              <a:effectLst/>
              <a:uLnTx/>
              <a:uFillTx/>
              <a:latin typeface="Arial" panose="020B0604020202020204"/>
              <a:ea typeface="+mn-ea"/>
              <a:cs typeface="+mn-cs"/>
            </a:endParaRPr>
          </a:p>
        </p:txBody>
      </p:sp>
      <p:sp>
        <p:nvSpPr>
          <p:cNvPr id="22" name="Espace réservé du contenu 7">
            <a:extLst>
              <a:ext uri="{FF2B5EF4-FFF2-40B4-BE49-F238E27FC236}">
                <a16:creationId xmlns:a16="http://schemas.microsoft.com/office/drawing/2014/main" id="{1FB0C3D9-5EDE-BB0B-C611-96DC6E314616}"/>
              </a:ext>
            </a:extLst>
          </p:cNvPr>
          <p:cNvSpPr txBox="1">
            <a:spLocks/>
          </p:cNvSpPr>
          <p:nvPr/>
        </p:nvSpPr>
        <p:spPr bwMode="auto">
          <a:xfrm rot="5400000">
            <a:off x="11628340" y="1246891"/>
            <a:ext cx="17793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eaLnBrk="0" hangingPunct="0">
              <a:spcBef>
                <a:spcPts val="1200"/>
              </a:spcBef>
              <a:spcAft>
                <a:spcPts val="600"/>
              </a:spcAft>
              <a:buFont typeface="Arial" charset="0"/>
              <a:defRPr sz="1400" b="1">
                <a:solidFill>
                  <a:schemeClr val="tx2"/>
                </a:solidFill>
                <a:latin typeface="Arial" charset="0"/>
              </a:defRPr>
            </a:lvl1pPr>
            <a:lvl2pPr marL="742950" indent="-285750" defTabSz="685800" eaLnBrk="0" hangingPunct="0">
              <a:buFont typeface="Arial" charset="0"/>
              <a:defRPr sz="1400">
                <a:solidFill>
                  <a:srgbClr val="464E5D"/>
                </a:solidFill>
                <a:latin typeface="Arial" charset="0"/>
              </a:defRPr>
            </a:lvl2pPr>
            <a:lvl3pPr marL="490538" indent="-177800" defTabSz="685800" eaLnBrk="0" hangingPunct="0">
              <a:lnSpc>
                <a:spcPts val="1825"/>
              </a:lnSpc>
              <a:buSzPct val="80000"/>
              <a:buFont typeface="Wingdings" pitchFamily="2" charset="2"/>
              <a:buChar char="§"/>
              <a:defRPr sz="1400">
                <a:solidFill>
                  <a:schemeClr val="tx2"/>
                </a:solidFill>
                <a:latin typeface="Arial" charset="0"/>
              </a:defRPr>
            </a:lvl3pPr>
            <a:lvl4pPr marL="803275" indent="-134938" defTabSz="685800" eaLnBrk="0" hangingPunct="0">
              <a:lnSpc>
                <a:spcPts val="1725"/>
              </a:lnSpc>
              <a:buSzPct val="80000"/>
              <a:buFont typeface="Wingdings" pitchFamily="2" charset="2"/>
              <a:buChar char="§"/>
              <a:defRPr sz="1300">
                <a:solidFill>
                  <a:srgbClr val="676D79"/>
                </a:solidFill>
                <a:latin typeface="Arial" charset="0"/>
              </a:defRPr>
            </a:lvl4pPr>
            <a:lvl5pPr marL="1543050" indent="-171450" defTabSz="685800" eaLnBrk="0" hangingPunct="0">
              <a:lnSpc>
                <a:spcPts val="1725"/>
              </a:lnSpc>
              <a:spcBef>
                <a:spcPts val="375"/>
              </a:spcBef>
              <a:buFont typeface="Arial" charset="0"/>
              <a:buChar char="•"/>
              <a:defRPr sz="1600">
                <a:solidFill>
                  <a:schemeClr val="tx1"/>
                </a:solidFill>
                <a:latin typeface="Dassault Aviation Sans" pitchFamily="2" charset="0"/>
              </a:defRPr>
            </a:lvl5pPr>
            <a:lvl6pPr marL="20002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4574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29146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3718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algn="ctr" defTabSz="685800" eaLnBrk="1" fontAlgn="auto" latinLnBrk="0" hangingPunct="1">
              <a:lnSpc>
                <a:spcPct val="100000"/>
              </a:lnSpc>
              <a:spcBef>
                <a:spcPct val="0"/>
              </a:spcBef>
              <a:spcAft>
                <a:spcPct val="0"/>
              </a:spcAft>
              <a:buClr>
                <a:srgbClr val="324B6B"/>
              </a:buClr>
              <a:buSzTx/>
              <a:buFont typeface="Wingdings" pitchFamily="2" charset="2"/>
              <a:buNone/>
              <a:tabLst/>
              <a:defRPr/>
            </a:pPr>
            <a:r>
              <a:rPr kumimoji="0" lang="fr-FR" altLang="fr-FR" sz="800" b="0" i="0" u="none" strike="noStrike" kern="0" cap="none" spc="0" normalizeH="0" baseline="0" noProof="0" dirty="0" err="1">
                <a:ln>
                  <a:noFill/>
                </a:ln>
                <a:solidFill>
                  <a:srgbClr val="00B0F0"/>
                </a:solidFill>
                <a:effectLst/>
                <a:uLnTx/>
                <a:uFillTx/>
                <a:latin typeface="Arial" charset="0"/>
              </a:rPr>
              <a:t>Feb</a:t>
            </a:r>
            <a:endParaRPr kumimoji="0" lang="fr-FR" altLang="fr-FR" sz="800" b="0" i="0" u="none" strike="noStrike" kern="0" cap="none" spc="0" normalizeH="0" baseline="0" noProof="0" dirty="0">
              <a:ln>
                <a:noFill/>
              </a:ln>
              <a:solidFill>
                <a:srgbClr val="00B0F0"/>
              </a:solidFill>
              <a:effectLst/>
              <a:uLnTx/>
              <a:uFillTx/>
              <a:latin typeface="Arial" charset="0"/>
            </a:endParaRPr>
          </a:p>
        </p:txBody>
      </p:sp>
      <p:sp>
        <p:nvSpPr>
          <p:cNvPr id="23" name="Espace réservé du contenu 7">
            <a:extLst>
              <a:ext uri="{FF2B5EF4-FFF2-40B4-BE49-F238E27FC236}">
                <a16:creationId xmlns:a16="http://schemas.microsoft.com/office/drawing/2014/main" id="{C7BD43D6-D64E-8849-F988-9B7272C42809}"/>
              </a:ext>
            </a:extLst>
          </p:cNvPr>
          <p:cNvSpPr txBox="1">
            <a:spLocks/>
          </p:cNvSpPr>
          <p:nvPr/>
        </p:nvSpPr>
        <p:spPr bwMode="auto">
          <a:xfrm rot="5400000">
            <a:off x="11603053" y="26397"/>
            <a:ext cx="16671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eaLnBrk="0" hangingPunct="0">
              <a:spcBef>
                <a:spcPts val="1200"/>
              </a:spcBef>
              <a:spcAft>
                <a:spcPts val="600"/>
              </a:spcAft>
              <a:buFont typeface="Arial" charset="0"/>
              <a:defRPr sz="1400" b="1">
                <a:solidFill>
                  <a:schemeClr val="tx2"/>
                </a:solidFill>
                <a:latin typeface="Arial" charset="0"/>
              </a:defRPr>
            </a:lvl1pPr>
            <a:lvl2pPr marL="742950" indent="-285750" defTabSz="685800" eaLnBrk="0" hangingPunct="0">
              <a:buFont typeface="Arial" charset="0"/>
              <a:defRPr sz="1400">
                <a:solidFill>
                  <a:srgbClr val="464E5D"/>
                </a:solidFill>
                <a:latin typeface="Arial" charset="0"/>
              </a:defRPr>
            </a:lvl2pPr>
            <a:lvl3pPr marL="490538" indent="-177800" defTabSz="685800" eaLnBrk="0" hangingPunct="0">
              <a:lnSpc>
                <a:spcPts val="1825"/>
              </a:lnSpc>
              <a:buSzPct val="80000"/>
              <a:buFont typeface="Wingdings" pitchFamily="2" charset="2"/>
              <a:buChar char="§"/>
              <a:defRPr sz="1400">
                <a:solidFill>
                  <a:schemeClr val="tx2"/>
                </a:solidFill>
                <a:latin typeface="Arial" charset="0"/>
              </a:defRPr>
            </a:lvl3pPr>
            <a:lvl4pPr marL="803275" indent="-134938" defTabSz="685800" eaLnBrk="0" hangingPunct="0">
              <a:lnSpc>
                <a:spcPts val="1725"/>
              </a:lnSpc>
              <a:buSzPct val="80000"/>
              <a:buFont typeface="Wingdings" pitchFamily="2" charset="2"/>
              <a:buChar char="§"/>
              <a:defRPr sz="1300">
                <a:solidFill>
                  <a:srgbClr val="676D79"/>
                </a:solidFill>
                <a:latin typeface="Arial" charset="0"/>
              </a:defRPr>
            </a:lvl4pPr>
            <a:lvl5pPr marL="1543050" indent="-171450" defTabSz="685800" eaLnBrk="0" hangingPunct="0">
              <a:lnSpc>
                <a:spcPts val="1725"/>
              </a:lnSpc>
              <a:spcBef>
                <a:spcPts val="375"/>
              </a:spcBef>
              <a:buFont typeface="Arial" charset="0"/>
              <a:buChar char="•"/>
              <a:defRPr sz="1600">
                <a:solidFill>
                  <a:schemeClr val="tx1"/>
                </a:solidFill>
                <a:latin typeface="Dassault Aviation Sans" pitchFamily="2" charset="0"/>
              </a:defRPr>
            </a:lvl5pPr>
            <a:lvl6pPr marL="20002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4574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29146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3718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algn="ctr" defTabSz="685800" eaLnBrk="1" fontAlgn="auto" latinLnBrk="0" hangingPunct="1">
              <a:lnSpc>
                <a:spcPct val="100000"/>
              </a:lnSpc>
              <a:spcBef>
                <a:spcPct val="0"/>
              </a:spcBef>
              <a:spcAft>
                <a:spcPct val="0"/>
              </a:spcAft>
              <a:buClr>
                <a:srgbClr val="324B6B"/>
              </a:buClr>
              <a:buSzTx/>
              <a:buFont typeface="Wingdings" pitchFamily="2" charset="2"/>
              <a:buNone/>
              <a:tabLst/>
              <a:defRPr/>
            </a:pPr>
            <a:r>
              <a:rPr kumimoji="0" lang="fr-FR" altLang="fr-FR" sz="800" b="0" i="0" u="none" strike="noStrike" kern="0" cap="none" spc="0" normalizeH="0" baseline="0" noProof="0" dirty="0">
                <a:ln>
                  <a:noFill/>
                </a:ln>
                <a:solidFill>
                  <a:srgbClr val="00B0F0"/>
                </a:solidFill>
                <a:effectLst/>
                <a:uLnTx/>
                <a:uFillTx/>
                <a:latin typeface="Arial" charset="0"/>
              </a:rPr>
              <a:t>Jan</a:t>
            </a:r>
          </a:p>
        </p:txBody>
      </p:sp>
      <p:sp>
        <p:nvSpPr>
          <p:cNvPr id="25" name="Ellipse 24">
            <a:extLst>
              <a:ext uri="{FF2B5EF4-FFF2-40B4-BE49-F238E27FC236}">
                <a16:creationId xmlns:a16="http://schemas.microsoft.com/office/drawing/2014/main" id="{E87D9B52-4400-01B9-E05A-1B8F861016E3}"/>
              </a:ext>
            </a:extLst>
          </p:cNvPr>
          <p:cNvSpPr/>
          <p:nvPr/>
        </p:nvSpPr>
        <p:spPr>
          <a:xfrm rot="5400000">
            <a:off x="11820138" y="10233"/>
            <a:ext cx="146050" cy="146050"/>
          </a:xfrm>
          <a:prstGeom prst="ellipse">
            <a:avLst/>
          </a:prstGeom>
          <a:solidFill>
            <a:srgbClr val="65A6E3"/>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B0F0"/>
              </a:solidFill>
              <a:effectLst/>
              <a:uLnTx/>
              <a:uFillTx/>
              <a:latin typeface="Arial" panose="020B0604020202020204"/>
              <a:ea typeface="+mn-ea"/>
              <a:cs typeface="+mn-cs"/>
            </a:endParaRPr>
          </a:p>
        </p:txBody>
      </p:sp>
      <p:sp>
        <p:nvSpPr>
          <p:cNvPr id="26" name="Espace réservé du contenu 6">
            <a:extLst>
              <a:ext uri="{FF2B5EF4-FFF2-40B4-BE49-F238E27FC236}">
                <a16:creationId xmlns:a16="http://schemas.microsoft.com/office/drawing/2014/main" id="{DE5D2D9C-64C4-8EDF-B4F8-EFB7248178FF}"/>
              </a:ext>
            </a:extLst>
          </p:cNvPr>
          <p:cNvSpPr txBox="1">
            <a:spLocks/>
          </p:cNvSpPr>
          <p:nvPr/>
        </p:nvSpPr>
        <p:spPr>
          <a:xfrm rot="5400000">
            <a:off x="11785653" y="2892050"/>
            <a:ext cx="527383" cy="225426"/>
          </a:xfrm>
          <a:prstGeom prst="rect">
            <a:avLst/>
          </a:prstGeom>
        </p:spPr>
        <p:txBody>
          <a:bodyPr vert="horz" lIns="0" tIns="0" rIns="0" bIns="0" rtlCol="0" anchor="t" anchorCtr="0">
            <a:normAutofit/>
          </a:bodyPr>
          <a:lstStyle>
            <a:lvl1pPr marL="0" indent="0" algn="l" defTabSz="685800" rtl="0" eaLnBrk="1" latinLnBrk="0" hangingPunct="1">
              <a:lnSpc>
                <a:spcPct val="100000"/>
              </a:lnSpc>
              <a:spcBef>
                <a:spcPts val="1200"/>
              </a:spcBef>
              <a:spcAft>
                <a:spcPts val="600"/>
              </a:spcAft>
              <a:buFont typeface="Arial" panose="020B0604020202020204" pitchFamily="34" charset="0"/>
              <a:buNone/>
              <a:defRPr sz="1400" b="1" i="0" kern="1200">
                <a:solidFill>
                  <a:schemeClr val="tx2"/>
                </a:solidFill>
                <a:latin typeface="+mj-lt"/>
                <a:ea typeface="+mn-ea"/>
                <a:cs typeface="+mn-cs"/>
              </a:defRPr>
            </a:lvl1pPr>
            <a:lvl2pPr marL="4763" indent="0" algn="l" defTabSz="685800" rtl="0" eaLnBrk="1" latinLnBrk="0" hangingPunct="1">
              <a:lnSpc>
                <a:spcPct val="100000"/>
              </a:lnSpc>
              <a:spcBef>
                <a:spcPts val="0"/>
              </a:spcBef>
              <a:buFont typeface="Arial" panose="020B0604020202020204" pitchFamily="34" charset="0"/>
              <a:buNone/>
              <a:tabLst/>
              <a:defRPr sz="1400" b="0" i="0" kern="1200">
                <a:solidFill>
                  <a:schemeClr val="accent4"/>
                </a:solidFill>
                <a:latin typeface="+mj-lt"/>
                <a:ea typeface="+mn-ea"/>
                <a:cs typeface="+mn-cs"/>
              </a:defRPr>
            </a:lvl2pPr>
            <a:lvl3pPr marL="490538" indent="-177800" algn="l" defTabSz="685800" rtl="0" eaLnBrk="1" latinLnBrk="0" hangingPunct="1">
              <a:lnSpc>
                <a:spcPts val="1820"/>
              </a:lnSpc>
              <a:spcBef>
                <a:spcPts val="0"/>
              </a:spcBef>
              <a:buSzPct val="80000"/>
              <a:buFont typeface="Wingdings" pitchFamily="2" charset="2"/>
              <a:buChar char="§"/>
              <a:tabLst/>
              <a:defRPr sz="1400" b="0" i="0" kern="1200">
                <a:solidFill>
                  <a:schemeClr val="tx2"/>
                </a:solidFill>
                <a:latin typeface="+mj-lt"/>
                <a:ea typeface="+mn-ea"/>
                <a:cs typeface="+mn-cs"/>
              </a:defRPr>
            </a:lvl3pPr>
            <a:lvl4pPr marL="803275" indent="-134938" algn="l" defTabSz="685800" rtl="0" eaLnBrk="1" latinLnBrk="0" hangingPunct="1">
              <a:lnSpc>
                <a:spcPts val="1720"/>
              </a:lnSpc>
              <a:spcBef>
                <a:spcPts val="0"/>
              </a:spcBef>
              <a:buSzPct val="80000"/>
              <a:buFont typeface="Wingdings" panose="05000000000000000000" pitchFamily="2" charset="2"/>
              <a:buChar char="§"/>
              <a:tabLst/>
              <a:defRPr sz="1300" b="0" i="0" kern="1200">
                <a:solidFill>
                  <a:schemeClr val="accent5"/>
                </a:solidFill>
                <a:latin typeface="+mj-lt"/>
                <a:ea typeface="+mn-ea"/>
                <a:cs typeface="+mn-cs"/>
              </a:defRPr>
            </a:lvl4pPr>
            <a:lvl5pPr marL="1543050" indent="-171450" algn="l" defTabSz="685800" rtl="0" eaLnBrk="1" latinLnBrk="0" hangingPunct="1">
              <a:lnSpc>
                <a:spcPts val="1720"/>
              </a:lnSpc>
              <a:spcBef>
                <a:spcPts val="375"/>
              </a:spcBef>
              <a:buFont typeface="Arial" panose="020B0604020202020204" pitchFamily="34" charset="0"/>
              <a:buChar char="•"/>
              <a:defRPr sz="1600" kern="1200">
                <a:solidFill>
                  <a:schemeClr val="tx1"/>
                </a:solidFill>
                <a:latin typeface="Dassault Aviation Sans"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fr-FR" altLang="fr-FR" sz="1200" b="1" i="0" u="none" strike="noStrike" kern="1200" cap="none" spc="0" normalizeH="0" baseline="0" noProof="0" dirty="0">
                <a:ln>
                  <a:noFill/>
                </a:ln>
                <a:solidFill>
                  <a:srgbClr val="00B0F0"/>
                </a:solidFill>
                <a:effectLst/>
                <a:uLnTx/>
                <a:uFillTx/>
                <a:latin typeface="Arial" panose="020B0604020202020204"/>
                <a:ea typeface="+mn-ea"/>
                <a:cs typeface="+mn-cs"/>
              </a:rPr>
              <a:t>2024</a:t>
            </a:r>
          </a:p>
        </p:txBody>
      </p:sp>
      <p:sp>
        <p:nvSpPr>
          <p:cNvPr id="27" name="ZoneTexte 26">
            <a:extLst>
              <a:ext uri="{FF2B5EF4-FFF2-40B4-BE49-F238E27FC236}">
                <a16:creationId xmlns:a16="http://schemas.microsoft.com/office/drawing/2014/main" id="{269B26B6-8A3A-2E82-B1E8-3CFA21779AEB}"/>
              </a:ext>
            </a:extLst>
          </p:cNvPr>
          <p:cNvSpPr txBox="1"/>
          <p:nvPr/>
        </p:nvSpPr>
        <p:spPr>
          <a:xfrm>
            <a:off x="6862328" y="3673697"/>
            <a:ext cx="2284600" cy="338554"/>
          </a:xfrm>
          <a:prstGeom prst="rect">
            <a:avLst/>
          </a:prstGeom>
          <a:noFill/>
        </p:spPr>
        <p:txBody>
          <a:bodyPr wrap="none" rtlCol="0">
            <a:spAutoFit/>
          </a:bodyPr>
          <a:lstStyle/>
          <a:p>
            <a:r>
              <a:rPr lang="fr-FR" sz="1600" dirty="0">
                <a:solidFill>
                  <a:srgbClr val="00B050"/>
                </a:solidFill>
              </a:rPr>
              <a:t>Option  non retenue</a:t>
            </a:r>
          </a:p>
        </p:txBody>
      </p:sp>
      <p:sp>
        <p:nvSpPr>
          <p:cNvPr id="7" name="Ellipse 6">
            <a:extLst>
              <a:ext uri="{FF2B5EF4-FFF2-40B4-BE49-F238E27FC236}">
                <a16:creationId xmlns:a16="http://schemas.microsoft.com/office/drawing/2014/main" id="{1CB3E61C-5D73-FD4F-A78A-2BD6E4C43EDD}"/>
              </a:ext>
            </a:extLst>
          </p:cNvPr>
          <p:cNvSpPr>
            <a:spLocks noChangeAspect="1"/>
          </p:cNvSpPr>
          <p:nvPr/>
        </p:nvSpPr>
        <p:spPr>
          <a:xfrm rot="5400000">
            <a:off x="11859826" y="4421606"/>
            <a:ext cx="107950" cy="107950"/>
          </a:xfrm>
          <a:prstGeom prst="ellipse">
            <a:avLst/>
          </a:prstGeom>
          <a:solidFill>
            <a:srgbClr val="00B0F0"/>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B0F0"/>
              </a:solidFill>
              <a:effectLst/>
              <a:uLnTx/>
              <a:uFillTx/>
              <a:latin typeface="Arial" panose="020B0604020202020204"/>
              <a:ea typeface="+mn-ea"/>
              <a:cs typeface="+mn-cs"/>
            </a:endParaRPr>
          </a:p>
        </p:txBody>
      </p:sp>
      <p:sp>
        <p:nvSpPr>
          <p:cNvPr id="28" name="Espace réservé du contenu 7">
            <a:extLst>
              <a:ext uri="{FF2B5EF4-FFF2-40B4-BE49-F238E27FC236}">
                <a16:creationId xmlns:a16="http://schemas.microsoft.com/office/drawing/2014/main" id="{6DB19536-42FA-C3F5-ACA5-38044513C7F1}"/>
              </a:ext>
            </a:extLst>
          </p:cNvPr>
          <p:cNvSpPr txBox="1">
            <a:spLocks/>
          </p:cNvSpPr>
          <p:nvPr/>
        </p:nvSpPr>
        <p:spPr bwMode="auto">
          <a:xfrm rot="5400000">
            <a:off x="11630365" y="4402796"/>
            <a:ext cx="17793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685800" eaLnBrk="0" hangingPunct="0">
              <a:spcBef>
                <a:spcPts val="1200"/>
              </a:spcBef>
              <a:spcAft>
                <a:spcPts val="600"/>
              </a:spcAft>
              <a:buFont typeface="Arial" charset="0"/>
              <a:defRPr sz="1400" b="1">
                <a:solidFill>
                  <a:schemeClr val="tx2"/>
                </a:solidFill>
                <a:latin typeface="Arial" charset="0"/>
              </a:defRPr>
            </a:lvl1pPr>
            <a:lvl2pPr marL="742950" indent="-285750" defTabSz="685800" eaLnBrk="0" hangingPunct="0">
              <a:buFont typeface="Arial" charset="0"/>
              <a:defRPr sz="1400">
                <a:solidFill>
                  <a:srgbClr val="464E5D"/>
                </a:solidFill>
                <a:latin typeface="Arial" charset="0"/>
              </a:defRPr>
            </a:lvl2pPr>
            <a:lvl3pPr marL="490538" indent="-177800" defTabSz="685800" eaLnBrk="0" hangingPunct="0">
              <a:lnSpc>
                <a:spcPts val="1825"/>
              </a:lnSpc>
              <a:buSzPct val="80000"/>
              <a:buFont typeface="Wingdings" pitchFamily="2" charset="2"/>
              <a:buChar char="§"/>
              <a:defRPr sz="1400">
                <a:solidFill>
                  <a:schemeClr val="tx2"/>
                </a:solidFill>
                <a:latin typeface="Arial" charset="0"/>
              </a:defRPr>
            </a:lvl3pPr>
            <a:lvl4pPr marL="803275" indent="-134938" defTabSz="685800" eaLnBrk="0" hangingPunct="0">
              <a:lnSpc>
                <a:spcPts val="1725"/>
              </a:lnSpc>
              <a:buSzPct val="80000"/>
              <a:buFont typeface="Wingdings" pitchFamily="2" charset="2"/>
              <a:buChar char="§"/>
              <a:defRPr sz="1300">
                <a:solidFill>
                  <a:srgbClr val="676D79"/>
                </a:solidFill>
                <a:latin typeface="Arial" charset="0"/>
              </a:defRPr>
            </a:lvl4pPr>
            <a:lvl5pPr marL="1543050" indent="-171450" defTabSz="685800" eaLnBrk="0" hangingPunct="0">
              <a:lnSpc>
                <a:spcPts val="1725"/>
              </a:lnSpc>
              <a:spcBef>
                <a:spcPts val="375"/>
              </a:spcBef>
              <a:buFont typeface="Arial" charset="0"/>
              <a:buChar char="•"/>
              <a:defRPr sz="1600">
                <a:solidFill>
                  <a:schemeClr val="tx1"/>
                </a:solidFill>
                <a:latin typeface="Dassault Aviation Sans" pitchFamily="2" charset="0"/>
              </a:defRPr>
            </a:lvl5pPr>
            <a:lvl6pPr marL="20002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4574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29146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3718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algn="ctr" defTabSz="685800" eaLnBrk="1" fontAlgn="auto" latinLnBrk="0" hangingPunct="1">
              <a:lnSpc>
                <a:spcPct val="100000"/>
              </a:lnSpc>
              <a:spcBef>
                <a:spcPct val="0"/>
              </a:spcBef>
              <a:spcAft>
                <a:spcPct val="0"/>
              </a:spcAft>
              <a:buClr>
                <a:srgbClr val="324B6B"/>
              </a:buClr>
              <a:buSzTx/>
              <a:buFont typeface="Wingdings" pitchFamily="2" charset="2"/>
              <a:buNone/>
              <a:tabLst/>
              <a:defRPr/>
            </a:pPr>
            <a:r>
              <a:rPr kumimoji="0" lang="fr-FR" altLang="fr-FR" sz="800" b="0" i="0" u="none" strike="noStrike" kern="0" cap="none" spc="0" normalizeH="0" baseline="0" noProof="0" dirty="0" err="1">
                <a:ln>
                  <a:noFill/>
                </a:ln>
                <a:solidFill>
                  <a:srgbClr val="00B0F0"/>
                </a:solidFill>
                <a:effectLst/>
                <a:uLnTx/>
                <a:uFillTx/>
                <a:latin typeface="Arial" charset="0"/>
              </a:rPr>
              <a:t>Fev</a:t>
            </a:r>
            <a:endParaRPr kumimoji="0" lang="fr-FR" altLang="fr-FR" sz="800" b="0" i="0" u="none" strike="noStrike" kern="0" cap="none" spc="0" normalizeH="0" baseline="0" noProof="0" dirty="0">
              <a:ln>
                <a:noFill/>
              </a:ln>
              <a:solidFill>
                <a:srgbClr val="00B0F0"/>
              </a:solidFill>
              <a:effectLst/>
              <a:uLnTx/>
              <a:uFillTx/>
              <a:latin typeface="Arial" charset="0"/>
            </a:endParaRPr>
          </a:p>
        </p:txBody>
      </p:sp>
    </p:spTree>
    <p:extLst>
      <p:ext uri="{BB962C8B-B14F-4D97-AF65-F5344CB8AC3E}">
        <p14:creationId xmlns:p14="http://schemas.microsoft.com/office/powerpoint/2010/main" val="93358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9CFD2A2-26E8-8C27-62ED-2307943D3BA3}"/>
              </a:ext>
            </a:extLst>
          </p:cNvPr>
          <p:cNvSpPr txBox="1">
            <a:spLocks/>
          </p:cNvSpPr>
          <p:nvPr/>
        </p:nvSpPr>
        <p:spPr bwMode="invGray">
          <a:xfrm>
            <a:off x="896497" y="128469"/>
            <a:ext cx="11484000" cy="343237"/>
          </a:xfrm>
          <a:prstGeom prst="rect">
            <a:avLst/>
          </a:prstGeom>
        </p:spPr>
        <p:txBody>
          <a:bodyPr vert="horz" lIns="91440" tIns="0" rIns="91440" bIns="0" rtlCol="0" anchor="t" anchorCtr="0">
            <a:spAutoFit/>
          </a:bodyPr>
          <a:lstStyle>
            <a:lvl1pPr algn="l" defTabSz="914400" rtl="0" eaLnBrk="1" latinLnBrk="0" hangingPunct="1">
              <a:lnSpc>
                <a:spcPct val="100000"/>
              </a:lnSpc>
              <a:spcBef>
                <a:spcPct val="0"/>
              </a:spcBef>
              <a:buNone/>
              <a:defRPr sz="2200" kern="1200">
                <a:solidFill>
                  <a:srgbClr val="000000"/>
                </a:solidFill>
                <a:latin typeface="Montserrat Bold" panose="00000800000000000000" pitchFamily="2" charset="0"/>
                <a:ea typeface="+mj-ea"/>
                <a:cs typeface="+mj-cs"/>
              </a:defRPr>
            </a:lvl1pPr>
          </a:lstStyle>
          <a:p>
            <a:r>
              <a:rPr lang="fr-FR" dirty="0"/>
              <a:t>Suivi du Plan d’actions</a:t>
            </a:r>
            <a:endParaRPr lang="nl-NL" dirty="0"/>
          </a:p>
        </p:txBody>
      </p:sp>
      <p:sp>
        <p:nvSpPr>
          <p:cNvPr id="4" name="Espace réservé du texte 2">
            <a:extLst>
              <a:ext uri="{FF2B5EF4-FFF2-40B4-BE49-F238E27FC236}">
                <a16:creationId xmlns:a16="http://schemas.microsoft.com/office/drawing/2014/main" id="{277A1723-2C38-B1C7-7F0D-DAB7D5BBF026}"/>
              </a:ext>
            </a:extLst>
          </p:cNvPr>
          <p:cNvSpPr txBox="1">
            <a:spLocks/>
          </p:cNvSpPr>
          <p:nvPr/>
        </p:nvSpPr>
        <p:spPr bwMode="invGray">
          <a:xfrm>
            <a:off x="491833" y="4073491"/>
            <a:ext cx="11484000" cy="338554"/>
          </a:xfrm>
          <a:prstGeom prst="rect">
            <a:avLst/>
          </a:prstGeom>
        </p:spPr>
        <p:txBody>
          <a:bodyPr vert="horz" lIns="91440" tIns="45720" rIns="91440" bIns="45720" rtlCol="0">
            <a:spAutoFit/>
          </a:bodyPr>
          <a:lstStyle>
            <a:lvl1pPr marL="0" indent="0" algn="l" defTabSz="914400" rtl="0" eaLnBrk="1" latinLnBrk="0" hangingPunct="1">
              <a:lnSpc>
                <a:spcPct val="100000"/>
              </a:lnSpc>
              <a:spcBef>
                <a:spcPts val="0"/>
              </a:spcBef>
              <a:spcAft>
                <a:spcPts val="400"/>
              </a:spcAft>
              <a:buFont typeface="Arial" panose="020B0604020202020204" pitchFamily="34" charset="0"/>
              <a:buNone/>
              <a:defRPr sz="1600" kern="1200">
                <a:solidFill>
                  <a:srgbClr val="000000"/>
                </a:solidFill>
                <a:latin typeface="Montserrat SemiBold" pitchFamily="2" charset="0"/>
                <a:ea typeface="+mn-ea"/>
                <a:cs typeface="+mn-cs"/>
              </a:defRPr>
            </a:lvl1pPr>
            <a:lvl2pPr marL="432000" indent="-216000" algn="l" defTabSz="914400" rtl="0" eaLnBrk="1" latinLnBrk="0" hangingPunct="1">
              <a:lnSpc>
                <a:spcPct val="100000"/>
              </a:lnSpc>
              <a:spcBef>
                <a:spcPts val="0"/>
              </a:spcBef>
              <a:spcAft>
                <a:spcPts val="400"/>
              </a:spcAft>
              <a:buFont typeface="Arial" panose="020B0604020202020204" pitchFamily="34" charset="0"/>
              <a:buChar char="•"/>
              <a:defRPr sz="1600" kern="1200">
                <a:solidFill>
                  <a:srgbClr val="000000"/>
                </a:solidFill>
                <a:latin typeface="Montserrat" panose="00000500000000000000" pitchFamily="2" charset="0"/>
                <a:ea typeface="+mn-ea"/>
                <a:cs typeface="+mn-cs"/>
              </a:defRPr>
            </a:lvl2pPr>
            <a:lvl3pPr marL="648000" indent="-216000" algn="l" defTabSz="914400" rtl="0" eaLnBrk="1" latinLnBrk="0" hangingPunct="1">
              <a:lnSpc>
                <a:spcPct val="100000"/>
              </a:lnSpc>
              <a:spcBef>
                <a:spcPts val="0"/>
              </a:spcBef>
              <a:spcAft>
                <a:spcPts val="400"/>
              </a:spcAft>
              <a:buFont typeface="Arial" panose="020B0604020202020204" pitchFamily="34" charset="0"/>
              <a:buChar char="•"/>
              <a:defRPr sz="1600" kern="1200">
                <a:solidFill>
                  <a:srgbClr val="000000"/>
                </a:solidFill>
                <a:latin typeface="Montserrat" panose="00000500000000000000" pitchFamily="2" charset="0"/>
                <a:ea typeface="+mn-ea"/>
                <a:cs typeface="+mn-cs"/>
              </a:defRPr>
            </a:lvl3pPr>
            <a:lvl4pPr marL="864000" indent="-216000" algn="l" defTabSz="914400" rtl="0" eaLnBrk="1" latinLnBrk="0" hangingPunct="1">
              <a:lnSpc>
                <a:spcPct val="100000"/>
              </a:lnSpc>
              <a:spcBef>
                <a:spcPts val="0"/>
              </a:spcBef>
              <a:spcAft>
                <a:spcPts val="400"/>
              </a:spcAft>
              <a:buFont typeface="Arial" panose="020B0604020202020204" pitchFamily="34" charset="0"/>
              <a:buChar char="•"/>
              <a:defRPr sz="16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100000"/>
              </a:lnSpc>
              <a:spcBef>
                <a:spcPts val="0"/>
              </a:spcBef>
              <a:spcAft>
                <a:spcPts val="400"/>
              </a:spcAft>
              <a:buFont typeface="Arial" panose="020B0604020202020204" pitchFamily="34" charset="0"/>
              <a:buChar char="•"/>
              <a:defRPr sz="16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Actions </a:t>
            </a:r>
            <a:r>
              <a:rPr lang="fr-FR" dirty="0" err="1"/>
              <a:t>Serma</a:t>
            </a:r>
            <a:r>
              <a:rPr lang="fr-FR" dirty="0"/>
              <a:t> :</a:t>
            </a:r>
          </a:p>
        </p:txBody>
      </p:sp>
      <p:graphicFrame>
        <p:nvGraphicFramePr>
          <p:cNvPr id="6" name="Tableau 5">
            <a:extLst>
              <a:ext uri="{FF2B5EF4-FFF2-40B4-BE49-F238E27FC236}">
                <a16:creationId xmlns:a16="http://schemas.microsoft.com/office/drawing/2014/main" id="{13D8ECF6-996D-3245-8A54-CA10E950D922}"/>
              </a:ext>
            </a:extLst>
          </p:cNvPr>
          <p:cNvGraphicFramePr>
            <a:graphicFrameLocks noGrp="1"/>
          </p:cNvGraphicFramePr>
          <p:nvPr>
            <p:extLst>
              <p:ext uri="{D42A27DB-BD31-4B8C-83A1-F6EECF244321}">
                <p14:modId xmlns:p14="http://schemas.microsoft.com/office/powerpoint/2010/main" val="1609582613"/>
              </p:ext>
            </p:extLst>
          </p:nvPr>
        </p:nvGraphicFramePr>
        <p:xfrm>
          <a:off x="491831" y="692181"/>
          <a:ext cx="11367630" cy="3484880"/>
        </p:xfrm>
        <a:graphic>
          <a:graphicData uri="http://schemas.openxmlformats.org/drawingml/2006/table">
            <a:tbl>
              <a:tblPr firstRow="1" bandRow="1">
                <a:tableStyleId>{5C22544A-7EE6-4342-B048-85BDC9FD1C3A}</a:tableStyleId>
              </a:tblPr>
              <a:tblGrid>
                <a:gridCol w="5683815">
                  <a:extLst>
                    <a:ext uri="{9D8B030D-6E8A-4147-A177-3AD203B41FA5}">
                      <a16:colId xmlns:a16="http://schemas.microsoft.com/office/drawing/2014/main" val="2892591414"/>
                    </a:ext>
                  </a:extLst>
                </a:gridCol>
                <a:gridCol w="5683815">
                  <a:extLst>
                    <a:ext uri="{9D8B030D-6E8A-4147-A177-3AD203B41FA5}">
                      <a16:colId xmlns:a16="http://schemas.microsoft.com/office/drawing/2014/main" val="330113078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Suivi actions</a:t>
                      </a:r>
                    </a:p>
                  </a:txBody>
                  <a:tcPr/>
                </a:tc>
                <a:tc>
                  <a:txBody>
                    <a:bodyPr/>
                    <a:lstStyle/>
                    <a:p>
                      <a:r>
                        <a:rPr lang="fr-FR" sz="1400" dirty="0"/>
                        <a:t>Points marquants (MAJ HEBDO)</a:t>
                      </a:r>
                    </a:p>
                  </a:txBody>
                  <a:tcPr/>
                </a:tc>
                <a:extLst>
                  <a:ext uri="{0D108BD9-81ED-4DB2-BD59-A6C34878D82A}">
                    <a16:rowId xmlns:a16="http://schemas.microsoft.com/office/drawing/2014/main" val="1093417417"/>
                  </a:ext>
                </a:extLst>
              </a:tr>
              <a:tr h="370840">
                <a:tc>
                  <a:txBody>
                    <a:bodyPr/>
                    <a:lstStyle/>
                    <a:p>
                      <a:r>
                        <a:rPr kumimoji="0" lang="fr-FR" sz="1200" b="0" i="0" u="none" strike="noStrike" kern="0" cap="none" spc="0" normalizeH="0" baseline="0" noProof="0" dirty="0">
                          <a:ln>
                            <a:noFill/>
                          </a:ln>
                          <a:solidFill>
                            <a:srgbClr val="65A6E3">
                              <a:lumMod val="50000"/>
                            </a:srgbClr>
                          </a:solidFill>
                          <a:effectLst/>
                          <a:uLnTx/>
                          <a:uFillTx/>
                          <a:latin typeface="Arial" panose="020B0604020202020204"/>
                          <a:ea typeface="+mn-ea"/>
                          <a:cs typeface="+mn-cs"/>
                        </a:rPr>
                        <a:t>Contrôles des PCB :</a:t>
                      </a:r>
                      <a:endParaRPr lang="fr-FR" sz="1200" dirty="0"/>
                    </a:p>
                  </a:txBody>
                  <a:tcPr/>
                </a:tc>
                <a:tc>
                  <a:txBody>
                    <a:bodyPr/>
                    <a:lstStyle/>
                    <a:p>
                      <a:r>
                        <a:rPr lang="fr-FR" sz="1200" dirty="0">
                          <a:solidFill>
                            <a:schemeClr val="accent6"/>
                          </a:solidFill>
                        </a:rPr>
                        <a:t>PCB 0 analysé présence de fissures et </a:t>
                      </a:r>
                      <a:r>
                        <a:rPr lang="fr-FR" sz="1200" dirty="0" err="1">
                          <a:solidFill>
                            <a:schemeClr val="accent6"/>
                          </a:solidFill>
                        </a:rPr>
                        <a:t>void</a:t>
                      </a:r>
                      <a:r>
                        <a:rPr lang="fr-FR" sz="1200" dirty="0">
                          <a:solidFill>
                            <a:schemeClr val="accent6"/>
                          </a:solidFill>
                        </a:rPr>
                        <a:t> </a:t>
                      </a:r>
                    </a:p>
                  </a:txBody>
                  <a:tcPr/>
                </a:tc>
                <a:extLst>
                  <a:ext uri="{0D108BD9-81ED-4DB2-BD59-A6C34878D82A}">
                    <a16:rowId xmlns:a16="http://schemas.microsoft.com/office/drawing/2014/main" val="376393899"/>
                  </a:ext>
                </a:extLst>
              </a:tr>
              <a:tr h="370840">
                <a:tc>
                  <a:txBody>
                    <a:bodyPr/>
                    <a:lstStyle/>
                    <a:p>
                      <a:pPr marL="0" algn="l" defTabSz="914400" rtl="0" eaLnBrk="1" latinLnBrk="0" hangingPunct="1"/>
                      <a:r>
                        <a:rPr kumimoji="0" lang="fr-FR" sz="1200" b="0" i="0" u="none" strike="noStrike" kern="0" cap="none" spc="0" normalizeH="0" baseline="0" dirty="0">
                          <a:ln>
                            <a:noFill/>
                          </a:ln>
                          <a:solidFill>
                            <a:srgbClr val="65A6E3">
                              <a:lumMod val="50000"/>
                            </a:srgbClr>
                          </a:solidFill>
                          <a:effectLst/>
                          <a:uLnTx/>
                          <a:uFillTx/>
                          <a:latin typeface="Arial" panose="020B0604020202020204"/>
                          <a:ea typeface="+mn-ea"/>
                          <a:cs typeface="+mn-cs"/>
                        </a:rPr>
                        <a:t>Lancement PCB chez un autre fabriquant</a:t>
                      </a:r>
                    </a:p>
                  </a:txBody>
                  <a:tcPr/>
                </a:tc>
                <a:tc>
                  <a:txBody>
                    <a:bodyPr/>
                    <a:lstStyle/>
                    <a:p>
                      <a:r>
                        <a:rPr lang="fr-FR" sz="1200" kern="0" dirty="0">
                          <a:solidFill>
                            <a:srgbClr val="002D3C"/>
                          </a:solidFill>
                          <a:latin typeface="Arial" panose="020B0604020202020204"/>
                          <a:ea typeface="+mn-ea"/>
                          <a:cs typeface="+mn-cs"/>
                        </a:rPr>
                        <a:t>Retours SOMACIS:</a:t>
                      </a:r>
                    </a:p>
                    <a:p>
                      <a:r>
                        <a:rPr lang="fr-FR" sz="1200" kern="0" dirty="0">
                          <a:solidFill>
                            <a:srgbClr val="002D3C"/>
                          </a:solidFill>
                          <a:latin typeface="Arial" panose="020B0604020202020204"/>
                          <a:ea typeface="+mn-ea"/>
                          <a:cs typeface="+mn-cs"/>
                        </a:rPr>
                        <a:t>PCB CPU ABCDE reçues le 09/04,</a:t>
                      </a:r>
                    </a:p>
                    <a:p>
                      <a:endParaRPr lang="fr-FR" sz="1200" kern="0" dirty="0">
                        <a:solidFill>
                          <a:srgbClr val="002D3C"/>
                        </a:solidFill>
                        <a:latin typeface="Arial" panose="020B0604020202020204"/>
                        <a:ea typeface="+mn-ea"/>
                        <a:cs typeface="+mn-cs"/>
                      </a:endParaRPr>
                    </a:p>
                    <a:p>
                      <a:r>
                        <a:rPr lang="fr-FR" sz="1200" kern="0" dirty="0">
                          <a:solidFill>
                            <a:srgbClr val="002D3C"/>
                          </a:solidFill>
                          <a:latin typeface="Arial" panose="020B0604020202020204"/>
                          <a:ea typeface="+mn-ea"/>
                          <a:cs typeface="+mn-cs"/>
                        </a:rPr>
                        <a:t>Matière non disponible pour la carte alimentation:</a:t>
                      </a:r>
                    </a:p>
                    <a:p>
                      <a:r>
                        <a:rPr lang="fr-FR" sz="1200" kern="0" dirty="0">
                          <a:solidFill>
                            <a:srgbClr val="002D3C"/>
                          </a:solidFill>
                          <a:latin typeface="Arial" panose="020B0604020202020204"/>
                          <a:ea typeface="+mn-ea"/>
                          <a:cs typeface="+mn-cs"/>
                        </a:rPr>
                        <a:t>Délais: 5 semaines pour l’approvisionnement</a:t>
                      </a:r>
                    </a:p>
                    <a:p>
                      <a:r>
                        <a:rPr lang="fr-FR" sz="1200" kern="0" dirty="0">
                          <a:solidFill>
                            <a:srgbClr val="002D3C"/>
                          </a:solidFill>
                          <a:latin typeface="Arial" panose="020B0604020202020204"/>
                          <a:ea typeface="+mn-ea"/>
                          <a:cs typeface="+mn-cs"/>
                        </a:rPr>
                        <a:t> 6 semaines de fabrications </a:t>
                      </a:r>
                      <a:r>
                        <a:rPr lang="fr-FR" sz="1200" kern="0" dirty="0">
                          <a:solidFill>
                            <a:srgbClr val="002D3C"/>
                          </a:solidFill>
                          <a:latin typeface="Arial" panose="020B0604020202020204"/>
                          <a:ea typeface="+mn-ea"/>
                          <a:cs typeface="+mn-cs"/>
                          <a:sym typeface="Wingdings" panose="05000000000000000000" pitchFamily="2" charset="2"/>
                        </a:rPr>
                        <a:t>RAS</a:t>
                      </a:r>
                      <a:endParaRPr lang="fr-FR" sz="1200" kern="0" dirty="0">
                        <a:solidFill>
                          <a:srgbClr val="002D3C"/>
                        </a:solidFill>
                        <a:latin typeface="Arial" panose="020B0604020202020204"/>
                        <a:ea typeface="+mn-ea"/>
                        <a:cs typeface="+mn-cs"/>
                      </a:endParaRPr>
                    </a:p>
                  </a:txBody>
                  <a:tcPr/>
                </a:tc>
                <a:extLst>
                  <a:ext uri="{0D108BD9-81ED-4DB2-BD59-A6C34878D82A}">
                    <a16:rowId xmlns:a16="http://schemas.microsoft.com/office/drawing/2014/main" val="3925683936"/>
                  </a:ext>
                </a:extLst>
              </a:tr>
              <a:tr h="424033">
                <a:tc>
                  <a:txBody>
                    <a:bodyPr/>
                    <a:lstStyle/>
                    <a:p>
                      <a:pPr marL="0" algn="l" defTabSz="914400" rtl="0" eaLnBrk="1" latinLnBrk="0" hangingPunct="1"/>
                      <a:r>
                        <a:rPr kumimoji="0" lang="fr-FR" sz="1200" b="0" i="0" u="none" strike="noStrike" kern="0" cap="none" spc="0" normalizeH="0" baseline="0" dirty="0">
                          <a:ln>
                            <a:noFill/>
                          </a:ln>
                          <a:solidFill>
                            <a:srgbClr val="65A6E3">
                              <a:lumMod val="50000"/>
                            </a:srgbClr>
                          </a:solidFill>
                          <a:effectLst/>
                          <a:uLnTx/>
                          <a:uFillTx/>
                          <a:latin typeface="Arial" panose="020B0604020202020204"/>
                          <a:ea typeface="+mn-ea"/>
                          <a:cs typeface="+mn-cs"/>
                        </a:rPr>
                        <a:t>PCB SOMACIS</a:t>
                      </a:r>
                    </a:p>
                  </a:txBody>
                  <a:tcPr/>
                </a:tc>
                <a:tc>
                  <a:txBody>
                    <a:bodyPr/>
                    <a:lstStyle/>
                    <a:p>
                      <a:r>
                        <a:rPr lang="fr-FR" sz="1200" kern="0" dirty="0">
                          <a:solidFill>
                            <a:srgbClr val="00B050"/>
                          </a:solidFill>
                          <a:latin typeface="Arial" panose="020B0604020202020204"/>
                          <a:ea typeface="+mn-ea"/>
                          <a:cs typeface="+mn-cs"/>
                          <a:sym typeface="Wingdings" panose="05000000000000000000" pitchFamily="2" charset="2"/>
                        </a:rPr>
                        <a:t>Fabrication SEPROLEC:</a:t>
                      </a:r>
                    </a:p>
                    <a:p>
                      <a:r>
                        <a:rPr lang="fr-FR" sz="1200" kern="0" dirty="0">
                          <a:solidFill>
                            <a:srgbClr val="00B050"/>
                          </a:solidFill>
                          <a:latin typeface="Arial" panose="020B0604020202020204"/>
                          <a:ea typeface="+mn-ea"/>
                          <a:cs typeface="+mn-cs"/>
                          <a:sym typeface="Wingdings" panose="05000000000000000000" pitchFamily="2" charset="2"/>
                        </a:rPr>
                        <a:t>2 Cartes CPUC  OK</a:t>
                      </a:r>
                    </a:p>
                    <a:p>
                      <a:r>
                        <a:rPr lang="fr-FR" sz="1200" kern="0" dirty="0">
                          <a:solidFill>
                            <a:srgbClr val="00B050"/>
                          </a:solidFill>
                          <a:latin typeface="Arial" panose="020B0604020202020204"/>
                          <a:ea typeface="+mn-ea"/>
                          <a:cs typeface="+mn-cs"/>
                          <a:sym typeface="Wingdings" panose="05000000000000000000" pitchFamily="2" charset="2"/>
                        </a:rPr>
                        <a:t>2 Cartes CPU E  OK</a:t>
                      </a:r>
                    </a:p>
                    <a:p>
                      <a:r>
                        <a:rPr lang="fr-FR" sz="1200" kern="0" dirty="0">
                          <a:solidFill>
                            <a:srgbClr val="00B050"/>
                          </a:solidFill>
                          <a:latin typeface="Arial" panose="020B0604020202020204"/>
                          <a:ea typeface="+mn-ea"/>
                          <a:cs typeface="+mn-cs"/>
                          <a:sym typeface="Wingdings" panose="05000000000000000000" pitchFamily="2" charset="2"/>
                        </a:rPr>
                        <a:t> 1 Cartes CPU A et B  OK</a:t>
                      </a:r>
                    </a:p>
                    <a:p>
                      <a:r>
                        <a:rPr lang="fr-FR" sz="1200" kern="0" dirty="0">
                          <a:solidFill>
                            <a:srgbClr val="00B050"/>
                          </a:solidFill>
                          <a:latin typeface="Arial" panose="020B0604020202020204"/>
                          <a:ea typeface="+mn-ea"/>
                          <a:cs typeface="+mn-cs"/>
                          <a:sym typeface="Wingdings" panose="05000000000000000000" pitchFamily="2" charset="2"/>
                        </a:rPr>
                        <a:t>Fabrication EPS:</a:t>
                      </a:r>
                    </a:p>
                    <a:p>
                      <a:r>
                        <a:rPr lang="fr-FR" sz="1200" kern="0" dirty="0">
                          <a:solidFill>
                            <a:srgbClr val="00B050"/>
                          </a:solidFill>
                          <a:latin typeface="Arial" panose="020B0604020202020204"/>
                          <a:ea typeface="+mn-ea"/>
                          <a:cs typeface="+mn-cs"/>
                          <a:sym typeface="Wingdings" panose="05000000000000000000" pitchFamily="2" charset="2"/>
                        </a:rPr>
                        <a:t>Suite reprise SEPROLEC de la première carte CPU C OK</a:t>
                      </a:r>
                    </a:p>
                    <a:p>
                      <a:r>
                        <a:rPr lang="fr-FR" sz="1200" kern="0" dirty="0">
                          <a:solidFill>
                            <a:schemeClr val="accent1"/>
                          </a:solidFill>
                          <a:latin typeface="Arial" panose="020B0604020202020204"/>
                          <a:ea typeface="+mn-ea"/>
                          <a:cs typeface="+mn-cs"/>
                          <a:sym typeface="Wingdings" panose="05000000000000000000" pitchFamily="2" charset="2"/>
                        </a:rPr>
                        <a:t>Cartes expédiées jeudi mais toujours pas reçues action en cours avec le transporteur et le numéro de suivi </a:t>
                      </a:r>
                      <a:endParaRPr lang="fr-FR" sz="1200" kern="0" dirty="0">
                        <a:solidFill>
                          <a:schemeClr val="accent1"/>
                        </a:solidFill>
                        <a:latin typeface="Arial" panose="020B0604020202020204"/>
                        <a:ea typeface="+mn-ea"/>
                        <a:cs typeface="+mn-cs"/>
                      </a:endParaRPr>
                    </a:p>
                  </a:txBody>
                  <a:tcPr/>
                </a:tc>
                <a:extLst>
                  <a:ext uri="{0D108BD9-81ED-4DB2-BD59-A6C34878D82A}">
                    <a16:rowId xmlns:a16="http://schemas.microsoft.com/office/drawing/2014/main" val="4092572357"/>
                  </a:ext>
                </a:extLst>
              </a:tr>
            </a:tbl>
          </a:graphicData>
        </a:graphic>
      </p:graphicFrame>
      <p:graphicFrame>
        <p:nvGraphicFramePr>
          <p:cNvPr id="7" name="Tableau 6">
            <a:extLst>
              <a:ext uri="{FF2B5EF4-FFF2-40B4-BE49-F238E27FC236}">
                <a16:creationId xmlns:a16="http://schemas.microsoft.com/office/drawing/2014/main" id="{1A85D35B-DF1A-9948-6279-F35ADF9733EF}"/>
              </a:ext>
            </a:extLst>
          </p:cNvPr>
          <p:cNvGraphicFramePr>
            <a:graphicFrameLocks noGrp="1"/>
          </p:cNvGraphicFramePr>
          <p:nvPr>
            <p:extLst>
              <p:ext uri="{D42A27DB-BD31-4B8C-83A1-F6EECF244321}">
                <p14:modId xmlns:p14="http://schemas.microsoft.com/office/powerpoint/2010/main" val="2872936952"/>
              </p:ext>
            </p:extLst>
          </p:nvPr>
        </p:nvGraphicFramePr>
        <p:xfrm>
          <a:off x="491831" y="4504659"/>
          <a:ext cx="11367628" cy="762000"/>
        </p:xfrm>
        <a:graphic>
          <a:graphicData uri="http://schemas.openxmlformats.org/drawingml/2006/table">
            <a:tbl>
              <a:tblPr firstRow="1" bandRow="1">
                <a:tableStyleId>{5C22544A-7EE6-4342-B048-85BDC9FD1C3A}</a:tableStyleId>
              </a:tblPr>
              <a:tblGrid>
                <a:gridCol w="5683814">
                  <a:extLst>
                    <a:ext uri="{9D8B030D-6E8A-4147-A177-3AD203B41FA5}">
                      <a16:colId xmlns:a16="http://schemas.microsoft.com/office/drawing/2014/main" val="1436037663"/>
                    </a:ext>
                  </a:extLst>
                </a:gridCol>
                <a:gridCol w="5683814">
                  <a:extLst>
                    <a:ext uri="{9D8B030D-6E8A-4147-A177-3AD203B41FA5}">
                      <a16:colId xmlns:a16="http://schemas.microsoft.com/office/drawing/2014/main" val="1086050404"/>
                    </a:ext>
                  </a:extLst>
                </a:gridCol>
              </a:tblGrid>
              <a:tr h="285023">
                <a:tc>
                  <a:txBody>
                    <a:bodyPr/>
                    <a:lstStyle/>
                    <a:p>
                      <a:r>
                        <a:rPr lang="fr-FR" sz="1400" b="1" kern="1200" dirty="0">
                          <a:solidFill>
                            <a:schemeClr val="lt1"/>
                          </a:solidFill>
                          <a:latin typeface="+mn-lt"/>
                          <a:ea typeface="+mn-ea"/>
                          <a:cs typeface="+mn-cs"/>
                        </a:rPr>
                        <a:t>Suivi actions </a:t>
                      </a:r>
                      <a:r>
                        <a:rPr lang="fr-FR" sz="1400" b="1" kern="1200" dirty="0" err="1">
                          <a:solidFill>
                            <a:schemeClr val="lt1"/>
                          </a:solidFill>
                          <a:latin typeface="+mn-lt"/>
                          <a:ea typeface="+mn-ea"/>
                          <a:cs typeface="+mn-cs"/>
                        </a:rPr>
                        <a:t>Serma</a:t>
                      </a:r>
                      <a:endParaRPr lang="fr-FR" sz="1400" b="1" kern="1200" dirty="0">
                        <a:solidFill>
                          <a:schemeClr val="lt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kern="1200" dirty="0">
                          <a:solidFill>
                            <a:schemeClr val="lt1"/>
                          </a:solidFill>
                          <a:latin typeface="+mn-lt"/>
                          <a:ea typeface="+mn-ea"/>
                          <a:cs typeface="+mn-cs"/>
                        </a:rPr>
                        <a:t>Points marquants(MAJ HEBDO)</a:t>
                      </a:r>
                    </a:p>
                  </a:txBody>
                  <a:tcPr/>
                </a:tc>
                <a:extLst>
                  <a:ext uri="{0D108BD9-81ED-4DB2-BD59-A6C34878D82A}">
                    <a16:rowId xmlns:a16="http://schemas.microsoft.com/office/drawing/2014/main" val="1955378938"/>
                  </a:ext>
                </a:extLst>
              </a:tr>
              <a:tr h="285023">
                <a:tc>
                  <a:txBody>
                    <a:bodyPr/>
                    <a:lstStyle/>
                    <a:p>
                      <a:pPr marL="0" algn="l" defTabSz="914400" rtl="0" eaLnBrk="1" latinLnBrk="0" hangingPunct="1"/>
                      <a:r>
                        <a:rPr kumimoji="0" lang="fr-FR" sz="1200" b="0" i="0" u="none" strike="noStrike" kern="0" cap="none" spc="0" normalizeH="0" baseline="0" dirty="0">
                          <a:ln>
                            <a:noFill/>
                          </a:ln>
                          <a:solidFill>
                            <a:srgbClr val="65A6E3">
                              <a:lumMod val="50000"/>
                            </a:srgbClr>
                          </a:solidFill>
                          <a:effectLst/>
                          <a:uLnTx/>
                          <a:uFillTx/>
                          <a:latin typeface="Arial" panose="020B0604020202020204"/>
                          <a:ea typeface="+mn-ea"/>
                          <a:cs typeface="+mn-cs"/>
                        </a:rPr>
                        <a:t>Réunion d’analyses</a:t>
                      </a:r>
                    </a:p>
                  </a:txBody>
                  <a:tcPr/>
                </a:tc>
                <a:tc>
                  <a:txBody>
                    <a:bodyPr/>
                    <a:lstStyle/>
                    <a:p>
                      <a:r>
                        <a:rPr lang="fr-FR" sz="1200" kern="0" dirty="0">
                          <a:solidFill>
                            <a:srgbClr val="00B050"/>
                          </a:solidFill>
                          <a:latin typeface="Arial" panose="020B0604020202020204"/>
                          <a:ea typeface="+mn-ea"/>
                          <a:cs typeface="+mn-cs"/>
                        </a:rPr>
                        <a:t>Réunion SERMA CSI/SEPROLEC AVANTIX est à organiser sur les conclusions de toutes les coupes</a:t>
                      </a:r>
                      <a:r>
                        <a:rPr lang="fr-FR" sz="1200" kern="0" dirty="0">
                          <a:solidFill>
                            <a:srgbClr val="00B050"/>
                          </a:solidFill>
                          <a:latin typeface="Arial" panose="020B0604020202020204"/>
                          <a:ea typeface="+mn-ea"/>
                          <a:cs typeface="+mn-cs"/>
                          <a:sym typeface="Wingdings" panose="05000000000000000000" pitchFamily="2" charset="2"/>
                        </a:rPr>
                        <a:t> Action AVANTIX de préparer la synthèse pour fin juillet</a:t>
                      </a:r>
                      <a:endParaRPr lang="fr-FR" sz="1200" kern="0" dirty="0">
                        <a:solidFill>
                          <a:srgbClr val="00B050"/>
                        </a:solidFill>
                        <a:latin typeface="Arial" panose="020B0604020202020204"/>
                        <a:ea typeface="+mn-ea"/>
                        <a:cs typeface="+mn-cs"/>
                      </a:endParaRPr>
                    </a:p>
                  </a:txBody>
                  <a:tcPr/>
                </a:tc>
                <a:extLst>
                  <a:ext uri="{0D108BD9-81ED-4DB2-BD59-A6C34878D82A}">
                    <a16:rowId xmlns:a16="http://schemas.microsoft.com/office/drawing/2014/main" val="2430729475"/>
                  </a:ext>
                </a:extLst>
              </a:tr>
            </a:tbl>
          </a:graphicData>
        </a:graphic>
      </p:graphicFrame>
    </p:spTree>
    <p:extLst>
      <p:ext uri="{BB962C8B-B14F-4D97-AF65-F5344CB8AC3E}">
        <p14:creationId xmlns:p14="http://schemas.microsoft.com/office/powerpoint/2010/main" val="1281791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9CFD2A2-26E8-8C27-62ED-2307943D3BA3}"/>
              </a:ext>
            </a:extLst>
          </p:cNvPr>
          <p:cNvSpPr txBox="1">
            <a:spLocks/>
          </p:cNvSpPr>
          <p:nvPr/>
        </p:nvSpPr>
        <p:spPr bwMode="invGray">
          <a:xfrm>
            <a:off x="896497" y="128469"/>
            <a:ext cx="11484000" cy="343237"/>
          </a:xfrm>
          <a:prstGeom prst="rect">
            <a:avLst/>
          </a:prstGeom>
        </p:spPr>
        <p:txBody>
          <a:bodyPr vert="horz" lIns="91440" tIns="0" rIns="91440" bIns="0" rtlCol="0" anchor="t" anchorCtr="0">
            <a:spAutoFit/>
          </a:bodyPr>
          <a:lstStyle>
            <a:lvl1pPr algn="l" defTabSz="914400" rtl="0" eaLnBrk="1" latinLnBrk="0" hangingPunct="1">
              <a:lnSpc>
                <a:spcPct val="100000"/>
              </a:lnSpc>
              <a:spcBef>
                <a:spcPct val="0"/>
              </a:spcBef>
              <a:buNone/>
              <a:defRPr sz="2200" kern="1200">
                <a:solidFill>
                  <a:srgbClr val="000000"/>
                </a:solidFill>
                <a:latin typeface="Montserrat Bold" panose="00000800000000000000" pitchFamily="2" charset="0"/>
                <a:ea typeface="+mj-ea"/>
                <a:cs typeface="+mj-cs"/>
              </a:defRPr>
            </a:lvl1pPr>
          </a:lstStyle>
          <a:p>
            <a:r>
              <a:rPr lang="fr-FR" dirty="0"/>
              <a:t>Suivi du Plan d’actions</a:t>
            </a:r>
            <a:endParaRPr lang="nl-NL" dirty="0"/>
          </a:p>
        </p:txBody>
      </p:sp>
      <p:graphicFrame>
        <p:nvGraphicFramePr>
          <p:cNvPr id="6" name="Tableau 5">
            <a:extLst>
              <a:ext uri="{FF2B5EF4-FFF2-40B4-BE49-F238E27FC236}">
                <a16:creationId xmlns:a16="http://schemas.microsoft.com/office/drawing/2014/main" id="{13D8ECF6-996D-3245-8A54-CA10E950D922}"/>
              </a:ext>
            </a:extLst>
          </p:cNvPr>
          <p:cNvGraphicFramePr>
            <a:graphicFrameLocks noGrp="1"/>
          </p:cNvGraphicFramePr>
          <p:nvPr>
            <p:extLst>
              <p:ext uri="{D42A27DB-BD31-4B8C-83A1-F6EECF244321}">
                <p14:modId xmlns:p14="http://schemas.microsoft.com/office/powerpoint/2010/main" val="2357631144"/>
              </p:ext>
            </p:extLst>
          </p:nvPr>
        </p:nvGraphicFramePr>
        <p:xfrm>
          <a:off x="610929" y="471706"/>
          <a:ext cx="11367630" cy="828040"/>
        </p:xfrm>
        <a:graphic>
          <a:graphicData uri="http://schemas.openxmlformats.org/drawingml/2006/table">
            <a:tbl>
              <a:tblPr firstRow="1" bandRow="1">
                <a:tableStyleId>{5C22544A-7EE6-4342-B048-85BDC9FD1C3A}</a:tableStyleId>
              </a:tblPr>
              <a:tblGrid>
                <a:gridCol w="5683815">
                  <a:extLst>
                    <a:ext uri="{9D8B030D-6E8A-4147-A177-3AD203B41FA5}">
                      <a16:colId xmlns:a16="http://schemas.microsoft.com/office/drawing/2014/main" val="2892591414"/>
                    </a:ext>
                  </a:extLst>
                </a:gridCol>
                <a:gridCol w="5683815">
                  <a:extLst>
                    <a:ext uri="{9D8B030D-6E8A-4147-A177-3AD203B41FA5}">
                      <a16:colId xmlns:a16="http://schemas.microsoft.com/office/drawing/2014/main" val="330113078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Suivi actions</a:t>
                      </a:r>
                    </a:p>
                  </a:txBody>
                  <a:tcPr/>
                </a:tc>
                <a:tc>
                  <a:txBody>
                    <a:bodyPr/>
                    <a:lstStyle/>
                    <a:p>
                      <a:r>
                        <a:rPr lang="fr-FR" sz="1400" dirty="0"/>
                        <a:t>Points marquants (MAJ HEBDO)</a:t>
                      </a:r>
                    </a:p>
                  </a:txBody>
                  <a:tcPr/>
                </a:tc>
                <a:extLst>
                  <a:ext uri="{0D108BD9-81ED-4DB2-BD59-A6C34878D82A}">
                    <a16:rowId xmlns:a16="http://schemas.microsoft.com/office/drawing/2014/main" val="1093417417"/>
                  </a:ext>
                </a:extLst>
              </a:tr>
              <a:tr h="370840">
                <a:tc>
                  <a:txBody>
                    <a:bodyPr/>
                    <a:lstStyle/>
                    <a:p>
                      <a:pPr marL="0" algn="l" defTabSz="914400" rtl="0" eaLnBrk="1" latinLnBrk="0" hangingPunct="1"/>
                      <a:r>
                        <a:rPr kumimoji="0" lang="fr-FR" sz="1200" b="0" i="0" u="none" strike="noStrike" kern="0" cap="none" spc="0" normalizeH="0" baseline="0" dirty="0">
                          <a:ln>
                            <a:noFill/>
                          </a:ln>
                          <a:solidFill>
                            <a:srgbClr val="65A6E3">
                              <a:lumMod val="50000"/>
                            </a:srgbClr>
                          </a:solidFill>
                          <a:effectLst/>
                          <a:uLnTx/>
                          <a:uFillTx/>
                          <a:latin typeface="Arial" panose="020B0604020202020204"/>
                          <a:ea typeface="+mn-ea"/>
                          <a:cs typeface="+mn-cs"/>
                        </a:rPr>
                        <a:t>SEPROLEC/CSI</a:t>
                      </a:r>
                    </a:p>
                  </a:txBody>
                  <a:tcPr/>
                </a:tc>
                <a:tc>
                  <a:txBody>
                    <a:bodyPr/>
                    <a:lstStyle/>
                    <a:p>
                      <a:r>
                        <a:rPr lang="fr-FR" sz="1200" kern="0" dirty="0">
                          <a:solidFill>
                            <a:srgbClr val="00B050"/>
                          </a:solidFill>
                          <a:latin typeface="Arial" panose="020B0604020202020204"/>
                          <a:ea typeface="+mn-ea"/>
                          <a:cs typeface="+mn-cs"/>
                        </a:rPr>
                        <a:t>AVANTIX a pris la décision d’utiliser 5 autres </a:t>
                      </a:r>
                      <a:r>
                        <a:rPr lang="fr-FR" sz="1200" kern="0" dirty="0" err="1">
                          <a:solidFill>
                            <a:srgbClr val="00B050"/>
                          </a:solidFill>
                          <a:latin typeface="Arial" panose="020B0604020202020204"/>
                          <a:ea typeface="+mn-ea"/>
                          <a:cs typeface="+mn-cs"/>
                        </a:rPr>
                        <a:t>PCBs</a:t>
                      </a:r>
                      <a:r>
                        <a:rPr lang="fr-FR" sz="1200" kern="0" dirty="0">
                          <a:solidFill>
                            <a:srgbClr val="00B050"/>
                          </a:solidFill>
                          <a:latin typeface="Arial" panose="020B0604020202020204"/>
                          <a:ea typeface="+mn-ea"/>
                          <a:cs typeface="+mn-cs"/>
                        </a:rPr>
                        <a:t> du dernier lot CSI pour identifier une cause,</a:t>
                      </a:r>
                    </a:p>
                  </a:txBody>
                  <a:tcPr/>
                </a:tc>
                <a:extLst>
                  <a:ext uri="{0D108BD9-81ED-4DB2-BD59-A6C34878D82A}">
                    <a16:rowId xmlns:a16="http://schemas.microsoft.com/office/drawing/2014/main" val="987143003"/>
                  </a:ext>
                </a:extLst>
              </a:tr>
            </a:tbl>
          </a:graphicData>
        </a:graphic>
      </p:graphicFrame>
      <p:graphicFrame>
        <p:nvGraphicFramePr>
          <p:cNvPr id="2" name="Tableau 1">
            <a:extLst>
              <a:ext uri="{FF2B5EF4-FFF2-40B4-BE49-F238E27FC236}">
                <a16:creationId xmlns:a16="http://schemas.microsoft.com/office/drawing/2014/main" id="{AFE35AC5-C564-6922-3843-35422569CAE0}"/>
              </a:ext>
            </a:extLst>
          </p:cNvPr>
          <p:cNvGraphicFramePr>
            <a:graphicFrameLocks noGrp="1"/>
          </p:cNvGraphicFramePr>
          <p:nvPr>
            <p:extLst>
              <p:ext uri="{D42A27DB-BD31-4B8C-83A1-F6EECF244321}">
                <p14:modId xmlns:p14="http://schemas.microsoft.com/office/powerpoint/2010/main" val="2492823585"/>
              </p:ext>
            </p:extLst>
          </p:nvPr>
        </p:nvGraphicFramePr>
        <p:xfrm>
          <a:off x="791641" y="1310138"/>
          <a:ext cx="11111650" cy="3398520"/>
        </p:xfrm>
        <a:graphic>
          <a:graphicData uri="http://schemas.openxmlformats.org/drawingml/2006/table">
            <a:tbl>
              <a:tblPr firstRow="1" firstCol="1" bandRow="1">
                <a:tableStyleId>{5C22544A-7EE6-4342-B048-85BDC9FD1C3A}</a:tableStyleId>
              </a:tblPr>
              <a:tblGrid>
                <a:gridCol w="1315138">
                  <a:extLst>
                    <a:ext uri="{9D8B030D-6E8A-4147-A177-3AD203B41FA5}">
                      <a16:colId xmlns:a16="http://schemas.microsoft.com/office/drawing/2014/main" val="1313407011"/>
                    </a:ext>
                  </a:extLst>
                </a:gridCol>
                <a:gridCol w="1632752">
                  <a:extLst>
                    <a:ext uri="{9D8B030D-6E8A-4147-A177-3AD203B41FA5}">
                      <a16:colId xmlns:a16="http://schemas.microsoft.com/office/drawing/2014/main" val="1994150174"/>
                    </a:ext>
                  </a:extLst>
                </a:gridCol>
                <a:gridCol w="1632752">
                  <a:extLst>
                    <a:ext uri="{9D8B030D-6E8A-4147-A177-3AD203B41FA5}">
                      <a16:colId xmlns:a16="http://schemas.microsoft.com/office/drawing/2014/main" val="1166507222"/>
                    </a:ext>
                  </a:extLst>
                </a:gridCol>
                <a:gridCol w="1632752">
                  <a:extLst>
                    <a:ext uri="{9D8B030D-6E8A-4147-A177-3AD203B41FA5}">
                      <a16:colId xmlns:a16="http://schemas.microsoft.com/office/drawing/2014/main" val="1284526353"/>
                    </a:ext>
                  </a:extLst>
                </a:gridCol>
                <a:gridCol w="1632752">
                  <a:extLst>
                    <a:ext uri="{9D8B030D-6E8A-4147-A177-3AD203B41FA5}">
                      <a16:colId xmlns:a16="http://schemas.microsoft.com/office/drawing/2014/main" val="2630837800"/>
                    </a:ext>
                  </a:extLst>
                </a:gridCol>
                <a:gridCol w="1632752">
                  <a:extLst>
                    <a:ext uri="{9D8B030D-6E8A-4147-A177-3AD203B41FA5}">
                      <a16:colId xmlns:a16="http://schemas.microsoft.com/office/drawing/2014/main" val="405721195"/>
                    </a:ext>
                  </a:extLst>
                </a:gridCol>
                <a:gridCol w="1632752">
                  <a:extLst>
                    <a:ext uri="{9D8B030D-6E8A-4147-A177-3AD203B41FA5}">
                      <a16:colId xmlns:a16="http://schemas.microsoft.com/office/drawing/2014/main" val="120975423"/>
                    </a:ext>
                  </a:extLst>
                </a:gridCol>
              </a:tblGrid>
              <a:tr h="182880">
                <a:tc>
                  <a:txBody>
                    <a:bodyPr/>
                    <a:lstStyle/>
                    <a:p>
                      <a:pPr algn="l"/>
                      <a:r>
                        <a:rPr lang="fr-FR" sz="1200">
                          <a:effectLst/>
                        </a:rPr>
                        <a:t> </a:t>
                      </a:r>
                      <a:endParaRPr lang="fr-FR" sz="1100">
                        <a:effectLst/>
                        <a:latin typeface="Calibri" panose="020F0502020204030204" pitchFamily="34" charset="0"/>
                        <a:ea typeface="Calibri" panose="020F0502020204030204" pitchFamily="34" charset="0"/>
                      </a:endParaRPr>
                    </a:p>
                  </a:txBody>
                  <a:tcPr marL="68580" marR="68580" marT="0" marB="0"/>
                </a:tc>
                <a:tc>
                  <a:txBody>
                    <a:bodyPr/>
                    <a:lstStyle/>
                    <a:p>
                      <a:pPr marL="0" algn="l" defTabSz="914400" rtl="0" eaLnBrk="1" latinLnBrk="0" hangingPunct="1"/>
                      <a:r>
                        <a:rPr lang="fr-FR" sz="1200" b="1" kern="1200" dirty="0">
                          <a:solidFill>
                            <a:schemeClr val="lt1"/>
                          </a:solidFill>
                          <a:effectLst/>
                          <a:latin typeface="+mn-lt"/>
                          <a:ea typeface="+mn-ea"/>
                          <a:cs typeface="+mn-cs"/>
                        </a:rPr>
                        <a:t>PCB0</a:t>
                      </a:r>
                    </a:p>
                  </a:txBody>
                  <a:tcPr marL="68580" marR="68580" marT="0" marB="0"/>
                </a:tc>
                <a:tc>
                  <a:txBody>
                    <a:bodyPr/>
                    <a:lstStyle/>
                    <a:p>
                      <a:pPr algn="l"/>
                      <a:r>
                        <a:rPr lang="fr-FR" sz="1200" dirty="0">
                          <a:effectLst/>
                        </a:rPr>
                        <a:t>PCB1</a:t>
                      </a:r>
                      <a:endParaRPr lang="fr-FR" sz="1100" dirty="0">
                        <a:effectLst/>
                        <a:latin typeface="Calibri" panose="020F0502020204030204" pitchFamily="34" charset="0"/>
                        <a:ea typeface="Calibri" panose="020F0502020204030204" pitchFamily="34" charset="0"/>
                      </a:endParaRPr>
                    </a:p>
                  </a:txBody>
                  <a:tcPr marL="68580" marR="68580" marT="0" marB="0"/>
                </a:tc>
                <a:tc>
                  <a:txBody>
                    <a:bodyPr/>
                    <a:lstStyle/>
                    <a:p>
                      <a:pPr algn="l"/>
                      <a:r>
                        <a:rPr lang="fr-FR" sz="1200">
                          <a:effectLst/>
                        </a:rPr>
                        <a:t>PCB2</a:t>
                      </a:r>
                      <a:endParaRPr lang="fr-FR" sz="1100">
                        <a:effectLst/>
                        <a:latin typeface="Calibri" panose="020F0502020204030204" pitchFamily="34" charset="0"/>
                        <a:ea typeface="Calibri" panose="020F0502020204030204" pitchFamily="34" charset="0"/>
                      </a:endParaRPr>
                    </a:p>
                  </a:txBody>
                  <a:tcPr marL="68580" marR="68580" marT="0" marB="0"/>
                </a:tc>
                <a:tc>
                  <a:txBody>
                    <a:bodyPr/>
                    <a:lstStyle/>
                    <a:p>
                      <a:pPr algn="l"/>
                      <a:r>
                        <a:rPr lang="fr-FR" sz="1200">
                          <a:effectLst/>
                        </a:rPr>
                        <a:t>PCB3</a:t>
                      </a:r>
                      <a:endParaRPr lang="fr-FR" sz="1100">
                        <a:effectLst/>
                        <a:latin typeface="Calibri" panose="020F0502020204030204" pitchFamily="34" charset="0"/>
                        <a:ea typeface="Calibri" panose="020F0502020204030204" pitchFamily="34" charset="0"/>
                      </a:endParaRPr>
                    </a:p>
                  </a:txBody>
                  <a:tcPr marL="68580" marR="68580" marT="0" marB="0"/>
                </a:tc>
                <a:tc>
                  <a:txBody>
                    <a:bodyPr/>
                    <a:lstStyle/>
                    <a:p>
                      <a:pPr algn="l"/>
                      <a:r>
                        <a:rPr lang="fr-FR" sz="1200">
                          <a:effectLst/>
                        </a:rPr>
                        <a:t>PCB4</a:t>
                      </a:r>
                      <a:endParaRPr lang="fr-FR" sz="1100">
                        <a:effectLst/>
                        <a:latin typeface="Calibri" panose="020F0502020204030204" pitchFamily="34" charset="0"/>
                        <a:ea typeface="Calibri" panose="020F0502020204030204" pitchFamily="34" charset="0"/>
                      </a:endParaRPr>
                    </a:p>
                  </a:txBody>
                  <a:tcPr marL="68580" marR="68580" marT="0" marB="0"/>
                </a:tc>
                <a:tc>
                  <a:txBody>
                    <a:bodyPr/>
                    <a:lstStyle/>
                    <a:p>
                      <a:pPr algn="l"/>
                      <a:r>
                        <a:rPr lang="fr-FR" sz="1200">
                          <a:effectLst/>
                        </a:rPr>
                        <a:t>PCB5</a:t>
                      </a:r>
                      <a:endParaRPr lang="fr-FR"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249147036"/>
                  </a:ext>
                </a:extLst>
              </a:tr>
              <a:tr h="365760">
                <a:tc rowSpan="2">
                  <a:txBody>
                    <a:bodyPr/>
                    <a:lstStyle/>
                    <a:p>
                      <a:pPr algn="l"/>
                      <a:r>
                        <a:rPr lang="fr-FR" sz="1200" dirty="0">
                          <a:effectLst/>
                        </a:rPr>
                        <a:t>Action CSI</a:t>
                      </a:r>
                    </a:p>
                    <a:p>
                      <a:pPr algn="l"/>
                      <a:r>
                        <a:rPr lang="fr-FR" sz="1200" dirty="0">
                          <a:effectLst/>
                        </a:rPr>
                        <a:t> </a:t>
                      </a:r>
                      <a:endParaRPr lang="fr-FR" sz="1100" dirty="0">
                        <a:effectLst/>
                        <a:latin typeface="Calibri" panose="020F0502020204030204" pitchFamily="34" charset="0"/>
                      </a:endParaRPr>
                    </a:p>
                  </a:txBody>
                  <a:tcPr marL="68580" marR="68580" marT="0" marB="0"/>
                </a:tc>
                <a:tc>
                  <a:txBody>
                    <a:bodyPr/>
                    <a:lstStyle/>
                    <a:p>
                      <a:pPr algn="l"/>
                      <a:endParaRPr lang="fr-FR" sz="1100" dirty="0">
                        <a:effectLst/>
                        <a:latin typeface="Calibri" panose="020F0502020204030204" pitchFamily="34" charset="0"/>
                        <a:ea typeface="Calibri" panose="020F0502020204030204" pitchFamily="34" charset="0"/>
                      </a:endParaRPr>
                    </a:p>
                  </a:txBody>
                  <a:tcPr marL="68580" marR="68580" marT="0" marB="0"/>
                </a:tc>
                <a:tc>
                  <a:txBody>
                    <a:bodyPr/>
                    <a:lstStyle/>
                    <a:p>
                      <a:pPr algn="l"/>
                      <a:r>
                        <a:rPr lang="fr-FR" sz="1200" dirty="0">
                          <a:effectLst/>
                        </a:rPr>
                        <a:t>2 immersions supplémentaires 288°</a:t>
                      </a:r>
                      <a:endParaRPr lang="fr-FR" sz="1100" dirty="0">
                        <a:effectLst/>
                        <a:latin typeface="Calibri" panose="020F0502020204030204" pitchFamily="34" charset="0"/>
                        <a:ea typeface="Calibri" panose="020F0502020204030204" pitchFamily="34" charset="0"/>
                      </a:endParaRPr>
                    </a:p>
                  </a:txBody>
                  <a:tcPr marL="68580" marR="68580" marT="0" marB="0"/>
                </a:tc>
                <a:tc>
                  <a:txBody>
                    <a:bodyPr/>
                    <a:lstStyle/>
                    <a:p>
                      <a:pPr algn="l"/>
                      <a:r>
                        <a:rPr lang="fr-FR" sz="1200" dirty="0">
                          <a:effectLst/>
                        </a:rPr>
                        <a:t> </a:t>
                      </a:r>
                      <a:endParaRPr lang="fr-FR" sz="1100" dirty="0">
                        <a:effectLst/>
                        <a:latin typeface="Calibri" panose="020F0502020204030204" pitchFamily="34" charset="0"/>
                        <a:ea typeface="Calibri" panose="020F0502020204030204" pitchFamily="34" charset="0"/>
                      </a:endParaRPr>
                    </a:p>
                  </a:txBody>
                  <a:tcPr marL="68580" marR="68580" marT="0" marB="0"/>
                </a:tc>
                <a:tc>
                  <a:txBody>
                    <a:bodyPr/>
                    <a:lstStyle/>
                    <a:p>
                      <a:pPr algn="l"/>
                      <a:r>
                        <a:rPr lang="fr-FR" sz="1200" dirty="0">
                          <a:effectLst/>
                        </a:rPr>
                        <a:t> </a:t>
                      </a:r>
                      <a:endParaRPr lang="fr-FR" sz="1100" dirty="0">
                        <a:effectLst/>
                        <a:latin typeface="Calibri" panose="020F0502020204030204" pitchFamily="34" charset="0"/>
                        <a:ea typeface="Calibri" panose="020F0502020204030204" pitchFamily="34" charset="0"/>
                      </a:endParaRPr>
                    </a:p>
                  </a:txBody>
                  <a:tcPr marL="68580" marR="68580" marT="0" marB="0"/>
                </a:tc>
                <a:tc>
                  <a:txBody>
                    <a:bodyPr/>
                    <a:lstStyle/>
                    <a:p>
                      <a:pPr algn="l"/>
                      <a:r>
                        <a:rPr lang="fr-FR" sz="1200">
                          <a:effectLst/>
                        </a:rPr>
                        <a:t> </a:t>
                      </a:r>
                      <a:endParaRPr lang="fr-FR" sz="1100">
                        <a:effectLst/>
                        <a:latin typeface="Calibri" panose="020F0502020204030204" pitchFamily="34" charset="0"/>
                        <a:ea typeface="Calibri" panose="020F0502020204030204" pitchFamily="34" charset="0"/>
                      </a:endParaRPr>
                    </a:p>
                  </a:txBody>
                  <a:tcPr marL="68580" marR="68580" marT="0" marB="0"/>
                </a:tc>
                <a:tc>
                  <a:txBody>
                    <a:bodyPr/>
                    <a:lstStyle/>
                    <a:p>
                      <a:pPr algn="l"/>
                      <a:r>
                        <a:rPr lang="fr-FR" sz="1200">
                          <a:effectLst/>
                        </a:rPr>
                        <a:t> </a:t>
                      </a:r>
                      <a:endParaRPr lang="fr-FR"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274126145"/>
                  </a:ext>
                </a:extLst>
              </a:tr>
              <a:tr h="182880">
                <a:tc vMerge="1">
                  <a:txBody>
                    <a:bodyPr/>
                    <a:lstStyle/>
                    <a:p>
                      <a:endParaRPr dirty="0"/>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effectLst/>
                        </a:rPr>
                        <a:t>Coupe PCB0</a:t>
                      </a:r>
                      <a:endParaRPr lang="fr-FR" sz="1050" dirty="0">
                        <a:effectLst/>
                        <a:latin typeface="Calibri" panose="020F0502020204030204" pitchFamily="34" charset="0"/>
                        <a:ea typeface="Calibri" panose="020F0502020204030204" pitchFamily="34" charset="0"/>
                      </a:endParaRPr>
                    </a:p>
                    <a:p>
                      <a:pPr algn="l"/>
                      <a:r>
                        <a:rPr lang="fr-FR" sz="1100" dirty="0">
                          <a:solidFill>
                            <a:srgbClr val="00B050"/>
                          </a:solidFill>
                          <a:effectLst/>
                          <a:latin typeface="Calibri" panose="020F0502020204030204" pitchFamily="34" charset="0"/>
                          <a:ea typeface="Calibri" panose="020F0502020204030204" pitchFamily="34" charset="0"/>
                        </a:rPr>
                        <a:t>Résultats reçus</a:t>
                      </a:r>
                    </a:p>
                  </a:txBody>
                  <a:tcPr marL="68580" marR="68580" marT="0" marB="0"/>
                </a:tc>
                <a:tc>
                  <a:txBody>
                    <a:bodyPr/>
                    <a:lstStyle/>
                    <a:p>
                      <a:pPr algn="l"/>
                      <a:r>
                        <a:rPr lang="fr-FR" sz="1200" dirty="0">
                          <a:effectLst/>
                        </a:rPr>
                        <a:t>Coupe PCB1</a:t>
                      </a:r>
                    </a:p>
                    <a:p>
                      <a:pPr algn="l"/>
                      <a:r>
                        <a:rPr lang="fr-FR" sz="1100" b="0" dirty="0">
                          <a:solidFill>
                            <a:srgbClr val="00B050"/>
                          </a:solidFill>
                          <a:effectLst/>
                          <a:latin typeface="Calibri" panose="020F0502020204030204" pitchFamily="34" charset="0"/>
                          <a:ea typeface="Calibri" panose="020F0502020204030204" pitchFamily="34" charset="0"/>
                        </a:rPr>
                        <a:t>Résultats reçus</a:t>
                      </a:r>
                    </a:p>
                  </a:txBody>
                  <a:tcPr marL="68580" marR="68580" marT="0" marB="0"/>
                </a:tc>
                <a:tc>
                  <a:txBody>
                    <a:bodyPr/>
                    <a:lstStyle/>
                    <a:p>
                      <a:pPr algn="l"/>
                      <a:r>
                        <a:rPr lang="fr-FR" sz="1200">
                          <a:effectLst/>
                        </a:rPr>
                        <a:t> </a:t>
                      </a:r>
                      <a:endParaRPr lang="fr-FR" sz="1100">
                        <a:effectLst/>
                        <a:latin typeface="Calibri" panose="020F0502020204030204" pitchFamily="34" charset="0"/>
                        <a:ea typeface="Calibri" panose="020F0502020204030204" pitchFamily="34" charset="0"/>
                      </a:endParaRPr>
                    </a:p>
                  </a:txBody>
                  <a:tcPr marL="68580" marR="68580" marT="0" marB="0"/>
                </a:tc>
                <a:tc>
                  <a:txBody>
                    <a:bodyPr/>
                    <a:lstStyle/>
                    <a:p>
                      <a:pPr algn="l"/>
                      <a:r>
                        <a:rPr lang="fr-FR" sz="1200">
                          <a:effectLst/>
                        </a:rPr>
                        <a:t> </a:t>
                      </a:r>
                      <a:endParaRPr lang="fr-FR" sz="1100">
                        <a:effectLst/>
                        <a:latin typeface="Calibri" panose="020F0502020204030204" pitchFamily="34" charset="0"/>
                        <a:ea typeface="Calibri" panose="020F0502020204030204" pitchFamily="34" charset="0"/>
                      </a:endParaRPr>
                    </a:p>
                  </a:txBody>
                  <a:tcPr marL="68580" marR="68580" marT="0" marB="0"/>
                </a:tc>
                <a:tc>
                  <a:txBody>
                    <a:bodyPr/>
                    <a:lstStyle/>
                    <a:p>
                      <a:pPr algn="l"/>
                      <a:r>
                        <a:rPr lang="fr-FR" sz="1200">
                          <a:effectLst/>
                        </a:rPr>
                        <a:t> </a:t>
                      </a:r>
                      <a:endParaRPr lang="fr-FR" sz="1100">
                        <a:effectLst/>
                        <a:latin typeface="Calibri" panose="020F0502020204030204" pitchFamily="34" charset="0"/>
                        <a:ea typeface="Calibri" panose="020F0502020204030204" pitchFamily="34" charset="0"/>
                      </a:endParaRPr>
                    </a:p>
                  </a:txBody>
                  <a:tcPr marL="68580" marR="68580" marT="0" marB="0"/>
                </a:tc>
                <a:tc>
                  <a:txBody>
                    <a:bodyPr/>
                    <a:lstStyle/>
                    <a:p>
                      <a:pPr algn="l"/>
                      <a:r>
                        <a:rPr lang="fr-FR" sz="1200">
                          <a:effectLst/>
                        </a:rPr>
                        <a:t> </a:t>
                      </a:r>
                      <a:endParaRPr lang="fr-FR"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94596586"/>
                  </a:ext>
                </a:extLst>
              </a:tr>
              <a:tr h="182880">
                <a:tc rowSpan="6">
                  <a:txBody>
                    <a:bodyPr/>
                    <a:lstStyle/>
                    <a:p>
                      <a:pPr algn="l"/>
                      <a:r>
                        <a:rPr lang="fr-FR" sz="1200" dirty="0">
                          <a:effectLst/>
                        </a:rPr>
                        <a:t> </a:t>
                      </a:r>
                    </a:p>
                    <a:p>
                      <a:pPr algn="l"/>
                      <a:r>
                        <a:rPr lang="fr-FR" sz="1200" dirty="0">
                          <a:effectLst/>
                        </a:rPr>
                        <a:t>Action </a:t>
                      </a:r>
                      <a:r>
                        <a:rPr lang="fr-FR" sz="1200" dirty="0" err="1">
                          <a:effectLst/>
                        </a:rPr>
                        <a:t>Séprolec</a:t>
                      </a:r>
                    </a:p>
                    <a:p>
                      <a:pPr algn="l"/>
                      <a:r>
                        <a:rPr lang="fr-FR" sz="1200" dirty="0">
                          <a:effectLst/>
                        </a:rPr>
                        <a:t> </a:t>
                      </a:r>
                    </a:p>
                    <a:p>
                      <a:pPr algn="l"/>
                      <a:r>
                        <a:rPr lang="fr-FR" sz="1200" dirty="0">
                          <a:effectLst/>
                        </a:rPr>
                        <a:t> </a:t>
                      </a:r>
                    </a:p>
                    <a:p>
                      <a:pPr algn="l"/>
                      <a:r>
                        <a:rPr lang="fr-FR" sz="1200" dirty="0">
                          <a:effectLst/>
                        </a:rPr>
                        <a:t> </a:t>
                      </a:r>
                      <a:endParaRPr lang="fr-FR" sz="1100" dirty="0">
                        <a:effectLst/>
                        <a:latin typeface="Calibri" panose="020F0502020204030204" pitchFamily="34" charset="0"/>
                      </a:endParaRPr>
                    </a:p>
                  </a:txBody>
                  <a:tcPr marL="68580" marR="68580" marT="0" marB="0"/>
                </a:tc>
                <a:tc>
                  <a:txBody>
                    <a:bodyPr/>
                    <a:lstStyle/>
                    <a:p>
                      <a:pPr algn="l"/>
                      <a:endParaRPr lang="fr-FR" sz="1100" dirty="0">
                        <a:effectLst/>
                        <a:latin typeface="Calibri" panose="020F0502020204030204" pitchFamily="34" charset="0"/>
                        <a:ea typeface="Calibri" panose="020F0502020204030204" pitchFamily="34" charset="0"/>
                      </a:endParaRPr>
                    </a:p>
                  </a:txBody>
                  <a:tcPr marL="68580" marR="68580" marT="0" marB="0"/>
                </a:tc>
                <a:tc>
                  <a:txBody>
                    <a:bodyPr/>
                    <a:lstStyle/>
                    <a:p>
                      <a:pPr algn="l"/>
                      <a:r>
                        <a:rPr lang="fr-FR" sz="1200" dirty="0">
                          <a:effectLst/>
                        </a:rPr>
                        <a:t> </a:t>
                      </a:r>
                      <a:endParaRPr lang="fr-FR" sz="1100" dirty="0">
                        <a:effectLst/>
                        <a:latin typeface="Calibri" panose="020F0502020204030204" pitchFamily="34" charset="0"/>
                        <a:ea typeface="Calibri" panose="020F0502020204030204" pitchFamily="34" charset="0"/>
                      </a:endParaRPr>
                    </a:p>
                  </a:txBody>
                  <a:tcPr marL="68580" marR="68580" marT="0" marB="0"/>
                </a:tc>
                <a:tc gridSpan="2">
                  <a:txBody>
                    <a:bodyPr/>
                    <a:lstStyle/>
                    <a:p>
                      <a:pPr algn="ctr"/>
                      <a:r>
                        <a:rPr lang="fr-FR" sz="1200">
                          <a:effectLst/>
                        </a:rPr>
                        <a:t>Etuvage 4h</a:t>
                      </a:r>
                      <a:endParaRPr lang="fr-FR" sz="1100">
                        <a:effectLst/>
                        <a:latin typeface="Calibri" panose="020F0502020204030204" pitchFamily="34" charset="0"/>
                        <a:ea typeface="Calibri" panose="020F0502020204030204" pitchFamily="34" charset="0"/>
                      </a:endParaRPr>
                    </a:p>
                  </a:txBody>
                  <a:tcPr marL="68580" marR="68580" marT="0" marB="0"/>
                </a:tc>
                <a:tc hMerge="1">
                  <a:txBody>
                    <a:bodyPr/>
                    <a:lstStyle/>
                    <a:p>
                      <a:endParaRPr lang="fr-FR"/>
                    </a:p>
                  </a:txBody>
                  <a:tcPr/>
                </a:tc>
                <a:tc>
                  <a:txBody>
                    <a:bodyPr/>
                    <a:lstStyle/>
                    <a:p>
                      <a:pPr algn="l"/>
                      <a:r>
                        <a:rPr lang="fr-FR" sz="1200">
                          <a:effectLst/>
                        </a:rPr>
                        <a:t>Etuvage 8h</a:t>
                      </a:r>
                      <a:endParaRPr lang="fr-FR" sz="1100">
                        <a:effectLst/>
                        <a:latin typeface="Calibri" panose="020F0502020204030204" pitchFamily="34" charset="0"/>
                        <a:ea typeface="Calibri" panose="020F0502020204030204" pitchFamily="34" charset="0"/>
                      </a:endParaRPr>
                    </a:p>
                  </a:txBody>
                  <a:tcPr marL="68580" marR="68580" marT="0" marB="0"/>
                </a:tc>
                <a:tc>
                  <a:txBody>
                    <a:bodyPr/>
                    <a:lstStyle/>
                    <a:p>
                      <a:pPr algn="l"/>
                      <a:r>
                        <a:rPr lang="fr-FR" sz="1200">
                          <a:effectLst/>
                        </a:rPr>
                        <a:t>Etuvage 12h</a:t>
                      </a:r>
                      <a:endParaRPr lang="fr-FR"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935750521"/>
                  </a:ext>
                </a:extLst>
              </a:tr>
              <a:tr h="182880">
                <a:tc vMerge="1">
                  <a:txBody>
                    <a:bodyPr/>
                    <a:lstStyle/>
                    <a:p>
                      <a:endParaRPr/>
                    </a:p>
                  </a:txBody>
                  <a:tcPr marL="68580" marR="68580" marT="0" marB="0"/>
                </a:tc>
                <a:tc>
                  <a:txBody>
                    <a:bodyPr/>
                    <a:lstStyle/>
                    <a:p>
                      <a:pPr algn="l"/>
                      <a:endParaRPr lang="fr-FR" sz="1100">
                        <a:effectLst/>
                        <a:latin typeface="Calibri" panose="020F0502020204030204" pitchFamily="34" charset="0"/>
                        <a:ea typeface="Calibri" panose="020F0502020204030204" pitchFamily="34" charset="0"/>
                      </a:endParaRPr>
                    </a:p>
                  </a:txBody>
                  <a:tcPr marL="68580" marR="68580" marT="0" marB="0"/>
                </a:tc>
                <a:tc>
                  <a:txBody>
                    <a:bodyPr/>
                    <a:lstStyle/>
                    <a:p>
                      <a:pPr algn="l"/>
                      <a:r>
                        <a:rPr lang="fr-FR" sz="1200" dirty="0">
                          <a:effectLst/>
                        </a:rPr>
                        <a:t> </a:t>
                      </a:r>
                      <a:endParaRPr lang="fr-FR" sz="1100" dirty="0">
                        <a:effectLst/>
                        <a:latin typeface="Calibri" panose="020F0502020204030204" pitchFamily="34" charset="0"/>
                        <a:ea typeface="Calibri" panose="020F0502020204030204" pitchFamily="34" charset="0"/>
                      </a:endParaRPr>
                    </a:p>
                  </a:txBody>
                  <a:tcPr marL="68580" marR="68580" marT="0" marB="0"/>
                </a:tc>
                <a:tc gridSpan="4">
                  <a:txBody>
                    <a:bodyPr/>
                    <a:lstStyle/>
                    <a:p>
                      <a:pPr algn="ctr"/>
                      <a:r>
                        <a:rPr lang="fr-FR" sz="1200">
                          <a:effectLst/>
                        </a:rPr>
                        <a:t>Réfusion sur les 2 faces</a:t>
                      </a:r>
                      <a:endParaRPr lang="fr-FR" sz="1100">
                        <a:effectLst/>
                        <a:latin typeface="Calibri" panose="020F0502020204030204" pitchFamily="34" charset="0"/>
                        <a:ea typeface="Calibri" panose="020F0502020204030204" pitchFamily="34" charset="0"/>
                      </a:endParaRPr>
                    </a:p>
                  </a:txBody>
                  <a:tcPr marL="68580" marR="68580" marT="0" marB="0"/>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852134859"/>
                  </a:ext>
                </a:extLst>
              </a:tr>
              <a:tr h="182880">
                <a:tc vMerge="1">
                  <a:txBody>
                    <a:bodyPr/>
                    <a:lstStyle/>
                    <a:p>
                      <a:endParaRPr/>
                    </a:p>
                  </a:txBody>
                  <a:tcPr marL="68580" marR="68580" marT="0" marB="0"/>
                </a:tc>
                <a:tc>
                  <a:txBody>
                    <a:bodyPr/>
                    <a:lstStyle/>
                    <a:p>
                      <a:pPr algn="l"/>
                      <a:endParaRPr lang="fr-FR" sz="1100">
                        <a:effectLst/>
                        <a:latin typeface="Calibri" panose="020F0502020204030204" pitchFamily="34" charset="0"/>
                        <a:ea typeface="Calibri" panose="020F0502020204030204" pitchFamily="34" charset="0"/>
                      </a:endParaRPr>
                    </a:p>
                  </a:txBody>
                  <a:tcPr marL="68580" marR="68580" marT="0" marB="0"/>
                </a:tc>
                <a:tc>
                  <a:txBody>
                    <a:bodyPr/>
                    <a:lstStyle/>
                    <a:p>
                      <a:pPr algn="l"/>
                      <a:r>
                        <a:rPr lang="fr-FR" sz="1200" dirty="0">
                          <a:effectLst/>
                        </a:rPr>
                        <a:t> </a:t>
                      </a:r>
                      <a:endParaRPr lang="fr-FR" sz="1100" dirty="0">
                        <a:effectLst/>
                        <a:latin typeface="Calibri" panose="020F0502020204030204" pitchFamily="34" charset="0"/>
                        <a:ea typeface="Calibri" panose="020F0502020204030204" pitchFamily="34" charset="0"/>
                      </a:endParaRPr>
                    </a:p>
                  </a:txBody>
                  <a:tcPr marL="68580" marR="68580" marT="0" marB="0"/>
                </a:tc>
                <a:tc>
                  <a:txBody>
                    <a:bodyPr/>
                    <a:lstStyle/>
                    <a:p>
                      <a:pPr algn="l"/>
                      <a:r>
                        <a:rPr lang="fr-FR" sz="1200" dirty="0">
                          <a:effectLst/>
                        </a:rPr>
                        <a:t>Coupe PCB2</a:t>
                      </a:r>
                    </a:p>
                    <a:p>
                      <a:pPr algn="l"/>
                      <a:r>
                        <a:rPr lang="fr-FR" sz="1100" dirty="0">
                          <a:solidFill>
                            <a:srgbClr val="00B050"/>
                          </a:solidFill>
                          <a:effectLst/>
                          <a:latin typeface="Calibri" panose="020F0502020204030204" pitchFamily="34" charset="0"/>
                          <a:ea typeface="Calibri" panose="020F0502020204030204" pitchFamily="34" charset="0"/>
                        </a:rPr>
                        <a:t>Résultats reçus</a:t>
                      </a:r>
                    </a:p>
                  </a:txBody>
                  <a:tcPr marL="68580" marR="68580" marT="0" marB="0"/>
                </a:tc>
                <a:tc>
                  <a:txBody>
                    <a:bodyPr/>
                    <a:lstStyle/>
                    <a:p>
                      <a:pPr algn="l"/>
                      <a:r>
                        <a:rPr lang="fr-FR" sz="1200">
                          <a:effectLst/>
                        </a:rPr>
                        <a:t> </a:t>
                      </a:r>
                      <a:endParaRPr lang="fr-FR" sz="1100">
                        <a:effectLst/>
                        <a:latin typeface="Calibri" panose="020F0502020204030204" pitchFamily="34" charset="0"/>
                        <a:ea typeface="Calibri" panose="020F0502020204030204" pitchFamily="34" charset="0"/>
                      </a:endParaRPr>
                    </a:p>
                  </a:txBody>
                  <a:tcPr marL="68580" marR="68580" marT="0" marB="0"/>
                </a:tc>
                <a:tc>
                  <a:txBody>
                    <a:bodyPr/>
                    <a:lstStyle/>
                    <a:p>
                      <a:pPr algn="l"/>
                      <a:r>
                        <a:rPr lang="fr-FR" sz="1200">
                          <a:effectLst/>
                        </a:rPr>
                        <a:t> </a:t>
                      </a:r>
                      <a:endParaRPr lang="fr-FR" sz="1100">
                        <a:effectLst/>
                        <a:latin typeface="Calibri" panose="020F0502020204030204" pitchFamily="34" charset="0"/>
                        <a:ea typeface="Calibri" panose="020F0502020204030204" pitchFamily="34" charset="0"/>
                      </a:endParaRPr>
                    </a:p>
                  </a:txBody>
                  <a:tcPr marL="68580" marR="68580" marT="0" marB="0"/>
                </a:tc>
                <a:tc>
                  <a:txBody>
                    <a:bodyPr/>
                    <a:lstStyle/>
                    <a:p>
                      <a:pPr algn="l"/>
                      <a:r>
                        <a:rPr lang="fr-FR" sz="1200">
                          <a:effectLst/>
                        </a:rPr>
                        <a:t> </a:t>
                      </a:r>
                      <a:endParaRPr lang="fr-FR"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797106542"/>
                  </a:ext>
                </a:extLst>
              </a:tr>
              <a:tr h="182880">
                <a:tc vMerge="1">
                  <a:txBody>
                    <a:bodyPr/>
                    <a:lstStyle/>
                    <a:p>
                      <a:endParaRPr/>
                    </a:p>
                  </a:txBody>
                  <a:tcPr marL="68580" marR="68580" marT="0" marB="0"/>
                </a:tc>
                <a:tc>
                  <a:txBody>
                    <a:bodyPr/>
                    <a:lstStyle/>
                    <a:p>
                      <a:pPr algn="l"/>
                      <a:endParaRPr lang="fr-FR" sz="1100">
                        <a:effectLst/>
                        <a:latin typeface="Calibri" panose="020F0502020204030204" pitchFamily="34" charset="0"/>
                        <a:ea typeface="Calibri" panose="020F0502020204030204" pitchFamily="34" charset="0"/>
                      </a:endParaRPr>
                    </a:p>
                  </a:txBody>
                  <a:tcPr marL="68580" marR="68580" marT="0" marB="0"/>
                </a:tc>
                <a:tc>
                  <a:txBody>
                    <a:bodyPr/>
                    <a:lstStyle/>
                    <a:p>
                      <a:pPr algn="l"/>
                      <a:r>
                        <a:rPr lang="fr-FR" sz="1200" dirty="0">
                          <a:effectLst/>
                        </a:rPr>
                        <a:t> </a:t>
                      </a:r>
                      <a:endParaRPr lang="fr-FR" sz="1100" dirty="0">
                        <a:effectLst/>
                        <a:latin typeface="Calibri" panose="020F0502020204030204" pitchFamily="34" charset="0"/>
                        <a:ea typeface="Calibri" panose="020F0502020204030204" pitchFamily="34" charset="0"/>
                      </a:endParaRPr>
                    </a:p>
                  </a:txBody>
                  <a:tcPr marL="68580" marR="68580" marT="0" marB="0"/>
                </a:tc>
                <a:tc>
                  <a:txBody>
                    <a:bodyPr/>
                    <a:lstStyle/>
                    <a:p>
                      <a:pPr algn="l"/>
                      <a:r>
                        <a:rPr lang="fr-FR" sz="1200" dirty="0">
                          <a:effectLst/>
                        </a:rPr>
                        <a:t> </a:t>
                      </a:r>
                      <a:endParaRPr lang="fr-FR" sz="1100" dirty="0">
                        <a:effectLst/>
                        <a:latin typeface="Calibri" panose="020F0502020204030204" pitchFamily="34" charset="0"/>
                        <a:ea typeface="Calibri" panose="020F0502020204030204" pitchFamily="34" charset="0"/>
                      </a:endParaRPr>
                    </a:p>
                  </a:txBody>
                  <a:tcPr marL="68580" marR="68580" marT="0" marB="0"/>
                </a:tc>
                <a:tc gridSpan="3">
                  <a:txBody>
                    <a:bodyPr/>
                    <a:lstStyle/>
                    <a:p>
                      <a:pPr algn="ctr"/>
                      <a:r>
                        <a:rPr lang="fr-FR" sz="1200">
                          <a:effectLst/>
                        </a:rPr>
                        <a:t>Process de rework</a:t>
                      </a:r>
                      <a:endParaRPr lang="fr-FR" sz="1100">
                        <a:effectLst/>
                        <a:latin typeface="Calibri" panose="020F0502020204030204" pitchFamily="34" charset="0"/>
                        <a:ea typeface="Calibri" panose="020F0502020204030204" pitchFamily="34" charset="0"/>
                      </a:endParaRPr>
                    </a:p>
                  </a:txBody>
                  <a:tcPr marL="68580" marR="68580"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249431909"/>
                  </a:ext>
                </a:extLst>
              </a:tr>
              <a:tr h="0">
                <a:tc vMerge="1">
                  <a:txBody>
                    <a:bodyPr/>
                    <a:lstStyle/>
                    <a:p>
                      <a:endParaRPr/>
                    </a:p>
                  </a:txBody>
                  <a:tcPr marL="68580" marR="68580" marT="0" marB="0"/>
                </a:tc>
                <a:tc>
                  <a:txBody>
                    <a:bodyPr/>
                    <a:lstStyle/>
                    <a:p>
                      <a:pPr algn="l"/>
                      <a:endParaRPr lang="fr-FR" sz="1100">
                        <a:effectLst/>
                        <a:latin typeface="Calibri" panose="020F0502020204030204" pitchFamily="34" charset="0"/>
                        <a:ea typeface="Calibri" panose="020F0502020204030204" pitchFamily="34" charset="0"/>
                      </a:endParaRPr>
                    </a:p>
                  </a:txBody>
                  <a:tcPr marL="68580" marR="68580" marT="0" marB="0"/>
                </a:tc>
                <a:tc>
                  <a:txBody>
                    <a:bodyPr/>
                    <a:lstStyle/>
                    <a:p>
                      <a:pPr algn="l"/>
                      <a:r>
                        <a:rPr lang="fr-FR" sz="1200" dirty="0">
                          <a:effectLst/>
                        </a:rPr>
                        <a:t> </a:t>
                      </a:r>
                      <a:endParaRPr lang="fr-FR" sz="1100" dirty="0">
                        <a:effectLst/>
                        <a:latin typeface="Calibri" panose="020F0502020204030204" pitchFamily="34" charset="0"/>
                        <a:ea typeface="Calibri" panose="020F0502020204030204" pitchFamily="34" charset="0"/>
                      </a:endParaRPr>
                    </a:p>
                  </a:txBody>
                  <a:tcPr marL="68580" marR="68580" marT="0" marB="0"/>
                </a:tc>
                <a:tc>
                  <a:txBody>
                    <a:bodyPr/>
                    <a:lstStyle/>
                    <a:p>
                      <a:pPr algn="l"/>
                      <a:r>
                        <a:rPr lang="fr-FR" sz="1200" dirty="0">
                          <a:effectLst/>
                        </a:rPr>
                        <a:t> </a:t>
                      </a:r>
                      <a:endParaRPr lang="fr-FR" sz="1100" dirty="0">
                        <a:effectLst/>
                        <a:latin typeface="Calibri" panose="020F0502020204030204" pitchFamily="34" charset="0"/>
                        <a:ea typeface="Calibri" panose="020F0502020204030204" pitchFamily="34" charset="0"/>
                      </a:endParaRPr>
                    </a:p>
                  </a:txBody>
                  <a:tcPr marL="68580" marR="68580" marT="0" marB="0"/>
                </a:tc>
                <a:tc>
                  <a:txBody>
                    <a:bodyPr/>
                    <a:lstStyle/>
                    <a:p>
                      <a:pPr algn="l"/>
                      <a:r>
                        <a:rPr lang="fr-FR" sz="1200" dirty="0">
                          <a:effectLst/>
                        </a:rPr>
                        <a:t>Coupe PCB3</a:t>
                      </a:r>
                    </a:p>
                    <a:p>
                      <a:pPr algn="l"/>
                      <a:r>
                        <a:rPr lang="fr-FR" sz="1100" dirty="0">
                          <a:solidFill>
                            <a:srgbClr val="00B050"/>
                          </a:solidFill>
                          <a:effectLst/>
                          <a:latin typeface="Calibri" panose="020F0502020204030204" pitchFamily="34" charset="0"/>
                          <a:ea typeface="Calibri" panose="020F0502020204030204" pitchFamily="34" charset="0"/>
                        </a:rPr>
                        <a:t>Résultats reçus</a:t>
                      </a:r>
                    </a:p>
                  </a:txBody>
                  <a:tcPr marL="68580" marR="68580" marT="0" marB="0"/>
                </a:tc>
                <a:tc>
                  <a:txBody>
                    <a:bodyPr/>
                    <a:lstStyle/>
                    <a:p>
                      <a:pPr algn="l"/>
                      <a:r>
                        <a:rPr lang="fr-FR" sz="1200">
                          <a:effectLst/>
                        </a:rPr>
                        <a:t> </a:t>
                      </a:r>
                      <a:endParaRPr lang="fr-FR" sz="1100">
                        <a:effectLst/>
                        <a:latin typeface="Calibri" panose="020F0502020204030204" pitchFamily="34" charset="0"/>
                        <a:ea typeface="Calibri" panose="020F0502020204030204" pitchFamily="34" charset="0"/>
                      </a:endParaRPr>
                    </a:p>
                  </a:txBody>
                  <a:tcPr marL="68580" marR="68580" marT="0" marB="0"/>
                </a:tc>
                <a:tc>
                  <a:txBody>
                    <a:bodyPr/>
                    <a:lstStyle/>
                    <a:p>
                      <a:pPr algn="l"/>
                      <a:r>
                        <a:rPr lang="fr-FR" sz="1200" dirty="0">
                          <a:effectLst/>
                        </a:rPr>
                        <a:t> </a:t>
                      </a:r>
                      <a:endParaRPr lang="fr-FR"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050996289"/>
                  </a:ext>
                </a:extLst>
              </a:tr>
              <a:tr h="182880">
                <a:tc vMerge="1">
                  <a:txBody>
                    <a:bodyPr/>
                    <a:lstStyle/>
                    <a:p>
                      <a:endParaRPr dirty="0"/>
                    </a:p>
                  </a:txBody>
                  <a:tcPr marL="68580" marR="68580" marT="0" marB="0"/>
                </a:tc>
                <a:tc>
                  <a:txBody>
                    <a:bodyPr/>
                    <a:lstStyle/>
                    <a:p>
                      <a:pPr algn="l"/>
                      <a:endParaRPr lang="fr-FR" sz="1100">
                        <a:effectLst/>
                        <a:latin typeface="Calibri" panose="020F0502020204030204" pitchFamily="34" charset="0"/>
                        <a:ea typeface="Calibri" panose="020F0502020204030204" pitchFamily="34" charset="0"/>
                      </a:endParaRPr>
                    </a:p>
                  </a:txBody>
                  <a:tcPr marL="68580" marR="68580" marT="0" marB="0"/>
                </a:tc>
                <a:tc>
                  <a:txBody>
                    <a:bodyPr/>
                    <a:lstStyle/>
                    <a:p>
                      <a:pPr algn="l"/>
                      <a:r>
                        <a:rPr lang="fr-FR" sz="1200">
                          <a:effectLst/>
                        </a:rPr>
                        <a:t> </a:t>
                      </a:r>
                      <a:endParaRPr lang="fr-FR" sz="1100">
                        <a:effectLst/>
                        <a:latin typeface="Calibri" panose="020F0502020204030204" pitchFamily="34" charset="0"/>
                        <a:ea typeface="Calibri" panose="020F0502020204030204" pitchFamily="34" charset="0"/>
                      </a:endParaRPr>
                    </a:p>
                  </a:txBody>
                  <a:tcPr marL="68580" marR="68580" marT="0" marB="0"/>
                </a:tc>
                <a:tc>
                  <a:txBody>
                    <a:bodyPr/>
                    <a:lstStyle/>
                    <a:p>
                      <a:pPr algn="l"/>
                      <a:r>
                        <a:rPr lang="fr-FR" sz="1200">
                          <a:effectLst/>
                        </a:rPr>
                        <a:t> </a:t>
                      </a:r>
                      <a:endParaRPr lang="fr-FR" sz="1100">
                        <a:effectLst/>
                        <a:latin typeface="Calibri" panose="020F0502020204030204" pitchFamily="34" charset="0"/>
                        <a:ea typeface="Calibri" panose="020F0502020204030204" pitchFamily="34" charset="0"/>
                      </a:endParaRPr>
                    </a:p>
                  </a:txBody>
                  <a:tcPr marL="68580" marR="68580" marT="0" marB="0"/>
                </a:tc>
                <a:tc>
                  <a:txBody>
                    <a:bodyPr/>
                    <a:lstStyle/>
                    <a:p>
                      <a:pPr algn="l"/>
                      <a:r>
                        <a:rPr lang="fr-FR" sz="1200" dirty="0">
                          <a:effectLst/>
                        </a:rPr>
                        <a:t> </a:t>
                      </a:r>
                      <a:endParaRPr lang="fr-FR" sz="1100" dirty="0">
                        <a:effectLst/>
                        <a:latin typeface="Calibri" panose="020F0502020204030204" pitchFamily="34" charset="0"/>
                        <a:ea typeface="Calibri" panose="020F0502020204030204" pitchFamily="34" charset="0"/>
                      </a:endParaRPr>
                    </a:p>
                  </a:txBody>
                  <a:tcPr marL="68580" marR="68580" marT="0" marB="0"/>
                </a:tc>
                <a:tc>
                  <a:txBody>
                    <a:bodyPr/>
                    <a:lstStyle/>
                    <a:p>
                      <a:pPr algn="l"/>
                      <a:r>
                        <a:rPr lang="fr-FR" sz="1200" dirty="0">
                          <a:effectLst/>
                        </a:rPr>
                        <a:t>Coupe PCB4 </a:t>
                      </a:r>
                      <a:r>
                        <a:rPr lang="fr-FR" sz="1200" dirty="0">
                          <a:solidFill>
                            <a:srgbClr val="00B050"/>
                          </a:solidFill>
                          <a:effectLst/>
                        </a:rPr>
                        <a:t>avec boitier DDR monté</a:t>
                      </a:r>
                    </a:p>
                    <a:p>
                      <a:pPr algn="l"/>
                      <a:r>
                        <a:rPr lang="fr-FR" sz="1100" dirty="0">
                          <a:solidFill>
                            <a:srgbClr val="00B050"/>
                          </a:solidFill>
                          <a:effectLst/>
                          <a:latin typeface="Calibri" panose="020F0502020204030204" pitchFamily="34" charset="0"/>
                          <a:ea typeface="Calibri" panose="020F0502020204030204" pitchFamily="34" charset="0"/>
                        </a:rPr>
                        <a:t>Résultats </a:t>
                      </a:r>
                      <a:r>
                        <a:rPr lang="fr-FR" sz="1100" dirty="0" err="1">
                          <a:solidFill>
                            <a:srgbClr val="00B050"/>
                          </a:solidFill>
                          <a:effectLst/>
                          <a:latin typeface="Calibri" panose="020F0502020204030204" pitchFamily="34" charset="0"/>
                          <a:ea typeface="Calibri" panose="020F0502020204030204" pitchFamily="34" charset="0"/>
                        </a:rPr>
                        <a:t>recus</a:t>
                      </a:r>
                      <a:endParaRPr lang="fr-FR" sz="1100" dirty="0">
                        <a:solidFill>
                          <a:srgbClr val="00B05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rPr>
                        <a:t> </a:t>
                      </a:r>
                      <a:endParaRPr lang="fr-FR"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696625274"/>
                  </a:ext>
                </a:extLst>
              </a:tr>
              <a:tr h="182880">
                <a:tc rowSpan="2">
                  <a:txBody>
                    <a:bodyPr/>
                    <a:lstStyle/>
                    <a:p>
                      <a:pPr algn="l"/>
                      <a:r>
                        <a:rPr lang="fr-FR" sz="1200" dirty="0">
                          <a:effectLst/>
                        </a:rPr>
                        <a:t>Action </a:t>
                      </a:r>
                      <a:r>
                        <a:rPr lang="fr-FR" sz="1200" dirty="0" err="1">
                          <a:effectLst/>
                        </a:rPr>
                        <a:t>Avantix</a:t>
                      </a:r>
                      <a:endParaRPr lang="fr-FR" sz="1200" dirty="0">
                        <a:effectLst/>
                      </a:endParaRPr>
                    </a:p>
                    <a:p>
                      <a:pPr algn="l"/>
                      <a:r>
                        <a:rPr lang="fr-FR" sz="1200" dirty="0">
                          <a:effectLst/>
                        </a:rPr>
                        <a:t> </a:t>
                      </a:r>
                      <a:endParaRPr lang="fr-FR" sz="1100" dirty="0">
                        <a:effectLst/>
                        <a:latin typeface="Calibri" panose="020F0502020204030204" pitchFamily="34" charset="0"/>
                      </a:endParaRPr>
                    </a:p>
                  </a:txBody>
                  <a:tcPr marL="68580" marR="68580" marT="0" marB="0"/>
                </a:tc>
                <a:tc>
                  <a:txBody>
                    <a:bodyPr/>
                    <a:lstStyle/>
                    <a:p>
                      <a:pPr algn="l"/>
                      <a:endParaRPr lang="fr-FR" sz="1100" dirty="0">
                        <a:effectLst/>
                        <a:latin typeface="Calibri" panose="020F0502020204030204" pitchFamily="34" charset="0"/>
                        <a:ea typeface="Calibri" panose="020F0502020204030204" pitchFamily="34" charset="0"/>
                      </a:endParaRPr>
                    </a:p>
                  </a:txBody>
                  <a:tcPr marL="68580" marR="68580" marT="0" marB="0"/>
                </a:tc>
                <a:tc>
                  <a:txBody>
                    <a:bodyPr/>
                    <a:lstStyle/>
                    <a:p>
                      <a:pPr algn="l"/>
                      <a:r>
                        <a:rPr lang="fr-FR" sz="1200" dirty="0">
                          <a:effectLst/>
                        </a:rPr>
                        <a:t> </a:t>
                      </a:r>
                      <a:endParaRPr lang="fr-FR" sz="1100" dirty="0">
                        <a:effectLst/>
                        <a:latin typeface="Calibri" panose="020F0502020204030204" pitchFamily="34" charset="0"/>
                        <a:ea typeface="Calibri" panose="020F0502020204030204" pitchFamily="34" charset="0"/>
                      </a:endParaRPr>
                    </a:p>
                  </a:txBody>
                  <a:tcPr marL="68580" marR="68580" marT="0" marB="0"/>
                </a:tc>
                <a:tc>
                  <a:txBody>
                    <a:bodyPr/>
                    <a:lstStyle/>
                    <a:p>
                      <a:pPr algn="l"/>
                      <a:r>
                        <a:rPr lang="fr-FR" sz="1200">
                          <a:effectLst/>
                        </a:rPr>
                        <a:t> </a:t>
                      </a:r>
                      <a:endParaRPr lang="fr-FR" sz="1100">
                        <a:effectLst/>
                        <a:latin typeface="Calibri" panose="020F0502020204030204" pitchFamily="34" charset="0"/>
                        <a:ea typeface="Calibri" panose="020F0502020204030204" pitchFamily="34" charset="0"/>
                      </a:endParaRPr>
                    </a:p>
                  </a:txBody>
                  <a:tcPr marL="68580" marR="68580" marT="0" marB="0"/>
                </a:tc>
                <a:tc>
                  <a:txBody>
                    <a:bodyPr/>
                    <a:lstStyle/>
                    <a:p>
                      <a:pPr algn="l"/>
                      <a:r>
                        <a:rPr lang="fr-FR" sz="1200">
                          <a:effectLst/>
                        </a:rPr>
                        <a:t> </a:t>
                      </a:r>
                      <a:endParaRPr lang="fr-FR" sz="1100">
                        <a:effectLst/>
                        <a:latin typeface="Calibri" panose="020F0502020204030204" pitchFamily="34" charset="0"/>
                        <a:ea typeface="Calibri" panose="020F0502020204030204" pitchFamily="34" charset="0"/>
                      </a:endParaRPr>
                    </a:p>
                  </a:txBody>
                  <a:tcPr marL="68580" marR="68580" marT="0" marB="0"/>
                </a:tc>
                <a:tc>
                  <a:txBody>
                    <a:bodyPr/>
                    <a:lstStyle/>
                    <a:p>
                      <a:pPr algn="l"/>
                      <a:r>
                        <a:rPr lang="fr-FR" sz="1200">
                          <a:effectLst/>
                        </a:rPr>
                        <a:t> </a:t>
                      </a:r>
                      <a:endParaRPr lang="fr-FR" sz="1100">
                        <a:effectLst/>
                        <a:latin typeface="Calibri" panose="020F0502020204030204" pitchFamily="34" charset="0"/>
                        <a:ea typeface="Calibri" panose="020F0502020204030204" pitchFamily="34" charset="0"/>
                      </a:endParaRPr>
                    </a:p>
                  </a:txBody>
                  <a:tcPr marL="68580" marR="68580" marT="0" marB="0"/>
                </a:tc>
                <a:tc>
                  <a:txBody>
                    <a:bodyPr/>
                    <a:lstStyle/>
                    <a:p>
                      <a:pPr algn="l"/>
                      <a:r>
                        <a:rPr lang="fr-FR" sz="1200" dirty="0">
                          <a:effectLst/>
                        </a:rPr>
                        <a:t>VRT </a:t>
                      </a:r>
                      <a:r>
                        <a:rPr lang="fr-FR" sz="1200" dirty="0">
                          <a:solidFill>
                            <a:srgbClr val="00B050"/>
                          </a:solidFill>
                          <a:effectLst/>
                        </a:rPr>
                        <a:t>faites</a:t>
                      </a:r>
                      <a:endParaRPr lang="fr-FR" sz="1100" dirty="0">
                        <a:solidFill>
                          <a:srgbClr val="00B05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425733334"/>
                  </a:ext>
                </a:extLst>
              </a:tr>
              <a:tr h="182880">
                <a:tc vMerge="1">
                  <a:txBody>
                    <a:bodyPr/>
                    <a:lstStyle/>
                    <a:p>
                      <a:endParaRPr dirty="0"/>
                    </a:p>
                  </a:txBody>
                  <a:tcPr marL="68580" marR="68580" marT="0" marB="0"/>
                </a:tc>
                <a:tc>
                  <a:txBody>
                    <a:bodyPr/>
                    <a:lstStyle/>
                    <a:p>
                      <a:pPr algn="l"/>
                      <a:endParaRPr lang="fr-FR" sz="1100" dirty="0">
                        <a:effectLst/>
                        <a:latin typeface="Calibri" panose="020F0502020204030204" pitchFamily="34" charset="0"/>
                        <a:ea typeface="Calibri" panose="020F0502020204030204" pitchFamily="34" charset="0"/>
                      </a:endParaRPr>
                    </a:p>
                  </a:txBody>
                  <a:tcPr marL="68580" marR="68580" marT="0" marB="0"/>
                </a:tc>
                <a:tc>
                  <a:txBody>
                    <a:bodyPr/>
                    <a:lstStyle/>
                    <a:p>
                      <a:pPr algn="l"/>
                      <a:r>
                        <a:rPr lang="fr-FR" sz="1200" dirty="0">
                          <a:effectLst/>
                        </a:rPr>
                        <a:t> </a:t>
                      </a:r>
                      <a:endParaRPr lang="fr-FR" sz="1100" dirty="0">
                        <a:effectLst/>
                        <a:latin typeface="Calibri" panose="020F0502020204030204" pitchFamily="34" charset="0"/>
                        <a:ea typeface="Calibri" panose="020F0502020204030204" pitchFamily="34" charset="0"/>
                      </a:endParaRPr>
                    </a:p>
                  </a:txBody>
                  <a:tcPr marL="68580" marR="68580" marT="0" marB="0"/>
                </a:tc>
                <a:tc>
                  <a:txBody>
                    <a:bodyPr/>
                    <a:lstStyle/>
                    <a:p>
                      <a:pPr algn="l"/>
                      <a:r>
                        <a:rPr lang="fr-FR" sz="1200">
                          <a:effectLst/>
                        </a:rPr>
                        <a:t> </a:t>
                      </a:r>
                      <a:endParaRPr lang="fr-FR" sz="1100">
                        <a:effectLst/>
                        <a:latin typeface="Calibri" panose="020F0502020204030204" pitchFamily="34" charset="0"/>
                        <a:ea typeface="Calibri" panose="020F0502020204030204" pitchFamily="34" charset="0"/>
                      </a:endParaRPr>
                    </a:p>
                  </a:txBody>
                  <a:tcPr marL="68580" marR="68580" marT="0" marB="0"/>
                </a:tc>
                <a:tc>
                  <a:txBody>
                    <a:bodyPr/>
                    <a:lstStyle/>
                    <a:p>
                      <a:pPr algn="l"/>
                      <a:r>
                        <a:rPr lang="fr-FR" sz="1200">
                          <a:effectLst/>
                        </a:rPr>
                        <a:t> </a:t>
                      </a:r>
                      <a:endParaRPr lang="fr-FR" sz="1100">
                        <a:effectLst/>
                        <a:latin typeface="Calibri" panose="020F0502020204030204" pitchFamily="34" charset="0"/>
                        <a:ea typeface="Calibri" panose="020F0502020204030204" pitchFamily="34" charset="0"/>
                      </a:endParaRPr>
                    </a:p>
                  </a:txBody>
                  <a:tcPr marL="68580" marR="68580" marT="0" marB="0"/>
                </a:tc>
                <a:tc>
                  <a:txBody>
                    <a:bodyPr/>
                    <a:lstStyle/>
                    <a:p>
                      <a:pPr algn="l"/>
                      <a:r>
                        <a:rPr lang="fr-FR" sz="1200">
                          <a:effectLst/>
                        </a:rPr>
                        <a:t> </a:t>
                      </a:r>
                      <a:endParaRPr lang="fr-FR" sz="1100">
                        <a:effectLst/>
                        <a:latin typeface="Calibri" panose="020F0502020204030204" pitchFamily="34" charset="0"/>
                        <a:ea typeface="Calibri" panose="020F050202020403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rPr>
                        <a:t>Coupe PCB5</a:t>
                      </a:r>
                    </a:p>
                    <a:p>
                      <a:pPr algn="l"/>
                      <a:r>
                        <a:rPr lang="fr-FR" sz="1100" b="0" dirty="0">
                          <a:solidFill>
                            <a:srgbClr val="00B050"/>
                          </a:solidFill>
                          <a:effectLst/>
                          <a:latin typeface="Calibri" panose="020F0502020204030204" pitchFamily="34" charset="0"/>
                          <a:ea typeface="Calibri" panose="020F0502020204030204" pitchFamily="34" charset="0"/>
                        </a:rPr>
                        <a:t>Résultats reçus</a:t>
                      </a:r>
                    </a:p>
                  </a:txBody>
                  <a:tcPr marL="68580" marR="68580" marT="0" marB="0"/>
                </a:tc>
                <a:extLst>
                  <a:ext uri="{0D108BD9-81ED-4DB2-BD59-A6C34878D82A}">
                    <a16:rowId xmlns:a16="http://schemas.microsoft.com/office/drawing/2014/main" val="3853821683"/>
                  </a:ext>
                </a:extLst>
              </a:tr>
            </a:tbl>
          </a:graphicData>
        </a:graphic>
      </p:graphicFrame>
      <p:sp>
        <p:nvSpPr>
          <p:cNvPr id="3" name="Rectangle 1">
            <a:extLst>
              <a:ext uri="{FF2B5EF4-FFF2-40B4-BE49-F238E27FC236}">
                <a16:creationId xmlns:a16="http://schemas.microsoft.com/office/drawing/2014/main" id="{457932EF-8337-5469-6C49-F7699B781FF3}"/>
              </a:ext>
            </a:extLst>
          </p:cNvPr>
          <p:cNvSpPr>
            <a:spLocks noChangeArrowheads="1"/>
          </p:cNvSpPr>
          <p:nvPr/>
        </p:nvSpPr>
        <p:spPr bwMode="auto">
          <a:xfrm>
            <a:off x="188497" y="288072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ZoneTexte 3">
            <a:extLst>
              <a:ext uri="{FF2B5EF4-FFF2-40B4-BE49-F238E27FC236}">
                <a16:creationId xmlns:a16="http://schemas.microsoft.com/office/drawing/2014/main" id="{C25FB1BF-0AA6-776A-88F1-988EBC348EA4}"/>
              </a:ext>
            </a:extLst>
          </p:cNvPr>
          <p:cNvSpPr txBox="1"/>
          <p:nvPr/>
        </p:nvSpPr>
        <p:spPr>
          <a:xfrm>
            <a:off x="896497" y="4755078"/>
            <a:ext cx="11082062" cy="1631216"/>
          </a:xfrm>
          <a:prstGeom prst="rect">
            <a:avLst/>
          </a:prstGeom>
          <a:noFill/>
        </p:spPr>
        <p:txBody>
          <a:bodyPr wrap="square" rtlCol="0">
            <a:spAutoFit/>
          </a:bodyPr>
          <a:lstStyle/>
          <a:p>
            <a:r>
              <a:rPr lang="fr-FR" sz="1400" dirty="0"/>
              <a:t>Stratégie : avoir une couverture de toutes les pistes possibles de la cause pour cela:</a:t>
            </a:r>
          </a:p>
          <a:p>
            <a:pPr marL="285750" indent="-285750">
              <a:buFontTx/>
              <a:buChar char="-"/>
            </a:pPr>
            <a:r>
              <a:rPr lang="fr-FR" sz="1400" dirty="0"/>
              <a:t>Test mécanique avec coupe d’un PCB avant et après montage </a:t>
            </a:r>
            <a:r>
              <a:rPr lang="fr-FR" sz="1400" dirty="0" err="1"/>
              <a:t>Press</a:t>
            </a:r>
            <a:r>
              <a:rPr lang="fr-FR" sz="1400" dirty="0"/>
              <a:t>-Fit.</a:t>
            </a:r>
          </a:p>
          <a:p>
            <a:pPr marL="285750" indent="-285750">
              <a:buFontTx/>
              <a:buChar char="-"/>
            </a:pPr>
            <a:r>
              <a:rPr lang="fr-FR" sz="1400" dirty="0"/>
              <a:t>Coupe d’un </a:t>
            </a:r>
            <a:r>
              <a:rPr lang="fr-FR" sz="1400" dirty="0" err="1"/>
              <a:t>PCBs</a:t>
            </a:r>
            <a:r>
              <a:rPr lang="fr-FR" sz="1400" dirty="0"/>
              <a:t> </a:t>
            </a:r>
            <a:r>
              <a:rPr lang="fr-FR" sz="1400" dirty="0">
                <a:solidFill>
                  <a:srgbClr val="002D3C"/>
                </a:solidFill>
              </a:rPr>
              <a:t>à chaque étape du process d’assemblage avec une seule modification par étape.</a:t>
            </a:r>
          </a:p>
          <a:p>
            <a:pPr marL="285750" indent="-285750">
              <a:buFontTx/>
              <a:buChar char="-"/>
            </a:pPr>
            <a:r>
              <a:rPr lang="fr-FR" sz="1400" dirty="0">
                <a:solidFill>
                  <a:srgbClr val="002D3C"/>
                </a:solidFill>
              </a:rPr>
              <a:t>Objectif : avoir un maximum de résultats avant l’assemblage avec PCB SOMACIS soit une deadline au 19/04. Aucune microfissure est détectée sur les coupes SOMACIS et pas de casse due aux </a:t>
            </a:r>
            <a:r>
              <a:rPr lang="fr-FR" sz="1400" dirty="0" err="1">
                <a:solidFill>
                  <a:srgbClr val="002D3C"/>
                </a:solidFill>
              </a:rPr>
              <a:t>Press</a:t>
            </a:r>
            <a:r>
              <a:rPr lang="fr-FR" sz="1400" dirty="0">
                <a:solidFill>
                  <a:srgbClr val="002D3C"/>
                </a:solidFill>
              </a:rPr>
              <a:t>-fit , AVANTIX a donné le feu vert à EPS pour l’assemblage des cartes. Feu vert donné aussi à SEPROLEC,</a:t>
            </a:r>
          </a:p>
          <a:p>
            <a:pPr marL="285750" indent="-285750">
              <a:buFontTx/>
              <a:buChar char="-"/>
            </a:pPr>
            <a:endParaRPr lang="fr-FR" sz="1600" dirty="0">
              <a:solidFill>
                <a:srgbClr val="00B050"/>
              </a:solidFill>
            </a:endParaRPr>
          </a:p>
        </p:txBody>
      </p:sp>
    </p:spTree>
    <p:extLst>
      <p:ext uri="{BB962C8B-B14F-4D97-AF65-F5344CB8AC3E}">
        <p14:creationId xmlns:p14="http://schemas.microsoft.com/office/powerpoint/2010/main" val="3280318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Rectangle 299">
            <a:extLst>
              <a:ext uri="{FF2B5EF4-FFF2-40B4-BE49-F238E27FC236}">
                <a16:creationId xmlns:a16="http://schemas.microsoft.com/office/drawing/2014/main" id="{BCAEEC56-952D-7401-8362-7FAB702EE916}"/>
              </a:ext>
            </a:extLst>
          </p:cNvPr>
          <p:cNvSpPr/>
          <p:nvPr/>
        </p:nvSpPr>
        <p:spPr>
          <a:xfrm>
            <a:off x="176281" y="4968319"/>
            <a:ext cx="11945807" cy="497347"/>
          </a:xfrm>
          <a:prstGeom prst="rect">
            <a:avLst/>
          </a:prstGeom>
          <a:solidFill>
            <a:srgbClr val="FCFB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solidFill>
                  <a:schemeClr val="tx1"/>
                </a:solidFill>
              </a:rPr>
              <a:t>Préparation RPA</a:t>
            </a:r>
          </a:p>
        </p:txBody>
      </p:sp>
      <p:sp>
        <p:nvSpPr>
          <p:cNvPr id="299" name="Rectangle 298">
            <a:extLst>
              <a:ext uri="{FF2B5EF4-FFF2-40B4-BE49-F238E27FC236}">
                <a16:creationId xmlns:a16="http://schemas.microsoft.com/office/drawing/2014/main" id="{0B71AF7F-A0F4-934E-149A-35DE9F88F7E7}"/>
              </a:ext>
            </a:extLst>
          </p:cNvPr>
          <p:cNvSpPr/>
          <p:nvPr/>
        </p:nvSpPr>
        <p:spPr>
          <a:xfrm>
            <a:off x="176282" y="4514080"/>
            <a:ext cx="11945807" cy="448294"/>
          </a:xfrm>
          <a:prstGeom prst="rect">
            <a:avLst/>
          </a:prstGeom>
          <a:solidFill>
            <a:srgbClr val="D9F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400" dirty="0">
                <a:solidFill>
                  <a:schemeClr val="tx1"/>
                </a:solidFill>
              </a:rPr>
              <a:t>Lot cartes </a:t>
            </a:r>
            <a:r>
              <a:rPr lang="fr-FR" sz="1400" dirty="0" err="1">
                <a:solidFill>
                  <a:schemeClr val="tx1"/>
                </a:solidFill>
              </a:rPr>
              <a:t>spares</a:t>
            </a:r>
            <a:r>
              <a:rPr lang="fr-FR" sz="1400" dirty="0">
                <a:solidFill>
                  <a:schemeClr val="tx1"/>
                </a:solidFill>
              </a:rPr>
              <a:t> AVANTIX pour </a:t>
            </a:r>
            <a:r>
              <a:rPr lang="fr-FR" sz="1400" dirty="0" err="1">
                <a:solidFill>
                  <a:schemeClr val="tx1"/>
                </a:solidFill>
              </a:rPr>
              <a:t>eSNA</a:t>
            </a:r>
            <a:r>
              <a:rPr lang="fr-FR" sz="1400" dirty="0">
                <a:solidFill>
                  <a:schemeClr val="tx1"/>
                </a:solidFill>
              </a:rPr>
              <a:t> pré série</a:t>
            </a:r>
          </a:p>
        </p:txBody>
      </p:sp>
      <p:sp>
        <p:nvSpPr>
          <p:cNvPr id="298" name="Rectangle 297">
            <a:extLst>
              <a:ext uri="{FF2B5EF4-FFF2-40B4-BE49-F238E27FC236}">
                <a16:creationId xmlns:a16="http://schemas.microsoft.com/office/drawing/2014/main" id="{9926A1B7-CDC0-177B-3234-61255270ACDE}"/>
              </a:ext>
            </a:extLst>
          </p:cNvPr>
          <p:cNvSpPr/>
          <p:nvPr/>
        </p:nvSpPr>
        <p:spPr>
          <a:xfrm>
            <a:off x="176280" y="1169491"/>
            <a:ext cx="11945807" cy="3350053"/>
          </a:xfrm>
          <a:prstGeom prst="rect">
            <a:avLst/>
          </a:prstGeom>
          <a:solidFill>
            <a:schemeClr val="accent2">
              <a:lumMod val="10000"/>
              <a:lumOff val="90000"/>
            </a:schemeClr>
          </a:solidFill>
          <a:ln>
            <a:solidFill>
              <a:schemeClr val="accent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solidFill>
                  <a:schemeClr val="tx1"/>
                </a:solidFill>
              </a:rPr>
              <a:t>Production ensemble </a:t>
            </a:r>
          </a:p>
          <a:p>
            <a:pPr algn="r"/>
            <a:r>
              <a:rPr lang="fr-FR" dirty="0">
                <a:solidFill>
                  <a:schemeClr val="tx1"/>
                </a:solidFill>
              </a:rPr>
              <a:t>de cartes pour </a:t>
            </a:r>
          </a:p>
          <a:p>
            <a:pPr algn="r"/>
            <a:r>
              <a:rPr lang="fr-FR" dirty="0">
                <a:solidFill>
                  <a:schemeClr val="tx1"/>
                </a:solidFill>
              </a:rPr>
              <a:t>Équipements </a:t>
            </a:r>
            <a:r>
              <a:rPr lang="fr-FR" dirty="0" err="1">
                <a:solidFill>
                  <a:schemeClr val="tx1"/>
                </a:solidFill>
              </a:rPr>
              <a:t>pré-série</a:t>
            </a:r>
            <a:r>
              <a:rPr lang="fr-FR" dirty="0">
                <a:solidFill>
                  <a:schemeClr val="tx1"/>
                </a:solidFill>
              </a:rPr>
              <a:t> </a:t>
            </a:r>
          </a:p>
        </p:txBody>
      </p:sp>
      <p:sp>
        <p:nvSpPr>
          <p:cNvPr id="2" name="Title 1">
            <a:extLst>
              <a:ext uri="{FF2B5EF4-FFF2-40B4-BE49-F238E27FC236}">
                <a16:creationId xmlns:a16="http://schemas.microsoft.com/office/drawing/2014/main" id="{268991A6-0321-EAF0-AA7B-45288A5334D4}"/>
              </a:ext>
            </a:extLst>
          </p:cNvPr>
          <p:cNvSpPr>
            <a:spLocks noGrp="1"/>
          </p:cNvSpPr>
          <p:nvPr>
            <p:ph type="title"/>
          </p:nvPr>
        </p:nvSpPr>
        <p:spPr>
          <a:xfrm>
            <a:off x="896497" y="128469"/>
            <a:ext cx="11484000" cy="343237"/>
          </a:xfrm>
        </p:spPr>
        <p:txBody>
          <a:bodyPr/>
          <a:lstStyle/>
          <a:p>
            <a:r>
              <a:rPr lang="fr-FR" dirty="0"/>
              <a:t>Planning de référence</a:t>
            </a:r>
            <a:endParaRPr lang="nl-NL" dirty="0"/>
          </a:p>
        </p:txBody>
      </p:sp>
      <p:cxnSp>
        <p:nvCxnSpPr>
          <p:cNvPr id="228" name="Connecteur droit 227">
            <a:extLst>
              <a:ext uri="{FF2B5EF4-FFF2-40B4-BE49-F238E27FC236}">
                <a16:creationId xmlns:a16="http://schemas.microsoft.com/office/drawing/2014/main" id="{595C67F7-BF1B-F925-DCBF-017795352E10}"/>
              </a:ext>
            </a:extLst>
          </p:cNvPr>
          <p:cNvCxnSpPr/>
          <p:nvPr/>
        </p:nvCxnSpPr>
        <p:spPr>
          <a:xfrm>
            <a:off x="9138" y="868126"/>
            <a:ext cx="8964000" cy="0"/>
          </a:xfrm>
          <a:prstGeom prst="line">
            <a:avLst/>
          </a:prstGeom>
          <a:noFill/>
          <a:ln w="28575" cap="flat" cmpd="sng" algn="ctr">
            <a:solidFill>
              <a:srgbClr val="324B6B"/>
            </a:solidFill>
            <a:prstDash val="solid"/>
            <a:miter lim="800000"/>
          </a:ln>
          <a:effectLst/>
        </p:spPr>
      </p:cxnSp>
      <p:sp>
        <p:nvSpPr>
          <p:cNvPr id="229" name="Espace réservé du contenu 6">
            <a:extLst>
              <a:ext uri="{FF2B5EF4-FFF2-40B4-BE49-F238E27FC236}">
                <a16:creationId xmlns:a16="http://schemas.microsoft.com/office/drawing/2014/main" id="{1C26E9E6-6DAD-BBFD-0A80-B0BA045F5808}"/>
              </a:ext>
            </a:extLst>
          </p:cNvPr>
          <p:cNvSpPr txBox="1">
            <a:spLocks/>
          </p:cNvSpPr>
          <p:nvPr/>
        </p:nvSpPr>
        <p:spPr>
          <a:xfrm>
            <a:off x="176283" y="534751"/>
            <a:ext cx="527383" cy="225426"/>
          </a:xfrm>
          <a:prstGeom prst="rect">
            <a:avLst/>
          </a:prstGeom>
        </p:spPr>
        <p:txBody>
          <a:bodyPr vert="horz" lIns="0" tIns="0" rIns="0" bIns="0" rtlCol="0" anchor="t" anchorCtr="0">
            <a:normAutofit/>
          </a:bodyPr>
          <a:lstStyle>
            <a:lvl1pPr marL="0" indent="0" algn="l" defTabSz="685800" rtl="0" eaLnBrk="1" latinLnBrk="0" hangingPunct="1">
              <a:lnSpc>
                <a:spcPct val="100000"/>
              </a:lnSpc>
              <a:spcBef>
                <a:spcPts val="1200"/>
              </a:spcBef>
              <a:spcAft>
                <a:spcPts val="600"/>
              </a:spcAft>
              <a:buFont typeface="Arial" panose="020B0604020202020204" pitchFamily="34" charset="0"/>
              <a:buNone/>
              <a:defRPr sz="1400" b="1" i="0" kern="1200">
                <a:solidFill>
                  <a:schemeClr val="tx2"/>
                </a:solidFill>
                <a:latin typeface="+mj-lt"/>
                <a:ea typeface="+mn-ea"/>
                <a:cs typeface="+mn-cs"/>
              </a:defRPr>
            </a:lvl1pPr>
            <a:lvl2pPr marL="4763" indent="0" algn="l" defTabSz="685800" rtl="0" eaLnBrk="1" latinLnBrk="0" hangingPunct="1">
              <a:lnSpc>
                <a:spcPct val="100000"/>
              </a:lnSpc>
              <a:spcBef>
                <a:spcPts val="0"/>
              </a:spcBef>
              <a:buFont typeface="Arial" panose="020B0604020202020204" pitchFamily="34" charset="0"/>
              <a:buNone/>
              <a:tabLst/>
              <a:defRPr sz="1400" b="0" i="0" kern="1200">
                <a:solidFill>
                  <a:schemeClr val="accent4"/>
                </a:solidFill>
                <a:latin typeface="+mj-lt"/>
                <a:ea typeface="+mn-ea"/>
                <a:cs typeface="+mn-cs"/>
              </a:defRPr>
            </a:lvl2pPr>
            <a:lvl3pPr marL="490538" indent="-177800" algn="l" defTabSz="685800" rtl="0" eaLnBrk="1" latinLnBrk="0" hangingPunct="1">
              <a:lnSpc>
                <a:spcPts val="1820"/>
              </a:lnSpc>
              <a:spcBef>
                <a:spcPts val="0"/>
              </a:spcBef>
              <a:buSzPct val="80000"/>
              <a:buFont typeface="Wingdings" pitchFamily="2" charset="2"/>
              <a:buChar char="§"/>
              <a:tabLst/>
              <a:defRPr sz="1400" b="0" i="0" kern="1200">
                <a:solidFill>
                  <a:schemeClr val="tx2"/>
                </a:solidFill>
                <a:latin typeface="+mj-lt"/>
                <a:ea typeface="+mn-ea"/>
                <a:cs typeface="+mn-cs"/>
              </a:defRPr>
            </a:lvl3pPr>
            <a:lvl4pPr marL="803275" indent="-134938" algn="l" defTabSz="685800" rtl="0" eaLnBrk="1" latinLnBrk="0" hangingPunct="1">
              <a:lnSpc>
                <a:spcPts val="1720"/>
              </a:lnSpc>
              <a:spcBef>
                <a:spcPts val="0"/>
              </a:spcBef>
              <a:buSzPct val="80000"/>
              <a:buFont typeface="Wingdings" panose="05000000000000000000" pitchFamily="2" charset="2"/>
              <a:buChar char="§"/>
              <a:tabLst/>
              <a:defRPr sz="1300" b="0" i="0" kern="1200">
                <a:solidFill>
                  <a:schemeClr val="accent5"/>
                </a:solidFill>
                <a:latin typeface="+mj-lt"/>
                <a:ea typeface="+mn-ea"/>
                <a:cs typeface="+mn-cs"/>
              </a:defRPr>
            </a:lvl4pPr>
            <a:lvl5pPr marL="1543050" indent="-171450" algn="l" defTabSz="685800" rtl="0" eaLnBrk="1" latinLnBrk="0" hangingPunct="1">
              <a:lnSpc>
                <a:spcPts val="1720"/>
              </a:lnSpc>
              <a:spcBef>
                <a:spcPts val="375"/>
              </a:spcBef>
              <a:buFont typeface="Arial" panose="020B0604020202020204" pitchFamily="34" charset="0"/>
              <a:buChar char="•"/>
              <a:defRPr sz="1600" kern="1200">
                <a:solidFill>
                  <a:schemeClr val="tx1"/>
                </a:solidFill>
                <a:latin typeface="Dassault Aviation Sans"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fr-FR" altLang="fr-FR" sz="1200" b="1" i="0" u="none" strike="noStrike" kern="1200" cap="none" spc="0" normalizeH="0" baseline="0" noProof="0">
                <a:ln>
                  <a:noFill/>
                </a:ln>
                <a:solidFill>
                  <a:srgbClr val="324B6B"/>
                </a:solidFill>
                <a:effectLst/>
                <a:uLnTx/>
                <a:uFillTx/>
                <a:latin typeface="Arial" panose="020B0604020202020204"/>
                <a:ea typeface="+mn-ea"/>
                <a:cs typeface="+mn-cs"/>
              </a:rPr>
              <a:t>2023</a:t>
            </a:r>
            <a:endParaRPr kumimoji="0" lang="fr-FR" altLang="fr-FR" sz="1200" b="1" i="0" u="none" strike="noStrike" kern="1200" cap="none" spc="0" normalizeH="0" baseline="0" noProof="0" dirty="0">
              <a:ln>
                <a:noFill/>
              </a:ln>
              <a:solidFill>
                <a:srgbClr val="324B6B"/>
              </a:solidFill>
              <a:effectLst/>
              <a:uLnTx/>
              <a:uFillTx/>
              <a:latin typeface="Arial" panose="020B0604020202020204"/>
              <a:ea typeface="+mn-ea"/>
              <a:cs typeface="+mn-cs"/>
            </a:endParaRPr>
          </a:p>
        </p:txBody>
      </p:sp>
      <p:sp>
        <p:nvSpPr>
          <p:cNvPr id="230" name="Ellipse 229">
            <a:extLst>
              <a:ext uri="{FF2B5EF4-FFF2-40B4-BE49-F238E27FC236}">
                <a16:creationId xmlns:a16="http://schemas.microsoft.com/office/drawing/2014/main" id="{298F8CE9-1AC5-893A-EB4E-C4452E01598B}"/>
              </a:ext>
            </a:extLst>
          </p:cNvPr>
          <p:cNvSpPr>
            <a:spLocks noChangeAspect="1"/>
          </p:cNvSpPr>
          <p:nvPr/>
        </p:nvSpPr>
        <p:spPr>
          <a:xfrm>
            <a:off x="1776498" y="811459"/>
            <a:ext cx="107950" cy="107950"/>
          </a:xfrm>
          <a:prstGeom prst="ellipse">
            <a:avLst/>
          </a:prstGeom>
          <a:solidFill>
            <a:srgbClr val="324B6B"/>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31" name="Espace réservé du contenu 7">
            <a:extLst>
              <a:ext uri="{FF2B5EF4-FFF2-40B4-BE49-F238E27FC236}">
                <a16:creationId xmlns:a16="http://schemas.microsoft.com/office/drawing/2014/main" id="{EB39C71E-A2D6-81BB-494B-364CFB211DD7}"/>
              </a:ext>
            </a:extLst>
          </p:cNvPr>
          <p:cNvSpPr txBox="1">
            <a:spLocks/>
          </p:cNvSpPr>
          <p:nvPr/>
        </p:nvSpPr>
        <p:spPr bwMode="auto">
          <a:xfrm>
            <a:off x="1743160" y="998784"/>
            <a:ext cx="176213"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eaLnBrk="0" hangingPunct="0">
              <a:spcBef>
                <a:spcPts val="1200"/>
              </a:spcBef>
              <a:spcAft>
                <a:spcPts val="600"/>
              </a:spcAft>
              <a:buFont typeface="Arial" charset="0"/>
              <a:defRPr sz="1400" b="1">
                <a:solidFill>
                  <a:schemeClr val="tx2"/>
                </a:solidFill>
                <a:latin typeface="Arial" charset="0"/>
              </a:defRPr>
            </a:lvl1pPr>
            <a:lvl2pPr marL="742950" indent="-285750" defTabSz="685800" eaLnBrk="0" hangingPunct="0">
              <a:buFont typeface="Arial" charset="0"/>
              <a:defRPr sz="1400">
                <a:solidFill>
                  <a:srgbClr val="464E5D"/>
                </a:solidFill>
                <a:latin typeface="Arial" charset="0"/>
              </a:defRPr>
            </a:lvl2pPr>
            <a:lvl3pPr marL="490538" indent="-177800" defTabSz="685800" eaLnBrk="0" hangingPunct="0">
              <a:lnSpc>
                <a:spcPts val="1825"/>
              </a:lnSpc>
              <a:buSzPct val="80000"/>
              <a:buFont typeface="Wingdings" pitchFamily="2" charset="2"/>
              <a:buChar char="§"/>
              <a:defRPr sz="1400">
                <a:solidFill>
                  <a:schemeClr val="tx2"/>
                </a:solidFill>
                <a:latin typeface="Arial" charset="0"/>
              </a:defRPr>
            </a:lvl3pPr>
            <a:lvl4pPr marL="803275" indent="-134938" defTabSz="685800" eaLnBrk="0" hangingPunct="0">
              <a:lnSpc>
                <a:spcPts val="1725"/>
              </a:lnSpc>
              <a:buSzPct val="80000"/>
              <a:buFont typeface="Wingdings" pitchFamily="2" charset="2"/>
              <a:buChar char="§"/>
              <a:defRPr sz="1300">
                <a:solidFill>
                  <a:srgbClr val="676D79"/>
                </a:solidFill>
                <a:latin typeface="Arial" charset="0"/>
              </a:defRPr>
            </a:lvl4pPr>
            <a:lvl5pPr marL="1543050" indent="-171450" defTabSz="685800" eaLnBrk="0" hangingPunct="0">
              <a:lnSpc>
                <a:spcPts val="1725"/>
              </a:lnSpc>
              <a:spcBef>
                <a:spcPts val="375"/>
              </a:spcBef>
              <a:buFont typeface="Arial" charset="0"/>
              <a:buChar char="•"/>
              <a:defRPr sz="1600">
                <a:solidFill>
                  <a:schemeClr val="tx1"/>
                </a:solidFill>
                <a:latin typeface="Dassault Aviation Sans" pitchFamily="2" charset="0"/>
              </a:defRPr>
            </a:lvl5pPr>
            <a:lvl6pPr marL="20002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4574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29146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3718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algn="ctr" defTabSz="685800" eaLnBrk="1" fontAlgn="auto" latinLnBrk="0" hangingPunct="1">
              <a:lnSpc>
                <a:spcPct val="100000"/>
              </a:lnSpc>
              <a:spcBef>
                <a:spcPct val="0"/>
              </a:spcBef>
              <a:spcAft>
                <a:spcPct val="0"/>
              </a:spcAft>
              <a:buClr>
                <a:srgbClr val="324B6B"/>
              </a:buClr>
              <a:buSzTx/>
              <a:buFont typeface="Wingdings" pitchFamily="2" charset="2"/>
              <a:buNone/>
              <a:tabLst/>
              <a:defRPr/>
            </a:pPr>
            <a:r>
              <a:rPr kumimoji="0" lang="fr-FR" altLang="fr-FR" sz="800" b="0" i="0" u="none" strike="noStrike" kern="0" cap="none" spc="0" normalizeH="0" baseline="0" noProof="0">
                <a:ln>
                  <a:noFill/>
                </a:ln>
                <a:solidFill>
                  <a:srgbClr val="324B6B"/>
                </a:solidFill>
                <a:effectLst/>
                <a:uLnTx/>
                <a:uFillTx/>
                <a:latin typeface="Arial" charset="0"/>
              </a:rPr>
              <a:t>Mar</a:t>
            </a:r>
          </a:p>
        </p:txBody>
      </p:sp>
      <p:sp>
        <p:nvSpPr>
          <p:cNvPr id="232" name="Ellipse 231">
            <a:extLst>
              <a:ext uri="{FF2B5EF4-FFF2-40B4-BE49-F238E27FC236}">
                <a16:creationId xmlns:a16="http://schemas.microsoft.com/office/drawing/2014/main" id="{2D92A840-EB3C-411E-84D3-0FA854FCE978}"/>
              </a:ext>
            </a:extLst>
          </p:cNvPr>
          <p:cNvSpPr>
            <a:spLocks noChangeAspect="1"/>
          </p:cNvSpPr>
          <p:nvPr/>
        </p:nvSpPr>
        <p:spPr>
          <a:xfrm>
            <a:off x="2025798" y="821160"/>
            <a:ext cx="107950" cy="107950"/>
          </a:xfrm>
          <a:prstGeom prst="ellipse">
            <a:avLst/>
          </a:prstGeom>
          <a:solidFill>
            <a:srgbClr val="324B6B"/>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33" name="Espace réservé du contenu 7">
            <a:extLst>
              <a:ext uri="{FF2B5EF4-FFF2-40B4-BE49-F238E27FC236}">
                <a16:creationId xmlns:a16="http://schemas.microsoft.com/office/drawing/2014/main" id="{DD187771-E4A5-4340-5131-8DF093717E8E}"/>
              </a:ext>
            </a:extLst>
          </p:cNvPr>
          <p:cNvSpPr txBox="1">
            <a:spLocks/>
          </p:cNvSpPr>
          <p:nvPr/>
        </p:nvSpPr>
        <p:spPr bwMode="auto">
          <a:xfrm>
            <a:off x="2000398" y="1008485"/>
            <a:ext cx="16033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eaLnBrk="0" hangingPunct="0">
              <a:spcBef>
                <a:spcPts val="1200"/>
              </a:spcBef>
              <a:spcAft>
                <a:spcPts val="600"/>
              </a:spcAft>
              <a:buFont typeface="Arial" charset="0"/>
              <a:defRPr sz="1400" b="1">
                <a:solidFill>
                  <a:schemeClr val="tx2"/>
                </a:solidFill>
                <a:latin typeface="Arial" charset="0"/>
              </a:defRPr>
            </a:lvl1pPr>
            <a:lvl2pPr marL="742950" indent="-285750" defTabSz="685800" eaLnBrk="0" hangingPunct="0">
              <a:buFont typeface="Arial" charset="0"/>
              <a:defRPr sz="1400">
                <a:solidFill>
                  <a:srgbClr val="464E5D"/>
                </a:solidFill>
                <a:latin typeface="Arial" charset="0"/>
              </a:defRPr>
            </a:lvl2pPr>
            <a:lvl3pPr marL="490538" indent="-177800" defTabSz="685800" eaLnBrk="0" hangingPunct="0">
              <a:lnSpc>
                <a:spcPts val="1825"/>
              </a:lnSpc>
              <a:buSzPct val="80000"/>
              <a:buFont typeface="Wingdings" pitchFamily="2" charset="2"/>
              <a:buChar char="§"/>
              <a:defRPr sz="1400">
                <a:solidFill>
                  <a:schemeClr val="tx2"/>
                </a:solidFill>
                <a:latin typeface="Arial" charset="0"/>
              </a:defRPr>
            </a:lvl3pPr>
            <a:lvl4pPr marL="803275" indent="-134938" defTabSz="685800" eaLnBrk="0" hangingPunct="0">
              <a:lnSpc>
                <a:spcPts val="1725"/>
              </a:lnSpc>
              <a:buSzPct val="80000"/>
              <a:buFont typeface="Wingdings" pitchFamily="2" charset="2"/>
              <a:buChar char="§"/>
              <a:defRPr sz="1300">
                <a:solidFill>
                  <a:srgbClr val="676D79"/>
                </a:solidFill>
                <a:latin typeface="Arial" charset="0"/>
              </a:defRPr>
            </a:lvl4pPr>
            <a:lvl5pPr marL="1543050" indent="-171450" defTabSz="685800" eaLnBrk="0" hangingPunct="0">
              <a:lnSpc>
                <a:spcPts val="1725"/>
              </a:lnSpc>
              <a:spcBef>
                <a:spcPts val="375"/>
              </a:spcBef>
              <a:buFont typeface="Arial" charset="0"/>
              <a:buChar char="•"/>
              <a:defRPr sz="1600">
                <a:solidFill>
                  <a:schemeClr val="tx1"/>
                </a:solidFill>
                <a:latin typeface="Dassault Aviation Sans" pitchFamily="2" charset="0"/>
              </a:defRPr>
            </a:lvl5pPr>
            <a:lvl6pPr marL="20002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4574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29146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3718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algn="ctr" defTabSz="685800" eaLnBrk="1" fontAlgn="auto" latinLnBrk="0" hangingPunct="1">
              <a:lnSpc>
                <a:spcPct val="100000"/>
              </a:lnSpc>
              <a:spcBef>
                <a:spcPct val="0"/>
              </a:spcBef>
              <a:spcAft>
                <a:spcPct val="0"/>
              </a:spcAft>
              <a:buClr>
                <a:srgbClr val="324B6B"/>
              </a:buClr>
              <a:buSzTx/>
              <a:buFont typeface="Wingdings" pitchFamily="2" charset="2"/>
              <a:buNone/>
              <a:tabLst/>
              <a:defRPr/>
            </a:pPr>
            <a:r>
              <a:rPr kumimoji="0" lang="fr-FR" altLang="fr-FR" sz="800" b="0" i="0" u="none" strike="noStrike" kern="0" cap="none" spc="0" normalizeH="0" baseline="0" noProof="0">
                <a:ln>
                  <a:noFill/>
                </a:ln>
                <a:solidFill>
                  <a:srgbClr val="324B6B"/>
                </a:solidFill>
                <a:effectLst/>
                <a:uLnTx/>
                <a:uFillTx/>
                <a:latin typeface="Arial" charset="0"/>
              </a:rPr>
              <a:t>Apr</a:t>
            </a:r>
          </a:p>
        </p:txBody>
      </p:sp>
      <p:sp>
        <p:nvSpPr>
          <p:cNvPr id="234" name="Ellipse 233">
            <a:extLst>
              <a:ext uri="{FF2B5EF4-FFF2-40B4-BE49-F238E27FC236}">
                <a16:creationId xmlns:a16="http://schemas.microsoft.com/office/drawing/2014/main" id="{12535ABD-893A-27EE-DE3E-0110C29D1FAB}"/>
              </a:ext>
            </a:extLst>
          </p:cNvPr>
          <p:cNvSpPr>
            <a:spLocks noChangeAspect="1"/>
          </p:cNvSpPr>
          <p:nvPr/>
        </p:nvSpPr>
        <p:spPr>
          <a:xfrm>
            <a:off x="2672410" y="808858"/>
            <a:ext cx="107950" cy="107950"/>
          </a:xfrm>
          <a:prstGeom prst="ellipse">
            <a:avLst/>
          </a:prstGeom>
          <a:solidFill>
            <a:srgbClr val="324B6B"/>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35" name="Espace réservé du contenu 7">
            <a:extLst>
              <a:ext uri="{FF2B5EF4-FFF2-40B4-BE49-F238E27FC236}">
                <a16:creationId xmlns:a16="http://schemas.microsoft.com/office/drawing/2014/main" id="{B0951F8D-32B3-F775-C184-1BC9A30FD226}"/>
              </a:ext>
            </a:extLst>
          </p:cNvPr>
          <p:cNvSpPr txBox="1">
            <a:spLocks/>
          </p:cNvSpPr>
          <p:nvPr/>
        </p:nvSpPr>
        <p:spPr bwMode="auto">
          <a:xfrm>
            <a:off x="2654011" y="993252"/>
            <a:ext cx="19367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eaLnBrk="0" hangingPunct="0">
              <a:spcBef>
                <a:spcPts val="1200"/>
              </a:spcBef>
              <a:spcAft>
                <a:spcPts val="600"/>
              </a:spcAft>
              <a:buFont typeface="Arial" charset="0"/>
              <a:defRPr sz="1400" b="1">
                <a:solidFill>
                  <a:schemeClr val="tx2"/>
                </a:solidFill>
                <a:latin typeface="Arial" charset="0"/>
              </a:defRPr>
            </a:lvl1pPr>
            <a:lvl2pPr marL="742950" indent="-285750" defTabSz="685800" eaLnBrk="0" hangingPunct="0">
              <a:buFont typeface="Arial" charset="0"/>
              <a:defRPr sz="1400">
                <a:solidFill>
                  <a:srgbClr val="464E5D"/>
                </a:solidFill>
                <a:latin typeface="Arial" charset="0"/>
              </a:defRPr>
            </a:lvl2pPr>
            <a:lvl3pPr marL="490538" indent="-177800" defTabSz="685800" eaLnBrk="0" hangingPunct="0">
              <a:lnSpc>
                <a:spcPts val="1825"/>
              </a:lnSpc>
              <a:buSzPct val="80000"/>
              <a:buFont typeface="Wingdings" pitchFamily="2" charset="2"/>
              <a:buChar char="§"/>
              <a:defRPr sz="1400">
                <a:solidFill>
                  <a:schemeClr val="tx2"/>
                </a:solidFill>
                <a:latin typeface="Arial" charset="0"/>
              </a:defRPr>
            </a:lvl3pPr>
            <a:lvl4pPr marL="803275" indent="-134938" defTabSz="685800" eaLnBrk="0" hangingPunct="0">
              <a:lnSpc>
                <a:spcPts val="1725"/>
              </a:lnSpc>
              <a:buSzPct val="80000"/>
              <a:buFont typeface="Wingdings" pitchFamily="2" charset="2"/>
              <a:buChar char="§"/>
              <a:defRPr sz="1300">
                <a:solidFill>
                  <a:srgbClr val="676D79"/>
                </a:solidFill>
                <a:latin typeface="Arial" charset="0"/>
              </a:defRPr>
            </a:lvl4pPr>
            <a:lvl5pPr marL="1543050" indent="-171450" defTabSz="685800" eaLnBrk="0" hangingPunct="0">
              <a:lnSpc>
                <a:spcPts val="1725"/>
              </a:lnSpc>
              <a:spcBef>
                <a:spcPts val="375"/>
              </a:spcBef>
              <a:buFont typeface="Arial" charset="0"/>
              <a:buChar char="•"/>
              <a:defRPr sz="1600">
                <a:solidFill>
                  <a:schemeClr val="tx1"/>
                </a:solidFill>
                <a:latin typeface="Dassault Aviation Sans" pitchFamily="2" charset="0"/>
              </a:defRPr>
            </a:lvl5pPr>
            <a:lvl6pPr marL="20002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4574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29146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3718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algn="ctr" defTabSz="685800" eaLnBrk="1" fontAlgn="auto" latinLnBrk="0" hangingPunct="1">
              <a:lnSpc>
                <a:spcPct val="100000"/>
              </a:lnSpc>
              <a:spcBef>
                <a:spcPct val="0"/>
              </a:spcBef>
              <a:spcAft>
                <a:spcPct val="0"/>
              </a:spcAft>
              <a:buClr>
                <a:srgbClr val="324B6B"/>
              </a:buClr>
              <a:buSzTx/>
              <a:buFont typeface="Wingdings" pitchFamily="2" charset="2"/>
              <a:buNone/>
              <a:tabLst/>
              <a:defRPr/>
            </a:pPr>
            <a:r>
              <a:rPr kumimoji="0" lang="fr-FR" altLang="fr-FR" sz="800" b="0" i="0" u="none" strike="noStrike" kern="0" cap="none" spc="0" normalizeH="0" baseline="0" noProof="0">
                <a:ln>
                  <a:noFill/>
                </a:ln>
                <a:solidFill>
                  <a:srgbClr val="324B6B"/>
                </a:solidFill>
                <a:effectLst/>
                <a:uLnTx/>
                <a:uFillTx/>
                <a:latin typeface="Arial" charset="0"/>
              </a:rPr>
              <a:t>May</a:t>
            </a:r>
          </a:p>
        </p:txBody>
      </p:sp>
      <p:sp>
        <p:nvSpPr>
          <p:cNvPr id="236" name="Ellipse 235">
            <a:extLst>
              <a:ext uri="{FF2B5EF4-FFF2-40B4-BE49-F238E27FC236}">
                <a16:creationId xmlns:a16="http://schemas.microsoft.com/office/drawing/2014/main" id="{2B1584CA-CE53-4DD3-1B76-2103A5BABDDA}"/>
              </a:ext>
            </a:extLst>
          </p:cNvPr>
          <p:cNvSpPr>
            <a:spLocks noChangeAspect="1"/>
          </p:cNvSpPr>
          <p:nvPr/>
        </p:nvSpPr>
        <p:spPr>
          <a:xfrm>
            <a:off x="3335569" y="811843"/>
            <a:ext cx="107950" cy="110866"/>
          </a:xfrm>
          <a:prstGeom prst="ellipse">
            <a:avLst/>
          </a:prstGeom>
          <a:solidFill>
            <a:srgbClr val="324B6B"/>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37" name="Espace réservé du contenu 7">
            <a:extLst>
              <a:ext uri="{FF2B5EF4-FFF2-40B4-BE49-F238E27FC236}">
                <a16:creationId xmlns:a16="http://schemas.microsoft.com/office/drawing/2014/main" id="{82ACA94A-C2E0-3D72-60DB-4972539487CF}"/>
              </a:ext>
            </a:extLst>
          </p:cNvPr>
          <p:cNvSpPr txBox="1">
            <a:spLocks/>
          </p:cNvSpPr>
          <p:nvPr/>
        </p:nvSpPr>
        <p:spPr bwMode="auto">
          <a:xfrm>
            <a:off x="3307039" y="999134"/>
            <a:ext cx="1666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eaLnBrk="0" hangingPunct="0">
              <a:spcBef>
                <a:spcPts val="1200"/>
              </a:spcBef>
              <a:spcAft>
                <a:spcPts val="600"/>
              </a:spcAft>
              <a:buFont typeface="Arial" charset="0"/>
              <a:defRPr sz="1400" b="1">
                <a:solidFill>
                  <a:schemeClr val="tx2"/>
                </a:solidFill>
                <a:latin typeface="Arial" charset="0"/>
              </a:defRPr>
            </a:lvl1pPr>
            <a:lvl2pPr marL="742950" indent="-285750" defTabSz="685800" eaLnBrk="0" hangingPunct="0">
              <a:buFont typeface="Arial" charset="0"/>
              <a:defRPr sz="1400">
                <a:solidFill>
                  <a:srgbClr val="464E5D"/>
                </a:solidFill>
                <a:latin typeface="Arial" charset="0"/>
              </a:defRPr>
            </a:lvl2pPr>
            <a:lvl3pPr marL="490538" indent="-177800" defTabSz="685800" eaLnBrk="0" hangingPunct="0">
              <a:lnSpc>
                <a:spcPts val="1825"/>
              </a:lnSpc>
              <a:buSzPct val="80000"/>
              <a:buFont typeface="Wingdings" pitchFamily="2" charset="2"/>
              <a:buChar char="§"/>
              <a:defRPr sz="1400">
                <a:solidFill>
                  <a:schemeClr val="tx2"/>
                </a:solidFill>
                <a:latin typeface="Arial" charset="0"/>
              </a:defRPr>
            </a:lvl3pPr>
            <a:lvl4pPr marL="803275" indent="-134938" defTabSz="685800" eaLnBrk="0" hangingPunct="0">
              <a:lnSpc>
                <a:spcPts val="1725"/>
              </a:lnSpc>
              <a:buSzPct val="80000"/>
              <a:buFont typeface="Wingdings" pitchFamily="2" charset="2"/>
              <a:buChar char="§"/>
              <a:defRPr sz="1300">
                <a:solidFill>
                  <a:srgbClr val="676D79"/>
                </a:solidFill>
                <a:latin typeface="Arial" charset="0"/>
              </a:defRPr>
            </a:lvl4pPr>
            <a:lvl5pPr marL="1543050" indent="-171450" defTabSz="685800" eaLnBrk="0" hangingPunct="0">
              <a:lnSpc>
                <a:spcPts val="1725"/>
              </a:lnSpc>
              <a:spcBef>
                <a:spcPts val="375"/>
              </a:spcBef>
              <a:buFont typeface="Arial" charset="0"/>
              <a:buChar char="•"/>
              <a:defRPr sz="1600">
                <a:solidFill>
                  <a:schemeClr val="tx1"/>
                </a:solidFill>
                <a:latin typeface="Dassault Aviation Sans" pitchFamily="2" charset="0"/>
              </a:defRPr>
            </a:lvl5pPr>
            <a:lvl6pPr marL="20002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4574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29146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3718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algn="ctr" defTabSz="685800" eaLnBrk="1" fontAlgn="auto" latinLnBrk="0" hangingPunct="1">
              <a:lnSpc>
                <a:spcPct val="100000"/>
              </a:lnSpc>
              <a:spcBef>
                <a:spcPct val="0"/>
              </a:spcBef>
              <a:spcAft>
                <a:spcPct val="0"/>
              </a:spcAft>
              <a:buClr>
                <a:srgbClr val="324B6B"/>
              </a:buClr>
              <a:buSzTx/>
              <a:buFont typeface="Wingdings" pitchFamily="2" charset="2"/>
              <a:buNone/>
              <a:tabLst/>
              <a:defRPr/>
            </a:pPr>
            <a:r>
              <a:rPr kumimoji="0" lang="fr-FR" altLang="fr-FR" sz="800" b="0" i="0" u="none" strike="noStrike" kern="0" cap="none" spc="0" normalizeH="0" baseline="0" noProof="0" dirty="0">
                <a:ln>
                  <a:noFill/>
                </a:ln>
                <a:solidFill>
                  <a:srgbClr val="324B6B"/>
                </a:solidFill>
                <a:effectLst/>
                <a:uLnTx/>
                <a:uFillTx/>
                <a:latin typeface="Arial" charset="0"/>
              </a:rPr>
              <a:t>Jun</a:t>
            </a:r>
          </a:p>
        </p:txBody>
      </p:sp>
      <p:sp>
        <p:nvSpPr>
          <p:cNvPr id="238" name="Ellipse 237">
            <a:extLst>
              <a:ext uri="{FF2B5EF4-FFF2-40B4-BE49-F238E27FC236}">
                <a16:creationId xmlns:a16="http://schemas.microsoft.com/office/drawing/2014/main" id="{16A9BDD9-0819-ECA3-FB49-BABC7718514E}"/>
              </a:ext>
            </a:extLst>
          </p:cNvPr>
          <p:cNvSpPr>
            <a:spLocks noChangeAspect="1"/>
          </p:cNvSpPr>
          <p:nvPr/>
        </p:nvSpPr>
        <p:spPr>
          <a:xfrm>
            <a:off x="3826689" y="805210"/>
            <a:ext cx="107950" cy="107950"/>
          </a:xfrm>
          <a:prstGeom prst="ellipse">
            <a:avLst/>
          </a:prstGeom>
          <a:solidFill>
            <a:srgbClr val="324B6B"/>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39" name="Espace réservé du contenu 7">
            <a:extLst>
              <a:ext uri="{FF2B5EF4-FFF2-40B4-BE49-F238E27FC236}">
                <a16:creationId xmlns:a16="http://schemas.microsoft.com/office/drawing/2014/main" id="{484CFED7-D544-C898-0A15-ACCE6902CE23}"/>
              </a:ext>
            </a:extLst>
          </p:cNvPr>
          <p:cNvSpPr txBox="1">
            <a:spLocks/>
          </p:cNvSpPr>
          <p:nvPr/>
        </p:nvSpPr>
        <p:spPr bwMode="auto">
          <a:xfrm>
            <a:off x="3788220" y="984068"/>
            <a:ext cx="131762"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eaLnBrk="0" hangingPunct="0">
              <a:spcBef>
                <a:spcPts val="1200"/>
              </a:spcBef>
              <a:spcAft>
                <a:spcPts val="600"/>
              </a:spcAft>
              <a:buFont typeface="Arial" charset="0"/>
              <a:defRPr sz="1400" b="1">
                <a:solidFill>
                  <a:schemeClr val="tx2"/>
                </a:solidFill>
                <a:latin typeface="Arial" charset="0"/>
              </a:defRPr>
            </a:lvl1pPr>
            <a:lvl2pPr marL="742950" indent="-285750" defTabSz="685800" eaLnBrk="0" hangingPunct="0">
              <a:buFont typeface="Arial" charset="0"/>
              <a:defRPr sz="1400">
                <a:solidFill>
                  <a:srgbClr val="464E5D"/>
                </a:solidFill>
                <a:latin typeface="Arial" charset="0"/>
              </a:defRPr>
            </a:lvl2pPr>
            <a:lvl3pPr marL="490538" indent="-177800" defTabSz="685800" eaLnBrk="0" hangingPunct="0">
              <a:lnSpc>
                <a:spcPts val="1825"/>
              </a:lnSpc>
              <a:buSzPct val="80000"/>
              <a:buFont typeface="Wingdings" pitchFamily="2" charset="2"/>
              <a:buChar char="§"/>
              <a:defRPr sz="1400">
                <a:solidFill>
                  <a:schemeClr val="tx2"/>
                </a:solidFill>
                <a:latin typeface="Arial" charset="0"/>
              </a:defRPr>
            </a:lvl3pPr>
            <a:lvl4pPr marL="803275" indent="-134938" defTabSz="685800" eaLnBrk="0" hangingPunct="0">
              <a:lnSpc>
                <a:spcPts val="1725"/>
              </a:lnSpc>
              <a:buSzPct val="80000"/>
              <a:buFont typeface="Wingdings" pitchFamily="2" charset="2"/>
              <a:buChar char="§"/>
              <a:defRPr sz="1300">
                <a:solidFill>
                  <a:srgbClr val="676D79"/>
                </a:solidFill>
                <a:latin typeface="Arial" charset="0"/>
              </a:defRPr>
            </a:lvl4pPr>
            <a:lvl5pPr marL="1543050" indent="-171450" defTabSz="685800" eaLnBrk="0" hangingPunct="0">
              <a:lnSpc>
                <a:spcPts val="1725"/>
              </a:lnSpc>
              <a:spcBef>
                <a:spcPts val="375"/>
              </a:spcBef>
              <a:buFont typeface="Arial" charset="0"/>
              <a:buChar char="•"/>
              <a:defRPr sz="1600">
                <a:solidFill>
                  <a:schemeClr val="tx1"/>
                </a:solidFill>
                <a:latin typeface="Dassault Aviation Sans" pitchFamily="2" charset="0"/>
              </a:defRPr>
            </a:lvl5pPr>
            <a:lvl6pPr marL="20002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4574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29146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3718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algn="ctr" defTabSz="685800" eaLnBrk="1" fontAlgn="auto" latinLnBrk="0" hangingPunct="1">
              <a:lnSpc>
                <a:spcPct val="100000"/>
              </a:lnSpc>
              <a:spcBef>
                <a:spcPct val="0"/>
              </a:spcBef>
              <a:spcAft>
                <a:spcPct val="0"/>
              </a:spcAft>
              <a:buClr>
                <a:srgbClr val="324B6B"/>
              </a:buClr>
              <a:buSzTx/>
              <a:buFont typeface="Wingdings" pitchFamily="2" charset="2"/>
              <a:buNone/>
              <a:tabLst/>
              <a:defRPr/>
            </a:pPr>
            <a:r>
              <a:rPr kumimoji="0" lang="fr-FR" altLang="fr-FR" sz="800" b="0" i="0" u="none" strike="noStrike" kern="0" cap="none" spc="0" normalizeH="0" baseline="0" noProof="0" dirty="0" err="1">
                <a:ln>
                  <a:noFill/>
                </a:ln>
                <a:solidFill>
                  <a:srgbClr val="324B6B"/>
                </a:solidFill>
                <a:effectLst/>
                <a:uLnTx/>
                <a:uFillTx/>
                <a:latin typeface="Arial" charset="0"/>
              </a:rPr>
              <a:t>Jul</a:t>
            </a:r>
            <a:endParaRPr kumimoji="0" lang="fr-FR" altLang="fr-FR" sz="800" b="0" i="0" u="none" strike="noStrike" kern="0" cap="none" spc="0" normalizeH="0" baseline="0" noProof="0" dirty="0">
              <a:ln>
                <a:noFill/>
              </a:ln>
              <a:solidFill>
                <a:srgbClr val="324B6B"/>
              </a:solidFill>
              <a:effectLst/>
              <a:uLnTx/>
              <a:uFillTx/>
              <a:latin typeface="Arial" charset="0"/>
            </a:endParaRPr>
          </a:p>
        </p:txBody>
      </p:sp>
      <p:sp>
        <p:nvSpPr>
          <p:cNvPr id="240" name="Ellipse 239">
            <a:extLst>
              <a:ext uri="{FF2B5EF4-FFF2-40B4-BE49-F238E27FC236}">
                <a16:creationId xmlns:a16="http://schemas.microsoft.com/office/drawing/2014/main" id="{BC637B1F-796A-6494-ED6E-0E1DE6B36C64}"/>
              </a:ext>
            </a:extLst>
          </p:cNvPr>
          <p:cNvSpPr>
            <a:spLocks noChangeAspect="1"/>
          </p:cNvSpPr>
          <p:nvPr/>
        </p:nvSpPr>
        <p:spPr>
          <a:xfrm>
            <a:off x="4507978" y="803935"/>
            <a:ext cx="107950" cy="107950"/>
          </a:xfrm>
          <a:prstGeom prst="ellipse">
            <a:avLst/>
          </a:prstGeom>
          <a:solidFill>
            <a:srgbClr val="324B6B"/>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41" name="Espace réservé du contenu 7">
            <a:extLst>
              <a:ext uri="{FF2B5EF4-FFF2-40B4-BE49-F238E27FC236}">
                <a16:creationId xmlns:a16="http://schemas.microsoft.com/office/drawing/2014/main" id="{6629F8AE-AF8C-557C-C569-C2ACBDAC2417}"/>
              </a:ext>
            </a:extLst>
          </p:cNvPr>
          <p:cNvSpPr txBox="1">
            <a:spLocks/>
          </p:cNvSpPr>
          <p:nvPr/>
        </p:nvSpPr>
        <p:spPr bwMode="auto">
          <a:xfrm>
            <a:off x="4512101" y="989350"/>
            <a:ext cx="18415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eaLnBrk="0" hangingPunct="0">
              <a:spcBef>
                <a:spcPts val="1200"/>
              </a:spcBef>
              <a:spcAft>
                <a:spcPts val="600"/>
              </a:spcAft>
              <a:buFont typeface="Arial" charset="0"/>
              <a:defRPr sz="1400" b="1">
                <a:solidFill>
                  <a:schemeClr val="tx2"/>
                </a:solidFill>
                <a:latin typeface="Arial" charset="0"/>
              </a:defRPr>
            </a:lvl1pPr>
            <a:lvl2pPr marL="742950" indent="-285750" defTabSz="685800" eaLnBrk="0" hangingPunct="0">
              <a:buFont typeface="Arial" charset="0"/>
              <a:defRPr sz="1400">
                <a:solidFill>
                  <a:srgbClr val="464E5D"/>
                </a:solidFill>
                <a:latin typeface="Arial" charset="0"/>
              </a:defRPr>
            </a:lvl2pPr>
            <a:lvl3pPr marL="490538" indent="-177800" defTabSz="685800" eaLnBrk="0" hangingPunct="0">
              <a:lnSpc>
                <a:spcPts val="1825"/>
              </a:lnSpc>
              <a:buSzPct val="80000"/>
              <a:buFont typeface="Wingdings" pitchFamily="2" charset="2"/>
              <a:buChar char="§"/>
              <a:defRPr sz="1400">
                <a:solidFill>
                  <a:schemeClr val="tx2"/>
                </a:solidFill>
                <a:latin typeface="Arial" charset="0"/>
              </a:defRPr>
            </a:lvl3pPr>
            <a:lvl4pPr marL="803275" indent="-134938" defTabSz="685800" eaLnBrk="0" hangingPunct="0">
              <a:lnSpc>
                <a:spcPts val="1725"/>
              </a:lnSpc>
              <a:buSzPct val="80000"/>
              <a:buFont typeface="Wingdings" pitchFamily="2" charset="2"/>
              <a:buChar char="§"/>
              <a:defRPr sz="1300">
                <a:solidFill>
                  <a:srgbClr val="676D79"/>
                </a:solidFill>
                <a:latin typeface="Arial" charset="0"/>
              </a:defRPr>
            </a:lvl4pPr>
            <a:lvl5pPr marL="1543050" indent="-171450" defTabSz="685800" eaLnBrk="0" hangingPunct="0">
              <a:lnSpc>
                <a:spcPts val="1725"/>
              </a:lnSpc>
              <a:spcBef>
                <a:spcPts val="375"/>
              </a:spcBef>
              <a:buFont typeface="Arial" charset="0"/>
              <a:buChar char="•"/>
              <a:defRPr sz="1600">
                <a:solidFill>
                  <a:schemeClr val="tx1"/>
                </a:solidFill>
                <a:latin typeface="Dassault Aviation Sans" pitchFamily="2" charset="0"/>
              </a:defRPr>
            </a:lvl5pPr>
            <a:lvl6pPr marL="20002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4574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29146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3718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algn="ctr" defTabSz="685800" eaLnBrk="1" fontAlgn="auto" latinLnBrk="0" hangingPunct="1">
              <a:lnSpc>
                <a:spcPct val="100000"/>
              </a:lnSpc>
              <a:spcBef>
                <a:spcPct val="0"/>
              </a:spcBef>
              <a:spcAft>
                <a:spcPct val="0"/>
              </a:spcAft>
              <a:buClr>
                <a:srgbClr val="324B6B"/>
              </a:buClr>
              <a:buSzTx/>
              <a:buFont typeface="Wingdings" pitchFamily="2" charset="2"/>
              <a:buNone/>
              <a:tabLst/>
              <a:defRPr/>
            </a:pPr>
            <a:r>
              <a:rPr kumimoji="0" lang="fr-FR" altLang="fr-FR" sz="800" b="0" i="0" u="none" strike="noStrike" kern="0" cap="none" spc="0" normalizeH="0" baseline="0" noProof="0" dirty="0" err="1">
                <a:ln>
                  <a:noFill/>
                </a:ln>
                <a:solidFill>
                  <a:srgbClr val="324B6B"/>
                </a:solidFill>
                <a:effectLst/>
                <a:uLnTx/>
                <a:uFillTx/>
                <a:latin typeface="Arial" charset="0"/>
              </a:rPr>
              <a:t>Aug</a:t>
            </a:r>
            <a:endParaRPr kumimoji="0" lang="fr-FR" altLang="fr-FR" sz="800" b="0" i="0" u="none" strike="noStrike" kern="0" cap="none" spc="0" normalizeH="0" baseline="0" noProof="0" dirty="0">
              <a:ln>
                <a:noFill/>
              </a:ln>
              <a:solidFill>
                <a:srgbClr val="324B6B"/>
              </a:solidFill>
              <a:effectLst/>
              <a:uLnTx/>
              <a:uFillTx/>
              <a:latin typeface="Arial" charset="0"/>
            </a:endParaRPr>
          </a:p>
        </p:txBody>
      </p:sp>
      <p:sp>
        <p:nvSpPr>
          <p:cNvPr id="242" name="Ellipse 241">
            <a:extLst>
              <a:ext uri="{FF2B5EF4-FFF2-40B4-BE49-F238E27FC236}">
                <a16:creationId xmlns:a16="http://schemas.microsoft.com/office/drawing/2014/main" id="{A84E9260-DBD1-640C-92B5-8E5C269488AF}"/>
              </a:ext>
            </a:extLst>
          </p:cNvPr>
          <p:cNvSpPr>
            <a:spLocks noChangeAspect="1"/>
          </p:cNvSpPr>
          <p:nvPr/>
        </p:nvSpPr>
        <p:spPr>
          <a:xfrm>
            <a:off x="5667845" y="815739"/>
            <a:ext cx="107950" cy="107950"/>
          </a:xfrm>
          <a:prstGeom prst="ellipse">
            <a:avLst/>
          </a:prstGeom>
          <a:solidFill>
            <a:srgbClr val="324B6B"/>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43" name="Espace réservé du contenu 7">
            <a:extLst>
              <a:ext uri="{FF2B5EF4-FFF2-40B4-BE49-F238E27FC236}">
                <a16:creationId xmlns:a16="http://schemas.microsoft.com/office/drawing/2014/main" id="{E5F7B92D-3F10-C82F-0B57-416440AC02AD}"/>
              </a:ext>
            </a:extLst>
          </p:cNvPr>
          <p:cNvSpPr txBox="1">
            <a:spLocks/>
          </p:cNvSpPr>
          <p:nvPr/>
        </p:nvSpPr>
        <p:spPr bwMode="auto">
          <a:xfrm>
            <a:off x="5629745" y="1003064"/>
            <a:ext cx="18415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eaLnBrk="0" hangingPunct="0">
              <a:spcBef>
                <a:spcPts val="1200"/>
              </a:spcBef>
              <a:spcAft>
                <a:spcPts val="600"/>
              </a:spcAft>
              <a:buFont typeface="Arial" charset="0"/>
              <a:defRPr sz="1400" b="1">
                <a:solidFill>
                  <a:schemeClr val="tx2"/>
                </a:solidFill>
                <a:latin typeface="Arial" charset="0"/>
              </a:defRPr>
            </a:lvl1pPr>
            <a:lvl2pPr marL="742950" indent="-285750" defTabSz="685800" eaLnBrk="0" hangingPunct="0">
              <a:buFont typeface="Arial" charset="0"/>
              <a:defRPr sz="1400">
                <a:solidFill>
                  <a:srgbClr val="464E5D"/>
                </a:solidFill>
                <a:latin typeface="Arial" charset="0"/>
              </a:defRPr>
            </a:lvl2pPr>
            <a:lvl3pPr marL="490538" indent="-177800" defTabSz="685800" eaLnBrk="0" hangingPunct="0">
              <a:lnSpc>
                <a:spcPts val="1825"/>
              </a:lnSpc>
              <a:buSzPct val="80000"/>
              <a:buFont typeface="Wingdings" pitchFamily="2" charset="2"/>
              <a:buChar char="§"/>
              <a:defRPr sz="1400">
                <a:solidFill>
                  <a:schemeClr val="tx2"/>
                </a:solidFill>
                <a:latin typeface="Arial" charset="0"/>
              </a:defRPr>
            </a:lvl3pPr>
            <a:lvl4pPr marL="803275" indent="-134938" defTabSz="685800" eaLnBrk="0" hangingPunct="0">
              <a:lnSpc>
                <a:spcPts val="1725"/>
              </a:lnSpc>
              <a:buSzPct val="80000"/>
              <a:buFont typeface="Wingdings" pitchFamily="2" charset="2"/>
              <a:buChar char="§"/>
              <a:defRPr sz="1300">
                <a:solidFill>
                  <a:srgbClr val="676D79"/>
                </a:solidFill>
                <a:latin typeface="Arial" charset="0"/>
              </a:defRPr>
            </a:lvl4pPr>
            <a:lvl5pPr marL="1543050" indent="-171450" defTabSz="685800" eaLnBrk="0" hangingPunct="0">
              <a:lnSpc>
                <a:spcPts val="1725"/>
              </a:lnSpc>
              <a:spcBef>
                <a:spcPts val="375"/>
              </a:spcBef>
              <a:buFont typeface="Arial" charset="0"/>
              <a:buChar char="•"/>
              <a:defRPr sz="1600">
                <a:solidFill>
                  <a:schemeClr val="tx1"/>
                </a:solidFill>
                <a:latin typeface="Dassault Aviation Sans" pitchFamily="2" charset="0"/>
              </a:defRPr>
            </a:lvl5pPr>
            <a:lvl6pPr marL="20002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4574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29146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3718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algn="ctr" defTabSz="685800" eaLnBrk="1" fontAlgn="auto" latinLnBrk="0" hangingPunct="1">
              <a:lnSpc>
                <a:spcPct val="100000"/>
              </a:lnSpc>
              <a:spcBef>
                <a:spcPct val="0"/>
              </a:spcBef>
              <a:spcAft>
                <a:spcPct val="0"/>
              </a:spcAft>
              <a:buClr>
                <a:srgbClr val="324B6B"/>
              </a:buClr>
              <a:buSzTx/>
              <a:buFont typeface="Wingdings" pitchFamily="2" charset="2"/>
              <a:buNone/>
              <a:tabLst/>
              <a:defRPr/>
            </a:pPr>
            <a:r>
              <a:rPr kumimoji="0" lang="fr-FR" altLang="fr-FR" sz="800" b="0" i="0" u="none" strike="noStrike" kern="0" cap="none" spc="0" normalizeH="0" baseline="0" noProof="0">
                <a:ln>
                  <a:noFill/>
                </a:ln>
                <a:solidFill>
                  <a:srgbClr val="324B6B"/>
                </a:solidFill>
                <a:effectLst/>
                <a:uLnTx/>
                <a:uFillTx/>
                <a:latin typeface="Arial" charset="0"/>
              </a:rPr>
              <a:t>Sep</a:t>
            </a:r>
          </a:p>
        </p:txBody>
      </p:sp>
      <p:sp>
        <p:nvSpPr>
          <p:cNvPr id="244" name="Ellipse 243">
            <a:extLst>
              <a:ext uri="{FF2B5EF4-FFF2-40B4-BE49-F238E27FC236}">
                <a16:creationId xmlns:a16="http://schemas.microsoft.com/office/drawing/2014/main" id="{0DE80811-B37B-61F1-30C3-6CE9370FBCCC}"/>
              </a:ext>
            </a:extLst>
          </p:cNvPr>
          <p:cNvSpPr>
            <a:spLocks noChangeAspect="1"/>
          </p:cNvSpPr>
          <p:nvPr/>
        </p:nvSpPr>
        <p:spPr>
          <a:xfrm>
            <a:off x="6309195" y="815739"/>
            <a:ext cx="107950" cy="107950"/>
          </a:xfrm>
          <a:prstGeom prst="ellipse">
            <a:avLst/>
          </a:prstGeom>
          <a:solidFill>
            <a:srgbClr val="324B6B"/>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45" name="Espace réservé du contenu 7">
            <a:extLst>
              <a:ext uri="{FF2B5EF4-FFF2-40B4-BE49-F238E27FC236}">
                <a16:creationId xmlns:a16="http://schemas.microsoft.com/office/drawing/2014/main" id="{4A066615-E06E-3CBA-0C01-98CC551034AA}"/>
              </a:ext>
            </a:extLst>
          </p:cNvPr>
          <p:cNvSpPr txBox="1">
            <a:spLocks/>
          </p:cNvSpPr>
          <p:nvPr/>
        </p:nvSpPr>
        <p:spPr bwMode="auto">
          <a:xfrm>
            <a:off x="6283795" y="1003064"/>
            <a:ext cx="16033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eaLnBrk="0" hangingPunct="0">
              <a:spcBef>
                <a:spcPts val="1200"/>
              </a:spcBef>
              <a:spcAft>
                <a:spcPts val="600"/>
              </a:spcAft>
              <a:buFont typeface="Arial" charset="0"/>
              <a:defRPr sz="1400" b="1">
                <a:solidFill>
                  <a:schemeClr val="tx2"/>
                </a:solidFill>
                <a:latin typeface="Arial" charset="0"/>
              </a:defRPr>
            </a:lvl1pPr>
            <a:lvl2pPr marL="742950" indent="-285750" defTabSz="685800" eaLnBrk="0" hangingPunct="0">
              <a:buFont typeface="Arial" charset="0"/>
              <a:defRPr sz="1400">
                <a:solidFill>
                  <a:srgbClr val="464E5D"/>
                </a:solidFill>
                <a:latin typeface="Arial" charset="0"/>
              </a:defRPr>
            </a:lvl2pPr>
            <a:lvl3pPr marL="490538" indent="-177800" defTabSz="685800" eaLnBrk="0" hangingPunct="0">
              <a:lnSpc>
                <a:spcPts val="1825"/>
              </a:lnSpc>
              <a:buSzPct val="80000"/>
              <a:buFont typeface="Wingdings" pitchFamily="2" charset="2"/>
              <a:buChar char="§"/>
              <a:defRPr sz="1400">
                <a:solidFill>
                  <a:schemeClr val="tx2"/>
                </a:solidFill>
                <a:latin typeface="Arial" charset="0"/>
              </a:defRPr>
            </a:lvl3pPr>
            <a:lvl4pPr marL="803275" indent="-134938" defTabSz="685800" eaLnBrk="0" hangingPunct="0">
              <a:lnSpc>
                <a:spcPts val="1725"/>
              </a:lnSpc>
              <a:buSzPct val="80000"/>
              <a:buFont typeface="Wingdings" pitchFamily="2" charset="2"/>
              <a:buChar char="§"/>
              <a:defRPr sz="1300">
                <a:solidFill>
                  <a:srgbClr val="676D79"/>
                </a:solidFill>
                <a:latin typeface="Arial" charset="0"/>
              </a:defRPr>
            </a:lvl4pPr>
            <a:lvl5pPr marL="1543050" indent="-171450" defTabSz="685800" eaLnBrk="0" hangingPunct="0">
              <a:lnSpc>
                <a:spcPts val="1725"/>
              </a:lnSpc>
              <a:spcBef>
                <a:spcPts val="375"/>
              </a:spcBef>
              <a:buFont typeface="Arial" charset="0"/>
              <a:buChar char="•"/>
              <a:defRPr sz="1600">
                <a:solidFill>
                  <a:schemeClr val="tx1"/>
                </a:solidFill>
                <a:latin typeface="Dassault Aviation Sans" pitchFamily="2" charset="0"/>
              </a:defRPr>
            </a:lvl5pPr>
            <a:lvl6pPr marL="20002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4574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29146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3718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algn="ctr" defTabSz="685800" eaLnBrk="1" fontAlgn="auto" latinLnBrk="0" hangingPunct="1">
              <a:lnSpc>
                <a:spcPct val="100000"/>
              </a:lnSpc>
              <a:spcBef>
                <a:spcPct val="0"/>
              </a:spcBef>
              <a:spcAft>
                <a:spcPct val="0"/>
              </a:spcAft>
              <a:buClr>
                <a:srgbClr val="324B6B"/>
              </a:buClr>
              <a:buSzTx/>
              <a:buFont typeface="Wingdings" pitchFamily="2" charset="2"/>
              <a:buNone/>
              <a:tabLst/>
              <a:defRPr/>
            </a:pPr>
            <a:r>
              <a:rPr kumimoji="0" lang="fr-FR" altLang="fr-FR" sz="800" b="0" i="0" u="none" strike="noStrike" kern="0" cap="none" spc="0" normalizeH="0" baseline="0" noProof="0">
                <a:ln>
                  <a:noFill/>
                </a:ln>
                <a:solidFill>
                  <a:srgbClr val="324B6B"/>
                </a:solidFill>
                <a:effectLst/>
                <a:uLnTx/>
                <a:uFillTx/>
                <a:latin typeface="Arial" charset="0"/>
              </a:rPr>
              <a:t>Oct</a:t>
            </a:r>
          </a:p>
        </p:txBody>
      </p:sp>
      <p:sp>
        <p:nvSpPr>
          <p:cNvPr id="246" name="Ellipse 245">
            <a:extLst>
              <a:ext uri="{FF2B5EF4-FFF2-40B4-BE49-F238E27FC236}">
                <a16:creationId xmlns:a16="http://schemas.microsoft.com/office/drawing/2014/main" id="{1D03689F-EBE6-08BF-A025-DEC9268F2F2B}"/>
              </a:ext>
            </a:extLst>
          </p:cNvPr>
          <p:cNvSpPr/>
          <p:nvPr/>
        </p:nvSpPr>
        <p:spPr>
          <a:xfrm>
            <a:off x="8212608" y="795101"/>
            <a:ext cx="146050" cy="146050"/>
          </a:xfrm>
          <a:prstGeom prst="ellipse">
            <a:avLst/>
          </a:prstGeom>
          <a:solidFill>
            <a:srgbClr val="65A6E3"/>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47" name="Ellipse 246">
            <a:extLst>
              <a:ext uri="{FF2B5EF4-FFF2-40B4-BE49-F238E27FC236}">
                <a16:creationId xmlns:a16="http://schemas.microsoft.com/office/drawing/2014/main" id="{A7537A02-3FB7-CF02-077E-575861932255}"/>
              </a:ext>
            </a:extLst>
          </p:cNvPr>
          <p:cNvSpPr>
            <a:spLocks noChangeAspect="1"/>
          </p:cNvSpPr>
          <p:nvPr/>
        </p:nvSpPr>
        <p:spPr>
          <a:xfrm>
            <a:off x="6939433" y="815739"/>
            <a:ext cx="107950" cy="107950"/>
          </a:xfrm>
          <a:prstGeom prst="ellipse">
            <a:avLst/>
          </a:prstGeom>
          <a:solidFill>
            <a:srgbClr val="324B6B"/>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48" name="Espace réservé du contenu 7">
            <a:extLst>
              <a:ext uri="{FF2B5EF4-FFF2-40B4-BE49-F238E27FC236}">
                <a16:creationId xmlns:a16="http://schemas.microsoft.com/office/drawing/2014/main" id="{BB621D97-1A50-4AF8-171D-0941834EEE04}"/>
              </a:ext>
            </a:extLst>
          </p:cNvPr>
          <p:cNvSpPr txBox="1">
            <a:spLocks/>
          </p:cNvSpPr>
          <p:nvPr/>
        </p:nvSpPr>
        <p:spPr bwMode="auto">
          <a:xfrm>
            <a:off x="6902920" y="1003064"/>
            <a:ext cx="182563"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eaLnBrk="0" hangingPunct="0">
              <a:spcBef>
                <a:spcPts val="1200"/>
              </a:spcBef>
              <a:spcAft>
                <a:spcPts val="600"/>
              </a:spcAft>
              <a:buFont typeface="Arial" charset="0"/>
              <a:defRPr sz="1400" b="1">
                <a:solidFill>
                  <a:schemeClr val="tx2"/>
                </a:solidFill>
                <a:latin typeface="Arial" charset="0"/>
              </a:defRPr>
            </a:lvl1pPr>
            <a:lvl2pPr marL="742950" indent="-285750" defTabSz="685800" eaLnBrk="0" hangingPunct="0">
              <a:buFont typeface="Arial" charset="0"/>
              <a:defRPr sz="1400">
                <a:solidFill>
                  <a:srgbClr val="464E5D"/>
                </a:solidFill>
                <a:latin typeface="Arial" charset="0"/>
              </a:defRPr>
            </a:lvl2pPr>
            <a:lvl3pPr marL="490538" indent="-177800" defTabSz="685800" eaLnBrk="0" hangingPunct="0">
              <a:lnSpc>
                <a:spcPts val="1825"/>
              </a:lnSpc>
              <a:buSzPct val="80000"/>
              <a:buFont typeface="Wingdings" pitchFamily="2" charset="2"/>
              <a:buChar char="§"/>
              <a:defRPr sz="1400">
                <a:solidFill>
                  <a:schemeClr val="tx2"/>
                </a:solidFill>
                <a:latin typeface="Arial" charset="0"/>
              </a:defRPr>
            </a:lvl3pPr>
            <a:lvl4pPr marL="803275" indent="-134938" defTabSz="685800" eaLnBrk="0" hangingPunct="0">
              <a:lnSpc>
                <a:spcPts val="1725"/>
              </a:lnSpc>
              <a:buSzPct val="80000"/>
              <a:buFont typeface="Wingdings" pitchFamily="2" charset="2"/>
              <a:buChar char="§"/>
              <a:defRPr sz="1300">
                <a:solidFill>
                  <a:srgbClr val="676D79"/>
                </a:solidFill>
                <a:latin typeface="Arial" charset="0"/>
              </a:defRPr>
            </a:lvl4pPr>
            <a:lvl5pPr marL="1543050" indent="-171450" defTabSz="685800" eaLnBrk="0" hangingPunct="0">
              <a:lnSpc>
                <a:spcPts val="1725"/>
              </a:lnSpc>
              <a:spcBef>
                <a:spcPts val="375"/>
              </a:spcBef>
              <a:buFont typeface="Arial" charset="0"/>
              <a:buChar char="•"/>
              <a:defRPr sz="1600">
                <a:solidFill>
                  <a:schemeClr val="tx1"/>
                </a:solidFill>
                <a:latin typeface="Dassault Aviation Sans" pitchFamily="2" charset="0"/>
              </a:defRPr>
            </a:lvl5pPr>
            <a:lvl6pPr marL="20002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4574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29146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3718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algn="ctr" defTabSz="685800" eaLnBrk="1" fontAlgn="auto" latinLnBrk="0" hangingPunct="1">
              <a:lnSpc>
                <a:spcPct val="100000"/>
              </a:lnSpc>
              <a:spcBef>
                <a:spcPct val="0"/>
              </a:spcBef>
              <a:spcAft>
                <a:spcPct val="0"/>
              </a:spcAft>
              <a:buClr>
                <a:srgbClr val="324B6B"/>
              </a:buClr>
              <a:buSzTx/>
              <a:buFont typeface="Wingdings" pitchFamily="2" charset="2"/>
              <a:buNone/>
              <a:tabLst/>
              <a:defRPr/>
            </a:pPr>
            <a:r>
              <a:rPr kumimoji="0" lang="fr-FR" altLang="fr-FR" sz="800" b="0" i="0" u="none" strike="noStrike" kern="0" cap="none" spc="0" normalizeH="0" baseline="0" noProof="0">
                <a:ln>
                  <a:noFill/>
                </a:ln>
                <a:solidFill>
                  <a:srgbClr val="324B6B"/>
                </a:solidFill>
                <a:effectLst/>
                <a:uLnTx/>
                <a:uFillTx/>
                <a:latin typeface="Arial" charset="0"/>
              </a:rPr>
              <a:t>Nov</a:t>
            </a:r>
          </a:p>
        </p:txBody>
      </p:sp>
      <p:cxnSp>
        <p:nvCxnSpPr>
          <p:cNvPr id="249" name="Connecteur droit 248">
            <a:extLst>
              <a:ext uri="{FF2B5EF4-FFF2-40B4-BE49-F238E27FC236}">
                <a16:creationId xmlns:a16="http://schemas.microsoft.com/office/drawing/2014/main" id="{FCDDAA64-0EA5-94F4-11F4-E570175E6CA2}"/>
              </a:ext>
            </a:extLst>
          </p:cNvPr>
          <p:cNvCxnSpPr>
            <a:cxnSpLocks/>
            <a:endCxn id="271" idx="3"/>
          </p:cNvCxnSpPr>
          <p:nvPr/>
        </p:nvCxnSpPr>
        <p:spPr>
          <a:xfrm flipH="1">
            <a:off x="1181154" y="867276"/>
            <a:ext cx="2012" cy="1045151"/>
          </a:xfrm>
          <a:prstGeom prst="line">
            <a:avLst/>
          </a:prstGeom>
          <a:noFill/>
          <a:ln w="9525" cap="flat" cmpd="sng" algn="ctr">
            <a:solidFill>
              <a:srgbClr val="C00000"/>
            </a:solidFill>
            <a:prstDash val="dash"/>
            <a:miter lim="800000"/>
          </a:ln>
          <a:effectLst/>
        </p:spPr>
      </p:cxnSp>
      <p:sp>
        <p:nvSpPr>
          <p:cNvPr id="250" name="Ellipse 249">
            <a:extLst>
              <a:ext uri="{FF2B5EF4-FFF2-40B4-BE49-F238E27FC236}">
                <a16:creationId xmlns:a16="http://schemas.microsoft.com/office/drawing/2014/main" id="{2115C9D1-D914-4A14-B793-04D108B96A41}"/>
              </a:ext>
            </a:extLst>
          </p:cNvPr>
          <p:cNvSpPr>
            <a:spLocks noChangeAspect="1"/>
          </p:cNvSpPr>
          <p:nvPr/>
        </p:nvSpPr>
        <p:spPr>
          <a:xfrm>
            <a:off x="7582370" y="815739"/>
            <a:ext cx="107950" cy="107950"/>
          </a:xfrm>
          <a:prstGeom prst="ellipse">
            <a:avLst/>
          </a:prstGeom>
          <a:solidFill>
            <a:srgbClr val="324B6B"/>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51" name="Espace réservé du contenu 7">
            <a:extLst>
              <a:ext uri="{FF2B5EF4-FFF2-40B4-BE49-F238E27FC236}">
                <a16:creationId xmlns:a16="http://schemas.microsoft.com/office/drawing/2014/main" id="{4A948A28-2F39-75E2-7277-2EB9CA649BC2}"/>
              </a:ext>
            </a:extLst>
          </p:cNvPr>
          <p:cNvSpPr txBox="1">
            <a:spLocks/>
          </p:cNvSpPr>
          <p:nvPr/>
        </p:nvSpPr>
        <p:spPr bwMode="auto">
          <a:xfrm>
            <a:off x="7545858" y="1003064"/>
            <a:ext cx="182562"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eaLnBrk="0" hangingPunct="0">
              <a:spcBef>
                <a:spcPts val="1200"/>
              </a:spcBef>
              <a:spcAft>
                <a:spcPts val="600"/>
              </a:spcAft>
              <a:buFont typeface="Arial" charset="0"/>
              <a:defRPr sz="1400" b="1">
                <a:solidFill>
                  <a:schemeClr val="tx2"/>
                </a:solidFill>
                <a:latin typeface="Arial" charset="0"/>
              </a:defRPr>
            </a:lvl1pPr>
            <a:lvl2pPr marL="742950" indent="-285750" defTabSz="685800" eaLnBrk="0" hangingPunct="0">
              <a:buFont typeface="Arial" charset="0"/>
              <a:defRPr sz="1400">
                <a:solidFill>
                  <a:srgbClr val="464E5D"/>
                </a:solidFill>
                <a:latin typeface="Arial" charset="0"/>
              </a:defRPr>
            </a:lvl2pPr>
            <a:lvl3pPr marL="490538" indent="-177800" defTabSz="685800" eaLnBrk="0" hangingPunct="0">
              <a:lnSpc>
                <a:spcPts val="1825"/>
              </a:lnSpc>
              <a:buSzPct val="80000"/>
              <a:buFont typeface="Wingdings" pitchFamily="2" charset="2"/>
              <a:buChar char="§"/>
              <a:defRPr sz="1400">
                <a:solidFill>
                  <a:schemeClr val="tx2"/>
                </a:solidFill>
                <a:latin typeface="Arial" charset="0"/>
              </a:defRPr>
            </a:lvl3pPr>
            <a:lvl4pPr marL="803275" indent="-134938" defTabSz="685800" eaLnBrk="0" hangingPunct="0">
              <a:lnSpc>
                <a:spcPts val="1725"/>
              </a:lnSpc>
              <a:buSzPct val="80000"/>
              <a:buFont typeface="Wingdings" pitchFamily="2" charset="2"/>
              <a:buChar char="§"/>
              <a:defRPr sz="1300">
                <a:solidFill>
                  <a:srgbClr val="676D79"/>
                </a:solidFill>
                <a:latin typeface="Arial" charset="0"/>
              </a:defRPr>
            </a:lvl4pPr>
            <a:lvl5pPr marL="1543050" indent="-171450" defTabSz="685800" eaLnBrk="0" hangingPunct="0">
              <a:lnSpc>
                <a:spcPts val="1725"/>
              </a:lnSpc>
              <a:spcBef>
                <a:spcPts val="375"/>
              </a:spcBef>
              <a:buFont typeface="Arial" charset="0"/>
              <a:buChar char="•"/>
              <a:defRPr sz="1600">
                <a:solidFill>
                  <a:schemeClr val="tx1"/>
                </a:solidFill>
                <a:latin typeface="Dassault Aviation Sans" pitchFamily="2" charset="0"/>
              </a:defRPr>
            </a:lvl5pPr>
            <a:lvl6pPr marL="20002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4574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29146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3718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algn="ctr" defTabSz="685800" eaLnBrk="1" fontAlgn="auto" latinLnBrk="0" hangingPunct="1">
              <a:lnSpc>
                <a:spcPct val="100000"/>
              </a:lnSpc>
              <a:spcBef>
                <a:spcPct val="0"/>
              </a:spcBef>
              <a:spcAft>
                <a:spcPct val="0"/>
              </a:spcAft>
              <a:buClr>
                <a:srgbClr val="324B6B"/>
              </a:buClr>
              <a:buSzTx/>
              <a:buFont typeface="Wingdings" pitchFamily="2" charset="2"/>
              <a:buNone/>
              <a:tabLst/>
              <a:defRPr/>
            </a:pPr>
            <a:r>
              <a:rPr kumimoji="0" lang="fr-FR" altLang="fr-FR" sz="800" b="0" i="0" u="none" strike="noStrike" kern="0" cap="none" spc="0" normalizeH="0" baseline="0" noProof="0" dirty="0" err="1">
                <a:ln>
                  <a:noFill/>
                </a:ln>
                <a:solidFill>
                  <a:srgbClr val="324B6B"/>
                </a:solidFill>
                <a:effectLst/>
                <a:uLnTx/>
                <a:uFillTx/>
                <a:latin typeface="Arial" charset="0"/>
              </a:rPr>
              <a:t>Dec</a:t>
            </a:r>
            <a:endParaRPr kumimoji="0" lang="fr-FR" altLang="fr-FR" sz="800" b="0" i="0" u="none" strike="noStrike" kern="0" cap="none" spc="0" normalizeH="0" baseline="0" noProof="0" dirty="0">
              <a:ln>
                <a:noFill/>
              </a:ln>
              <a:solidFill>
                <a:srgbClr val="324B6B"/>
              </a:solidFill>
              <a:effectLst/>
              <a:uLnTx/>
              <a:uFillTx/>
              <a:latin typeface="Arial" charset="0"/>
            </a:endParaRPr>
          </a:p>
        </p:txBody>
      </p:sp>
      <p:sp>
        <p:nvSpPr>
          <p:cNvPr id="252" name="Ellipse 251">
            <a:extLst>
              <a:ext uri="{FF2B5EF4-FFF2-40B4-BE49-F238E27FC236}">
                <a16:creationId xmlns:a16="http://schemas.microsoft.com/office/drawing/2014/main" id="{9005EC8B-CC79-EDFE-E8D9-390009D0B90D}"/>
              </a:ext>
            </a:extLst>
          </p:cNvPr>
          <p:cNvSpPr>
            <a:spLocks noChangeAspect="1"/>
          </p:cNvSpPr>
          <p:nvPr/>
        </p:nvSpPr>
        <p:spPr>
          <a:xfrm>
            <a:off x="8871420" y="815739"/>
            <a:ext cx="107950" cy="107950"/>
          </a:xfrm>
          <a:prstGeom prst="ellipse">
            <a:avLst/>
          </a:prstGeom>
          <a:solidFill>
            <a:srgbClr val="324B6B"/>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53" name="Ellipse 252">
            <a:extLst>
              <a:ext uri="{FF2B5EF4-FFF2-40B4-BE49-F238E27FC236}">
                <a16:creationId xmlns:a16="http://schemas.microsoft.com/office/drawing/2014/main" id="{F487E517-DABA-2CB6-5DEB-E95782222C51}"/>
              </a:ext>
            </a:extLst>
          </p:cNvPr>
          <p:cNvSpPr>
            <a:spLocks noChangeAspect="1"/>
          </p:cNvSpPr>
          <p:nvPr/>
        </p:nvSpPr>
        <p:spPr>
          <a:xfrm>
            <a:off x="1244277" y="815739"/>
            <a:ext cx="107950" cy="107950"/>
          </a:xfrm>
          <a:prstGeom prst="ellipse">
            <a:avLst/>
          </a:prstGeom>
          <a:solidFill>
            <a:srgbClr val="324B6B"/>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54" name="Espace réservé du contenu 7">
            <a:extLst>
              <a:ext uri="{FF2B5EF4-FFF2-40B4-BE49-F238E27FC236}">
                <a16:creationId xmlns:a16="http://schemas.microsoft.com/office/drawing/2014/main" id="{E397F0BC-E810-03F1-DEA6-942A547C614D}"/>
              </a:ext>
            </a:extLst>
          </p:cNvPr>
          <p:cNvSpPr txBox="1">
            <a:spLocks/>
          </p:cNvSpPr>
          <p:nvPr/>
        </p:nvSpPr>
        <p:spPr bwMode="auto">
          <a:xfrm>
            <a:off x="1210078" y="1003064"/>
            <a:ext cx="17793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eaLnBrk="0" hangingPunct="0">
              <a:spcBef>
                <a:spcPts val="1200"/>
              </a:spcBef>
              <a:spcAft>
                <a:spcPts val="600"/>
              </a:spcAft>
              <a:buFont typeface="Arial" charset="0"/>
              <a:defRPr sz="1400" b="1">
                <a:solidFill>
                  <a:schemeClr val="tx2"/>
                </a:solidFill>
                <a:latin typeface="Arial" charset="0"/>
              </a:defRPr>
            </a:lvl1pPr>
            <a:lvl2pPr marL="742950" indent="-285750" defTabSz="685800" eaLnBrk="0" hangingPunct="0">
              <a:buFont typeface="Arial" charset="0"/>
              <a:defRPr sz="1400">
                <a:solidFill>
                  <a:srgbClr val="464E5D"/>
                </a:solidFill>
                <a:latin typeface="Arial" charset="0"/>
              </a:defRPr>
            </a:lvl2pPr>
            <a:lvl3pPr marL="490538" indent="-177800" defTabSz="685800" eaLnBrk="0" hangingPunct="0">
              <a:lnSpc>
                <a:spcPts val="1825"/>
              </a:lnSpc>
              <a:buSzPct val="80000"/>
              <a:buFont typeface="Wingdings" pitchFamily="2" charset="2"/>
              <a:buChar char="§"/>
              <a:defRPr sz="1400">
                <a:solidFill>
                  <a:schemeClr val="tx2"/>
                </a:solidFill>
                <a:latin typeface="Arial" charset="0"/>
              </a:defRPr>
            </a:lvl3pPr>
            <a:lvl4pPr marL="803275" indent="-134938" defTabSz="685800" eaLnBrk="0" hangingPunct="0">
              <a:lnSpc>
                <a:spcPts val="1725"/>
              </a:lnSpc>
              <a:buSzPct val="80000"/>
              <a:buFont typeface="Wingdings" pitchFamily="2" charset="2"/>
              <a:buChar char="§"/>
              <a:defRPr sz="1300">
                <a:solidFill>
                  <a:srgbClr val="676D79"/>
                </a:solidFill>
                <a:latin typeface="Arial" charset="0"/>
              </a:defRPr>
            </a:lvl4pPr>
            <a:lvl5pPr marL="1543050" indent="-171450" defTabSz="685800" eaLnBrk="0" hangingPunct="0">
              <a:lnSpc>
                <a:spcPts val="1725"/>
              </a:lnSpc>
              <a:spcBef>
                <a:spcPts val="375"/>
              </a:spcBef>
              <a:buFont typeface="Arial" charset="0"/>
              <a:buChar char="•"/>
              <a:defRPr sz="1600">
                <a:solidFill>
                  <a:schemeClr val="tx1"/>
                </a:solidFill>
                <a:latin typeface="Dassault Aviation Sans" pitchFamily="2" charset="0"/>
              </a:defRPr>
            </a:lvl5pPr>
            <a:lvl6pPr marL="20002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4574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29146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3718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algn="ctr" defTabSz="685800" eaLnBrk="1" fontAlgn="auto" latinLnBrk="0" hangingPunct="1">
              <a:lnSpc>
                <a:spcPct val="100000"/>
              </a:lnSpc>
              <a:spcBef>
                <a:spcPct val="0"/>
              </a:spcBef>
              <a:spcAft>
                <a:spcPct val="0"/>
              </a:spcAft>
              <a:buClr>
                <a:srgbClr val="324B6B"/>
              </a:buClr>
              <a:buSzTx/>
              <a:buFont typeface="Wingdings" pitchFamily="2" charset="2"/>
              <a:buNone/>
              <a:tabLst/>
              <a:defRPr/>
            </a:pPr>
            <a:r>
              <a:rPr kumimoji="0" lang="fr-FR" altLang="fr-FR" sz="800" b="0" i="0" u="none" strike="noStrike" kern="0" cap="none" spc="0" normalizeH="0" baseline="0" noProof="0" dirty="0" err="1">
                <a:ln>
                  <a:noFill/>
                </a:ln>
                <a:solidFill>
                  <a:srgbClr val="324B6B"/>
                </a:solidFill>
                <a:effectLst/>
                <a:uLnTx/>
                <a:uFillTx/>
                <a:latin typeface="Arial" charset="0"/>
              </a:rPr>
              <a:t>Feb</a:t>
            </a:r>
            <a:endParaRPr kumimoji="0" lang="fr-FR" altLang="fr-FR" sz="800" b="0" i="0" u="none" strike="noStrike" kern="0" cap="none" spc="0" normalizeH="0" baseline="0" noProof="0" dirty="0">
              <a:ln>
                <a:noFill/>
              </a:ln>
              <a:solidFill>
                <a:srgbClr val="324B6B"/>
              </a:solidFill>
              <a:effectLst/>
              <a:uLnTx/>
              <a:uFillTx/>
              <a:latin typeface="Arial" charset="0"/>
            </a:endParaRPr>
          </a:p>
        </p:txBody>
      </p:sp>
      <p:sp>
        <p:nvSpPr>
          <p:cNvPr id="255" name="Espace réservé du contenu 7">
            <a:extLst>
              <a:ext uri="{FF2B5EF4-FFF2-40B4-BE49-F238E27FC236}">
                <a16:creationId xmlns:a16="http://schemas.microsoft.com/office/drawing/2014/main" id="{370E5E72-B85D-6B8A-5FA7-D88D555FEF91}"/>
              </a:ext>
            </a:extLst>
          </p:cNvPr>
          <p:cNvSpPr txBox="1">
            <a:spLocks/>
          </p:cNvSpPr>
          <p:nvPr/>
        </p:nvSpPr>
        <p:spPr bwMode="auto">
          <a:xfrm>
            <a:off x="621103" y="1012474"/>
            <a:ext cx="16671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eaLnBrk="0" hangingPunct="0">
              <a:spcBef>
                <a:spcPts val="1200"/>
              </a:spcBef>
              <a:spcAft>
                <a:spcPts val="600"/>
              </a:spcAft>
              <a:buFont typeface="Arial" charset="0"/>
              <a:defRPr sz="1400" b="1">
                <a:solidFill>
                  <a:schemeClr val="tx2"/>
                </a:solidFill>
                <a:latin typeface="Arial" charset="0"/>
              </a:defRPr>
            </a:lvl1pPr>
            <a:lvl2pPr marL="742950" indent="-285750" defTabSz="685800" eaLnBrk="0" hangingPunct="0">
              <a:buFont typeface="Arial" charset="0"/>
              <a:defRPr sz="1400">
                <a:solidFill>
                  <a:srgbClr val="464E5D"/>
                </a:solidFill>
                <a:latin typeface="Arial" charset="0"/>
              </a:defRPr>
            </a:lvl2pPr>
            <a:lvl3pPr marL="490538" indent="-177800" defTabSz="685800" eaLnBrk="0" hangingPunct="0">
              <a:lnSpc>
                <a:spcPts val="1825"/>
              </a:lnSpc>
              <a:buSzPct val="80000"/>
              <a:buFont typeface="Wingdings" pitchFamily="2" charset="2"/>
              <a:buChar char="§"/>
              <a:defRPr sz="1400">
                <a:solidFill>
                  <a:schemeClr val="tx2"/>
                </a:solidFill>
                <a:latin typeface="Arial" charset="0"/>
              </a:defRPr>
            </a:lvl3pPr>
            <a:lvl4pPr marL="803275" indent="-134938" defTabSz="685800" eaLnBrk="0" hangingPunct="0">
              <a:lnSpc>
                <a:spcPts val="1725"/>
              </a:lnSpc>
              <a:buSzPct val="80000"/>
              <a:buFont typeface="Wingdings" pitchFamily="2" charset="2"/>
              <a:buChar char="§"/>
              <a:defRPr sz="1300">
                <a:solidFill>
                  <a:srgbClr val="676D79"/>
                </a:solidFill>
                <a:latin typeface="Arial" charset="0"/>
              </a:defRPr>
            </a:lvl4pPr>
            <a:lvl5pPr marL="1543050" indent="-171450" defTabSz="685800" eaLnBrk="0" hangingPunct="0">
              <a:lnSpc>
                <a:spcPts val="1725"/>
              </a:lnSpc>
              <a:spcBef>
                <a:spcPts val="375"/>
              </a:spcBef>
              <a:buFont typeface="Arial" charset="0"/>
              <a:buChar char="•"/>
              <a:defRPr sz="1600">
                <a:solidFill>
                  <a:schemeClr val="tx1"/>
                </a:solidFill>
                <a:latin typeface="Dassault Aviation Sans" pitchFamily="2" charset="0"/>
              </a:defRPr>
            </a:lvl5pPr>
            <a:lvl6pPr marL="20002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4574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29146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3718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algn="ctr" defTabSz="685800" eaLnBrk="1" fontAlgn="auto" latinLnBrk="0" hangingPunct="1">
              <a:lnSpc>
                <a:spcPct val="100000"/>
              </a:lnSpc>
              <a:spcBef>
                <a:spcPct val="0"/>
              </a:spcBef>
              <a:spcAft>
                <a:spcPct val="0"/>
              </a:spcAft>
              <a:buClr>
                <a:srgbClr val="324B6B"/>
              </a:buClr>
              <a:buSzTx/>
              <a:buFont typeface="Wingdings" pitchFamily="2" charset="2"/>
              <a:buNone/>
              <a:tabLst/>
              <a:defRPr/>
            </a:pPr>
            <a:r>
              <a:rPr kumimoji="0" lang="fr-FR" altLang="fr-FR" sz="800" b="0" i="0" u="none" strike="noStrike" kern="0" cap="none" spc="0" normalizeH="0" baseline="0" noProof="0" dirty="0">
                <a:ln>
                  <a:noFill/>
                </a:ln>
                <a:solidFill>
                  <a:srgbClr val="324B6B"/>
                </a:solidFill>
                <a:effectLst/>
                <a:uLnTx/>
                <a:uFillTx/>
                <a:latin typeface="Arial" charset="0"/>
              </a:rPr>
              <a:t>Jan</a:t>
            </a:r>
          </a:p>
        </p:txBody>
      </p:sp>
      <p:sp>
        <p:nvSpPr>
          <p:cNvPr id="256" name="Espace réservé du contenu 6">
            <a:extLst>
              <a:ext uri="{FF2B5EF4-FFF2-40B4-BE49-F238E27FC236}">
                <a16:creationId xmlns:a16="http://schemas.microsoft.com/office/drawing/2014/main" id="{170039F0-3DA2-0481-2F17-E37AD3E0671F}"/>
              </a:ext>
            </a:extLst>
          </p:cNvPr>
          <p:cNvSpPr txBox="1">
            <a:spLocks/>
          </p:cNvSpPr>
          <p:nvPr/>
        </p:nvSpPr>
        <p:spPr>
          <a:xfrm>
            <a:off x="4941904" y="579221"/>
            <a:ext cx="527383" cy="225426"/>
          </a:xfrm>
          <a:prstGeom prst="rect">
            <a:avLst/>
          </a:prstGeom>
        </p:spPr>
        <p:txBody>
          <a:bodyPr vert="horz" lIns="0" tIns="0" rIns="0" bIns="0" rtlCol="0" anchor="t" anchorCtr="0">
            <a:normAutofit/>
          </a:bodyPr>
          <a:lstStyle>
            <a:lvl1pPr marL="0" indent="0" algn="l" defTabSz="685800" rtl="0" eaLnBrk="1" latinLnBrk="0" hangingPunct="1">
              <a:lnSpc>
                <a:spcPct val="100000"/>
              </a:lnSpc>
              <a:spcBef>
                <a:spcPts val="1200"/>
              </a:spcBef>
              <a:spcAft>
                <a:spcPts val="600"/>
              </a:spcAft>
              <a:buFont typeface="Arial" panose="020B0604020202020204" pitchFamily="34" charset="0"/>
              <a:buNone/>
              <a:defRPr sz="1400" b="1" i="0" kern="1200">
                <a:solidFill>
                  <a:schemeClr val="tx2"/>
                </a:solidFill>
                <a:latin typeface="+mj-lt"/>
                <a:ea typeface="+mn-ea"/>
                <a:cs typeface="+mn-cs"/>
              </a:defRPr>
            </a:lvl1pPr>
            <a:lvl2pPr marL="4763" indent="0" algn="l" defTabSz="685800" rtl="0" eaLnBrk="1" latinLnBrk="0" hangingPunct="1">
              <a:lnSpc>
                <a:spcPct val="100000"/>
              </a:lnSpc>
              <a:spcBef>
                <a:spcPts val="0"/>
              </a:spcBef>
              <a:buFont typeface="Arial" panose="020B0604020202020204" pitchFamily="34" charset="0"/>
              <a:buNone/>
              <a:tabLst/>
              <a:defRPr sz="1400" b="0" i="0" kern="1200">
                <a:solidFill>
                  <a:schemeClr val="accent4"/>
                </a:solidFill>
                <a:latin typeface="+mj-lt"/>
                <a:ea typeface="+mn-ea"/>
                <a:cs typeface="+mn-cs"/>
              </a:defRPr>
            </a:lvl2pPr>
            <a:lvl3pPr marL="490538" indent="-177800" algn="l" defTabSz="685800" rtl="0" eaLnBrk="1" latinLnBrk="0" hangingPunct="1">
              <a:lnSpc>
                <a:spcPts val="1820"/>
              </a:lnSpc>
              <a:spcBef>
                <a:spcPts val="0"/>
              </a:spcBef>
              <a:buSzPct val="80000"/>
              <a:buFont typeface="Wingdings" pitchFamily="2" charset="2"/>
              <a:buChar char="§"/>
              <a:tabLst/>
              <a:defRPr sz="1400" b="0" i="0" kern="1200">
                <a:solidFill>
                  <a:schemeClr val="tx2"/>
                </a:solidFill>
                <a:latin typeface="+mj-lt"/>
                <a:ea typeface="+mn-ea"/>
                <a:cs typeface="+mn-cs"/>
              </a:defRPr>
            </a:lvl3pPr>
            <a:lvl4pPr marL="803275" indent="-134938" algn="l" defTabSz="685800" rtl="0" eaLnBrk="1" latinLnBrk="0" hangingPunct="1">
              <a:lnSpc>
                <a:spcPts val="1720"/>
              </a:lnSpc>
              <a:spcBef>
                <a:spcPts val="0"/>
              </a:spcBef>
              <a:buSzPct val="80000"/>
              <a:buFont typeface="Wingdings" panose="05000000000000000000" pitchFamily="2" charset="2"/>
              <a:buChar char="§"/>
              <a:tabLst/>
              <a:defRPr sz="1300" b="0" i="0" kern="1200">
                <a:solidFill>
                  <a:schemeClr val="accent5"/>
                </a:solidFill>
                <a:latin typeface="+mj-lt"/>
                <a:ea typeface="+mn-ea"/>
                <a:cs typeface="+mn-cs"/>
              </a:defRPr>
            </a:lvl4pPr>
            <a:lvl5pPr marL="1543050" indent="-171450" algn="l" defTabSz="685800" rtl="0" eaLnBrk="1" latinLnBrk="0" hangingPunct="1">
              <a:lnSpc>
                <a:spcPts val="1720"/>
              </a:lnSpc>
              <a:spcBef>
                <a:spcPts val="375"/>
              </a:spcBef>
              <a:buFont typeface="Arial" panose="020B0604020202020204" pitchFamily="34" charset="0"/>
              <a:buChar char="•"/>
              <a:defRPr sz="1600" kern="1200">
                <a:solidFill>
                  <a:schemeClr val="tx1"/>
                </a:solidFill>
                <a:latin typeface="Dassault Aviation Sans"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fr-FR" altLang="fr-FR" sz="1200" b="1" i="0" u="none" strike="noStrike" kern="1200" cap="none" spc="0" normalizeH="0" baseline="0" noProof="0" dirty="0">
                <a:ln>
                  <a:noFill/>
                </a:ln>
                <a:solidFill>
                  <a:srgbClr val="324B6B"/>
                </a:solidFill>
                <a:effectLst/>
                <a:uLnTx/>
                <a:uFillTx/>
                <a:latin typeface="Arial" panose="020B0604020202020204"/>
                <a:ea typeface="+mn-ea"/>
                <a:cs typeface="+mn-cs"/>
              </a:rPr>
              <a:t>2024</a:t>
            </a:r>
          </a:p>
        </p:txBody>
      </p:sp>
      <p:sp>
        <p:nvSpPr>
          <p:cNvPr id="257" name="Espace réservé du contenu 6">
            <a:extLst>
              <a:ext uri="{FF2B5EF4-FFF2-40B4-BE49-F238E27FC236}">
                <a16:creationId xmlns:a16="http://schemas.microsoft.com/office/drawing/2014/main" id="{8046654C-A872-752B-06DF-D7C66DD4FEAF}"/>
              </a:ext>
            </a:extLst>
          </p:cNvPr>
          <p:cNvSpPr txBox="1">
            <a:spLocks/>
          </p:cNvSpPr>
          <p:nvPr/>
        </p:nvSpPr>
        <p:spPr>
          <a:xfrm>
            <a:off x="8587545" y="534794"/>
            <a:ext cx="527383" cy="225426"/>
          </a:xfrm>
          <a:prstGeom prst="rect">
            <a:avLst/>
          </a:prstGeom>
        </p:spPr>
        <p:txBody>
          <a:bodyPr vert="horz" lIns="0" tIns="0" rIns="0" bIns="0" rtlCol="0" anchor="t" anchorCtr="0">
            <a:normAutofit/>
          </a:bodyPr>
          <a:lstStyle>
            <a:lvl1pPr marL="0" indent="0" algn="l" defTabSz="685800" rtl="0" eaLnBrk="1" latinLnBrk="0" hangingPunct="1">
              <a:lnSpc>
                <a:spcPct val="100000"/>
              </a:lnSpc>
              <a:spcBef>
                <a:spcPts val="1200"/>
              </a:spcBef>
              <a:spcAft>
                <a:spcPts val="600"/>
              </a:spcAft>
              <a:buFont typeface="Arial" panose="020B0604020202020204" pitchFamily="34" charset="0"/>
              <a:buNone/>
              <a:defRPr sz="1400" b="1" i="0" kern="1200">
                <a:solidFill>
                  <a:schemeClr val="tx2"/>
                </a:solidFill>
                <a:latin typeface="+mj-lt"/>
                <a:ea typeface="+mn-ea"/>
                <a:cs typeface="+mn-cs"/>
              </a:defRPr>
            </a:lvl1pPr>
            <a:lvl2pPr marL="4763" indent="0" algn="l" defTabSz="685800" rtl="0" eaLnBrk="1" latinLnBrk="0" hangingPunct="1">
              <a:lnSpc>
                <a:spcPct val="100000"/>
              </a:lnSpc>
              <a:spcBef>
                <a:spcPts val="0"/>
              </a:spcBef>
              <a:buFont typeface="Arial" panose="020B0604020202020204" pitchFamily="34" charset="0"/>
              <a:buNone/>
              <a:tabLst/>
              <a:defRPr sz="1400" b="0" i="0" kern="1200">
                <a:solidFill>
                  <a:schemeClr val="accent4"/>
                </a:solidFill>
                <a:latin typeface="+mj-lt"/>
                <a:ea typeface="+mn-ea"/>
                <a:cs typeface="+mn-cs"/>
              </a:defRPr>
            </a:lvl2pPr>
            <a:lvl3pPr marL="490538" indent="-177800" algn="l" defTabSz="685800" rtl="0" eaLnBrk="1" latinLnBrk="0" hangingPunct="1">
              <a:lnSpc>
                <a:spcPts val="1820"/>
              </a:lnSpc>
              <a:spcBef>
                <a:spcPts val="0"/>
              </a:spcBef>
              <a:buSzPct val="80000"/>
              <a:buFont typeface="Wingdings" pitchFamily="2" charset="2"/>
              <a:buChar char="§"/>
              <a:tabLst/>
              <a:defRPr sz="1400" b="0" i="0" kern="1200">
                <a:solidFill>
                  <a:schemeClr val="tx2"/>
                </a:solidFill>
                <a:latin typeface="+mj-lt"/>
                <a:ea typeface="+mn-ea"/>
                <a:cs typeface="+mn-cs"/>
              </a:defRPr>
            </a:lvl3pPr>
            <a:lvl4pPr marL="803275" indent="-134938" algn="l" defTabSz="685800" rtl="0" eaLnBrk="1" latinLnBrk="0" hangingPunct="1">
              <a:lnSpc>
                <a:spcPts val="1720"/>
              </a:lnSpc>
              <a:spcBef>
                <a:spcPts val="0"/>
              </a:spcBef>
              <a:buSzPct val="80000"/>
              <a:buFont typeface="Wingdings" panose="05000000000000000000" pitchFamily="2" charset="2"/>
              <a:buChar char="§"/>
              <a:tabLst/>
              <a:defRPr sz="1300" b="0" i="0" kern="1200">
                <a:solidFill>
                  <a:schemeClr val="accent5"/>
                </a:solidFill>
                <a:latin typeface="+mj-lt"/>
                <a:ea typeface="+mn-ea"/>
                <a:cs typeface="+mn-cs"/>
              </a:defRPr>
            </a:lvl4pPr>
            <a:lvl5pPr marL="1543050" indent="-171450" algn="l" defTabSz="685800" rtl="0" eaLnBrk="1" latinLnBrk="0" hangingPunct="1">
              <a:lnSpc>
                <a:spcPts val="1720"/>
              </a:lnSpc>
              <a:spcBef>
                <a:spcPts val="375"/>
              </a:spcBef>
              <a:buFont typeface="Arial" panose="020B0604020202020204" pitchFamily="34" charset="0"/>
              <a:buChar char="•"/>
              <a:defRPr sz="1600" kern="1200">
                <a:solidFill>
                  <a:schemeClr val="tx1"/>
                </a:solidFill>
                <a:latin typeface="Dassault Aviation Sans"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fr-FR" altLang="fr-FR" sz="1200" b="1" i="0" u="none" strike="noStrike" kern="1200" cap="none" spc="0" normalizeH="0" baseline="0" noProof="0">
                <a:ln>
                  <a:noFill/>
                </a:ln>
                <a:solidFill>
                  <a:srgbClr val="324B6B"/>
                </a:solidFill>
                <a:effectLst/>
                <a:uLnTx/>
                <a:uFillTx/>
                <a:latin typeface="Arial" panose="020B0604020202020204"/>
                <a:ea typeface="+mn-ea"/>
                <a:cs typeface="+mn-cs"/>
              </a:rPr>
              <a:t>2025</a:t>
            </a:r>
            <a:endParaRPr kumimoji="0" lang="fr-FR" altLang="fr-FR" sz="1200" b="1" i="0" u="none" strike="noStrike" kern="1200" cap="none" spc="0" normalizeH="0" baseline="0" noProof="0" dirty="0">
              <a:ln>
                <a:noFill/>
              </a:ln>
              <a:solidFill>
                <a:srgbClr val="324B6B"/>
              </a:solidFill>
              <a:effectLst/>
              <a:uLnTx/>
              <a:uFillTx/>
              <a:latin typeface="Arial" panose="020B0604020202020204"/>
              <a:ea typeface="+mn-ea"/>
              <a:cs typeface="+mn-cs"/>
            </a:endParaRPr>
          </a:p>
        </p:txBody>
      </p:sp>
      <p:sp>
        <p:nvSpPr>
          <p:cNvPr id="258" name="Ellipse 257">
            <a:extLst>
              <a:ext uri="{FF2B5EF4-FFF2-40B4-BE49-F238E27FC236}">
                <a16:creationId xmlns:a16="http://schemas.microsoft.com/office/drawing/2014/main" id="{0A129D09-7FC7-E3AA-6F5B-A9963490BD90}"/>
              </a:ext>
            </a:extLst>
          </p:cNvPr>
          <p:cNvSpPr/>
          <p:nvPr/>
        </p:nvSpPr>
        <p:spPr>
          <a:xfrm>
            <a:off x="626739" y="794251"/>
            <a:ext cx="146050" cy="146050"/>
          </a:xfrm>
          <a:prstGeom prst="ellipse">
            <a:avLst/>
          </a:prstGeom>
          <a:solidFill>
            <a:srgbClr val="65A6E3"/>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62" name="ZoneTexte 66">
            <a:extLst>
              <a:ext uri="{FF2B5EF4-FFF2-40B4-BE49-F238E27FC236}">
                <a16:creationId xmlns:a16="http://schemas.microsoft.com/office/drawing/2014/main" id="{718C5752-8C2C-AFC5-43AA-78F6D6C7298A}"/>
              </a:ext>
            </a:extLst>
          </p:cNvPr>
          <p:cNvSpPr txBox="1">
            <a:spLocks noChangeArrowheads="1"/>
          </p:cNvSpPr>
          <p:nvPr/>
        </p:nvSpPr>
        <p:spPr bwMode="auto">
          <a:xfrm>
            <a:off x="4829278" y="3557316"/>
            <a:ext cx="397440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spcBef>
                <a:spcPts val="1200"/>
              </a:spcBef>
              <a:spcAft>
                <a:spcPts val="600"/>
              </a:spcAft>
              <a:buFont typeface="Arial" charset="0"/>
              <a:defRPr sz="1400" b="1">
                <a:solidFill>
                  <a:schemeClr val="tx2"/>
                </a:solidFill>
                <a:latin typeface="Arial" charset="0"/>
              </a:defRPr>
            </a:lvl1pPr>
            <a:lvl2pPr marL="742950" indent="-285750" eaLnBrk="0" hangingPunct="0">
              <a:buFont typeface="Arial" charset="0"/>
              <a:defRPr sz="1400">
                <a:solidFill>
                  <a:srgbClr val="464E5D"/>
                </a:solidFill>
                <a:latin typeface="Arial" charset="0"/>
              </a:defRPr>
            </a:lvl2pPr>
            <a:lvl3pPr marL="1143000" indent="-228600" eaLnBrk="0" hangingPunct="0">
              <a:lnSpc>
                <a:spcPts val="1825"/>
              </a:lnSpc>
              <a:buSzPct val="80000"/>
              <a:buFont typeface="Wingdings" pitchFamily="2" charset="2"/>
              <a:buChar char="§"/>
              <a:defRPr sz="1400">
                <a:solidFill>
                  <a:schemeClr val="tx2"/>
                </a:solidFill>
                <a:latin typeface="Arial" charset="0"/>
              </a:defRPr>
            </a:lvl3pPr>
            <a:lvl4pPr marL="1600200" indent="-228600" eaLnBrk="0" hangingPunct="0">
              <a:lnSpc>
                <a:spcPts val="1725"/>
              </a:lnSpc>
              <a:buSzPct val="80000"/>
              <a:buFont typeface="Wingdings" pitchFamily="2" charset="2"/>
              <a:buChar char="§"/>
              <a:defRPr sz="1300">
                <a:solidFill>
                  <a:srgbClr val="676D79"/>
                </a:solidFill>
                <a:latin typeface="Arial" charset="0"/>
              </a:defRPr>
            </a:lvl4pPr>
            <a:lvl5pPr marL="2057400" indent="-228600" eaLnBrk="0" hangingPunct="0">
              <a:lnSpc>
                <a:spcPts val="1725"/>
              </a:lnSpc>
              <a:spcBef>
                <a:spcPts val="375"/>
              </a:spcBef>
              <a:buFont typeface="Arial" charset="0"/>
              <a:buChar char="•"/>
              <a:defRPr sz="1600">
                <a:solidFill>
                  <a:schemeClr val="tx1"/>
                </a:solidFill>
                <a:latin typeface="Dassault Aviation Sans" pitchFamily="2" charset="0"/>
              </a:defRPr>
            </a:lvl5pPr>
            <a:lvl6pPr marL="25146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9718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34290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8862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defTabSz="457200" eaLnBrk="1" fontAlgn="auto"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dirty="0">
                <a:ln>
                  <a:noFill/>
                </a:ln>
                <a:solidFill>
                  <a:srgbClr val="324B6B"/>
                </a:solidFill>
                <a:effectLst/>
                <a:uLnTx/>
                <a:uFillTx/>
                <a:latin typeface="Arial" charset="0"/>
              </a:rPr>
              <a:t>Livraison à Istres d’un e-SNA avec cartes « </a:t>
            </a:r>
            <a:r>
              <a:rPr kumimoji="0" lang="fr-FR" altLang="fr-FR" sz="1000" b="0" i="0" u="none" strike="noStrike" kern="0" cap="none" spc="0" normalizeH="0" baseline="0" noProof="0" dirty="0" err="1">
                <a:ln>
                  <a:noFill/>
                </a:ln>
                <a:solidFill>
                  <a:srgbClr val="324B6B"/>
                </a:solidFill>
                <a:effectLst/>
                <a:uLnTx/>
                <a:uFillTx/>
                <a:latin typeface="Arial" charset="0"/>
              </a:rPr>
              <a:t>pré-série</a:t>
            </a:r>
            <a:r>
              <a:rPr kumimoji="0" lang="fr-FR" altLang="fr-FR" sz="1000" b="0" i="0" u="none" strike="noStrike" kern="0" cap="none" spc="0" normalizeH="0" baseline="0" noProof="0" dirty="0">
                <a:ln>
                  <a:noFill/>
                </a:ln>
                <a:solidFill>
                  <a:srgbClr val="324B6B"/>
                </a:solidFill>
                <a:effectLst/>
                <a:uLnTx/>
                <a:uFillTx/>
                <a:latin typeface="Arial" charset="0"/>
              </a:rPr>
              <a:t> » suite RPA</a:t>
            </a:r>
          </a:p>
        </p:txBody>
      </p:sp>
      <p:cxnSp>
        <p:nvCxnSpPr>
          <p:cNvPr id="263" name="Connecteur droit 262">
            <a:extLst>
              <a:ext uri="{FF2B5EF4-FFF2-40B4-BE49-F238E27FC236}">
                <a16:creationId xmlns:a16="http://schemas.microsoft.com/office/drawing/2014/main" id="{6827EE44-5AB2-66F9-B962-FCE575541AEC}"/>
              </a:ext>
            </a:extLst>
          </p:cNvPr>
          <p:cNvCxnSpPr>
            <a:cxnSpLocks/>
          </p:cNvCxnSpPr>
          <p:nvPr/>
        </p:nvCxnSpPr>
        <p:spPr>
          <a:xfrm>
            <a:off x="2602902" y="925088"/>
            <a:ext cx="47902" cy="4410260"/>
          </a:xfrm>
          <a:prstGeom prst="line">
            <a:avLst/>
          </a:prstGeom>
          <a:noFill/>
          <a:ln w="9525" cap="flat" cmpd="sng" algn="ctr">
            <a:solidFill>
              <a:srgbClr val="C00000"/>
            </a:solidFill>
            <a:prstDash val="dash"/>
            <a:miter lim="800000"/>
          </a:ln>
          <a:effectLst/>
        </p:spPr>
      </p:cxnSp>
      <p:sp>
        <p:nvSpPr>
          <p:cNvPr id="267" name="ZoneTexte 66">
            <a:extLst>
              <a:ext uri="{FF2B5EF4-FFF2-40B4-BE49-F238E27FC236}">
                <a16:creationId xmlns:a16="http://schemas.microsoft.com/office/drawing/2014/main" id="{B0B009AF-857E-E6A7-EFAF-26E150E4181F}"/>
              </a:ext>
            </a:extLst>
          </p:cNvPr>
          <p:cNvSpPr txBox="1">
            <a:spLocks noChangeArrowheads="1"/>
          </p:cNvSpPr>
          <p:nvPr/>
        </p:nvSpPr>
        <p:spPr bwMode="auto">
          <a:xfrm>
            <a:off x="4298534" y="2731149"/>
            <a:ext cx="232421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spcBef>
                <a:spcPts val="1200"/>
              </a:spcBef>
              <a:spcAft>
                <a:spcPts val="600"/>
              </a:spcAft>
              <a:buFont typeface="Arial" charset="0"/>
              <a:defRPr sz="1400" b="1">
                <a:solidFill>
                  <a:schemeClr val="tx2"/>
                </a:solidFill>
                <a:latin typeface="Arial" charset="0"/>
              </a:defRPr>
            </a:lvl1pPr>
            <a:lvl2pPr marL="742950" indent="-285750" eaLnBrk="0" hangingPunct="0">
              <a:buFont typeface="Arial" charset="0"/>
              <a:defRPr sz="1400">
                <a:solidFill>
                  <a:srgbClr val="464E5D"/>
                </a:solidFill>
                <a:latin typeface="Arial" charset="0"/>
              </a:defRPr>
            </a:lvl2pPr>
            <a:lvl3pPr marL="1143000" indent="-228600" eaLnBrk="0" hangingPunct="0">
              <a:lnSpc>
                <a:spcPts val="1825"/>
              </a:lnSpc>
              <a:buSzPct val="80000"/>
              <a:buFont typeface="Wingdings" pitchFamily="2" charset="2"/>
              <a:buChar char="§"/>
              <a:defRPr sz="1400">
                <a:solidFill>
                  <a:schemeClr val="tx2"/>
                </a:solidFill>
                <a:latin typeface="Arial" charset="0"/>
              </a:defRPr>
            </a:lvl3pPr>
            <a:lvl4pPr marL="1600200" indent="-228600" eaLnBrk="0" hangingPunct="0">
              <a:lnSpc>
                <a:spcPts val="1725"/>
              </a:lnSpc>
              <a:buSzPct val="80000"/>
              <a:buFont typeface="Wingdings" pitchFamily="2" charset="2"/>
              <a:buChar char="§"/>
              <a:defRPr sz="1300">
                <a:solidFill>
                  <a:srgbClr val="676D79"/>
                </a:solidFill>
                <a:latin typeface="Arial" charset="0"/>
              </a:defRPr>
            </a:lvl4pPr>
            <a:lvl5pPr marL="2057400" indent="-228600" eaLnBrk="0" hangingPunct="0">
              <a:lnSpc>
                <a:spcPts val="1725"/>
              </a:lnSpc>
              <a:spcBef>
                <a:spcPts val="375"/>
              </a:spcBef>
              <a:buFont typeface="Arial" charset="0"/>
              <a:buChar char="•"/>
              <a:defRPr sz="1600">
                <a:solidFill>
                  <a:schemeClr val="tx1"/>
                </a:solidFill>
                <a:latin typeface="Dassault Aviation Sans" pitchFamily="2" charset="0"/>
              </a:defRPr>
            </a:lvl5pPr>
            <a:lvl6pPr marL="25146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9718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34290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8862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lvl="0" defTabSz="457200" eaLnBrk="1" hangingPunct="1">
              <a:spcBef>
                <a:spcPct val="0"/>
              </a:spcBef>
              <a:spcAft>
                <a:spcPct val="0"/>
              </a:spcAft>
              <a:defRPr/>
            </a:pPr>
            <a:r>
              <a:rPr lang="fr-FR" altLang="fr-FR" sz="1000" b="0" kern="0" dirty="0">
                <a:solidFill>
                  <a:srgbClr val="324B6B"/>
                </a:solidFill>
              </a:rPr>
              <a:t>Assemblage des coffrets e-SNA 13 et 14</a:t>
            </a:r>
            <a:endParaRPr kumimoji="0" lang="fr-FR" altLang="fr-FR" sz="1000" b="0" i="0" u="none" strike="noStrike" kern="0" cap="none" spc="0" normalizeH="0" baseline="0" noProof="0" dirty="0">
              <a:ln>
                <a:noFill/>
              </a:ln>
              <a:solidFill>
                <a:srgbClr val="324B6B"/>
              </a:solidFill>
              <a:effectLst/>
              <a:uLnTx/>
              <a:uFillTx/>
            </a:endParaRPr>
          </a:p>
        </p:txBody>
      </p:sp>
      <p:sp>
        <p:nvSpPr>
          <p:cNvPr id="268" name="Rectangle 267">
            <a:extLst>
              <a:ext uri="{FF2B5EF4-FFF2-40B4-BE49-F238E27FC236}">
                <a16:creationId xmlns:a16="http://schemas.microsoft.com/office/drawing/2014/main" id="{18EABDB5-98A2-6873-A00B-5C5E4A30A25F}"/>
              </a:ext>
            </a:extLst>
          </p:cNvPr>
          <p:cNvSpPr/>
          <p:nvPr/>
        </p:nvSpPr>
        <p:spPr>
          <a:xfrm>
            <a:off x="1653751" y="1174236"/>
            <a:ext cx="580888" cy="342272"/>
          </a:xfrm>
          <a:prstGeom prst="rect">
            <a:avLst/>
          </a:prstGeom>
          <a:solidFill>
            <a:srgbClr val="FFFFFF"/>
          </a:solidFill>
          <a:ln w="12700" cap="flat" cmpd="sng" algn="ctr">
            <a:solidFill>
              <a:srgbClr val="65A6E3">
                <a:lumMod val="50000"/>
              </a:srgbClr>
            </a:solidFill>
            <a:prstDash val="solid"/>
            <a:miter lim="800000"/>
          </a:ln>
          <a:effectLst/>
        </p:spPr>
        <p:txBody>
          <a:bodyPr lIns="36000" tIns="36000" rIns="3600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600" b="0" i="0" u="none" strike="noStrike" kern="0" cap="none" spc="0" normalizeH="0" baseline="0" noProof="0" dirty="0">
                <a:ln>
                  <a:noFill/>
                </a:ln>
                <a:solidFill>
                  <a:srgbClr val="65A6E3">
                    <a:lumMod val="50000"/>
                  </a:srgbClr>
                </a:solidFill>
                <a:effectLst/>
                <a:uLnTx/>
                <a:uFillTx/>
                <a:latin typeface="Arial" panose="020B0604020202020204"/>
                <a:ea typeface="+mn-ea"/>
                <a:cs typeface="+mn-cs"/>
              </a:rPr>
              <a:t>Fabrication </a:t>
            </a:r>
            <a:r>
              <a:rPr lang="fr-FR" sz="600" kern="0" dirty="0">
                <a:solidFill>
                  <a:srgbClr val="65A6E3">
                    <a:lumMod val="50000"/>
                  </a:srgbClr>
                </a:solidFill>
                <a:latin typeface="Arial" panose="020B0604020202020204"/>
              </a:rPr>
              <a:t>5</a:t>
            </a:r>
            <a:r>
              <a:rPr kumimoji="0" lang="fr-FR" sz="600" b="0" i="0" u="none" strike="noStrike" kern="0" cap="none" spc="0" normalizeH="0" baseline="0" noProof="0" dirty="0">
                <a:ln>
                  <a:noFill/>
                </a:ln>
                <a:solidFill>
                  <a:srgbClr val="65A6E3">
                    <a:lumMod val="50000"/>
                  </a:srgbClr>
                </a:solidFill>
                <a:effectLst/>
                <a:uLnTx/>
                <a:uFillTx/>
                <a:latin typeface="Arial" panose="020B0604020202020204"/>
                <a:ea typeface="+mn-ea"/>
                <a:cs typeface="+mn-cs"/>
              </a:rPr>
              <a:t> lots de PCB (ABCDE) </a:t>
            </a:r>
            <a:r>
              <a:rPr kumimoji="0" lang="fr-FR" sz="600" b="0" i="0" u="none" strike="noStrike" kern="0" cap="none" spc="0" normalizeH="0" baseline="0" noProof="0" dirty="0" err="1">
                <a:ln>
                  <a:noFill/>
                </a:ln>
                <a:solidFill>
                  <a:srgbClr val="65A6E3">
                    <a:lumMod val="50000"/>
                  </a:srgbClr>
                </a:solidFill>
                <a:effectLst/>
                <a:uLnTx/>
                <a:uFillTx/>
                <a:latin typeface="Arial" panose="020B0604020202020204"/>
                <a:ea typeface="+mn-ea"/>
                <a:cs typeface="+mn-cs"/>
              </a:rPr>
              <a:t>Somacis</a:t>
            </a:r>
            <a:endParaRPr kumimoji="0" lang="fr-FR" sz="600" b="0" i="0" u="none" strike="noStrike" kern="0" cap="none" spc="0" normalizeH="0" baseline="0" noProof="0" dirty="0">
              <a:ln>
                <a:noFill/>
              </a:ln>
              <a:solidFill>
                <a:srgbClr val="65A6E3">
                  <a:lumMod val="50000"/>
                </a:srgbClr>
              </a:solidFill>
              <a:effectLst/>
              <a:uLnTx/>
              <a:uFillTx/>
              <a:latin typeface="Arial" panose="020B0604020202020204"/>
              <a:ea typeface="+mn-ea"/>
              <a:cs typeface="+mn-cs"/>
            </a:endParaRPr>
          </a:p>
        </p:txBody>
      </p:sp>
      <p:sp>
        <p:nvSpPr>
          <p:cNvPr id="269" name="Rectangle 268">
            <a:extLst>
              <a:ext uri="{FF2B5EF4-FFF2-40B4-BE49-F238E27FC236}">
                <a16:creationId xmlns:a16="http://schemas.microsoft.com/office/drawing/2014/main" id="{1933FF5F-28F6-3063-06F2-EA2C56240ADA}"/>
              </a:ext>
            </a:extLst>
          </p:cNvPr>
          <p:cNvSpPr/>
          <p:nvPr/>
        </p:nvSpPr>
        <p:spPr>
          <a:xfrm>
            <a:off x="2616247" y="2011815"/>
            <a:ext cx="511367" cy="355652"/>
          </a:xfrm>
          <a:prstGeom prst="rect">
            <a:avLst/>
          </a:prstGeom>
          <a:solidFill>
            <a:srgbClr val="FFFFFF"/>
          </a:solidFill>
          <a:ln w="12700" cap="flat" cmpd="sng" algn="ctr">
            <a:solidFill>
              <a:srgbClr val="65A6E3">
                <a:lumMod val="50000"/>
              </a:srgbClr>
            </a:solidFill>
            <a:prstDash val="solid"/>
            <a:miter lim="800000"/>
          </a:ln>
          <a:effectLst/>
        </p:spPr>
        <p:txBody>
          <a:bodyPr lIns="36000" tIns="36000" rIns="3600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600" b="0" i="0" u="none" strike="noStrike" kern="0" cap="none" spc="0" normalizeH="0" baseline="0" noProof="0" dirty="0">
                <a:ln>
                  <a:noFill/>
                </a:ln>
                <a:solidFill>
                  <a:srgbClr val="65A6E3">
                    <a:lumMod val="50000"/>
                  </a:srgbClr>
                </a:solidFill>
                <a:effectLst/>
                <a:uLnTx/>
                <a:uFillTx/>
                <a:latin typeface="Arial" panose="020B0604020202020204"/>
                <a:ea typeface="+mn-ea"/>
                <a:cs typeface="+mn-cs"/>
              </a:rPr>
              <a:t>Câblage 3 lots cartes EPS</a:t>
            </a:r>
          </a:p>
        </p:txBody>
      </p:sp>
      <p:sp>
        <p:nvSpPr>
          <p:cNvPr id="271" name="Rectangle 270">
            <a:extLst>
              <a:ext uri="{FF2B5EF4-FFF2-40B4-BE49-F238E27FC236}">
                <a16:creationId xmlns:a16="http://schemas.microsoft.com/office/drawing/2014/main" id="{0B0FA4B3-533A-79B9-558A-17A317C25B1E}"/>
              </a:ext>
            </a:extLst>
          </p:cNvPr>
          <p:cNvSpPr/>
          <p:nvPr/>
        </p:nvSpPr>
        <p:spPr>
          <a:xfrm>
            <a:off x="486707" y="1806033"/>
            <a:ext cx="694447" cy="212787"/>
          </a:xfrm>
          <a:prstGeom prst="rect">
            <a:avLst/>
          </a:prstGeom>
          <a:solidFill>
            <a:srgbClr val="FFFFFF"/>
          </a:solidFill>
          <a:ln w="12700" cap="flat" cmpd="sng" algn="ctr">
            <a:solidFill>
              <a:srgbClr val="65A6E3">
                <a:lumMod val="50000"/>
              </a:srgbClr>
            </a:solidFill>
            <a:prstDash val="solid"/>
            <a:miter lim="800000"/>
          </a:ln>
          <a:effectLst/>
        </p:spPr>
        <p:txBody>
          <a:bodyPr lIns="36000" tIns="36000" rIns="3600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600" b="0" i="0" u="none" strike="noStrike" kern="0" cap="none" spc="0" normalizeH="0" baseline="0" noProof="0" dirty="0">
                <a:ln>
                  <a:noFill/>
                </a:ln>
                <a:solidFill>
                  <a:srgbClr val="65A6E3">
                    <a:lumMod val="50000"/>
                  </a:srgbClr>
                </a:solidFill>
                <a:effectLst/>
                <a:uLnTx/>
                <a:uFillTx/>
                <a:latin typeface="Arial" panose="020B0604020202020204"/>
                <a:ea typeface="+mn-ea"/>
                <a:cs typeface="+mn-cs"/>
              </a:rPr>
              <a:t>Contrôle des 3 types PCB</a:t>
            </a:r>
            <a:endParaRPr kumimoji="0" lang="fr-FR" sz="1400" b="0" i="0" u="none" strike="noStrike" kern="0" cap="none" spc="0" normalizeH="0" baseline="0" noProof="0" dirty="0">
              <a:ln>
                <a:noFill/>
              </a:ln>
              <a:solidFill>
                <a:srgbClr val="65A6E3">
                  <a:lumMod val="50000"/>
                </a:srgbClr>
              </a:solidFill>
              <a:effectLst/>
              <a:uLnTx/>
              <a:uFillTx/>
              <a:latin typeface="Arial" panose="020B0604020202020204"/>
              <a:ea typeface="+mn-ea"/>
              <a:cs typeface="+mn-cs"/>
            </a:endParaRPr>
          </a:p>
        </p:txBody>
      </p:sp>
      <p:sp>
        <p:nvSpPr>
          <p:cNvPr id="274" name="Rectangle 273">
            <a:extLst>
              <a:ext uri="{FF2B5EF4-FFF2-40B4-BE49-F238E27FC236}">
                <a16:creationId xmlns:a16="http://schemas.microsoft.com/office/drawing/2014/main" id="{CB5A7BAE-F187-678E-311B-F9DB9D09106B}"/>
              </a:ext>
            </a:extLst>
          </p:cNvPr>
          <p:cNvSpPr/>
          <p:nvPr/>
        </p:nvSpPr>
        <p:spPr>
          <a:xfrm>
            <a:off x="866219" y="1219666"/>
            <a:ext cx="479972" cy="195660"/>
          </a:xfrm>
          <a:prstGeom prst="rect">
            <a:avLst/>
          </a:prstGeom>
          <a:solidFill>
            <a:srgbClr val="FFFFFF"/>
          </a:solidFill>
          <a:ln w="12700" cap="flat" cmpd="sng" algn="ctr">
            <a:solidFill>
              <a:srgbClr val="65A6E3">
                <a:lumMod val="50000"/>
              </a:srgbClr>
            </a:solidFill>
            <a:prstDash val="solid"/>
            <a:miter lim="800000"/>
          </a:ln>
          <a:effectLst/>
        </p:spPr>
        <p:txBody>
          <a:bodyPr lIns="36000" tIns="36000" rIns="3600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dirty="0" err="1">
                <a:ln>
                  <a:noFill/>
                </a:ln>
                <a:solidFill>
                  <a:srgbClr val="65A6E3">
                    <a:lumMod val="50000"/>
                  </a:srgbClr>
                </a:solidFill>
                <a:effectLst/>
                <a:uLnTx/>
                <a:uFillTx/>
                <a:latin typeface="Arial" panose="020B0604020202020204"/>
                <a:ea typeface="+mn-ea"/>
                <a:cs typeface="+mn-cs"/>
              </a:rPr>
              <a:t>Serma</a:t>
            </a:r>
            <a:endParaRPr kumimoji="0" lang="fr-FR" sz="1800" b="0" i="0" u="none" strike="noStrike" kern="0" cap="none" spc="0" normalizeH="0" baseline="0" noProof="0" dirty="0">
              <a:ln>
                <a:noFill/>
              </a:ln>
              <a:solidFill>
                <a:srgbClr val="65A6E3">
                  <a:lumMod val="50000"/>
                </a:srgbClr>
              </a:solidFill>
              <a:effectLst/>
              <a:uLnTx/>
              <a:uFillTx/>
              <a:latin typeface="Arial" panose="020B0604020202020204"/>
              <a:ea typeface="+mn-ea"/>
              <a:cs typeface="+mn-cs"/>
            </a:endParaRPr>
          </a:p>
        </p:txBody>
      </p:sp>
      <p:sp>
        <p:nvSpPr>
          <p:cNvPr id="275" name="ZoneTexte 66">
            <a:extLst>
              <a:ext uri="{FF2B5EF4-FFF2-40B4-BE49-F238E27FC236}">
                <a16:creationId xmlns:a16="http://schemas.microsoft.com/office/drawing/2014/main" id="{638D61E0-8A88-7BCF-F2B4-511C054E46D0}"/>
              </a:ext>
            </a:extLst>
          </p:cNvPr>
          <p:cNvSpPr txBox="1">
            <a:spLocks noChangeArrowheads="1"/>
          </p:cNvSpPr>
          <p:nvPr/>
        </p:nvSpPr>
        <p:spPr bwMode="auto">
          <a:xfrm rot="16200000">
            <a:off x="1013396" y="582230"/>
            <a:ext cx="317517"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spcBef>
                <a:spcPts val="1200"/>
              </a:spcBef>
              <a:spcAft>
                <a:spcPts val="600"/>
              </a:spcAft>
              <a:buFont typeface="Arial" charset="0"/>
              <a:defRPr sz="1400" b="1">
                <a:solidFill>
                  <a:schemeClr val="tx2"/>
                </a:solidFill>
                <a:latin typeface="Arial" charset="0"/>
              </a:defRPr>
            </a:lvl1pPr>
            <a:lvl2pPr marL="742950" indent="-285750" eaLnBrk="0" hangingPunct="0">
              <a:buFont typeface="Arial" charset="0"/>
              <a:defRPr sz="1400">
                <a:solidFill>
                  <a:srgbClr val="464E5D"/>
                </a:solidFill>
                <a:latin typeface="Arial" charset="0"/>
              </a:defRPr>
            </a:lvl2pPr>
            <a:lvl3pPr marL="1143000" indent="-228600" eaLnBrk="0" hangingPunct="0">
              <a:lnSpc>
                <a:spcPts val="1825"/>
              </a:lnSpc>
              <a:buSzPct val="80000"/>
              <a:buFont typeface="Wingdings" pitchFamily="2" charset="2"/>
              <a:buChar char="§"/>
              <a:defRPr sz="1400">
                <a:solidFill>
                  <a:schemeClr val="tx2"/>
                </a:solidFill>
                <a:latin typeface="Arial" charset="0"/>
              </a:defRPr>
            </a:lvl3pPr>
            <a:lvl4pPr marL="1600200" indent="-228600" eaLnBrk="0" hangingPunct="0">
              <a:lnSpc>
                <a:spcPts val="1725"/>
              </a:lnSpc>
              <a:buSzPct val="80000"/>
              <a:buFont typeface="Wingdings" pitchFamily="2" charset="2"/>
              <a:buChar char="§"/>
              <a:defRPr sz="1300">
                <a:solidFill>
                  <a:srgbClr val="676D79"/>
                </a:solidFill>
                <a:latin typeface="Arial" charset="0"/>
              </a:defRPr>
            </a:lvl4pPr>
            <a:lvl5pPr marL="2057400" indent="-228600" eaLnBrk="0" hangingPunct="0">
              <a:lnSpc>
                <a:spcPts val="1725"/>
              </a:lnSpc>
              <a:spcBef>
                <a:spcPts val="375"/>
              </a:spcBef>
              <a:buFont typeface="Arial" charset="0"/>
              <a:buChar char="•"/>
              <a:defRPr sz="1600">
                <a:solidFill>
                  <a:schemeClr val="tx1"/>
                </a:solidFill>
                <a:latin typeface="Dassault Aviation Sans" pitchFamily="2" charset="0"/>
              </a:defRPr>
            </a:lvl5pPr>
            <a:lvl6pPr marL="25146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9718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34290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8862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defTabSz="457200" eaLnBrk="1" fontAlgn="auto" latinLnBrk="0" hangingPunct="1">
              <a:lnSpc>
                <a:spcPct val="100000"/>
              </a:lnSpc>
              <a:spcBef>
                <a:spcPct val="0"/>
              </a:spcBef>
              <a:spcAft>
                <a:spcPct val="0"/>
              </a:spcAft>
              <a:buClrTx/>
              <a:buSzTx/>
              <a:buFontTx/>
              <a:buNone/>
              <a:tabLst/>
              <a:defRPr/>
            </a:pPr>
            <a:r>
              <a:rPr kumimoji="0" lang="fr-FR" altLang="fr-FR" sz="600" b="0" i="0" u="none" strike="noStrike" kern="0" cap="none" spc="0" normalizeH="0" baseline="0" noProof="0" dirty="0">
                <a:ln>
                  <a:noFill/>
                </a:ln>
                <a:solidFill>
                  <a:srgbClr val="324B6B"/>
                </a:solidFill>
                <a:effectLst/>
                <a:uLnTx/>
                <a:uFillTx/>
                <a:latin typeface="Arial" charset="0"/>
              </a:rPr>
              <a:t>17/01/24</a:t>
            </a:r>
          </a:p>
        </p:txBody>
      </p:sp>
      <p:sp>
        <p:nvSpPr>
          <p:cNvPr id="276" name="ZoneTexte 66">
            <a:extLst>
              <a:ext uri="{FF2B5EF4-FFF2-40B4-BE49-F238E27FC236}">
                <a16:creationId xmlns:a16="http://schemas.microsoft.com/office/drawing/2014/main" id="{202451C8-419E-6379-1351-6D44457A3CDB}"/>
              </a:ext>
            </a:extLst>
          </p:cNvPr>
          <p:cNvSpPr txBox="1">
            <a:spLocks noChangeArrowheads="1"/>
          </p:cNvSpPr>
          <p:nvPr/>
        </p:nvSpPr>
        <p:spPr bwMode="auto">
          <a:xfrm rot="16200000">
            <a:off x="701340" y="588352"/>
            <a:ext cx="32975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spcBef>
                <a:spcPts val="1200"/>
              </a:spcBef>
              <a:spcAft>
                <a:spcPts val="600"/>
              </a:spcAft>
              <a:buFont typeface="Arial" charset="0"/>
              <a:defRPr sz="1400" b="1">
                <a:solidFill>
                  <a:schemeClr val="tx2"/>
                </a:solidFill>
                <a:latin typeface="Arial" charset="0"/>
              </a:defRPr>
            </a:lvl1pPr>
            <a:lvl2pPr marL="742950" indent="-285750" eaLnBrk="0" hangingPunct="0">
              <a:buFont typeface="Arial" charset="0"/>
              <a:defRPr sz="1400">
                <a:solidFill>
                  <a:srgbClr val="464E5D"/>
                </a:solidFill>
                <a:latin typeface="Arial" charset="0"/>
              </a:defRPr>
            </a:lvl2pPr>
            <a:lvl3pPr marL="1143000" indent="-228600" eaLnBrk="0" hangingPunct="0">
              <a:lnSpc>
                <a:spcPts val="1825"/>
              </a:lnSpc>
              <a:buSzPct val="80000"/>
              <a:buFont typeface="Wingdings" pitchFamily="2" charset="2"/>
              <a:buChar char="§"/>
              <a:defRPr sz="1400">
                <a:solidFill>
                  <a:schemeClr val="tx2"/>
                </a:solidFill>
                <a:latin typeface="Arial" charset="0"/>
              </a:defRPr>
            </a:lvl3pPr>
            <a:lvl4pPr marL="1600200" indent="-228600" eaLnBrk="0" hangingPunct="0">
              <a:lnSpc>
                <a:spcPts val="1725"/>
              </a:lnSpc>
              <a:buSzPct val="80000"/>
              <a:buFont typeface="Wingdings" pitchFamily="2" charset="2"/>
              <a:buChar char="§"/>
              <a:defRPr sz="1300">
                <a:solidFill>
                  <a:srgbClr val="676D79"/>
                </a:solidFill>
                <a:latin typeface="Arial" charset="0"/>
              </a:defRPr>
            </a:lvl4pPr>
            <a:lvl5pPr marL="2057400" indent="-228600" eaLnBrk="0" hangingPunct="0">
              <a:lnSpc>
                <a:spcPts val="1725"/>
              </a:lnSpc>
              <a:spcBef>
                <a:spcPts val="375"/>
              </a:spcBef>
              <a:buFont typeface="Arial" charset="0"/>
              <a:buChar char="•"/>
              <a:defRPr sz="1600">
                <a:solidFill>
                  <a:schemeClr val="tx1"/>
                </a:solidFill>
                <a:latin typeface="Dassault Aviation Sans" pitchFamily="2" charset="0"/>
              </a:defRPr>
            </a:lvl5pPr>
            <a:lvl6pPr marL="25146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9718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34290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8862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defTabSz="457200" eaLnBrk="1" fontAlgn="auto" latinLnBrk="0" hangingPunct="1">
              <a:lnSpc>
                <a:spcPct val="100000"/>
              </a:lnSpc>
              <a:spcBef>
                <a:spcPct val="0"/>
              </a:spcBef>
              <a:spcAft>
                <a:spcPct val="0"/>
              </a:spcAft>
              <a:buClrTx/>
              <a:buSzTx/>
              <a:buFontTx/>
              <a:buNone/>
              <a:tabLst/>
              <a:defRPr/>
            </a:pPr>
            <a:r>
              <a:rPr kumimoji="0" lang="fr-FR" altLang="fr-FR" sz="600" b="0" i="0" u="none" strike="noStrike" kern="0" cap="none" spc="0" normalizeH="0" baseline="0" noProof="0" dirty="0">
                <a:ln>
                  <a:noFill/>
                </a:ln>
                <a:solidFill>
                  <a:srgbClr val="324B6B"/>
                </a:solidFill>
                <a:effectLst/>
                <a:uLnTx/>
                <a:uFillTx/>
                <a:latin typeface="Arial" charset="0"/>
              </a:rPr>
              <a:t>10/01/24</a:t>
            </a:r>
          </a:p>
        </p:txBody>
      </p:sp>
      <p:cxnSp>
        <p:nvCxnSpPr>
          <p:cNvPr id="277" name="Connecteur droit 276">
            <a:extLst>
              <a:ext uri="{FF2B5EF4-FFF2-40B4-BE49-F238E27FC236}">
                <a16:creationId xmlns:a16="http://schemas.microsoft.com/office/drawing/2014/main" id="{2C1C3981-F996-AB3A-2F94-AFA11ED8B28E}"/>
              </a:ext>
            </a:extLst>
          </p:cNvPr>
          <p:cNvCxnSpPr>
            <a:cxnSpLocks/>
            <a:endCxn id="274" idx="1"/>
          </p:cNvCxnSpPr>
          <p:nvPr/>
        </p:nvCxnSpPr>
        <p:spPr>
          <a:xfrm>
            <a:off x="864648" y="851783"/>
            <a:ext cx="1571" cy="465713"/>
          </a:xfrm>
          <a:prstGeom prst="line">
            <a:avLst/>
          </a:prstGeom>
          <a:noFill/>
          <a:ln w="9525" cap="flat" cmpd="sng" algn="ctr">
            <a:solidFill>
              <a:srgbClr val="C00000"/>
            </a:solidFill>
            <a:prstDash val="dash"/>
            <a:miter lim="800000"/>
          </a:ln>
          <a:effectLst/>
        </p:spPr>
      </p:cxnSp>
      <p:sp>
        <p:nvSpPr>
          <p:cNvPr id="279" name="ZoneTexte 66">
            <a:extLst>
              <a:ext uri="{FF2B5EF4-FFF2-40B4-BE49-F238E27FC236}">
                <a16:creationId xmlns:a16="http://schemas.microsoft.com/office/drawing/2014/main" id="{ECE63FD3-649F-0C46-4523-5D6E4F568104}"/>
              </a:ext>
            </a:extLst>
          </p:cNvPr>
          <p:cNvSpPr txBox="1">
            <a:spLocks noChangeArrowheads="1"/>
          </p:cNvSpPr>
          <p:nvPr/>
        </p:nvSpPr>
        <p:spPr bwMode="auto">
          <a:xfrm rot="16200000">
            <a:off x="1483748" y="577014"/>
            <a:ext cx="317517"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spcBef>
                <a:spcPts val="1200"/>
              </a:spcBef>
              <a:spcAft>
                <a:spcPts val="600"/>
              </a:spcAft>
              <a:buFont typeface="Arial" charset="0"/>
              <a:defRPr sz="1400" b="1">
                <a:solidFill>
                  <a:schemeClr val="tx2"/>
                </a:solidFill>
                <a:latin typeface="Arial" charset="0"/>
              </a:defRPr>
            </a:lvl1pPr>
            <a:lvl2pPr marL="742950" indent="-285750" eaLnBrk="0" hangingPunct="0">
              <a:buFont typeface="Arial" charset="0"/>
              <a:defRPr sz="1400">
                <a:solidFill>
                  <a:srgbClr val="464E5D"/>
                </a:solidFill>
                <a:latin typeface="Arial" charset="0"/>
              </a:defRPr>
            </a:lvl2pPr>
            <a:lvl3pPr marL="1143000" indent="-228600" eaLnBrk="0" hangingPunct="0">
              <a:lnSpc>
                <a:spcPts val="1825"/>
              </a:lnSpc>
              <a:buSzPct val="80000"/>
              <a:buFont typeface="Wingdings" pitchFamily="2" charset="2"/>
              <a:buChar char="§"/>
              <a:defRPr sz="1400">
                <a:solidFill>
                  <a:schemeClr val="tx2"/>
                </a:solidFill>
                <a:latin typeface="Arial" charset="0"/>
              </a:defRPr>
            </a:lvl3pPr>
            <a:lvl4pPr marL="1600200" indent="-228600" eaLnBrk="0" hangingPunct="0">
              <a:lnSpc>
                <a:spcPts val="1725"/>
              </a:lnSpc>
              <a:buSzPct val="80000"/>
              <a:buFont typeface="Wingdings" pitchFamily="2" charset="2"/>
              <a:buChar char="§"/>
              <a:defRPr sz="1300">
                <a:solidFill>
                  <a:srgbClr val="676D79"/>
                </a:solidFill>
                <a:latin typeface="Arial" charset="0"/>
              </a:defRPr>
            </a:lvl4pPr>
            <a:lvl5pPr marL="2057400" indent="-228600" eaLnBrk="0" hangingPunct="0">
              <a:lnSpc>
                <a:spcPts val="1725"/>
              </a:lnSpc>
              <a:spcBef>
                <a:spcPts val="375"/>
              </a:spcBef>
              <a:buFont typeface="Arial" charset="0"/>
              <a:buChar char="•"/>
              <a:defRPr sz="1600">
                <a:solidFill>
                  <a:schemeClr val="tx1"/>
                </a:solidFill>
                <a:latin typeface="Dassault Aviation Sans" pitchFamily="2" charset="0"/>
              </a:defRPr>
            </a:lvl5pPr>
            <a:lvl6pPr marL="25146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9718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34290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8862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defTabSz="457200" eaLnBrk="1" fontAlgn="auto" latinLnBrk="0" hangingPunct="1">
              <a:lnSpc>
                <a:spcPct val="100000"/>
              </a:lnSpc>
              <a:spcBef>
                <a:spcPct val="0"/>
              </a:spcBef>
              <a:spcAft>
                <a:spcPct val="0"/>
              </a:spcAft>
              <a:buClrTx/>
              <a:buSzTx/>
              <a:buFontTx/>
              <a:buNone/>
              <a:tabLst/>
              <a:defRPr/>
            </a:pPr>
            <a:r>
              <a:rPr kumimoji="0" lang="fr-FR" altLang="fr-FR" sz="600" b="0" i="0" u="none" strike="noStrike" kern="0" cap="none" spc="0" normalizeH="0" baseline="0" noProof="0" dirty="0">
                <a:ln>
                  <a:noFill/>
                </a:ln>
                <a:solidFill>
                  <a:srgbClr val="324B6B"/>
                </a:solidFill>
                <a:effectLst/>
                <a:uLnTx/>
                <a:uFillTx/>
                <a:latin typeface="Arial" charset="0"/>
              </a:rPr>
              <a:t>22/01/24</a:t>
            </a:r>
          </a:p>
        </p:txBody>
      </p:sp>
      <p:cxnSp>
        <p:nvCxnSpPr>
          <p:cNvPr id="282" name="Connecteur droit 281">
            <a:extLst>
              <a:ext uri="{FF2B5EF4-FFF2-40B4-BE49-F238E27FC236}">
                <a16:creationId xmlns:a16="http://schemas.microsoft.com/office/drawing/2014/main" id="{5A5AD913-3198-E7E8-F5E6-D47772E721DE}"/>
              </a:ext>
            </a:extLst>
          </p:cNvPr>
          <p:cNvCxnSpPr>
            <a:cxnSpLocks/>
          </p:cNvCxnSpPr>
          <p:nvPr/>
        </p:nvCxnSpPr>
        <p:spPr>
          <a:xfrm flipH="1">
            <a:off x="3127614" y="877213"/>
            <a:ext cx="4608" cy="1790910"/>
          </a:xfrm>
          <a:prstGeom prst="line">
            <a:avLst/>
          </a:prstGeom>
          <a:noFill/>
          <a:ln w="9525" cap="flat" cmpd="sng" algn="ctr">
            <a:solidFill>
              <a:srgbClr val="C00000"/>
            </a:solidFill>
            <a:prstDash val="dash"/>
            <a:miter lim="800000"/>
          </a:ln>
          <a:effectLst/>
        </p:spPr>
      </p:cxnSp>
      <p:sp>
        <p:nvSpPr>
          <p:cNvPr id="283" name="Rectangle 282">
            <a:extLst>
              <a:ext uri="{FF2B5EF4-FFF2-40B4-BE49-F238E27FC236}">
                <a16:creationId xmlns:a16="http://schemas.microsoft.com/office/drawing/2014/main" id="{9D5D6508-1F44-6683-28CF-6482EABADC58}"/>
              </a:ext>
            </a:extLst>
          </p:cNvPr>
          <p:cNvSpPr/>
          <p:nvPr/>
        </p:nvSpPr>
        <p:spPr>
          <a:xfrm>
            <a:off x="3132221" y="2363813"/>
            <a:ext cx="421698" cy="293968"/>
          </a:xfrm>
          <a:prstGeom prst="rect">
            <a:avLst/>
          </a:prstGeom>
          <a:solidFill>
            <a:srgbClr val="FFFFFF"/>
          </a:solidFill>
          <a:ln w="12700" cap="flat" cmpd="sng" algn="ctr">
            <a:solidFill>
              <a:srgbClr val="65A6E3">
                <a:lumMod val="50000"/>
              </a:srgbClr>
            </a:solidFill>
            <a:prstDash val="solid"/>
            <a:miter lim="800000"/>
          </a:ln>
          <a:effectLst/>
        </p:spPr>
        <p:txBody>
          <a:bodyPr lIns="36000" tIns="36000" rIns="3600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600" b="0" i="0" u="none" strike="noStrike" kern="0" cap="none" spc="0" normalizeH="0" baseline="0" noProof="0" dirty="0">
                <a:ln>
                  <a:noFill/>
                </a:ln>
                <a:solidFill>
                  <a:srgbClr val="65A6E3">
                    <a:lumMod val="50000"/>
                  </a:srgbClr>
                </a:solidFill>
                <a:effectLst/>
                <a:uLnTx/>
                <a:uFillTx/>
                <a:latin typeface="Arial" panose="020B0604020202020204"/>
                <a:ea typeface="+mn-ea"/>
                <a:cs typeface="+mn-cs"/>
              </a:rPr>
              <a:t>Tests ensemble cartes</a:t>
            </a:r>
          </a:p>
        </p:txBody>
      </p:sp>
      <p:sp>
        <p:nvSpPr>
          <p:cNvPr id="284" name="Rectangle 283">
            <a:extLst>
              <a:ext uri="{FF2B5EF4-FFF2-40B4-BE49-F238E27FC236}">
                <a16:creationId xmlns:a16="http://schemas.microsoft.com/office/drawing/2014/main" id="{DA6BE17A-A289-973E-E609-D7C243D87DD4}"/>
              </a:ext>
            </a:extLst>
          </p:cNvPr>
          <p:cNvSpPr/>
          <p:nvPr/>
        </p:nvSpPr>
        <p:spPr>
          <a:xfrm>
            <a:off x="3553197" y="2661513"/>
            <a:ext cx="657961" cy="293968"/>
          </a:xfrm>
          <a:prstGeom prst="rect">
            <a:avLst/>
          </a:prstGeom>
          <a:solidFill>
            <a:srgbClr val="FFFFFF"/>
          </a:solidFill>
          <a:ln w="12700" cap="flat" cmpd="sng" algn="ctr">
            <a:solidFill>
              <a:srgbClr val="65A6E3">
                <a:lumMod val="50000"/>
              </a:srgbClr>
            </a:solidFill>
            <a:prstDash val="solid"/>
            <a:miter lim="800000"/>
          </a:ln>
          <a:effectLst/>
        </p:spPr>
        <p:txBody>
          <a:bodyPr lIns="36000" tIns="36000" rIns="3600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600" b="0" i="0" u="none" strike="noStrike" kern="0" cap="none" spc="0" normalizeH="0" baseline="0" noProof="0" dirty="0">
                <a:ln>
                  <a:noFill/>
                </a:ln>
                <a:solidFill>
                  <a:srgbClr val="65A6E3">
                    <a:lumMod val="50000"/>
                  </a:srgbClr>
                </a:solidFill>
                <a:effectLst/>
                <a:uLnTx/>
                <a:uFillTx/>
                <a:latin typeface="Arial" panose="020B0604020202020204"/>
                <a:ea typeface="+mn-ea"/>
                <a:cs typeface="+mn-cs"/>
              </a:rPr>
              <a:t>Test coffrets </a:t>
            </a:r>
            <a:r>
              <a:rPr kumimoji="0" lang="fr-FR" sz="600" b="0" i="0" u="none" strike="noStrike" kern="0" cap="none" spc="0" normalizeH="0" baseline="0" noProof="0" dirty="0" err="1">
                <a:ln>
                  <a:noFill/>
                </a:ln>
                <a:solidFill>
                  <a:srgbClr val="65A6E3">
                    <a:lumMod val="50000"/>
                  </a:srgbClr>
                </a:solidFill>
                <a:effectLst/>
                <a:uLnTx/>
                <a:uFillTx/>
                <a:latin typeface="Arial" panose="020B0604020202020204"/>
                <a:ea typeface="+mn-ea"/>
                <a:cs typeface="+mn-cs"/>
              </a:rPr>
              <a:t>esna</a:t>
            </a:r>
            <a:endParaRPr kumimoji="0" lang="fr-FR" sz="600" b="0" i="0" u="none" strike="noStrike" kern="0" cap="none" spc="0" normalizeH="0" baseline="0" noProof="0" dirty="0">
              <a:ln>
                <a:noFill/>
              </a:ln>
              <a:solidFill>
                <a:srgbClr val="65A6E3">
                  <a:lumMod val="50000"/>
                </a:srgbClr>
              </a:solidFill>
              <a:effectLst/>
              <a:uLnTx/>
              <a:uFillTx/>
              <a:latin typeface="Arial" panose="020B0604020202020204"/>
              <a:ea typeface="+mn-ea"/>
              <a:cs typeface="+mn-cs"/>
            </a:endParaRPr>
          </a:p>
        </p:txBody>
      </p:sp>
      <p:sp>
        <p:nvSpPr>
          <p:cNvPr id="285" name="ZoneTexte 66">
            <a:extLst>
              <a:ext uri="{FF2B5EF4-FFF2-40B4-BE49-F238E27FC236}">
                <a16:creationId xmlns:a16="http://schemas.microsoft.com/office/drawing/2014/main" id="{7D4E5E63-D8DB-4586-8F26-E42B32A78328}"/>
              </a:ext>
            </a:extLst>
          </p:cNvPr>
          <p:cNvSpPr txBox="1">
            <a:spLocks noChangeArrowheads="1"/>
          </p:cNvSpPr>
          <p:nvPr/>
        </p:nvSpPr>
        <p:spPr bwMode="auto">
          <a:xfrm rot="16200000">
            <a:off x="2074857" y="612024"/>
            <a:ext cx="317517"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spcBef>
                <a:spcPts val="1200"/>
              </a:spcBef>
              <a:spcAft>
                <a:spcPts val="600"/>
              </a:spcAft>
              <a:buFont typeface="Arial" charset="0"/>
              <a:defRPr sz="1400" b="1">
                <a:solidFill>
                  <a:schemeClr val="tx2"/>
                </a:solidFill>
                <a:latin typeface="Arial" charset="0"/>
              </a:defRPr>
            </a:lvl1pPr>
            <a:lvl2pPr marL="742950" indent="-285750" eaLnBrk="0" hangingPunct="0">
              <a:buFont typeface="Arial" charset="0"/>
              <a:defRPr sz="1400">
                <a:solidFill>
                  <a:srgbClr val="464E5D"/>
                </a:solidFill>
                <a:latin typeface="Arial" charset="0"/>
              </a:defRPr>
            </a:lvl2pPr>
            <a:lvl3pPr marL="1143000" indent="-228600" eaLnBrk="0" hangingPunct="0">
              <a:lnSpc>
                <a:spcPts val="1825"/>
              </a:lnSpc>
              <a:buSzPct val="80000"/>
              <a:buFont typeface="Wingdings" pitchFamily="2" charset="2"/>
              <a:buChar char="§"/>
              <a:defRPr sz="1400">
                <a:solidFill>
                  <a:schemeClr val="tx2"/>
                </a:solidFill>
                <a:latin typeface="Arial" charset="0"/>
              </a:defRPr>
            </a:lvl3pPr>
            <a:lvl4pPr marL="1600200" indent="-228600" eaLnBrk="0" hangingPunct="0">
              <a:lnSpc>
                <a:spcPts val="1725"/>
              </a:lnSpc>
              <a:buSzPct val="80000"/>
              <a:buFont typeface="Wingdings" pitchFamily="2" charset="2"/>
              <a:buChar char="§"/>
              <a:defRPr sz="1300">
                <a:solidFill>
                  <a:srgbClr val="676D79"/>
                </a:solidFill>
                <a:latin typeface="Arial" charset="0"/>
              </a:defRPr>
            </a:lvl4pPr>
            <a:lvl5pPr marL="2057400" indent="-228600" eaLnBrk="0" hangingPunct="0">
              <a:lnSpc>
                <a:spcPts val="1725"/>
              </a:lnSpc>
              <a:spcBef>
                <a:spcPts val="375"/>
              </a:spcBef>
              <a:buFont typeface="Arial" charset="0"/>
              <a:buChar char="•"/>
              <a:defRPr sz="1600">
                <a:solidFill>
                  <a:schemeClr val="tx1"/>
                </a:solidFill>
                <a:latin typeface="Dassault Aviation Sans" pitchFamily="2" charset="0"/>
              </a:defRPr>
            </a:lvl5pPr>
            <a:lvl6pPr marL="25146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9718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34290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8862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defTabSz="457200" eaLnBrk="1" fontAlgn="auto" latinLnBrk="0" hangingPunct="1">
              <a:lnSpc>
                <a:spcPct val="100000"/>
              </a:lnSpc>
              <a:spcBef>
                <a:spcPct val="0"/>
              </a:spcBef>
              <a:spcAft>
                <a:spcPct val="0"/>
              </a:spcAft>
              <a:buClrTx/>
              <a:buSzTx/>
              <a:buFontTx/>
              <a:buNone/>
              <a:tabLst/>
              <a:defRPr/>
            </a:pPr>
            <a:r>
              <a:rPr kumimoji="0" lang="fr-FR" altLang="fr-FR" sz="600" b="0" i="0" u="none" strike="noStrike" kern="0" cap="none" spc="0" normalizeH="0" baseline="0" noProof="0" dirty="0">
                <a:ln>
                  <a:noFill/>
                </a:ln>
                <a:solidFill>
                  <a:srgbClr val="324B6B"/>
                </a:solidFill>
                <a:effectLst/>
                <a:uLnTx/>
                <a:uFillTx/>
                <a:latin typeface="Arial" charset="0"/>
              </a:rPr>
              <a:t>12/04/24</a:t>
            </a:r>
          </a:p>
        </p:txBody>
      </p:sp>
      <p:sp>
        <p:nvSpPr>
          <p:cNvPr id="286" name="ZoneTexte 66">
            <a:extLst>
              <a:ext uri="{FF2B5EF4-FFF2-40B4-BE49-F238E27FC236}">
                <a16:creationId xmlns:a16="http://schemas.microsoft.com/office/drawing/2014/main" id="{94242FB3-5A40-A9AD-B36B-1CCF6D1BCC50}"/>
              </a:ext>
            </a:extLst>
          </p:cNvPr>
          <p:cNvSpPr txBox="1">
            <a:spLocks noChangeArrowheads="1"/>
          </p:cNvSpPr>
          <p:nvPr/>
        </p:nvSpPr>
        <p:spPr bwMode="auto">
          <a:xfrm rot="16200000">
            <a:off x="2445879" y="577013"/>
            <a:ext cx="317517"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spcBef>
                <a:spcPts val="1200"/>
              </a:spcBef>
              <a:spcAft>
                <a:spcPts val="600"/>
              </a:spcAft>
              <a:buFont typeface="Arial" charset="0"/>
              <a:defRPr sz="1400" b="1">
                <a:solidFill>
                  <a:schemeClr val="tx2"/>
                </a:solidFill>
                <a:latin typeface="Arial" charset="0"/>
              </a:defRPr>
            </a:lvl1pPr>
            <a:lvl2pPr marL="742950" indent="-285750" eaLnBrk="0" hangingPunct="0">
              <a:buFont typeface="Arial" charset="0"/>
              <a:defRPr sz="1400">
                <a:solidFill>
                  <a:srgbClr val="464E5D"/>
                </a:solidFill>
                <a:latin typeface="Arial" charset="0"/>
              </a:defRPr>
            </a:lvl2pPr>
            <a:lvl3pPr marL="1143000" indent="-228600" eaLnBrk="0" hangingPunct="0">
              <a:lnSpc>
                <a:spcPts val="1825"/>
              </a:lnSpc>
              <a:buSzPct val="80000"/>
              <a:buFont typeface="Wingdings" pitchFamily="2" charset="2"/>
              <a:buChar char="§"/>
              <a:defRPr sz="1400">
                <a:solidFill>
                  <a:schemeClr val="tx2"/>
                </a:solidFill>
                <a:latin typeface="Arial" charset="0"/>
              </a:defRPr>
            </a:lvl3pPr>
            <a:lvl4pPr marL="1600200" indent="-228600" eaLnBrk="0" hangingPunct="0">
              <a:lnSpc>
                <a:spcPts val="1725"/>
              </a:lnSpc>
              <a:buSzPct val="80000"/>
              <a:buFont typeface="Wingdings" pitchFamily="2" charset="2"/>
              <a:buChar char="§"/>
              <a:defRPr sz="1300">
                <a:solidFill>
                  <a:srgbClr val="676D79"/>
                </a:solidFill>
                <a:latin typeface="Arial" charset="0"/>
              </a:defRPr>
            </a:lvl4pPr>
            <a:lvl5pPr marL="2057400" indent="-228600" eaLnBrk="0" hangingPunct="0">
              <a:lnSpc>
                <a:spcPts val="1725"/>
              </a:lnSpc>
              <a:spcBef>
                <a:spcPts val="375"/>
              </a:spcBef>
              <a:buFont typeface="Arial" charset="0"/>
              <a:buChar char="•"/>
              <a:defRPr sz="1600">
                <a:solidFill>
                  <a:schemeClr val="tx1"/>
                </a:solidFill>
                <a:latin typeface="Dassault Aviation Sans" pitchFamily="2" charset="0"/>
              </a:defRPr>
            </a:lvl5pPr>
            <a:lvl6pPr marL="25146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9718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34290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8862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defTabSz="457200" eaLnBrk="1" fontAlgn="auto" latinLnBrk="0" hangingPunct="1">
              <a:lnSpc>
                <a:spcPct val="100000"/>
              </a:lnSpc>
              <a:spcBef>
                <a:spcPct val="0"/>
              </a:spcBef>
              <a:spcAft>
                <a:spcPct val="0"/>
              </a:spcAft>
              <a:buClrTx/>
              <a:buSzTx/>
              <a:buFontTx/>
              <a:buNone/>
              <a:tabLst/>
              <a:defRPr/>
            </a:pPr>
            <a:r>
              <a:rPr lang="fr-FR" altLang="fr-FR" sz="600" b="0" kern="0" dirty="0">
                <a:solidFill>
                  <a:srgbClr val="324B6B"/>
                </a:solidFill>
              </a:rPr>
              <a:t>30</a:t>
            </a:r>
            <a:r>
              <a:rPr kumimoji="0" lang="fr-FR" altLang="fr-FR" sz="600" b="0" i="0" u="none" strike="noStrike" kern="0" cap="none" spc="0" normalizeH="0" baseline="0" noProof="0" dirty="0">
                <a:ln>
                  <a:noFill/>
                </a:ln>
                <a:solidFill>
                  <a:srgbClr val="324B6B"/>
                </a:solidFill>
                <a:effectLst/>
                <a:uLnTx/>
                <a:uFillTx/>
                <a:latin typeface="Arial" charset="0"/>
              </a:rPr>
              <a:t>/04/24</a:t>
            </a:r>
          </a:p>
        </p:txBody>
      </p:sp>
      <p:sp>
        <p:nvSpPr>
          <p:cNvPr id="289" name="ZoneTexte 66">
            <a:extLst>
              <a:ext uri="{FF2B5EF4-FFF2-40B4-BE49-F238E27FC236}">
                <a16:creationId xmlns:a16="http://schemas.microsoft.com/office/drawing/2014/main" id="{5CD8695F-FC48-76CE-CF11-8D6FA6991773}"/>
              </a:ext>
            </a:extLst>
          </p:cNvPr>
          <p:cNvSpPr txBox="1">
            <a:spLocks noChangeArrowheads="1"/>
          </p:cNvSpPr>
          <p:nvPr/>
        </p:nvSpPr>
        <p:spPr bwMode="auto">
          <a:xfrm>
            <a:off x="4826132" y="3796138"/>
            <a:ext cx="347274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spcBef>
                <a:spcPts val="1200"/>
              </a:spcBef>
              <a:spcAft>
                <a:spcPts val="600"/>
              </a:spcAft>
              <a:buFont typeface="Arial" charset="0"/>
              <a:defRPr sz="1400" b="1">
                <a:solidFill>
                  <a:schemeClr val="tx2"/>
                </a:solidFill>
                <a:latin typeface="Arial" charset="0"/>
              </a:defRPr>
            </a:lvl1pPr>
            <a:lvl2pPr marL="742950" indent="-285750" eaLnBrk="0" hangingPunct="0">
              <a:buFont typeface="Arial" charset="0"/>
              <a:defRPr sz="1400">
                <a:solidFill>
                  <a:srgbClr val="464E5D"/>
                </a:solidFill>
                <a:latin typeface="Arial" charset="0"/>
              </a:defRPr>
            </a:lvl2pPr>
            <a:lvl3pPr marL="1143000" indent="-228600" eaLnBrk="0" hangingPunct="0">
              <a:lnSpc>
                <a:spcPts val="1825"/>
              </a:lnSpc>
              <a:buSzPct val="80000"/>
              <a:buFont typeface="Wingdings" pitchFamily="2" charset="2"/>
              <a:buChar char="§"/>
              <a:defRPr sz="1400">
                <a:solidFill>
                  <a:schemeClr val="tx2"/>
                </a:solidFill>
                <a:latin typeface="Arial" charset="0"/>
              </a:defRPr>
            </a:lvl3pPr>
            <a:lvl4pPr marL="1600200" indent="-228600" eaLnBrk="0" hangingPunct="0">
              <a:lnSpc>
                <a:spcPts val="1725"/>
              </a:lnSpc>
              <a:buSzPct val="80000"/>
              <a:buFont typeface="Wingdings" pitchFamily="2" charset="2"/>
              <a:buChar char="§"/>
              <a:defRPr sz="1300">
                <a:solidFill>
                  <a:srgbClr val="676D79"/>
                </a:solidFill>
                <a:latin typeface="Arial" charset="0"/>
              </a:defRPr>
            </a:lvl4pPr>
            <a:lvl5pPr marL="2057400" indent="-228600" eaLnBrk="0" hangingPunct="0">
              <a:lnSpc>
                <a:spcPts val="1725"/>
              </a:lnSpc>
              <a:spcBef>
                <a:spcPts val="375"/>
              </a:spcBef>
              <a:buFont typeface="Arial" charset="0"/>
              <a:buChar char="•"/>
              <a:defRPr sz="1600">
                <a:solidFill>
                  <a:schemeClr val="tx1"/>
                </a:solidFill>
                <a:latin typeface="Dassault Aviation Sans" pitchFamily="2" charset="0"/>
              </a:defRPr>
            </a:lvl5pPr>
            <a:lvl6pPr marL="25146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9718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34290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8862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defTabSz="457200" eaLnBrk="1" fontAlgn="auto"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dirty="0">
                <a:ln>
                  <a:noFill/>
                </a:ln>
                <a:solidFill>
                  <a:srgbClr val="324B6B"/>
                </a:solidFill>
                <a:effectLst/>
                <a:uLnTx/>
                <a:uFillTx/>
                <a:latin typeface="Arial" charset="0"/>
              </a:rPr>
              <a:t>Livraison à Istres de deux e-SNA avec cartes « </a:t>
            </a:r>
            <a:r>
              <a:rPr kumimoji="0" lang="fr-FR" altLang="fr-FR" sz="1000" b="0" i="0" u="none" strike="noStrike" kern="0" cap="none" spc="0" normalizeH="0" baseline="0" noProof="0" dirty="0" err="1">
                <a:ln>
                  <a:noFill/>
                </a:ln>
                <a:solidFill>
                  <a:srgbClr val="324B6B"/>
                </a:solidFill>
                <a:effectLst/>
                <a:uLnTx/>
                <a:uFillTx/>
                <a:latin typeface="Arial" charset="0"/>
              </a:rPr>
              <a:t>pré-série</a:t>
            </a:r>
            <a:r>
              <a:rPr kumimoji="0" lang="fr-FR" altLang="fr-FR" sz="1000" b="0" i="0" u="none" strike="noStrike" kern="0" cap="none" spc="0" normalizeH="0" baseline="0" noProof="0" dirty="0">
                <a:ln>
                  <a:noFill/>
                </a:ln>
                <a:solidFill>
                  <a:srgbClr val="324B6B"/>
                </a:solidFill>
                <a:effectLst/>
                <a:uLnTx/>
                <a:uFillTx/>
                <a:latin typeface="Arial" charset="0"/>
              </a:rPr>
              <a:t> »</a:t>
            </a:r>
          </a:p>
        </p:txBody>
      </p:sp>
      <p:sp>
        <p:nvSpPr>
          <p:cNvPr id="290" name="ZoneTexte 66">
            <a:extLst>
              <a:ext uri="{FF2B5EF4-FFF2-40B4-BE49-F238E27FC236}">
                <a16:creationId xmlns:a16="http://schemas.microsoft.com/office/drawing/2014/main" id="{E7E4FD8A-C7AA-7EE8-5740-3E06F66173F5}"/>
              </a:ext>
            </a:extLst>
          </p:cNvPr>
          <p:cNvSpPr txBox="1">
            <a:spLocks noChangeArrowheads="1"/>
          </p:cNvSpPr>
          <p:nvPr/>
        </p:nvSpPr>
        <p:spPr bwMode="auto">
          <a:xfrm rot="16200000">
            <a:off x="2975341" y="573644"/>
            <a:ext cx="317517"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spcBef>
                <a:spcPts val="1200"/>
              </a:spcBef>
              <a:spcAft>
                <a:spcPts val="600"/>
              </a:spcAft>
              <a:buFont typeface="Arial" charset="0"/>
              <a:defRPr sz="1400" b="1">
                <a:solidFill>
                  <a:schemeClr val="tx2"/>
                </a:solidFill>
                <a:latin typeface="Arial" charset="0"/>
              </a:defRPr>
            </a:lvl1pPr>
            <a:lvl2pPr marL="742950" indent="-285750" eaLnBrk="0" hangingPunct="0">
              <a:buFont typeface="Arial" charset="0"/>
              <a:defRPr sz="1400">
                <a:solidFill>
                  <a:srgbClr val="464E5D"/>
                </a:solidFill>
                <a:latin typeface="Arial" charset="0"/>
              </a:defRPr>
            </a:lvl2pPr>
            <a:lvl3pPr marL="1143000" indent="-228600" eaLnBrk="0" hangingPunct="0">
              <a:lnSpc>
                <a:spcPts val="1825"/>
              </a:lnSpc>
              <a:buSzPct val="80000"/>
              <a:buFont typeface="Wingdings" pitchFamily="2" charset="2"/>
              <a:buChar char="§"/>
              <a:defRPr sz="1400">
                <a:solidFill>
                  <a:schemeClr val="tx2"/>
                </a:solidFill>
                <a:latin typeface="Arial" charset="0"/>
              </a:defRPr>
            </a:lvl3pPr>
            <a:lvl4pPr marL="1600200" indent="-228600" eaLnBrk="0" hangingPunct="0">
              <a:lnSpc>
                <a:spcPts val="1725"/>
              </a:lnSpc>
              <a:buSzPct val="80000"/>
              <a:buFont typeface="Wingdings" pitchFamily="2" charset="2"/>
              <a:buChar char="§"/>
              <a:defRPr sz="1300">
                <a:solidFill>
                  <a:srgbClr val="676D79"/>
                </a:solidFill>
                <a:latin typeface="Arial" charset="0"/>
              </a:defRPr>
            </a:lvl4pPr>
            <a:lvl5pPr marL="2057400" indent="-228600" eaLnBrk="0" hangingPunct="0">
              <a:lnSpc>
                <a:spcPts val="1725"/>
              </a:lnSpc>
              <a:spcBef>
                <a:spcPts val="375"/>
              </a:spcBef>
              <a:buFont typeface="Arial" charset="0"/>
              <a:buChar char="•"/>
              <a:defRPr sz="1600">
                <a:solidFill>
                  <a:schemeClr val="tx1"/>
                </a:solidFill>
                <a:latin typeface="Dassault Aviation Sans" pitchFamily="2" charset="0"/>
              </a:defRPr>
            </a:lvl5pPr>
            <a:lvl6pPr marL="25146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9718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34290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8862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defTabSz="457200" eaLnBrk="1" fontAlgn="auto" latinLnBrk="0" hangingPunct="1">
              <a:lnSpc>
                <a:spcPct val="100000"/>
              </a:lnSpc>
              <a:spcBef>
                <a:spcPct val="0"/>
              </a:spcBef>
              <a:spcAft>
                <a:spcPct val="0"/>
              </a:spcAft>
              <a:buClrTx/>
              <a:buSzTx/>
              <a:buFontTx/>
              <a:buNone/>
              <a:tabLst/>
              <a:defRPr/>
            </a:pPr>
            <a:r>
              <a:rPr kumimoji="0" lang="fr-FR" altLang="fr-FR" sz="600" b="0" i="0" u="none" strike="noStrike" kern="0" cap="none" spc="0" normalizeH="0" baseline="0" noProof="0" dirty="0">
                <a:ln>
                  <a:noFill/>
                </a:ln>
                <a:solidFill>
                  <a:srgbClr val="324B6B"/>
                </a:solidFill>
                <a:effectLst/>
                <a:uLnTx/>
                <a:uFillTx/>
                <a:latin typeface="Arial" charset="0"/>
              </a:rPr>
              <a:t>28/05/24</a:t>
            </a:r>
          </a:p>
        </p:txBody>
      </p:sp>
      <p:sp>
        <p:nvSpPr>
          <p:cNvPr id="291" name="Rectangle 290">
            <a:extLst>
              <a:ext uri="{FF2B5EF4-FFF2-40B4-BE49-F238E27FC236}">
                <a16:creationId xmlns:a16="http://schemas.microsoft.com/office/drawing/2014/main" id="{87884ACF-2DCF-B680-78BF-C26FAA7D6133}"/>
              </a:ext>
            </a:extLst>
          </p:cNvPr>
          <p:cNvSpPr/>
          <p:nvPr/>
        </p:nvSpPr>
        <p:spPr>
          <a:xfrm>
            <a:off x="407748" y="4605698"/>
            <a:ext cx="4677041" cy="284806"/>
          </a:xfrm>
          <a:prstGeom prst="rect">
            <a:avLst/>
          </a:prstGeom>
          <a:solidFill>
            <a:srgbClr val="FFFFFF"/>
          </a:solidFill>
          <a:ln w="12700" cap="flat" cmpd="sng" algn="ctr">
            <a:solidFill>
              <a:srgbClr val="65A6E3">
                <a:lumMod val="50000"/>
              </a:srgbClr>
            </a:solidFill>
            <a:prstDash val="solid"/>
            <a:miter lim="800000"/>
          </a:ln>
          <a:effectLst/>
        </p:spPr>
        <p:txBody>
          <a:bodyPr lIns="36000" tIns="36000" rIns="36000" bIns="36000"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dirty="0">
                <a:ln>
                  <a:noFill/>
                </a:ln>
                <a:solidFill>
                  <a:srgbClr val="65A6E3">
                    <a:lumMod val="50000"/>
                  </a:srgbClr>
                </a:solidFill>
                <a:effectLst/>
                <a:uLnTx/>
                <a:uFillTx/>
                <a:latin typeface="Arial" panose="020B0604020202020204"/>
                <a:ea typeface="+mn-ea"/>
                <a:cs typeface="+mn-cs"/>
              </a:rPr>
              <a:t>Approvisionnement composants pour un lot de cartes pour 2 coffrets </a:t>
            </a:r>
            <a:r>
              <a:rPr kumimoji="0" lang="fr-FR" sz="800" b="0" i="0" u="none" strike="noStrike" kern="0" cap="none" spc="0" normalizeH="0" baseline="0" noProof="0" dirty="0" err="1">
                <a:ln>
                  <a:noFill/>
                </a:ln>
                <a:solidFill>
                  <a:srgbClr val="65A6E3">
                    <a:lumMod val="50000"/>
                  </a:srgbClr>
                </a:solidFill>
                <a:effectLst/>
                <a:uLnTx/>
                <a:uFillTx/>
                <a:latin typeface="Arial" panose="020B0604020202020204"/>
                <a:ea typeface="+mn-ea"/>
                <a:cs typeface="+mn-cs"/>
              </a:rPr>
              <a:t>eSNA</a:t>
            </a:r>
            <a:r>
              <a:rPr kumimoji="0" lang="fr-FR" sz="800" b="0" i="0" u="none" strike="noStrike" kern="0" cap="none" spc="0" normalizeH="0" baseline="0" noProof="0" dirty="0">
                <a:ln>
                  <a:noFill/>
                </a:ln>
                <a:solidFill>
                  <a:srgbClr val="65A6E3">
                    <a:lumMod val="50000"/>
                  </a:srgbClr>
                </a:solidFill>
                <a:effectLst/>
                <a:uLnTx/>
                <a:uFillTx/>
                <a:latin typeface="Arial" panose="020B0604020202020204"/>
                <a:ea typeface="+mn-ea"/>
                <a:cs typeface="+mn-cs"/>
              </a:rPr>
              <a:t> </a:t>
            </a:r>
            <a:r>
              <a:rPr kumimoji="0" lang="fr-FR" sz="800" b="0" i="0" u="none" strike="noStrike" kern="0" cap="none" spc="0" normalizeH="0" baseline="0" noProof="0" dirty="0" err="1">
                <a:ln>
                  <a:noFill/>
                </a:ln>
                <a:solidFill>
                  <a:srgbClr val="65A6E3">
                    <a:lumMod val="50000"/>
                  </a:srgbClr>
                </a:solidFill>
                <a:effectLst/>
                <a:uLnTx/>
                <a:uFillTx/>
                <a:latin typeface="Arial" panose="020B0604020202020204"/>
                <a:ea typeface="+mn-ea"/>
                <a:cs typeface="+mn-cs"/>
              </a:rPr>
              <a:t>spares</a:t>
            </a:r>
            <a:endParaRPr kumimoji="0" lang="fr-FR" sz="800" b="0" i="0" u="none" strike="noStrike" kern="0" cap="none" spc="0" normalizeH="0" baseline="0" noProof="0" dirty="0">
              <a:ln>
                <a:noFill/>
              </a:ln>
              <a:solidFill>
                <a:srgbClr val="65A6E3">
                  <a:lumMod val="50000"/>
                </a:srgbClr>
              </a:solidFill>
              <a:effectLst/>
              <a:uLnTx/>
              <a:uFillTx/>
              <a:latin typeface="Arial" panose="020B0604020202020204"/>
              <a:ea typeface="+mn-ea"/>
              <a:cs typeface="+mn-cs"/>
            </a:endParaRPr>
          </a:p>
        </p:txBody>
      </p:sp>
      <p:sp>
        <p:nvSpPr>
          <p:cNvPr id="292" name="Rectangle 291">
            <a:extLst>
              <a:ext uri="{FF2B5EF4-FFF2-40B4-BE49-F238E27FC236}">
                <a16:creationId xmlns:a16="http://schemas.microsoft.com/office/drawing/2014/main" id="{1F441E58-E2BD-4609-AD7A-878533154A45}"/>
              </a:ext>
            </a:extLst>
          </p:cNvPr>
          <p:cNvSpPr/>
          <p:nvPr/>
        </p:nvSpPr>
        <p:spPr>
          <a:xfrm>
            <a:off x="4574456" y="4605698"/>
            <a:ext cx="2429846" cy="284806"/>
          </a:xfrm>
          <a:prstGeom prst="rect">
            <a:avLst/>
          </a:prstGeom>
          <a:solidFill>
            <a:srgbClr val="FFFFFF"/>
          </a:solidFill>
          <a:ln w="12700" cap="flat" cmpd="sng" algn="ctr">
            <a:solidFill>
              <a:srgbClr val="65A6E3">
                <a:lumMod val="50000"/>
              </a:srgbClr>
            </a:solidFill>
            <a:prstDash val="solid"/>
            <a:miter lim="800000"/>
          </a:ln>
          <a:effectLst/>
        </p:spPr>
        <p:txBody>
          <a:bodyPr lIns="36000" tIns="36000" rIns="3600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a:ln>
                  <a:noFill/>
                </a:ln>
                <a:solidFill>
                  <a:srgbClr val="65A6E3">
                    <a:lumMod val="50000"/>
                  </a:srgbClr>
                </a:solidFill>
                <a:effectLst/>
                <a:uLnTx/>
                <a:uFillTx/>
                <a:latin typeface="Arial" panose="020B0604020202020204"/>
                <a:ea typeface="+mn-ea"/>
                <a:cs typeface="+mn-cs"/>
              </a:rPr>
              <a:t>Câblage cartes</a:t>
            </a:r>
          </a:p>
        </p:txBody>
      </p:sp>
      <p:sp>
        <p:nvSpPr>
          <p:cNvPr id="293" name="Rectangle 292">
            <a:extLst>
              <a:ext uri="{FF2B5EF4-FFF2-40B4-BE49-F238E27FC236}">
                <a16:creationId xmlns:a16="http://schemas.microsoft.com/office/drawing/2014/main" id="{2EB662D5-0650-4D3F-DF52-C5DDCEE5543A}"/>
              </a:ext>
            </a:extLst>
          </p:cNvPr>
          <p:cNvSpPr/>
          <p:nvPr/>
        </p:nvSpPr>
        <p:spPr>
          <a:xfrm>
            <a:off x="866218" y="5006124"/>
            <a:ext cx="1784586" cy="293967"/>
          </a:xfrm>
          <a:prstGeom prst="rect">
            <a:avLst/>
          </a:prstGeom>
          <a:solidFill>
            <a:srgbClr val="FFFFFF"/>
          </a:solidFill>
          <a:ln w="12700" cap="flat" cmpd="sng" algn="ctr">
            <a:solidFill>
              <a:srgbClr val="65A6E3">
                <a:lumMod val="50000"/>
              </a:srgbClr>
            </a:solidFill>
            <a:prstDash val="solid"/>
            <a:miter lim="800000"/>
          </a:ln>
          <a:effectLst/>
        </p:spPr>
        <p:txBody>
          <a:bodyPr lIns="36000" tIns="36000" rIns="3600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dirty="0">
                <a:ln>
                  <a:noFill/>
                </a:ln>
                <a:solidFill>
                  <a:srgbClr val="65A6E3">
                    <a:lumMod val="50000"/>
                  </a:srgbClr>
                </a:solidFill>
                <a:effectLst/>
                <a:uLnTx/>
                <a:uFillTx/>
                <a:latin typeface="Arial" panose="020B0604020202020204"/>
                <a:ea typeface="+mn-ea"/>
                <a:cs typeface="+mn-cs"/>
              </a:rPr>
              <a:t>Mis à jour dossier </a:t>
            </a:r>
            <a:r>
              <a:rPr kumimoji="0" lang="fr-FR" sz="800" b="0" i="0" u="none" strike="noStrike" kern="0" cap="none" spc="0" normalizeH="0" baseline="0" noProof="0" dirty="0" err="1">
                <a:ln>
                  <a:noFill/>
                </a:ln>
                <a:solidFill>
                  <a:srgbClr val="65A6E3">
                    <a:lumMod val="50000"/>
                  </a:srgbClr>
                </a:solidFill>
                <a:effectLst/>
                <a:uLnTx/>
                <a:uFillTx/>
                <a:latin typeface="Arial" panose="020B0604020202020204"/>
                <a:ea typeface="+mn-ea"/>
                <a:cs typeface="+mn-cs"/>
              </a:rPr>
              <a:t>def</a:t>
            </a:r>
            <a:r>
              <a:rPr kumimoji="0" lang="fr-FR" sz="800" b="0" i="0" u="none" strike="noStrike" kern="0" cap="none" spc="0" normalizeH="0" baseline="0" noProof="0" dirty="0">
                <a:ln>
                  <a:noFill/>
                </a:ln>
                <a:solidFill>
                  <a:srgbClr val="65A6E3">
                    <a:lumMod val="50000"/>
                  </a:srgbClr>
                </a:solidFill>
                <a:effectLst/>
                <a:uLnTx/>
                <a:uFillTx/>
                <a:latin typeface="Arial" panose="020B0604020202020204"/>
                <a:ea typeface="+mn-ea"/>
                <a:cs typeface="+mn-cs"/>
              </a:rPr>
              <a:t> </a:t>
            </a:r>
            <a:r>
              <a:rPr kumimoji="0" lang="fr-FR" sz="800" b="0" i="0" u="none" strike="noStrike" kern="0" cap="none" spc="0" normalizeH="0" baseline="0" noProof="0" dirty="0" err="1">
                <a:ln>
                  <a:noFill/>
                </a:ln>
                <a:solidFill>
                  <a:srgbClr val="65A6E3">
                    <a:lumMod val="50000"/>
                  </a:srgbClr>
                </a:solidFill>
                <a:effectLst/>
                <a:uLnTx/>
                <a:uFillTx/>
                <a:latin typeface="Arial" panose="020B0604020202020204"/>
                <a:ea typeface="+mn-ea"/>
                <a:cs typeface="+mn-cs"/>
              </a:rPr>
              <a:t>eSNA</a:t>
            </a:r>
            <a:endParaRPr kumimoji="0" lang="fr-FR" sz="1800" b="0" i="0" u="none" strike="noStrike" kern="0" cap="none" spc="0" normalizeH="0" baseline="0" noProof="0" dirty="0">
              <a:ln>
                <a:noFill/>
              </a:ln>
              <a:solidFill>
                <a:srgbClr val="65A6E3">
                  <a:lumMod val="50000"/>
                </a:srgbClr>
              </a:solidFill>
              <a:effectLst/>
              <a:uLnTx/>
              <a:uFillTx/>
              <a:latin typeface="Arial" panose="020B0604020202020204"/>
              <a:ea typeface="+mn-ea"/>
              <a:cs typeface="+mn-cs"/>
            </a:endParaRPr>
          </a:p>
        </p:txBody>
      </p:sp>
      <p:cxnSp>
        <p:nvCxnSpPr>
          <p:cNvPr id="295" name="Connecteur droit 294">
            <a:extLst>
              <a:ext uri="{FF2B5EF4-FFF2-40B4-BE49-F238E27FC236}">
                <a16:creationId xmlns:a16="http://schemas.microsoft.com/office/drawing/2014/main" id="{92C7BBC3-9833-D8D0-FED0-3BCF1F8C941E}"/>
              </a:ext>
            </a:extLst>
          </p:cNvPr>
          <p:cNvCxnSpPr>
            <a:cxnSpLocks/>
          </p:cNvCxnSpPr>
          <p:nvPr/>
        </p:nvCxnSpPr>
        <p:spPr>
          <a:xfrm>
            <a:off x="4567414" y="1152905"/>
            <a:ext cx="7041" cy="3483343"/>
          </a:xfrm>
          <a:prstGeom prst="line">
            <a:avLst/>
          </a:prstGeom>
          <a:noFill/>
          <a:ln w="9525" cap="flat" cmpd="sng" algn="ctr">
            <a:solidFill>
              <a:srgbClr val="C00000"/>
            </a:solidFill>
            <a:prstDash val="dash"/>
            <a:miter lim="800000"/>
          </a:ln>
          <a:effectLst/>
        </p:spPr>
      </p:cxnSp>
      <p:sp>
        <p:nvSpPr>
          <p:cNvPr id="296" name="ZoneTexte 66">
            <a:extLst>
              <a:ext uri="{FF2B5EF4-FFF2-40B4-BE49-F238E27FC236}">
                <a16:creationId xmlns:a16="http://schemas.microsoft.com/office/drawing/2014/main" id="{CC83B379-C399-B84F-B402-3B0CEC99E4DA}"/>
              </a:ext>
            </a:extLst>
          </p:cNvPr>
          <p:cNvSpPr txBox="1">
            <a:spLocks noChangeArrowheads="1"/>
          </p:cNvSpPr>
          <p:nvPr/>
        </p:nvSpPr>
        <p:spPr bwMode="auto">
          <a:xfrm rot="16200000">
            <a:off x="6814693" y="476213"/>
            <a:ext cx="317517"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spcBef>
                <a:spcPts val="1200"/>
              </a:spcBef>
              <a:spcAft>
                <a:spcPts val="600"/>
              </a:spcAft>
              <a:buFont typeface="Arial" charset="0"/>
              <a:defRPr sz="1400" b="1">
                <a:solidFill>
                  <a:schemeClr val="tx2"/>
                </a:solidFill>
                <a:latin typeface="Arial" charset="0"/>
              </a:defRPr>
            </a:lvl1pPr>
            <a:lvl2pPr marL="742950" indent="-285750" eaLnBrk="0" hangingPunct="0">
              <a:buFont typeface="Arial" charset="0"/>
              <a:defRPr sz="1400">
                <a:solidFill>
                  <a:srgbClr val="464E5D"/>
                </a:solidFill>
                <a:latin typeface="Arial" charset="0"/>
              </a:defRPr>
            </a:lvl2pPr>
            <a:lvl3pPr marL="1143000" indent="-228600" eaLnBrk="0" hangingPunct="0">
              <a:lnSpc>
                <a:spcPts val="1825"/>
              </a:lnSpc>
              <a:buSzPct val="80000"/>
              <a:buFont typeface="Wingdings" pitchFamily="2" charset="2"/>
              <a:buChar char="§"/>
              <a:defRPr sz="1400">
                <a:solidFill>
                  <a:schemeClr val="tx2"/>
                </a:solidFill>
                <a:latin typeface="Arial" charset="0"/>
              </a:defRPr>
            </a:lvl3pPr>
            <a:lvl4pPr marL="1600200" indent="-228600" eaLnBrk="0" hangingPunct="0">
              <a:lnSpc>
                <a:spcPts val="1725"/>
              </a:lnSpc>
              <a:buSzPct val="80000"/>
              <a:buFont typeface="Wingdings" pitchFamily="2" charset="2"/>
              <a:buChar char="§"/>
              <a:defRPr sz="1300">
                <a:solidFill>
                  <a:srgbClr val="676D79"/>
                </a:solidFill>
                <a:latin typeface="Arial" charset="0"/>
              </a:defRPr>
            </a:lvl4pPr>
            <a:lvl5pPr marL="2057400" indent="-228600" eaLnBrk="0" hangingPunct="0">
              <a:lnSpc>
                <a:spcPts val="1725"/>
              </a:lnSpc>
              <a:spcBef>
                <a:spcPts val="375"/>
              </a:spcBef>
              <a:buFont typeface="Arial" charset="0"/>
              <a:buChar char="•"/>
              <a:defRPr sz="1600">
                <a:solidFill>
                  <a:schemeClr val="tx1"/>
                </a:solidFill>
                <a:latin typeface="Dassault Aviation Sans" pitchFamily="2" charset="0"/>
              </a:defRPr>
            </a:lvl5pPr>
            <a:lvl6pPr marL="25146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9718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34290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8862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defTabSz="457200" eaLnBrk="1" fontAlgn="auto" latinLnBrk="0" hangingPunct="1">
              <a:lnSpc>
                <a:spcPct val="100000"/>
              </a:lnSpc>
              <a:spcBef>
                <a:spcPct val="0"/>
              </a:spcBef>
              <a:spcAft>
                <a:spcPct val="0"/>
              </a:spcAft>
              <a:buClrTx/>
              <a:buSzTx/>
              <a:buFontTx/>
              <a:buNone/>
              <a:tabLst/>
              <a:defRPr/>
            </a:pPr>
            <a:r>
              <a:rPr kumimoji="0" lang="fr-FR" altLang="fr-FR" sz="600" b="0" i="0" u="none" strike="noStrike" kern="0" cap="none" spc="0" normalizeH="0" baseline="0" noProof="0" dirty="0">
                <a:ln>
                  <a:noFill/>
                </a:ln>
                <a:solidFill>
                  <a:srgbClr val="324B6B"/>
                </a:solidFill>
                <a:effectLst/>
                <a:uLnTx/>
                <a:uFillTx/>
                <a:latin typeface="Arial" charset="0"/>
              </a:rPr>
              <a:t>31/10/24</a:t>
            </a:r>
          </a:p>
        </p:txBody>
      </p:sp>
      <p:cxnSp>
        <p:nvCxnSpPr>
          <p:cNvPr id="297" name="Connecteur droit 296">
            <a:extLst>
              <a:ext uri="{FF2B5EF4-FFF2-40B4-BE49-F238E27FC236}">
                <a16:creationId xmlns:a16="http://schemas.microsoft.com/office/drawing/2014/main" id="{4BB2666B-AFF7-3A21-3A5F-BDF7E6B5D204}"/>
              </a:ext>
            </a:extLst>
          </p:cNvPr>
          <p:cNvCxnSpPr>
            <a:cxnSpLocks/>
            <a:endCxn id="292" idx="3"/>
          </p:cNvCxnSpPr>
          <p:nvPr/>
        </p:nvCxnSpPr>
        <p:spPr>
          <a:xfrm>
            <a:off x="6986046" y="1184711"/>
            <a:ext cx="18256" cy="3563390"/>
          </a:xfrm>
          <a:prstGeom prst="line">
            <a:avLst/>
          </a:prstGeom>
          <a:noFill/>
          <a:ln w="9525" cap="flat" cmpd="sng" algn="ctr">
            <a:solidFill>
              <a:srgbClr val="C00000"/>
            </a:solidFill>
            <a:prstDash val="dash"/>
            <a:miter lim="800000"/>
          </a:ln>
          <a:effectLst/>
        </p:spPr>
      </p:cxnSp>
      <p:graphicFrame>
        <p:nvGraphicFramePr>
          <p:cNvPr id="304" name="Diagramme 303">
            <a:extLst>
              <a:ext uri="{FF2B5EF4-FFF2-40B4-BE49-F238E27FC236}">
                <a16:creationId xmlns:a16="http://schemas.microsoft.com/office/drawing/2014/main" id="{F80B2A08-72D3-B347-5471-15A96EA7A98B}"/>
              </a:ext>
            </a:extLst>
          </p:cNvPr>
          <p:cNvGraphicFramePr/>
          <p:nvPr>
            <p:extLst>
              <p:ext uri="{D42A27DB-BD31-4B8C-83A1-F6EECF244321}">
                <p14:modId xmlns:p14="http://schemas.microsoft.com/office/powerpoint/2010/main" val="4236585279"/>
              </p:ext>
            </p:extLst>
          </p:nvPr>
        </p:nvGraphicFramePr>
        <p:xfrm>
          <a:off x="1480087" y="5314963"/>
          <a:ext cx="3722954" cy="1630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5" name="ZoneTexte 304">
            <a:extLst>
              <a:ext uri="{FF2B5EF4-FFF2-40B4-BE49-F238E27FC236}">
                <a16:creationId xmlns:a16="http://schemas.microsoft.com/office/drawing/2014/main" id="{095B9629-E01B-2ADF-0C0C-5337E9162EE2}"/>
              </a:ext>
            </a:extLst>
          </p:cNvPr>
          <p:cNvSpPr txBox="1"/>
          <p:nvPr/>
        </p:nvSpPr>
        <p:spPr>
          <a:xfrm>
            <a:off x="2490429" y="5958508"/>
            <a:ext cx="3055645" cy="307777"/>
          </a:xfrm>
          <a:prstGeom prst="rect">
            <a:avLst/>
          </a:prstGeom>
          <a:noFill/>
        </p:spPr>
        <p:txBody>
          <a:bodyPr wrap="none" rtlCol="0">
            <a:spAutoFit/>
          </a:bodyPr>
          <a:lstStyle/>
          <a:p>
            <a:r>
              <a:rPr lang="fr-FR" sz="1400" dirty="0"/>
              <a:t>Synthèse avancement planning</a:t>
            </a:r>
          </a:p>
        </p:txBody>
      </p:sp>
      <p:sp>
        <p:nvSpPr>
          <p:cNvPr id="3" name="Rectangle 2">
            <a:extLst>
              <a:ext uri="{FF2B5EF4-FFF2-40B4-BE49-F238E27FC236}">
                <a16:creationId xmlns:a16="http://schemas.microsoft.com/office/drawing/2014/main" id="{5353EB6A-022C-3C38-626B-5A08975F9F35}"/>
              </a:ext>
            </a:extLst>
          </p:cNvPr>
          <p:cNvSpPr/>
          <p:nvPr/>
        </p:nvSpPr>
        <p:spPr>
          <a:xfrm>
            <a:off x="7000127" y="4605698"/>
            <a:ext cx="647954" cy="284806"/>
          </a:xfrm>
          <a:prstGeom prst="rect">
            <a:avLst/>
          </a:prstGeom>
          <a:solidFill>
            <a:srgbClr val="FFFFFF"/>
          </a:solidFill>
          <a:ln w="12700" cap="flat" cmpd="sng" algn="ctr">
            <a:solidFill>
              <a:srgbClr val="65A6E3">
                <a:lumMod val="50000"/>
              </a:srgbClr>
            </a:solidFill>
            <a:prstDash val="solid"/>
            <a:miter lim="800000"/>
          </a:ln>
          <a:effectLst/>
        </p:spPr>
        <p:txBody>
          <a:bodyPr lIns="36000" tIns="36000" rIns="3600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a:ln>
                  <a:noFill/>
                </a:ln>
                <a:solidFill>
                  <a:srgbClr val="65A6E3">
                    <a:lumMod val="50000"/>
                  </a:srgbClr>
                </a:solidFill>
                <a:effectLst/>
                <a:uLnTx/>
                <a:uFillTx/>
                <a:latin typeface="Arial" panose="020B0604020202020204"/>
                <a:ea typeface="+mn-ea"/>
                <a:cs typeface="+mn-cs"/>
              </a:rPr>
              <a:t>Tests cartes</a:t>
            </a:r>
          </a:p>
        </p:txBody>
      </p:sp>
      <p:cxnSp>
        <p:nvCxnSpPr>
          <p:cNvPr id="4" name="Connecteur droit 3">
            <a:extLst>
              <a:ext uri="{FF2B5EF4-FFF2-40B4-BE49-F238E27FC236}">
                <a16:creationId xmlns:a16="http://schemas.microsoft.com/office/drawing/2014/main" id="{96A21310-6683-0953-256A-44550FC59BDD}"/>
              </a:ext>
            </a:extLst>
          </p:cNvPr>
          <p:cNvCxnSpPr>
            <a:cxnSpLocks/>
          </p:cNvCxnSpPr>
          <p:nvPr/>
        </p:nvCxnSpPr>
        <p:spPr>
          <a:xfrm>
            <a:off x="7635246" y="1191968"/>
            <a:ext cx="12835" cy="3413730"/>
          </a:xfrm>
          <a:prstGeom prst="line">
            <a:avLst/>
          </a:prstGeom>
          <a:noFill/>
          <a:ln w="9525" cap="flat" cmpd="sng" algn="ctr">
            <a:solidFill>
              <a:srgbClr val="C00000"/>
            </a:solidFill>
            <a:prstDash val="dash"/>
            <a:miter lim="800000"/>
          </a:ln>
          <a:effectLst/>
        </p:spPr>
      </p:cxnSp>
      <p:sp>
        <p:nvSpPr>
          <p:cNvPr id="6" name="Rectangle 5">
            <a:extLst>
              <a:ext uri="{FF2B5EF4-FFF2-40B4-BE49-F238E27FC236}">
                <a16:creationId xmlns:a16="http://schemas.microsoft.com/office/drawing/2014/main" id="{6BCD9427-CDE0-F34E-E4A1-DBD86CF64397}"/>
              </a:ext>
            </a:extLst>
          </p:cNvPr>
          <p:cNvSpPr/>
          <p:nvPr/>
        </p:nvSpPr>
        <p:spPr>
          <a:xfrm>
            <a:off x="2235995" y="1522652"/>
            <a:ext cx="384322" cy="195660"/>
          </a:xfrm>
          <a:prstGeom prst="rect">
            <a:avLst/>
          </a:prstGeom>
          <a:solidFill>
            <a:srgbClr val="FFFFFF"/>
          </a:solidFill>
          <a:ln w="12700" cap="flat" cmpd="sng" algn="ctr">
            <a:solidFill>
              <a:srgbClr val="65A6E3">
                <a:lumMod val="50000"/>
              </a:srgbClr>
            </a:solidFill>
            <a:prstDash val="solid"/>
            <a:miter lim="800000"/>
          </a:ln>
          <a:effectLst/>
        </p:spPr>
        <p:txBody>
          <a:bodyPr lIns="36000" tIns="36000" rIns="3600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dirty="0" err="1">
                <a:ln>
                  <a:noFill/>
                </a:ln>
                <a:solidFill>
                  <a:srgbClr val="65A6E3">
                    <a:lumMod val="50000"/>
                  </a:srgbClr>
                </a:solidFill>
                <a:effectLst/>
                <a:uLnTx/>
                <a:uFillTx/>
                <a:latin typeface="Arial" panose="020B0604020202020204"/>
                <a:ea typeface="+mn-ea"/>
                <a:cs typeface="+mn-cs"/>
              </a:rPr>
              <a:t>Serma</a:t>
            </a:r>
            <a:endParaRPr kumimoji="0" lang="fr-FR" sz="1800" b="0" i="0" u="none" strike="noStrike" kern="0" cap="none" spc="0" normalizeH="0" baseline="0" noProof="0" dirty="0">
              <a:ln>
                <a:noFill/>
              </a:ln>
              <a:solidFill>
                <a:srgbClr val="65A6E3">
                  <a:lumMod val="50000"/>
                </a:srgbClr>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C9100AB0-7B43-1931-4CD6-DAC2ADD5D981}"/>
              </a:ext>
            </a:extLst>
          </p:cNvPr>
          <p:cNvSpPr/>
          <p:nvPr/>
        </p:nvSpPr>
        <p:spPr>
          <a:xfrm>
            <a:off x="2623361" y="2977748"/>
            <a:ext cx="925229" cy="355652"/>
          </a:xfrm>
          <a:prstGeom prst="rect">
            <a:avLst/>
          </a:prstGeom>
          <a:solidFill>
            <a:srgbClr val="FFFFFF"/>
          </a:solidFill>
          <a:ln w="12700" cap="flat" cmpd="sng" algn="ctr">
            <a:solidFill>
              <a:srgbClr val="65A6E3">
                <a:lumMod val="50000"/>
              </a:srgbClr>
            </a:solidFill>
            <a:prstDash val="solid"/>
            <a:miter lim="800000"/>
          </a:ln>
          <a:effectLst/>
        </p:spPr>
        <p:txBody>
          <a:bodyPr lIns="36000" tIns="36000" rIns="3600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600" b="0" i="0" u="none" strike="noStrike" kern="0" cap="none" spc="0" normalizeH="0" baseline="0" noProof="0" dirty="0">
                <a:ln>
                  <a:noFill/>
                </a:ln>
                <a:solidFill>
                  <a:srgbClr val="65A6E3">
                    <a:lumMod val="50000"/>
                  </a:srgbClr>
                </a:solidFill>
                <a:effectLst/>
                <a:uLnTx/>
                <a:uFillTx/>
                <a:latin typeface="Arial" panose="020B0604020202020204"/>
                <a:ea typeface="+mn-ea"/>
                <a:cs typeface="+mn-cs"/>
              </a:rPr>
              <a:t>Câblage 2 lots cartes SEPROLEC</a:t>
            </a:r>
          </a:p>
        </p:txBody>
      </p:sp>
      <p:cxnSp>
        <p:nvCxnSpPr>
          <p:cNvPr id="13" name="Connecteur droit 12">
            <a:extLst>
              <a:ext uri="{FF2B5EF4-FFF2-40B4-BE49-F238E27FC236}">
                <a16:creationId xmlns:a16="http://schemas.microsoft.com/office/drawing/2014/main" id="{C2FCC610-F835-E7F1-15D1-87517A367A80}"/>
              </a:ext>
            </a:extLst>
          </p:cNvPr>
          <p:cNvCxnSpPr>
            <a:cxnSpLocks/>
          </p:cNvCxnSpPr>
          <p:nvPr/>
        </p:nvCxnSpPr>
        <p:spPr>
          <a:xfrm flipH="1">
            <a:off x="3547181" y="893535"/>
            <a:ext cx="4608" cy="1790910"/>
          </a:xfrm>
          <a:prstGeom prst="line">
            <a:avLst/>
          </a:prstGeom>
          <a:noFill/>
          <a:ln w="9525" cap="flat" cmpd="sng" algn="ctr">
            <a:solidFill>
              <a:srgbClr val="C00000"/>
            </a:solidFill>
            <a:prstDash val="dash"/>
            <a:miter lim="800000"/>
          </a:ln>
          <a:effectLst/>
        </p:spPr>
      </p:cxnSp>
      <p:sp>
        <p:nvSpPr>
          <p:cNvPr id="14" name="ZoneTexte 66">
            <a:extLst>
              <a:ext uri="{FF2B5EF4-FFF2-40B4-BE49-F238E27FC236}">
                <a16:creationId xmlns:a16="http://schemas.microsoft.com/office/drawing/2014/main" id="{3EB59EBE-2C22-5826-E292-2CDA310D6416}"/>
              </a:ext>
            </a:extLst>
          </p:cNvPr>
          <p:cNvSpPr txBox="1">
            <a:spLocks noChangeArrowheads="1"/>
          </p:cNvSpPr>
          <p:nvPr/>
        </p:nvSpPr>
        <p:spPr bwMode="auto">
          <a:xfrm rot="16200000">
            <a:off x="3388422" y="580936"/>
            <a:ext cx="317517"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spcBef>
                <a:spcPts val="1200"/>
              </a:spcBef>
              <a:spcAft>
                <a:spcPts val="600"/>
              </a:spcAft>
              <a:buFont typeface="Arial" charset="0"/>
              <a:defRPr sz="1400" b="1">
                <a:solidFill>
                  <a:schemeClr val="tx2"/>
                </a:solidFill>
                <a:latin typeface="Arial" charset="0"/>
              </a:defRPr>
            </a:lvl1pPr>
            <a:lvl2pPr marL="742950" indent="-285750" eaLnBrk="0" hangingPunct="0">
              <a:buFont typeface="Arial" charset="0"/>
              <a:defRPr sz="1400">
                <a:solidFill>
                  <a:srgbClr val="464E5D"/>
                </a:solidFill>
                <a:latin typeface="Arial" charset="0"/>
              </a:defRPr>
            </a:lvl2pPr>
            <a:lvl3pPr marL="1143000" indent="-228600" eaLnBrk="0" hangingPunct="0">
              <a:lnSpc>
                <a:spcPts val="1825"/>
              </a:lnSpc>
              <a:buSzPct val="80000"/>
              <a:buFont typeface="Wingdings" pitchFamily="2" charset="2"/>
              <a:buChar char="§"/>
              <a:defRPr sz="1400">
                <a:solidFill>
                  <a:schemeClr val="tx2"/>
                </a:solidFill>
                <a:latin typeface="Arial" charset="0"/>
              </a:defRPr>
            </a:lvl3pPr>
            <a:lvl4pPr marL="1600200" indent="-228600" eaLnBrk="0" hangingPunct="0">
              <a:lnSpc>
                <a:spcPts val="1725"/>
              </a:lnSpc>
              <a:buSzPct val="80000"/>
              <a:buFont typeface="Wingdings" pitchFamily="2" charset="2"/>
              <a:buChar char="§"/>
              <a:defRPr sz="1300">
                <a:solidFill>
                  <a:srgbClr val="676D79"/>
                </a:solidFill>
                <a:latin typeface="Arial" charset="0"/>
              </a:defRPr>
            </a:lvl4pPr>
            <a:lvl5pPr marL="2057400" indent="-228600" eaLnBrk="0" hangingPunct="0">
              <a:lnSpc>
                <a:spcPts val="1725"/>
              </a:lnSpc>
              <a:spcBef>
                <a:spcPts val="375"/>
              </a:spcBef>
              <a:buFont typeface="Arial" charset="0"/>
              <a:buChar char="•"/>
              <a:defRPr sz="1600">
                <a:solidFill>
                  <a:schemeClr val="tx1"/>
                </a:solidFill>
                <a:latin typeface="Dassault Aviation Sans" pitchFamily="2" charset="0"/>
              </a:defRPr>
            </a:lvl5pPr>
            <a:lvl6pPr marL="25146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9718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34290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8862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defTabSz="457200" eaLnBrk="1" fontAlgn="auto" latinLnBrk="0" hangingPunct="1">
              <a:lnSpc>
                <a:spcPct val="100000"/>
              </a:lnSpc>
              <a:spcBef>
                <a:spcPct val="0"/>
              </a:spcBef>
              <a:spcAft>
                <a:spcPct val="0"/>
              </a:spcAft>
              <a:buClrTx/>
              <a:buSzTx/>
              <a:buFontTx/>
              <a:buNone/>
              <a:tabLst/>
              <a:defRPr/>
            </a:pPr>
            <a:r>
              <a:rPr lang="fr-FR" altLang="fr-FR" sz="600" b="0" kern="0" dirty="0">
                <a:solidFill>
                  <a:srgbClr val="324B6B"/>
                </a:solidFill>
              </a:rPr>
              <a:t>18</a:t>
            </a:r>
            <a:r>
              <a:rPr kumimoji="0" lang="fr-FR" altLang="fr-FR" sz="600" b="0" i="0" u="none" strike="noStrike" kern="0" cap="none" spc="0" normalizeH="0" baseline="0" noProof="0" dirty="0">
                <a:ln>
                  <a:noFill/>
                </a:ln>
                <a:solidFill>
                  <a:srgbClr val="324B6B"/>
                </a:solidFill>
                <a:effectLst/>
                <a:uLnTx/>
                <a:uFillTx/>
                <a:latin typeface="Arial" charset="0"/>
              </a:rPr>
              <a:t>/06/24</a:t>
            </a:r>
          </a:p>
        </p:txBody>
      </p:sp>
      <p:cxnSp>
        <p:nvCxnSpPr>
          <p:cNvPr id="15" name="Connecteur droit 14">
            <a:extLst>
              <a:ext uri="{FF2B5EF4-FFF2-40B4-BE49-F238E27FC236}">
                <a16:creationId xmlns:a16="http://schemas.microsoft.com/office/drawing/2014/main" id="{088D0113-0A6E-6004-BFA7-C443B0692893}"/>
              </a:ext>
            </a:extLst>
          </p:cNvPr>
          <p:cNvCxnSpPr>
            <a:cxnSpLocks/>
          </p:cNvCxnSpPr>
          <p:nvPr/>
        </p:nvCxnSpPr>
        <p:spPr>
          <a:xfrm flipH="1">
            <a:off x="4025499" y="903029"/>
            <a:ext cx="11936" cy="2444667"/>
          </a:xfrm>
          <a:prstGeom prst="line">
            <a:avLst/>
          </a:prstGeom>
          <a:noFill/>
          <a:ln w="9525" cap="flat" cmpd="sng" algn="ctr">
            <a:solidFill>
              <a:srgbClr val="C00000"/>
            </a:solidFill>
            <a:prstDash val="dash"/>
            <a:miter lim="800000"/>
          </a:ln>
          <a:effectLst/>
        </p:spPr>
      </p:cxnSp>
      <p:sp>
        <p:nvSpPr>
          <p:cNvPr id="16" name="Rectangle 15">
            <a:extLst>
              <a:ext uri="{FF2B5EF4-FFF2-40B4-BE49-F238E27FC236}">
                <a16:creationId xmlns:a16="http://schemas.microsoft.com/office/drawing/2014/main" id="{6A4B565B-D9F0-4E9F-4F6C-84311D65EC22}"/>
              </a:ext>
            </a:extLst>
          </p:cNvPr>
          <p:cNvSpPr/>
          <p:nvPr/>
        </p:nvSpPr>
        <p:spPr>
          <a:xfrm>
            <a:off x="3552688" y="3332928"/>
            <a:ext cx="647805" cy="293968"/>
          </a:xfrm>
          <a:prstGeom prst="rect">
            <a:avLst/>
          </a:prstGeom>
          <a:solidFill>
            <a:srgbClr val="FFFFFF"/>
          </a:solidFill>
          <a:ln w="12700" cap="flat" cmpd="sng" algn="ctr">
            <a:solidFill>
              <a:srgbClr val="65A6E3">
                <a:lumMod val="50000"/>
              </a:srgbClr>
            </a:solidFill>
            <a:prstDash val="solid"/>
            <a:miter lim="800000"/>
          </a:ln>
          <a:effectLst/>
        </p:spPr>
        <p:txBody>
          <a:bodyPr lIns="36000" tIns="36000" rIns="3600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600" b="0" i="0" u="none" strike="noStrike" kern="0" cap="none" spc="0" normalizeH="0" baseline="0" noProof="0" dirty="0">
                <a:ln>
                  <a:noFill/>
                </a:ln>
                <a:solidFill>
                  <a:srgbClr val="65A6E3">
                    <a:lumMod val="50000"/>
                  </a:srgbClr>
                </a:solidFill>
                <a:effectLst/>
                <a:uLnTx/>
                <a:uFillTx/>
                <a:latin typeface="Arial" panose="020B0604020202020204"/>
                <a:ea typeface="+mn-ea"/>
                <a:cs typeface="+mn-cs"/>
              </a:rPr>
              <a:t>Tests ensemble cartes</a:t>
            </a:r>
          </a:p>
        </p:txBody>
      </p:sp>
      <p:sp>
        <p:nvSpPr>
          <p:cNvPr id="17" name="Rectangle 16">
            <a:extLst>
              <a:ext uri="{FF2B5EF4-FFF2-40B4-BE49-F238E27FC236}">
                <a16:creationId xmlns:a16="http://schemas.microsoft.com/office/drawing/2014/main" id="{B431E94F-1AD9-F5F8-77AD-9D0469C12E80}"/>
              </a:ext>
            </a:extLst>
          </p:cNvPr>
          <p:cNvSpPr/>
          <p:nvPr/>
        </p:nvSpPr>
        <p:spPr>
          <a:xfrm>
            <a:off x="4203567" y="3625968"/>
            <a:ext cx="492684" cy="293968"/>
          </a:xfrm>
          <a:prstGeom prst="rect">
            <a:avLst/>
          </a:prstGeom>
          <a:solidFill>
            <a:srgbClr val="FFFFFF"/>
          </a:solidFill>
          <a:ln w="12700" cap="flat" cmpd="sng" algn="ctr">
            <a:solidFill>
              <a:srgbClr val="65A6E3">
                <a:lumMod val="50000"/>
              </a:srgbClr>
            </a:solidFill>
            <a:prstDash val="solid"/>
            <a:miter lim="800000"/>
          </a:ln>
          <a:effectLst/>
        </p:spPr>
        <p:txBody>
          <a:bodyPr lIns="36000" tIns="36000" rIns="3600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600" b="0" i="0" u="none" strike="noStrike" kern="0" cap="none" spc="0" normalizeH="0" baseline="0" noProof="0" dirty="0">
                <a:ln>
                  <a:noFill/>
                </a:ln>
                <a:solidFill>
                  <a:srgbClr val="65A6E3">
                    <a:lumMod val="50000"/>
                  </a:srgbClr>
                </a:solidFill>
                <a:effectLst/>
                <a:uLnTx/>
                <a:uFillTx/>
                <a:latin typeface="Arial" panose="020B0604020202020204"/>
                <a:ea typeface="+mn-ea"/>
                <a:cs typeface="+mn-cs"/>
              </a:rPr>
              <a:t>Test coffrets </a:t>
            </a:r>
            <a:r>
              <a:rPr kumimoji="0" lang="fr-FR" sz="600" b="0" i="0" u="none" strike="noStrike" kern="0" cap="none" spc="0" normalizeH="0" baseline="0" noProof="0" dirty="0" err="1">
                <a:ln>
                  <a:noFill/>
                </a:ln>
                <a:solidFill>
                  <a:srgbClr val="65A6E3">
                    <a:lumMod val="50000"/>
                  </a:srgbClr>
                </a:solidFill>
                <a:effectLst/>
                <a:uLnTx/>
                <a:uFillTx/>
                <a:latin typeface="Arial" panose="020B0604020202020204"/>
                <a:ea typeface="+mn-ea"/>
                <a:cs typeface="+mn-cs"/>
              </a:rPr>
              <a:t>esna</a:t>
            </a:r>
            <a:endParaRPr kumimoji="0" lang="fr-FR" sz="600" b="0" i="0" u="none" strike="noStrike" kern="0" cap="none" spc="0" normalizeH="0" baseline="0" noProof="0" dirty="0">
              <a:ln>
                <a:noFill/>
              </a:ln>
              <a:solidFill>
                <a:srgbClr val="65A6E3">
                  <a:lumMod val="50000"/>
                </a:srgbClr>
              </a:solidFill>
              <a:effectLst/>
              <a:uLnTx/>
              <a:uFillTx/>
              <a:latin typeface="Arial" panose="020B0604020202020204"/>
              <a:ea typeface="+mn-ea"/>
              <a:cs typeface="+mn-cs"/>
            </a:endParaRPr>
          </a:p>
        </p:txBody>
      </p:sp>
      <p:cxnSp>
        <p:nvCxnSpPr>
          <p:cNvPr id="19" name="Connecteur droit 18">
            <a:extLst>
              <a:ext uri="{FF2B5EF4-FFF2-40B4-BE49-F238E27FC236}">
                <a16:creationId xmlns:a16="http://schemas.microsoft.com/office/drawing/2014/main" id="{DC68A73D-5D99-732D-E740-AC138F6A3B33}"/>
              </a:ext>
            </a:extLst>
          </p:cNvPr>
          <p:cNvCxnSpPr>
            <a:cxnSpLocks/>
          </p:cNvCxnSpPr>
          <p:nvPr/>
        </p:nvCxnSpPr>
        <p:spPr>
          <a:xfrm flipH="1">
            <a:off x="4685479" y="888904"/>
            <a:ext cx="18970" cy="2736481"/>
          </a:xfrm>
          <a:prstGeom prst="line">
            <a:avLst/>
          </a:prstGeom>
          <a:noFill/>
          <a:ln w="9525" cap="flat" cmpd="sng" algn="ctr">
            <a:solidFill>
              <a:srgbClr val="C00000"/>
            </a:solidFill>
            <a:prstDash val="dash"/>
            <a:miter lim="800000"/>
          </a:ln>
          <a:effectLst/>
        </p:spPr>
      </p:cxnSp>
      <p:sp>
        <p:nvSpPr>
          <p:cNvPr id="20" name="ZoneTexte 66">
            <a:extLst>
              <a:ext uri="{FF2B5EF4-FFF2-40B4-BE49-F238E27FC236}">
                <a16:creationId xmlns:a16="http://schemas.microsoft.com/office/drawing/2014/main" id="{2913E67B-46C9-5487-F3F8-CE59178C1FD2}"/>
              </a:ext>
            </a:extLst>
          </p:cNvPr>
          <p:cNvSpPr txBox="1">
            <a:spLocks noChangeArrowheads="1"/>
          </p:cNvSpPr>
          <p:nvPr/>
        </p:nvSpPr>
        <p:spPr bwMode="auto">
          <a:xfrm rot="16200000">
            <a:off x="4492415" y="522357"/>
            <a:ext cx="40980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spcBef>
                <a:spcPts val="1200"/>
              </a:spcBef>
              <a:spcAft>
                <a:spcPts val="600"/>
              </a:spcAft>
              <a:buFont typeface="Arial" charset="0"/>
              <a:defRPr sz="1400" b="1">
                <a:solidFill>
                  <a:schemeClr val="tx2"/>
                </a:solidFill>
                <a:latin typeface="Arial" charset="0"/>
              </a:defRPr>
            </a:lvl1pPr>
            <a:lvl2pPr marL="742950" indent="-285750" eaLnBrk="0" hangingPunct="0">
              <a:buFont typeface="Arial" charset="0"/>
              <a:defRPr sz="1400">
                <a:solidFill>
                  <a:srgbClr val="464E5D"/>
                </a:solidFill>
                <a:latin typeface="Arial" charset="0"/>
              </a:defRPr>
            </a:lvl2pPr>
            <a:lvl3pPr marL="1143000" indent="-228600" eaLnBrk="0" hangingPunct="0">
              <a:lnSpc>
                <a:spcPts val="1825"/>
              </a:lnSpc>
              <a:buSzPct val="80000"/>
              <a:buFont typeface="Wingdings" pitchFamily="2" charset="2"/>
              <a:buChar char="§"/>
              <a:defRPr sz="1400">
                <a:solidFill>
                  <a:schemeClr val="tx2"/>
                </a:solidFill>
                <a:latin typeface="Arial" charset="0"/>
              </a:defRPr>
            </a:lvl3pPr>
            <a:lvl4pPr marL="1600200" indent="-228600" eaLnBrk="0" hangingPunct="0">
              <a:lnSpc>
                <a:spcPts val="1725"/>
              </a:lnSpc>
              <a:buSzPct val="80000"/>
              <a:buFont typeface="Wingdings" pitchFamily="2" charset="2"/>
              <a:buChar char="§"/>
              <a:defRPr sz="1300">
                <a:solidFill>
                  <a:srgbClr val="676D79"/>
                </a:solidFill>
                <a:latin typeface="Arial" charset="0"/>
              </a:defRPr>
            </a:lvl4pPr>
            <a:lvl5pPr marL="2057400" indent="-228600" eaLnBrk="0" hangingPunct="0">
              <a:lnSpc>
                <a:spcPts val="1725"/>
              </a:lnSpc>
              <a:spcBef>
                <a:spcPts val="375"/>
              </a:spcBef>
              <a:buFont typeface="Arial" charset="0"/>
              <a:buChar char="•"/>
              <a:defRPr sz="1600">
                <a:solidFill>
                  <a:schemeClr val="tx1"/>
                </a:solidFill>
                <a:latin typeface="Dassault Aviation Sans" pitchFamily="2" charset="0"/>
              </a:defRPr>
            </a:lvl5pPr>
            <a:lvl6pPr marL="25146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9718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34290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8862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defTabSz="457200" eaLnBrk="1" fontAlgn="auto" latinLnBrk="0" hangingPunct="1">
              <a:lnSpc>
                <a:spcPct val="100000"/>
              </a:lnSpc>
              <a:spcBef>
                <a:spcPct val="0"/>
              </a:spcBef>
              <a:spcAft>
                <a:spcPct val="0"/>
              </a:spcAft>
              <a:buClrTx/>
              <a:buSzTx/>
              <a:buFontTx/>
              <a:buNone/>
              <a:tabLst/>
              <a:defRPr/>
            </a:pPr>
            <a:r>
              <a:rPr kumimoji="0" lang="fr-FR" altLang="fr-FR" sz="600" b="0" i="0" u="none" strike="noStrike" kern="0" cap="none" spc="0" normalizeH="0" baseline="0" noProof="0" dirty="0">
                <a:ln>
                  <a:noFill/>
                </a:ln>
                <a:solidFill>
                  <a:srgbClr val="324B6B"/>
                </a:solidFill>
                <a:effectLst/>
                <a:uLnTx/>
                <a:uFillTx/>
                <a:latin typeface="Arial" charset="0"/>
              </a:rPr>
              <a:t>08/08/2024</a:t>
            </a:r>
          </a:p>
        </p:txBody>
      </p:sp>
      <p:cxnSp>
        <p:nvCxnSpPr>
          <p:cNvPr id="9" name="Connecteur droit 8">
            <a:extLst>
              <a:ext uri="{FF2B5EF4-FFF2-40B4-BE49-F238E27FC236}">
                <a16:creationId xmlns:a16="http://schemas.microsoft.com/office/drawing/2014/main" id="{8B4C086C-FFCC-D031-18C8-034C8BB59124}"/>
              </a:ext>
            </a:extLst>
          </p:cNvPr>
          <p:cNvCxnSpPr>
            <a:cxnSpLocks/>
          </p:cNvCxnSpPr>
          <p:nvPr/>
        </p:nvCxnSpPr>
        <p:spPr>
          <a:xfrm>
            <a:off x="1651916" y="881073"/>
            <a:ext cx="2012" cy="775045"/>
          </a:xfrm>
          <a:prstGeom prst="line">
            <a:avLst/>
          </a:prstGeom>
          <a:noFill/>
          <a:ln w="9525" cap="flat" cmpd="sng" algn="ctr">
            <a:solidFill>
              <a:srgbClr val="C00000"/>
            </a:solidFill>
            <a:prstDash val="dash"/>
            <a:miter lim="800000"/>
          </a:ln>
          <a:effectLst/>
        </p:spPr>
      </p:cxnSp>
      <p:sp>
        <p:nvSpPr>
          <p:cNvPr id="10" name="Rectangle 9">
            <a:extLst>
              <a:ext uri="{FF2B5EF4-FFF2-40B4-BE49-F238E27FC236}">
                <a16:creationId xmlns:a16="http://schemas.microsoft.com/office/drawing/2014/main" id="{DBF50D1A-4530-8C5D-5468-AC667F69A474}"/>
              </a:ext>
            </a:extLst>
          </p:cNvPr>
          <p:cNvSpPr/>
          <p:nvPr/>
        </p:nvSpPr>
        <p:spPr>
          <a:xfrm>
            <a:off x="1347762" y="1219444"/>
            <a:ext cx="310868" cy="195660"/>
          </a:xfrm>
          <a:prstGeom prst="rect">
            <a:avLst/>
          </a:prstGeom>
          <a:solidFill>
            <a:srgbClr val="FFFFFF"/>
          </a:solidFill>
          <a:ln w="12700" cap="flat" cmpd="sng" algn="ctr">
            <a:solidFill>
              <a:srgbClr val="65A6E3">
                <a:lumMod val="50000"/>
              </a:srgbClr>
            </a:solidFill>
            <a:prstDash val="solid"/>
            <a:miter lim="800000"/>
          </a:ln>
          <a:effectLst/>
        </p:spPr>
        <p:txBody>
          <a:bodyPr lIns="36000" tIns="36000" rIns="3600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600" b="0" i="0" u="none" strike="noStrike" kern="0" cap="none" spc="0" normalizeH="0" baseline="0" noProof="0" dirty="0">
                <a:ln>
                  <a:noFill/>
                </a:ln>
                <a:solidFill>
                  <a:srgbClr val="65A6E3">
                    <a:lumMod val="50000"/>
                  </a:srgbClr>
                </a:solidFill>
                <a:effectLst/>
                <a:uLnTx/>
                <a:uFillTx/>
                <a:latin typeface="Arial" panose="020B0604020202020204"/>
                <a:ea typeface="+mn-ea"/>
                <a:cs typeface="+mn-cs"/>
              </a:rPr>
              <a:t>consultation</a:t>
            </a:r>
          </a:p>
        </p:txBody>
      </p:sp>
      <p:sp>
        <p:nvSpPr>
          <p:cNvPr id="8" name="Rectangle 7">
            <a:extLst>
              <a:ext uri="{FF2B5EF4-FFF2-40B4-BE49-F238E27FC236}">
                <a16:creationId xmlns:a16="http://schemas.microsoft.com/office/drawing/2014/main" id="{1BC698BC-25D5-FF5D-3B05-FE1D970F3426}"/>
              </a:ext>
            </a:extLst>
          </p:cNvPr>
          <p:cNvSpPr/>
          <p:nvPr/>
        </p:nvSpPr>
        <p:spPr>
          <a:xfrm>
            <a:off x="2605472" y="1718312"/>
            <a:ext cx="941709" cy="288960"/>
          </a:xfrm>
          <a:prstGeom prst="rect">
            <a:avLst/>
          </a:prstGeom>
          <a:solidFill>
            <a:srgbClr val="FFFFFF"/>
          </a:solidFill>
          <a:ln w="12700" cap="flat" cmpd="sng" algn="ctr">
            <a:solidFill>
              <a:srgbClr val="65A6E3">
                <a:lumMod val="50000"/>
              </a:srgbClr>
            </a:solidFill>
            <a:prstDash val="solid"/>
            <a:miter lim="800000"/>
          </a:ln>
          <a:effectLst/>
        </p:spPr>
        <p:txBody>
          <a:bodyPr lIns="36000" tIns="36000" rIns="3600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600" b="0" i="0" u="none" strike="noStrike" kern="0" cap="none" spc="0" normalizeH="0" baseline="0" noProof="0" dirty="0">
                <a:ln>
                  <a:noFill/>
                </a:ln>
                <a:solidFill>
                  <a:srgbClr val="65A6E3">
                    <a:lumMod val="50000"/>
                  </a:srgbClr>
                </a:solidFill>
                <a:effectLst/>
                <a:uLnTx/>
                <a:uFillTx/>
                <a:latin typeface="Arial" panose="020B0604020202020204"/>
                <a:ea typeface="+mn-ea"/>
                <a:cs typeface="+mn-cs"/>
              </a:rPr>
              <a:t>Période pour tests endurances des cartes alimentations</a:t>
            </a:r>
          </a:p>
        </p:txBody>
      </p:sp>
      <p:sp>
        <p:nvSpPr>
          <p:cNvPr id="7" name="Rectangle 6">
            <a:extLst>
              <a:ext uri="{FF2B5EF4-FFF2-40B4-BE49-F238E27FC236}">
                <a16:creationId xmlns:a16="http://schemas.microsoft.com/office/drawing/2014/main" id="{25D47420-A135-5A49-F576-B576CADF7D86}"/>
              </a:ext>
            </a:extLst>
          </p:cNvPr>
          <p:cNvSpPr/>
          <p:nvPr/>
        </p:nvSpPr>
        <p:spPr>
          <a:xfrm>
            <a:off x="7649327" y="3971668"/>
            <a:ext cx="647954" cy="284806"/>
          </a:xfrm>
          <a:prstGeom prst="rect">
            <a:avLst/>
          </a:prstGeom>
          <a:solidFill>
            <a:srgbClr val="FFFFFF"/>
          </a:solidFill>
          <a:ln w="12700" cap="flat" cmpd="sng" algn="ctr">
            <a:solidFill>
              <a:srgbClr val="65A6E3">
                <a:lumMod val="50000"/>
              </a:srgbClr>
            </a:solidFill>
            <a:prstDash val="solid"/>
            <a:miter lim="800000"/>
          </a:ln>
          <a:effectLst/>
        </p:spPr>
        <p:txBody>
          <a:bodyPr lIns="36000" tIns="36000" rIns="3600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a:ln>
                  <a:noFill/>
                </a:ln>
                <a:solidFill>
                  <a:srgbClr val="65A6E3">
                    <a:lumMod val="50000"/>
                  </a:srgbClr>
                </a:solidFill>
                <a:effectLst/>
                <a:uLnTx/>
                <a:uFillTx/>
                <a:latin typeface="Arial" panose="020B0604020202020204"/>
                <a:ea typeface="+mn-ea"/>
                <a:cs typeface="+mn-cs"/>
              </a:rPr>
              <a:t>Tests </a:t>
            </a:r>
            <a:r>
              <a:rPr lang="fr-FR" sz="900" kern="0" dirty="0">
                <a:solidFill>
                  <a:srgbClr val="65A6E3">
                    <a:lumMod val="50000"/>
                  </a:srgbClr>
                </a:solidFill>
                <a:latin typeface="Arial" panose="020B0604020202020204"/>
              </a:rPr>
              <a:t>coffrets</a:t>
            </a:r>
            <a:endParaRPr kumimoji="0" lang="fr-FR" sz="900" b="0" i="0" u="none" strike="noStrike" kern="0" cap="none" spc="0" normalizeH="0" baseline="0" noProof="0" dirty="0">
              <a:ln>
                <a:noFill/>
              </a:ln>
              <a:solidFill>
                <a:srgbClr val="65A6E3">
                  <a:lumMod val="50000"/>
                </a:srgbClr>
              </a:solidFill>
              <a:effectLst/>
              <a:uLnTx/>
              <a:uFillTx/>
              <a:latin typeface="Arial" panose="020B0604020202020204"/>
              <a:ea typeface="+mn-ea"/>
              <a:cs typeface="+mn-cs"/>
            </a:endParaRPr>
          </a:p>
        </p:txBody>
      </p:sp>
      <p:sp>
        <p:nvSpPr>
          <p:cNvPr id="22" name="ZoneTexte 66">
            <a:extLst>
              <a:ext uri="{FF2B5EF4-FFF2-40B4-BE49-F238E27FC236}">
                <a16:creationId xmlns:a16="http://schemas.microsoft.com/office/drawing/2014/main" id="{D462D26B-F779-A249-D448-9DCE0F7BB4E5}"/>
              </a:ext>
            </a:extLst>
          </p:cNvPr>
          <p:cNvSpPr txBox="1">
            <a:spLocks noChangeArrowheads="1"/>
          </p:cNvSpPr>
          <p:nvPr/>
        </p:nvSpPr>
        <p:spPr bwMode="auto">
          <a:xfrm>
            <a:off x="8456856" y="4052150"/>
            <a:ext cx="347274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spcBef>
                <a:spcPts val="1200"/>
              </a:spcBef>
              <a:spcAft>
                <a:spcPts val="600"/>
              </a:spcAft>
              <a:buFont typeface="Arial" charset="0"/>
              <a:defRPr sz="1400" b="1">
                <a:solidFill>
                  <a:schemeClr val="tx2"/>
                </a:solidFill>
                <a:latin typeface="Arial" charset="0"/>
              </a:defRPr>
            </a:lvl1pPr>
            <a:lvl2pPr marL="742950" indent="-285750" eaLnBrk="0" hangingPunct="0">
              <a:buFont typeface="Arial" charset="0"/>
              <a:defRPr sz="1400">
                <a:solidFill>
                  <a:srgbClr val="464E5D"/>
                </a:solidFill>
                <a:latin typeface="Arial" charset="0"/>
              </a:defRPr>
            </a:lvl2pPr>
            <a:lvl3pPr marL="1143000" indent="-228600" eaLnBrk="0" hangingPunct="0">
              <a:lnSpc>
                <a:spcPts val="1825"/>
              </a:lnSpc>
              <a:buSzPct val="80000"/>
              <a:buFont typeface="Wingdings" pitchFamily="2" charset="2"/>
              <a:buChar char="§"/>
              <a:defRPr sz="1400">
                <a:solidFill>
                  <a:schemeClr val="tx2"/>
                </a:solidFill>
                <a:latin typeface="Arial" charset="0"/>
              </a:defRPr>
            </a:lvl3pPr>
            <a:lvl4pPr marL="1600200" indent="-228600" eaLnBrk="0" hangingPunct="0">
              <a:lnSpc>
                <a:spcPts val="1725"/>
              </a:lnSpc>
              <a:buSzPct val="80000"/>
              <a:buFont typeface="Wingdings" pitchFamily="2" charset="2"/>
              <a:buChar char="§"/>
              <a:defRPr sz="1300">
                <a:solidFill>
                  <a:srgbClr val="676D79"/>
                </a:solidFill>
                <a:latin typeface="Arial" charset="0"/>
              </a:defRPr>
            </a:lvl4pPr>
            <a:lvl5pPr marL="2057400" indent="-228600" eaLnBrk="0" hangingPunct="0">
              <a:lnSpc>
                <a:spcPts val="1725"/>
              </a:lnSpc>
              <a:spcBef>
                <a:spcPts val="375"/>
              </a:spcBef>
              <a:buFont typeface="Arial" charset="0"/>
              <a:buChar char="•"/>
              <a:defRPr sz="1600">
                <a:solidFill>
                  <a:schemeClr val="tx1"/>
                </a:solidFill>
                <a:latin typeface="Dassault Aviation Sans" pitchFamily="2" charset="0"/>
              </a:defRPr>
            </a:lvl5pPr>
            <a:lvl6pPr marL="25146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9718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34290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8862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defTabSz="457200" eaLnBrk="1" fontAlgn="auto"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dirty="0">
                <a:ln>
                  <a:noFill/>
                </a:ln>
                <a:solidFill>
                  <a:srgbClr val="324B6B"/>
                </a:solidFill>
                <a:effectLst/>
                <a:uLnTx/>
                <a:uFillTx/>
                <a:latin typeface="Arial" charset="0"/>
              </a:rPr>
              <a:t>Livraison à Istres de deux e-SNA avec cartes « </a:t>
            </a:r>
            <a:r>
              <a:rPr kumimoji="0" lang="fr-FR" altLang="fr-FR" sz="1000" b="0" i="0" u="none" strike="noStrike" kern="0" cap="none" spc="0" normalizeH="0" baseline="0" noProof="0" dirty="0" err="1">
                <a:ln>
                  <a:noFill/>
                </a:ln>
                <a:solidFill>
                  <a:srgbClr val="324B6B"/>
                </a:solidFill>
                <a:effectLst/>
                <a:uLnTx/>
                <a:uFillTx/>
                <a:latin typeface="Arial" charset="0"/>
              </a:rPr>
              <a:t>pré-série</a:t>
            </a:r>
            <a:r>
              <a:rPr kumimoji="0" lang="fr-FR" altLang="fr-FR" sz="1000" b="0" i="0" u="none" strike="noStrike" kern="0" cap="none" spc="0" normalizeH="0" baseline="0" noProof="0" dirty="0">
                <a:ln>
                  <a:noFill/>
                </a:ln>
                <a:solidFill>
                  <a:srgbClr val="324B6B"/>
                </a:solidFill>
                <a:effectLst/>
                <a:uLnTx/>
                <a:uFillTx/>
                <a:latin typeface="Arial" charset="0"/>
              </a:rPr>
              <a:t> »</a:t>
            </a:r>
          </a:p>
        </p:txBody>
      </p:sp>
      <p:sp>
        <p:nvSpPr>
          <p:cNvPr id="23" name="Espace réservé du contenu 7">
            <a:extLst>
              <a:ext uri="{FF2B5EF4-FFF2-40B4-BE49-F238E27FC236}">
                <a16:creationId xmlns:a16="http://schemas.microsoft.com/office/drawing/2014/main" id="{4D6BD508-673D-BACC-5C25-63398D09B1A1}"/>
              </a:ext>
            </a:extLst>
          </p:cNvPr>
          <p:cNvSpPr txBox="1">
            <a:spLocks/>
          </p:cNvSpPr>
          <p:nvPr/>
        </p:nvSpPr>
        <p:spPr bwMode="auto">
          <a:xfrm>
            <a:off x="8176629" y="1003064"/>
            <a:ext cx="21800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eaLnBrk="0" hangingPunct="0">
              <a:spcBef>
                <a:spcPts val="1200"/>
              </a:spcBef>
              <a:spcAft>
                <a:spcPts val="600"/>
              </a:spcAft>
              <a:buFont typeface="Arial" charset="0"/>
              <a:defRPr sz="1400" b="1">
                <a:solidFill>
                  <a:schemeClr val="tx2"/>
                </a:solidFill>
                <a:latin typeface="Arial" charset="0"/>
              </a:defRPr>
            </a:lvl1pPr>
            <a:lvl2pPr marL="742950" indent="-285750" defTabSz="685800" eaLnBrk="0" hangingPunct="0">
              <a:buFont typeface="Arial" charset="0"/>
              <a:defRPr sz="1400">
                <a:solidFill>
                  <a:srgbClr val="464E5D"/>
                </a:solidFill>
                <a:latin typeface="Arial" charset="0"/>
              </a:defRPr>
            </a:lvl2pPr>
            <a:lvl3pPr marL="490538" indent="-177800" defTabSz="685800" eaLnBrk="0" hangingPunct="0">
              <a:lnSpc>
                <a:spcPts val="1825"/>
              </a:lnSpc>
              <a:buSzPct val="80000"/>
              <a:buFont typeface="Wingdings" pitchFamily="2" charset="2"/>
              <a:buChar char="§"/>
              <a:defRPr sz="1400">
                <a:solidFill>
                  <a:schemeClr val="tx2"/>
                </a:solidFill>
                <a:latin typeface="Arial" charset="0"/>
              </a:defRPr>
            </a:lvl3pPr>
            <a:lvl4pPr marL="803275" indent="-134938" defTabSz="685800" eaLnBrk="0" hangingPunct="0">
              <a:lnSpc>
                <a:spcPts val="1725"/>
              </a:lnSpc>
              <a:buSzPct val="80000"/>
              <a:buFont typeface="Wingdings" pitchFamily="2" charset="2"/>
              <a:buChar char="§"/>
              <a:defRPr sz="1300">
                <a:solidFill>
                  <a:srgbClr val="676D79"/>
                </a:solidFill>
                <a:latin typeface="Arial" charset="0"/>
              </a:defRPr>
            </a:lvl4pPr>
            <a:lvl5pPr marL="1543050" indent="-171450" defTabSz="685800" eaLnBrk="0" hangingPunct="0">
              <a:lnSpc>
                <a:spcPts val="1725"/>
              </a:lnSpc>
              <a:spcBef>
                <a:spcPts val="375"/>
              </a:spcBef>
              <a:buFont typeface="Arial" charset="0"/>
              <a:buChar char="•"/>
              <a:defRPr sz="1600">
                <a:solidFill>
                  <a:schemeClr val="tx1"/>
                </a:solidFill>
                <a:latin typeface="Dassault Aviation Sans" pitchFamily="2" charset="0"/>
              </a:defRPr>
            </a:lvl5pPr>
            <a:lvl6pPr marL="20002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4574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29146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3718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algn="ctr" defTabSz="685800" eaLnBrk="1" fontAlgn="auto" latinLnBrk="0" hangingPunct="1">
              <a:lnSpc>
                <a:spcPct val="100000"/>
              </a:lnSpc>
              <a:spcBef>
                <a:spcPct val="0"/>
              </a:spcBef>
              <a:spcAft>
                <a:spcPct val="0"/>
              </a:spcAft>
              <a:buClr>
                <a:srgbClr val="324B6B"/>
              </a:buClr>
              <a:buSzTx/>
              <a:buFont typeface="Wingdings" pitchFamily="2" charset="2"/>
              <a:buNone/>
              <a:tabLst/>
              <a:defRPr/>
            </a:pPr>
            <a:r>
              <a:rPr lang="fr-FR" altLang="fr-FR" sz="800" b="0" kern="0" dirty="0" err="1">
                <a:solidFill>
                  <a:srgbClr val="324B6B"/>
                </a:solidFill>
              </a:rPr>
              <a:t>Janv</a:t>
            </a:r>
            <a:endParaRPr kumimoji="0" lang="fr-FR" altLang="fr-FR" sz="800" b="0" i="0" u="none" strike="noStrike" kern="0" cap="none" spc="0" normalizeH="0" baseline="0" noProof="0" dirty="0">
              <a:ln>
                <a:noFill/>
              </a:ln>
              <a:solidFill>
                <a:srgbClr val="324B6B"/>
              </a:solidFill>
              <a:effectLst/>
              <a:uLnTx/>
              <a:uFillTx/>
              <a:latin typeface="Arial" charset="0"/>
            </a:endParaRPr>
          </a:p>
        </p:txBody>
      </p:sp>
      <p:cxnSp>
        <p:nvCxnSpPr>
          <p:cNvPr id="24" name="Connecteur droit 23">
            <a:extLst>
              <a:ext uri="{FF2B5EF4-FFF2-40B4-BE49-F238E27FC236}">
                <a16:creationId xmlns:a16="http://schemas.microsoft.com/office/drawing/2014/main" id="{8CA0FDC7-D87E-C7A1-5414-970D56834F3F}"/>
              </a:ext>
            </a:extLst>
          </p:cNvPr>
          <p:cNvCxnSpPr>
            <a:cxnSpLocks/>
          </p:cNvCxnSpPr>
          <p:nvPr/>
        </p:nvCxnSpPr>
        <p:spPr>
          <a:xfrm>
            <a:off x="8299984" y="851783"/>
            <a:ext cx="12835" cy="3413730"/>
          </a:xfrm>
          <a:prstGeom prst="line">
            <a:avLst/>
          </a:prstGeom>
          <a:noFill/>
          <a:ln w="9525" cap="flat" cmpd="sng" algn="ctr">
            <a:solidFill>
              <a:srgbClr val="C00000"/>
            </a:solidFill>
            <a:prstDash val="dash"/>
            <a:miter lim="800000"/>
          </a:ln>
          <a:effectLst/>
        </p:spPr>
      </p:cxnSp>
      <p:sp>
        <p:nvSpPr>
          <p:cNvPr id="25" name="Rectangle 24">
            <a:extLst>
              <a:ext uri="{FF2B5EF4-FFF2-40B4-BE49-F238E27FC236}">
                <a16:creationId xmlns:a16="http://schemas.microsoft.com/office/drawing/2014/main" id="{75B3F234-CE17-3F52-3848-36707E7ADE9C}"/>
              </a:ext>
            </a:extLst>
          </p:cNvPr>
          <p:cNvSpPr/>
          <p:nvPr/>
        </p:nvSpPr>
        <p:spPr>
          <a:xfrm>
            <a:off x="4211159" y="5049013"/>
            <a:ext cx="197446" cy="348664"/>
          </a:xfrm>
          <a:prstGeom prst="rect">
            <a:avLst/>
          </a:prstGeom>
          <a:solidFill>
            <a:srgbClr val="FFFFFF"/>
          </a:solidFill>
          <a:ln w="12700" cap="flat" cmpd="sng" algn="ctr">
            <a:solidFill>
              <a:srgbClr val="65A6E3">
                <a:lumMod val="50000"/>
              </a:srgbClr>
            </a:solidFill>
            <a:prstDash val="solid"/>
            <a:miter lim="800000"/>
          </a:ln>
          <a:effectLst/>
        </p:spPr>
        <p:txBody>
          <a:bodyPr lIns="36000" tIns="36000" rIns="3600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600" b="0" i="0" u="none" strike="noStrike" kern="0" cap="none" spc="0" normalizeH="0" baseline="0" noProof="0" dirty="0">
                <a:ln>
                  <a:noFill/>
                </a:ln>
                <a:solidFill>
                  <a:srgbClr val="65A6E3">
                    <a:lumMod val="50000"/>
                  </a:srgbClr>
                </a:solidFill>
                <a:effectLst/>
                <a:uLnTx/>
                <a:uFillTx/>
                <a:latin typeface="Arial" panose="020B0604020202020204"/>
                <a:ea typeface="+mn-ea"/>
                <a:cs typeface="+mn-cs"/>
              </a:rPr>
              <a:t>R</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600" b="0" i="0" u="none" strike="noStrike" kern="0" cap="none" spc="0" normalizeH="0" baseline="0" noProof="0" dirty="0">
                <a:ln>
                  <a:noFill/>
                </a:ln>
                <a:solidFill>
                  <a:srgbClr val="65A6E3">
                    <a:lumMod val="50000"/>
                  </a:srgbClr>
                </a:solidFill>
                <a:effectLst/>
                <a:uLnTx/>
                <a:uFillTx/>
                <a:latin typeface="Arial" panose="020B0604020202020204"/>
                <a:ea typeface="+mn-ea"/>
                <a:cs typeface="+mn-cs"/>
              </a:rPr>
              <a:t>P</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600" b="0" i="0" u="none" strike="noStrike" kern="0" cap="none" spc="0" normalizeH="0" baseline="0" noProof="0" dirty="0">
                <a:ln>
                  <a:noFill/>
                </a:ln>
                <a:solidFill>
                  <a:srgbClr val="65A6E3">
                    <a:lumMod val="50000"/>
                  </a:srgbClr>
                </a:solidFill>
                <a:effectLst/>
                <a:uLnTx/>
                <a:uFillTx/>
                <a:latin typeface="Arial" panose="020B0604020202020204"/>
                <a:ea typeface="+mn-ea"/>
                <a:cs typeface="+mn-cs"/>
              </a:rPr>
              <a:t>A</a:t>
            </a:r>
          </a:p>
        </p:txBody>
      </p:sp>
      <p:cxnSp>
        <p:nvCxnSpPr>
          <p:cNvPr id="26" name="Connecteur droit 25">
            <a:extLst>
              <a:ext uri="{FF2B5EF4-FFF2-40B4-BE49-F238E27FC236}">
                <a16:creationId xmlns:a16="http://schemas.microsoft.com/office/drawing/2014/main" id="{F8E9C13F-330D-B5B1-3F89-86C332AACAC2}"/>
              </a:ext>
            </a:extLst>
          </p:cNvPr>
          <p:cNvCxnSpPr>
            <a:cxnSpLocks/>
          </p:cNvCxnSpPr>
          <p:nvPr/>
        </p:nvCxnSpPr>
        <p:spPr>
          <a:xfrm>
            <a:off x="4203567" y="877278"/>
            <a:ext cx="8589" cy="4351046"/>
          </a:xfrm>
          <a:prstGeom prst="line">
            <a:avLst/>
          </a:prstGeom>
          <a:noFill/>
          <a:ln w="9525" cap="flat" cmpd="sng" algn="ctr">
            <a:solidFill>
              <a:srgbClr val="C00000"/>
            </a:solidFill>
            <a:prstDash val="dash"/>
            <a:miter lim="800000"/>
          </a:ln>
          <a:effectLst/>
        </p:spPr>
      </p:cxnSp>
      <p:sp>
        <p:nvSpPr>
          <p:cNvPr id="30" name="ZoneTexte 66">
            <a:extLst>
              <a:ext uri="{FF2B5EF4-FFF2-40B4-BE49-F238E27FC236}">
                <a16:creationId xmlns:a16="http://schemas.microsoft.com/office/drawing/2014/main" id="{448EF39A-67F5-E43B-6496-F81A2E07C855}"/>
              </a:ext>
            </a:extLst>
          </p:cNvPr>
          <p:cNvSpPr txBox="1">
            <a:spLocks noChangeArrowheads="1"/>
          </p:cNvSpPr>
          <p:nvPr/>
        </p:nvSpPr>
        <p:spPr bwMode="auto">
          <a:xfrm rot="16200000">
            <a:off x="4052400" y="576562"/>
            <a:ext cx="317517"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spcBef>
                <a:spcPts val="1200"/>
              </a:spcBef>
              <a:spcAft>
                <a:spcPts val="600"/>
              </a:spcAft>
              <a:buFont typeface="Arial" charset="0"/>
              <a:defRPr sz="1400" b="1">
                <a:solidFill>
                  <a:schemeClr val="tx2"/>
                </a:solidFill>
                <a:latin typeface="Arial" charset="0"/>
              </a:defRPr>
            </a:lvl1pPr>
            <a:lvl2pPr marL="742950" indent="-285750" eaLnBrk="0" hangingPunct="0">
              <a:buFont typeface="Arial" charset="0"/>
              <a:defRPr sz="1400">
                <a:solidFill>
                  <a:srgbClr val="464E5D"/>
                </a:solidFill>
                <a:latin typeface="Arial" charset="0"/>
              </a:defRPr>
            </a:lvl2pPr>
            <a:lvl3pPr marL="1143000" indent="-228600" eaLnBrk="0" hangingPunct="0">
              <a:lnSpc>
                <a:spcPts val="1825"/>
              </a:lnSpc>
              <a:buSzPct val="80000"/>
              <a:buFont typeface="Wingdings" pitchFamily="2" charset="2"/>
              <a:buChar char="§"/>
              <a:defRPr sz="1400">
                <a:solidFill>
                  <a:schemeClr val="tx2"/>
                </a:solidFill>
                <a:latin typeface="Arial" charset="0"/>
              </a:defRPr>
            </a:lvl3pPr>
            <a:lvl4pPr marL="1600200" indent="-228600" eaLnBrk="0" hangingPunct="0">
              <a:lnSpc>
                <a:spcPts val="1725"/>
              </a:lnSpc>
              <a:buSzPct val="80000"/>
              <a:buFont typeface="Wingdings" pitchFamily="2" charset="2"/>
              <a:buChar char="§"/>
              <a:defRPr sz="1300">
                <a:solidFill>
                  <a:srgbClr val="676D79"/>
                </a:solidFill>
                <a:latin typeface="Arial" charset="0"/>
              </a:defRPr>
            </a:lvl4pPr>
            <a:lvl5pPr marL="2057400" indent="-228600" eaLnBrk="0" hangingPunct="0">
              <a:lnSpc>
                <a:spcPts val="1725"/>
              </a:lnSpc>
              <a:spcBef>
                <a:spcPts val="375"/>
              </a:spcBef>
              <a:buFont typeface="Arial" charset="0"/>
              <a:buChar char="•"/>
              <a:defRPr sz="1600">
                <a:solidFill>
                  <a:schemeClr val="tx1"/>
                </a:solidFill>
                <a:latin typeface="Dassault Aviation Sans" pitchFamily="2" charset="0"/>
              </a:defRPr>
            </a:lvl5pPr>
            <a:lvl6pPr marL="25146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9718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34290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8862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defTabSz="457200" eaLnBrk="1" fontAlgn="auto" latinLnBrk="0" hangingPunct="1">
              <a:lnSpc>
                <a:spcPct val="100000"/>
              </a:lnSpc>
              <a:spcBef>
                <a:spcPct val="0"/>
              </a:spcBef>
              <a:spcAft>
                <a:spcPct val="0"/>
              </a:spcAft>
              <a:buClrTx/>
              <a:buSzTx/>
              <a:buFontTx/>
              <a:buNone/>
              <a:tabLst/>
              <a:defRPr/>
            </a:pPr>
            <a:r>
              <a:rPr kumimoji="0" lang="fr-FR" altLang="fr-FR" sz="600" b="0" i="0" u="none" strike="noStrike" kern="0" cap="none" spc="0" normalizeH="0" baseline="0" noProof="0" dirty="0">
                <a:ln>
                  <a:noFill/>
                </a:ln>
                <a:solidFill>
                  <a:srgbClr val="324B6B"/>
                </a:solidFill>
                <a:effectLst/>
                <a:uLnTx/>
                <a:uFillTx/>
                <a:latin typeface="Arial" charset="0"/>
              </a:rPr>
              <a:t>26/07/24</a:t>
            </a:r>
          </a:p>
        </p:txBody>
      </p:sp>
      <p:sp>
        <p:nvSpPr>
          <p:cNvPr id="18" name="ZoneTexte 17">
            <a:extLst>
              <a:ext uri="{FF2B5EF4-FFF2-40B4-BE49-F238E27FC236}">
                <a16:creationId xmlns:a16="http://schemas.microsoft.com/office/drawing/2014/main" id="{6A744A1B-680C-5DF8-6E09-6F09BC344B9E}"/>
              </a:ext>
            </a:extLst>
          </p:cNvPr>
          <p:cNvSpPr txBox="1"/>
          <p:nvPr/>
        </p:nvSpPr>
        <p:spPr>
          <a:xfrm>
            <a:off x="7545858" y="5522754"/>
            <a:ext cx="4576230" cy="523220"/>
          </a:xfrm>
          <a:prstGeom prst="rect">
            <a:avLst/>
          </a:prstGeom>
          <a:noFill/>
        </p:spPr>
        <p:txBody>
          <a:bodyPr wrap="square" rtlCol="0">
            <a:spAutoFit/>
          </a:bodyPr>
          <a:lstStyle/>
          <a:p>
            <a:r>
              <a:rPr lang="fr-FR" sz="1400" dirty="0"/>
              <a:t>*:Ajout de nouvelles analyses suite </a:t>
            </a:r>
          </a:p>
          <a:p>
            <a:r>
              <a:rPr lang="fr-FR" sz="1400" dirty="0"/>
              <a:t>à la première expertise SERMA</a:t>
            </a:r>
          </a:p>
        </p:txBody>
      </p:sp>
      <p:sp>
        <p:nvSpPr>
          <p:cNvPr id="5" name="ZoneTexte 4">
            <a:extLst>
              <a:ext uri="{FF2B5EF4-FFF2-40B4-BE49-F238E27FC236}">
                <a16:creationId xmlns:a16="http://schemas.microsoft.com/office/drawing/2014/main" id="{A335A03B-C701-F016-55F5-3BAD5E9B98BA}"/>
              </a:ext>
            </a:extLst>
          </p:cNvPr>
          <p:cNvSpPr txBox="1"/>
          <p:nvPr/>
        </p:nvSpPr>
        <p:spPr>
          <a:xfrm>
            <a:off x="7582370" y="6056692"/>
            <a:ext cx="4576230" cy="307777"/>
          </a:xfrm>
          <a:prstGeom prst="rect">
            <a:avLst/>
          </a:prstGeom>
          <a:noFill/>
        </p:spPr>
        <p:txBody>
          <a:bodyPr wrap="square" rtlCol="0">
            <a:spAutoFit/>
          </a:bodyPr>
          <a:lstStyle/>
          <a:p>
            <a:r>
              <a:rPr lang="fr-FR" sz="1400" dirty="0"/>
              <a:t>**:Problématique cartes CPU C EPS</a:t>
            </a:r>
          </a:p>
        </p:txBody>
      </p:sp>
    </p:spTree>
    <p:extLst>
      <p:ext uri="{BB962C8B-B14F-4D97-AF65-F5344CB8AC3E}">
        <p14:creationId xmlns:p14="http://schemas.microsoft.com/office/powerpoint/2010/main" val="1524578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Rectangle 299">
            <a:extLst>
              <a:ext uri="{FF2B5EF4-FFF2-40B4-BE49-F238E27FC236}">
                <a16:creationId xmlns:a16="http://schemas.microsoft.com/office/drawing/2014/main" id="{BCAEEC56-952D-7401-8362-7FAB702EE916}"/>
              </a:ext>
            </a:extLst>
          </p:cNvPr>
          <p:cNvSpPr/>
          <p:nvPr/>
        </p:nvSpPr>
        <p:spPr>
          <a:xfrm>
            <a:off x="176283" y="4990718"/>
            <a:ext cx="11945807" cy="1380345"/>
          </a:xfrm>
          <a:prstGeom prst="rect">
            <a:avLst/>
          </a:prstGeom>
          <a:solidFill>
            <a:srgbClr val="FCFB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solidFill>
                  <a:schemeClr val="tx1"/>
                </a:solidFill>
              </a:rPr>
              <a:t>Equipements</a:t>
            </a:r>
          </a:p>
          <a:p>
            <a:pPr algn="r"/>
            <a:r>
              <a:rPr lang="fr-FR" dirty="0">
                <a:solidFill>
                  <a:schemeClr val="tx1"/>
                </a:solidFill>
              </a:rPr>
              <a:t>Série EAU</a:t>
            </a:r>
          </a:p>
        </p:txBody>
      </p:sp>
      <p:sp>
        <p:nvSpPr>
          <p:cNvPr id="299" name="Rectangle 298">
            <a:extLst>
              <a:ext uri="{FF2B5EF4-FFF2-40B4-BE49-F238E27FC236}">
                <a16:creationId xmlns:a16="http://schemas.microsoft.com/office/drawing/2014/main" id="{0B71AF7F-A0F4-934E-149A-35DE9F88F7E7}"/>
              </a:ext>
            </a:extLst>
          </p:cNvPr>
          <p:cNvSpPr/>
          <p:nvPr/>
        </p:nvSpPr>
        <p:spPr>
          <a:xfrm>
            <a:off x="176283" y="2840026"/>
            <a:ext cx="11945807" cy="2161087"/>
          </a:xfrm>
          <a:prstGeom prst="rect">
            <a:avLst/>
          </a:prstGeom>
          <a:solidFill>
            <a:srgbClr val="D9F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solidFill>
                  <a:schemeClr val="tx1"/>
                </a:solidFill>
              </a:rPr>
              <a:t>Production </a:t>
            </a:r>
          </a:p>
          <a:p>
            <a:pPr algn="r"/>
            <a:r>
              <a:rPr lang="fr-FR" dirty="0">
                <a:solidFill>
                  <a:schemeClr val="tx1"/>
                </a:solidFill>
              </a:rPr>
              <a:t>Équipements </a:t>
            </a:r>
            <a:r>
              <a:rPr lang="fr-FR" dirty="0" err="1">
                <a:solidFill>
                  <a:schemeClr val="tx1"/>
                </a:solidFill>
              </a:rPr>
              <a:t>pré-série</a:t>
            </a:r>
            <a:endParaRPr lang="fr-FR" dirty="0">
              <a:solidFill>
                <a:schemeClr val="tx1"/>
              </a:solidFill>
            </a:endParaRPr>
          </a:p>
          <a:p>
            <a:pPr algn="r"/>
            <a:r>
              <a:rPr lang="fr-FR" dirty="0">
                <a:solidFill>
                  <a:schemeClr val="tx1"/>
                </a:solidFill>
              </a:rPr>
              <a:t>(EAU +FR)</a:t>
            </a:r>
          </a:p>
        </p:txBody>
      </p:sp>
      <p:sp>
        <p:nvSpPr>
          <p:cNvPr id="2" name="Title 1">
            <a:extLst>
              <a:ext uri="{FF2B5EF4-FFF2-40B4-BE49-F238E27FC236}">
                <a16:creationId xmlns:a16="http://schemas.microsoft.com/office/drawing/2014/main" id="{268991A6-0321-EAF0-AA7B-45288A5334D4}"/>
              </a:ext>
            </a:extLst>
          </p:cNvPr>
          <p:cNvSpPr>
            <a:spLocks noGrp="1"/>
          </p:cNvSpPr>
          <p:nvPr>
            <p:ph type="title"/>
          </p:nvPr>
        </p:nvSpPr>
        <p:spPr>
          <a:xfrm>
            <a:off x="896497" y="128469"/>
            <a:ext cx="11484000" cy="343237"/>
          </a:xfrm>
        </p:spPr>
        <p:txBody>
          <a:bodyPr/>
          <a:lstStyle/>
          <a:p>
            <a:r>
              <a:rPr lang="fr-FR" dirty="0"/>
              <a:t>Suivi production équipement</a:t>
            </a:r>
            <a:endParaRPr lang="nl-NL" dirty="0"/>
          </a:p>
        </p:txBody>
      </p:sp>
      <p:cxnSp>
        <p:nvCxnSpPr>
          <p:cNvPr id="228" name="Connecteur droit 227">
            <a:extLst>
              <a:ext uri="{FF2B5EF4-FFF2-40B4-BE49-F238E27FC236}">
                <a16:creationId xmlns:a16="http://schemas.microsoft.com/office/drawing/2014/main" id="{595C67F7-BF1B-F925-DCBF-017795352E10}"/>
              </a:ext>
            </a:extLst>
          </p:cNvPr>
          <p:cNvCxnSpPr/>
          <p:nvPr/>
        </p:nvCxnSpPr>
        <p:spPr>
          <a:xfrm>
            <a:off x="9139" y="1175624"/>
            <a:ext cx="8964000" cy="0"/>
          </a:xfrm>
          <a:prstGeom prst="line">
            <a:avLst/>
          </a:prstGeom>
          <a:noFill/>
          <a:ln w="28575" cap="flat" cmpd="sng" algn="ctr">
            <a:solidFill>
              <a:srgbClr val="324B6B"/>
            </a:solidFill>
            <a:prstDash val="solid"/>
            <a:miter lim="800000"/>
          </a:ln>
          <a:effectLst/>
        </p:spPr>
      </p:cxnSp>
      <p:sp>
        <p:nvSpPr>
          <p:cNvPr id="229" name="Espace réservé du contenu 6">
            <a:extLst>
              <a:ext uri="{FF2B5EF4-FFF2-40B4-BE49-F238E27FC236}">
                <a16:creationId xmlns:a16="http://schemas.microsoft.com/office/drawing/2014/main" id="{1C26E9E6-6DAD-BBFD-0A80-B0BA045F5808}"/>
              </a:ext>
            </a:extLst>
          </p:cNvPr>
          <p:cNvSpPr txBox="1">
            <a:spLocks/>
          </p:cNvSpPr>
          <p:nvPr/>
        </p:nvSpPr>
        <p:spPr>
          <a:xfrm>
            <a:off x="176284" y="842249"/>
            <a:ext cx="527383" cy="225426"/>
          </a:xfrm>
          <a:prstGeom prst="rect">
            <a:avLst/>
          </a:prstGeom>
        </p:spPr>
        <p:txBody>
          <a:bodyPr vert="horz" lIns="0" tIns="0" rIns="0" bIns="0" rtlCol="0" anchor="t" anchorCtr="0">
            <a:normAutofit/>
          </a:bodyPr>
          <a:lstStyle>
            <a:lvl1pPr marL="0" indent="0" algn="l" defTabSz="685800" rtl="0" eaLnBrk="1" latinLnBrk="0" hangingPunct="1">
              <a:lnSpc>
                <a:spcPct val="100000"/>
              </a:lnSpc>
              <a:spcBef>
                <a:spcPts val="1200"/>
              </a:spcBef>
              <a:spcAft>
                <a:spcPts val="600"/>
              </a:spcAft>
              <a:buFont typeface="Arial" panose="020B0604020202020204" pitchFamily="34" charset="0"/>
              <a:buNone/>
              <a:defRPr sz="1400" b="1" i="0" kern="1200">
                <a:solidFill>
                  <a:schemeClr val="tx2"/>
                </a:solidFill>
                <a:latin typeface="+mj-lt"/>
                <a:ea typeface="+mn-ea"/>
                <a:cs typeface="+mn-cs"/>
              </a:defRPr>
            </a:lvl1pPr>
            <a:lvl2pPr marL="4763" indent="0" algn="l" defTabSz="685800" rtl="0" eaLnBrk="1" latinLnBrk="0" hangingPunct="1">
              <a:lnSpc>
                <a:spcPct val="100000"/>
              </a:lnSpc>
              <a:spcBef>
                <a:spcPts val="0"/>
              </a:spcBef>
              <a:buFont typeface="Arial" panose="020B0604020202020204" pitchFamily="34" charset="0"/>
              <a:buNone/>
              <a:tabLst/>
              <a:defRPr sz="1400" b="0" i="0" kern="1200">
                <a:solidFill>
                  <a:schemeClr val="accent4"/>
                </a:solidFill>
                <a:latin typeface="+mj-lt"/>
                <a:ea typeface="+mn-ea"/>
                <a:cs typeface="+mn-cs"/>
              </a:defRPr>
            </a:lvl2pPr>
            <a:lvl3pPr marL="490538" indent="-177800" algn="l" defTabSz="685800" rtl="0" eaLnBrk="1" latinLnBrk="0" hangingPunct="1">
              <a:lnSpc>
                <a:spcPts val="1820"/>
              </a:lnSpc>
              <a:spcBef>
                <a:spcPts val="0"/>
              </a:spcBef>
              <a:buSzPct val="80000"/>
              <a:buFont typeface="Wingdings" pitchFamily="2" charset="2"/>
              <a:buChar char="§"/>
              <a:tabLst/>
              <a:defRPr sz="1400" b="0" i="0" kern="1200">
                <a:solidFill>
                  <a:schemeClr val="tx2"/>
                </a:solidFill>
                <a:latin typeface="+mj-lt"/>
                <a:ea typeface="+mn-ea"/>
                <a:cs typeface="+mn-cs"/>
              </a:defRPr>
            </a:lvl3pPr>
            <a:lvl4pPr marL="803275" indent="-134938" algn="l" defTabSz="685800" rtl="0" eaLnBrk="1" latinLnBrk="0" hangingPunct="1">
              <a:lnSpc>
                <a:spcPts val="1720"/>
              </a:lnSpc>
              <a:spcBef>
                <a:spcPts val="0"/>
              </a:spcBef>
              <a:buSzPct val="80000"/>
              <a:buFont typeface="Wingdings" panose="05000000000000000000" pitchFamily="2" charset="2"/>
              <a:buChar char="§"/>
              <a:tabLst/>
              <a:defRPr sz="1300" b="0" i="0" kern="1200">
                <a:solidFill>
                  <a:schemeClr val="accent5"/>
                </a:solidFill>
                <a:latin typeface="+mj-lt"/>
                <a:ea typeface="+mn-ea"/>
                <a:cs typeface="+mn-cs"/>
              </a:defRPr>
            </a:lvl4pPr>
            <a:lvl5pPr marL="1543050" indent="-171450" algn="l" defTabSz="685800" rtl="0" eaLnBrk="1" latinLnBrk="0" hangingPunct="1">
              <a:lnSpc>
                <a:spcPts val="1720"/>
              </a:lnSpc>
              <a:spcBef>
                <a:spcPts val="375"/>
              </a:spcBef>
              <a:buFont typeface="Arial" panose="020B0604020202020204" pitchFamily="34" charset="0"/>
              <a:buChar char="•"/>
              <a:defRPr sz="1600" kern="1200">
                <a:solidFill>
                  <a:schemeClr val="tx1"/>
                </a:solidFill>
                <a:latin typeface="Dassault Aviation Sans"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fr-FR" altLang="fr-FR" sz="1200" b="1" i="0" u="none" strike="noStrike" kern="1200" cap="none" spc="0" normalizeH="0" baseline="0" noProof="0" dirty="0">
                <a:ln>
                  <a:noFill/>
                </a:ln>
                <a:solidFill>
                  <a:srgbClr val="324B6B"/>
                </a:solidFill>
                <a:effectLst/>
                <a:uLnTx/>
                <a:uFillTx/>
                <a:latin typeface="Arial" panose="020B0604020202020204"/>
                <a:ea typeface="+mn-ea"/>
                <a:cs typeface="+mn-cs"/>
              </a:rPr>
              <a:t>2023</a:t>
            </a:r>
          </a:p>
        </p:txBody>
      </p:sp>
      <p:sp>
        <p:nvSpPr>
          <p:cNvPr id="230" name="Ellipse 229">
            <a:extLst>
              <a:ext uri="{FF2B5EF4-FFF2-40B4-BE49-F238E27FC236}">
                <a16:creationId xmlns:a16="http://schemas.microsoft.com/office/drawing/2014/main" id="{298F8CE9-1AC5-893A-EB4E-C4452E01598B}"/>
              </a:ext>
            </a:extLst>
          </p:cNvPr>
          <p:cNvSpPr>
            <a:spLocks noChangeAspect="1"/>
          </p:cNvSpPr>
          <p:nvPr/>
        </p:nvSpPr>
        <p:spPr>
          <a:xfrm>
            <a:off x="1834034" y="1123237"/>
            <a:ext cx="107950" cy="107950"/>
          </a:xfrm>
          <a:prstGeom prst="ellipse">
            <a:avLst/>
          </a:prstGeom>
          <a:solidFill>
            <a:srgbClr val="324B6B"/>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31" name="Espace réservé du contenu 7">
            <a:extLst>
              <a:ext uri="{FF2B5EF4-FFF2-40B4-BE49-F238E27FC236}">
                <a16:creationId xmlns:a16="http://schemas.microsoft.com/office/drawing/2014/main" id="{EB39C71E-A2D6-81BB-494B-364CFB211DD7}"/>
              </a:ext>
            </a:extLst>
          </p:cNvPr>
          <p:cNvSpPr txBox="1">
            <a:spLocks/>
          </p:cNvSpPr>
          <p:nvPr/>
        </p:nvSpPr>
        <p:spPr bwMode="auto">
          <a:xfrm>
            <a:off x="1800696" y="1310562"/>
            <a:ext cx="176213"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eaLnBrk="0" hangingPunct="0">
              <a:spcBef>
                <a:spcPts val="1200"/>
              </a:spcBef>
              <a:spcAft>
                <a:spcPts val="600"/>
              </a:spcAft>
              <a:buFont typeface="Arial" charset="0"/>
              <a:defRPr sz="1400" b="1">
                <a:solidFill>
                  <a:schemeClr val="tx2"/>
                </a:solidFill>
                <a:latin typeface="Arial" charset="0"/>
              </a:defRPr>
            </a:lvl1pPr>
            <a:lvl2pPr marL="742950" indent="-285750" defTabSz="685800" eaLnBrk="0" hangingPunct="0">
              <a:buFont typeface="Arial" charset="0"/>
              <a:defRPr sz="1400">
                <a:solidFill>
                  <a:srgbClr val="464E5D"/>
                </a:solidFill>
                <a:latin typeface="Arial" charset="0"/>
              </a:defRPr>
            </a:lvl2pPr>
            <a:lvl3pPr marL="490538" indent="-177800" defTabSz="685800" eaLnBrk="0" hangingPunct="0">
              <a:lnSpc>
                <a:spcPts val="1825"/>
              </a:lnSpc>
              <a:buSzPct val="80000"/>
              <a:buFont typeface="Wingdings" pitchFamily="2" charset="2"/>
              <a:buChar char="§"/>
              <a:defRPr sz="1400">
                <a:solidFill>
                  <a:schemeClr val="tx2"/>
                </a:solidFill>
                <a:latin typeface="Arial" charset="0"/>
              </a:defRPr>
            </a:lvl3pPr>
            <a:lvl4pPr marL="803275" indent="-134938" defTabSz="685800" eaLnBrk="0" hangingPunct="0">
              <a:lnSpc>
                <a:spcPts val="1725"/>
              </a:lnSpc>
              <a:buSzPct val="80000"/>
              <a:buFont typeface="Wingdings" pitchFamily="2" charset="2"/>
              <a:buChar char="§"/>
              <a:defRPr sz="1300">
                <a:solidFill>
                  <a:srgbClr val="676D79"/>
                </a:solidFill>
                <a:latin typeface="Arial" charset="0"/>
              </a:defRPr>
            </a:lvl4pPr>
            <a:lvl5pPr marL="1543050" indent="-171450" defTabSz="685800" eaLnBrk="0" hangingPunct="0">
              <a:lnSpc>
                <a:spcPts val="1725"/>
              </a:lnSpc>
              <a:spcBef>
                <a:spcPts val="375"/>
              </a:spcBef>
              <a:buFont typeface="Arial" charset="0"/>
              <a:buChar char="•"/>
              <a:defRPr sz="1600">
                <a:solidFill>
                  <a:schemeClr val="tx1"/>
                </a:solidFill>
                <a:latin typeface="Dassault Aviation Sans" pitchFamily="2" charset="0"/>
              </a:defRPr>
            </a:lvl5pPr>
            <a:lvl6pPr marL="20002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4574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29146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3718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algn="ctr" defTabSz="685800" eaLnBrk="1" fontAlgn="auto" latinLnBrk="0" hangingPunct="1">
              <a:lnSpc>
                <a:spcPct val="100000"/>
              </a:lnSpc>
              <a:spcBef>
                <a:spcPct val="0"/>
              </a:spcBef>
              <a:spcAft>
                <a:spcPct val="0"/>
              </a:spcAft>
              <a:buClr>
                <a:srgbClr val="324B6B"/>
              </a:buClr>
              <a:buSzTx/>
              <a:buFont typeface="Wingdings" pitchFamily="2" charset="2"/>
              <a:buNone/>
              <a:tabLst/>
              <a:defRPr/>
            </a:pPr>
            <a:r>
              <a:rPr kumimoji="0" lang="fr-FR" altLang="fr-FR" sz="800" b="0" i="0" u="none" strike="noStrike" kern="0" cap="none" spc="0" normalizeH="0" baseline="0" noProof="0">
                <a:ln>
                  <a:noFill/>
                </a:ln>
                <a:solidFill>
                  <a:srgbClr val="324B6B"/>
                </a:solidFill>
                <a:effectLst/>
                <a:uLnTx/>
                <a:uFillTx/>
                <a:latin typeface="Arial" charset="0"/>
              </a:rPr>
              <a:t>Mar</a:t>
            </a:r>
          </a:p>
        </p:txBody>
      </p:sp>
      <p:sp>
        <p:nvSpPr>
          <p:cNvPr id="232" name="Ellipse 231">
            <a:extLst>
              <a:ext uri="{FF2B5EF4-FFF2-40B4-BE49-F238E27FC236}">
                <a16:creationId xmlns:a16="http://schemas.microsoft.com/office/drawing/2014/main" id="{2D92A840-EB3C-411E-84D3-0FA854FCE978}"/>
              </a:ext>
            </a:extLst>
          </p:cNvPr>
          <p:cNvSpPr>
            <a:spLocks noChangeAspect="1"/>
          </p:cNvSpPr>
          <p:nvPr/>
        </p:nvSpPr>
        <p:spPr>
          <a:xfrm>
            <a:off x="2476971" y="1123237"/>
            <a:ext cx="107950" cy="107950"/>
          </a:xfrm>
          <a:prstGeom prst="ellipse">
            <a:avLst/>
          </a:prstGeom>
          <a:solidFill>
            <a:srgbClr val="324B6B"/>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33" name="Espace réservé du contenu 7">
            <a:extLst>
              <a:ext uri="{FF2B5EF4-FFF2-40B4-BE49-F238E27FC236}">
                <a16:creationId xmlns:a16="http://schemas.microsoft.com/office/drawing/2014/main" id="{DD187771-E4A5-4340-5131-8DF093717E8E}"/>
              </a:ext>
            </a:extLst>
          </p:cNvPr>
          <p:cNvSpPr txBox="1">
            <a:spLocks/>
          </p:cNvSpPr>
          <p:nvPr/>
        </p:nvSpPr>
        <p:spPr bwMode="auto">
          <a:xfrm>
            <a:off x="2451571" y="1310562"/>
            <a:ext cx="16033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eaLnBrk="0" hangingPunct="0">
              <a:spcBef>
                <a:spcPts val="1200"/>
              </a:spcBef>
              <a:spcAft>
                <a:spcPts val="600"/>
              </a:spcAft>
              <a:buFont typeface="Arial" charset="0"/>
              <a:defRPr sz="1400" b="1">
                <a:solidFill>
                  <a:schemeClr val="tx2"/>
                </a:solidFill>
                <a:latin typeface="Arial" charset="0"/>
              </a:defRPr>
            </a:lvl1pPr>
            <a:lvl2pPr marL="742950" indent="-285750" defTabSz="685800" eaLnBrk="0" hangingPunct="0">
              <a:buFont typeface="Arial" charset="0"/>
              <a:defRPr sz="1400">
                <a:solidFill>
                  <a:srgbClr val="464E5D"/>
                </a:solidFill>
                <a:latin typeface="Arial" charset="0"/>
              </a:defRPr>
            </a:lvl2pPr>
            <a:lvl3pPr marL="490538" indent="-177800" defTabSz="685800" eaLnBrk="0" hangingPunct="0">
              <a:lnSpc>
                <a:spcPts val="1825"/>
              </a:lnSpc>
              <a:buSzPct val="80000"/>
              <a:buFont typeface="Wingdings" pitchFamily="2" charset="2"/>
              <a:buChar char="§"/>
              <a:defRPr sz="1400">
                <a:solidFill>
                  <a:schemeClr val="tx2"/>
                </a:solidFill>
                <a:latin typeface="Arial" charset="0"/>
              </a:defRPr>
            </a:lvl3pPr>
            <a:lvl4pPr marL="803275" indent="-134938" defTabSz="685800" eaLnBrk="0" hangingPunct="0">
              <a:lnSpc>
                <a:spcPts val="1725"/>
              </a:lnSpc>
              <a:buSzPct val="80000"/>
              <a:buFont typeface="Wingdings" pitchFamily="2" charset="2"/>
              <a:buChar char="§"/>
              <a:defRPr sz="1300">
                <a:solidFill>
                  <a:srgbClr val="676D79"/>
                </a:solidFill>
                <a:latin typeface="Arial" charset="0"/>
              </a:defRPr>
            </a:lvl4pPr>
            <a:lvl5pPr marL="1543050" indent="-171450" defTabSz="685800" eaLnBrk="0" hangingPunct="0">
              <a:lnSpc>
                <a:spcPts val="1725"/>
              </a:lnSpc>
              <a:spcBef>
                <a:spcPts val="375"/>
              </a:spcBef>
              <a:buFont typeface="Arial" charset="0"/>
              <a:buChar char="•"/>
              <a:defRPr sz="1600">
                <a:solidFill>
                  <a:schemeClr val="tx1"/>
                </a:solidFill>
                <a:latin typeface="Dassault Aviation Sans" pitchFamily="2" charset="0"/>
              </a:defRPr>
            </a:lvl5pPr>
            <a:lvl6pPr marL="20002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4574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29146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3718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algn="ctr" defTabSz="685800" eaLnBrk="1" fontAlgn="auto" latinLnBrk="0" hangingPunct="1">
              <a:lnSpc>
                <a:spcPct val="100000"/>
              </a:lnSpc>
              <a:spcBef>
                <a:spcPct val="0"/>
              </a:spcBef>
              <a:spcAft>
                <a:spcPct val="0"/>
              </a:spcAft>
              <a:buClr>
                <a:srgbClr val="324B6B"/>
              </a:buClr>
              <a:buSzTx/>
              <a:buFont typeface="Wingdings" pitchFamily="2" charset="2"/>
              <a:buNone/>
              <a:tabLst/>
              <a:defRPr/>
            </a:pPr>
            <a:r>
              <a:rPr kumimoji="0" lang="fr-FR" altLang="fr-FR" sz="800" b="0" i="0" u="none" strike="noStrike" kern="0" cap="none" spc="0" normalizeH="0" baseline="0" noProof="0">
                <a:ln>
                  <a:noFill/>
                </a:ln>
                <a:solidFill>
                  <a:srgbClr val="324B6B"/>
                </a:solidFill>
                <a:effectLst/>
                <a:uLnTx/>
                <a:uFillTx/>
                <a:latin typeface="Arial" charset="0"/>
              </a:rPr>
              <a:t>Apr</a:t>
            </a:r>
          </a:p>
        </p:txBody>
      </p:sp>
      <p:sp>
        <p:nvSpPr>
          <p:cNvPr id="234" name="Ellipse 233">
            <a:extLst>
              <a:ext uri="{FF2B5EF4-FFF2-40B4-BE49-F238E27FC236}">
                <a16:creationId xmlns:a16="http://schemas.microsoft.com/office/drawing/2014/main" id="{12535ABD-893A-27EE-DE3E-0110C29D1FAB}"/>
              </a:ext>
            </a:extLst>
          </p:cNvPr>
          <p:cNvSpPr>
            <a:spLocks noChangeAspect="1"/>
          </p:cNvSpPr>
          <p:nvPr/>
        </p:nvSpPr>
        <p:spPr>
          <a:xfrm>
            <a:off x="3111971" y="1123237"/>
            <a:ext cx="107950" cy="107950"/>
          </a:xfrm>
          <a:prstGeom prst="ellipse">
            <a:avLst/>
          </a:prstGeom>
          <a:solidFill>
            <a:srgbClr val="324B6B"/>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35" name="Espace réservé du contenu 7">
            <a:extLst>
              <a:ext uri="{FF2B5EF4-FFF2-40B4-BE49-F238E27FC236}">
                <a16:creationId xmlns:a16="http://schemas.microsoft.com/office/drawing/2014/main" id="{B0951F8D-32B3-F775-C184-1BC9A30FD226}"/>
              </a:ext>
            </a:extLst>
          </p:cNvPr>
          <p:cNvSpPr txBox="1">
            <a:spLocks/>
          </p:cNvSpPr>
          <p:nvPr/>
        </p:nvSpPr>
        <p:spPr bwMode="auto">
          <a:xfrm>
            <a:off x="3069109" y="1310562"/>
            <a:ext cx="19367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eaLnBrk="0" hangingPunct="0">
              <a:spcBef>
                <a:spcPts val="1200"/>
              </a:spcBef>
              <a:spcAft>
                <a:spcPts val="600"/>
              </a:spcAft>
              <a:buFont typeface="Arial" charset="0"/>
              <a:defRPr sz="1400" b="1">
                <a:solidFill>
                  <a:schemeClr val="tx2"/>
                </a:solidFill>
                <a:latin typeface="Arial" charset="0"/>
              </a:defRPr>
            </a:lvl1pPr>
            <a:lvl2pPr marL="742950" indent="-285750" defTabSz="685800" eaLnBrk="0" hangingPunct="0">
              <a:buFont typeface="Arial" charset="0"/>
              <a:defRPr sz="1400">
                <a:solidFill>
                  <a:srgbClr val="464E5D"/>
                </a:solidFill>
                <a:latin typeface="Arial" charset="0"/>
              </a:defRPr>
            </a:lvl2pPr>
            <a:lvl3pPr marL="490538" indent="-177800" defTabSz="685800" eaLnBrk="0" hangingPunct="0">
              <a:lnSpc>
                <a:spcPts val="1825"/>
              </a:lnSpc>
              <a:buSzPct val="80000"/>
              <a:buFont typeface="Wingdings" pitchFamily="2" charset="2"/>
              <a:buChar char="§"/>
              <a:defRPr sz="1400">
                <a:solidFill>
                  <a:schemeClr val="tx2"/>
                </a:solidFill>
                <a:latin typeface="Arial" charset="0"/>
              </a:defRPr>
            </a:lvl3pPr>
            <a:lvl4pPr marL="803275" indent="-134938" defTabSz="685800" eaLnBrk="0" hangingPunct="0">
              <a:lnSpc>
                <a:spcPts val="1725"/>
              </a:lnSpc>
              <a:buSzPct val="80000"/>
              <a:buFont typeface="Wingdings" pitchFamily="2" charset="2"/>
              <a:buChar char="§"/>
              <a:defRPr sz="1300">
                <a:solidFill>
                  <a:srgbClr val="676D79"/>
                </a:solidFill>
                <a:latin typeface="Arial" charset="0"/>
              </a:defRPr>
            </a:lvl4pPr>
            <a:lvl5pPr marL="1543050" indent="-171450" defTabSz="685800" eaLnBrk="0" hangingPunct="0">
              <a:lnSpc>
                <a:spcPts val="1725"/>
              </a:lnSpc>
              <a:spcBef>
                <a:spcPts val="375"/>
              </a:spcBef>
              <a:buFont typeface="Arial" charset="0"/>
              <a:buChar char="•"/>
              <a:defRPr sz="1600">
                <a:solidFill>
                  <a:schemeClr val="tx1"/>
                </a:solidFill>
                <a:latin typeface="Dassault Aviation Sans" pitchFamily="2" charset="0"/>
              </a:defRPr>
            </a:lvl5pPr>
            <a:lvl6pPr marL="20002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4574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29146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3718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algn="ctr" defTabSz="685800" eaLnBrk="1" fontAlgn="auto" latinLnBrk="0" hangingPunct="1">
              <a:lnSpc>
                <a:spcPct val="100000"/>
              </a:lnSpc>
              <a:spcBef>
                <a:spcPct val="0"/>
              </a:spcBef>
              <a:spcAft>
                <a:spcPct val="0"/>
              </a:spcAft>
              <a:buClr>
                <a:srgbClr val="324B6B"/>
              </a:buClr>
              <a:buSzTx/>
              <a:buFont typeface="Wingdings" pitchFamily="2" charset="2"/>
              <a:buNone/>
              <a:tabLst/>
              <a:defRPr/>
            </a:pPr>
            <a:r>
              <a:rPr kumimoji="0" lang="fr-FR" altLang="fr-FR" sz="800" b="0" i="0" u="none" strike="noStrike" kern="0" cap="none" spc="0" normalizeH="0" baseline="0" noProof="0">
                <a:ln>
                  <a:noFill/>
                </a:ln>
                <a:solidFill>
                  <a:srgbClr val="324B6B"/>
                </a:solidFill>
                <a:effectLst/>
                <a:uLnTx/>
                <a:uFillTx/>
                <a:latin typeface="Arial" charset="0"/>
              </a:rPr>
              <a:t>May</a:t>
            </a:r>
          </a:p>
        </p:txBody>
      </p:sp>
      <p:sp>
        <p:nvSpPr>
          <p:cNvPr id="236" name="Ellipse 235">
            <a:extLst>
              <a:ext uri="{FF2B5EF4-FFF2-40B4-BE49-F238E27FC236}">
                <a16:creationId xmlns:a16="http://schemas.microsoft.com/office/drawing/2014/main" id="{2B1584CA-CE53-4DD3-1B76-2103A5BABDDA}"/>
              </a:ext>
            </a:extLst>
          </p:cNvPr>
          <p:cNvSpPr>
            <a:spLocks noChangeAspect="1"/>
          </p:cNvSpPr>
          <p:nvPr/>
        </p:nvSpPr>
        <p:spPr>
          <a:xfrm>
            <a:off x="3764434" y="1123237"/>
            <a:ext cx="107950" cy="107950"/>
          </a:xfrm>
          <a:prstGeom prst="ellipse">
            <a:avLst/>
          </a:prstGeom>
          <a:solidFill>
            <a:srgbClr val="324B6B"/>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37" name="Espace réservé du contenu 7">
            <a:extLst>
              <a:ext uri="{FF2B5EF4-FFF2-40B4-BE49-F238E27FC236}">
                <a16:creationId xmlns:a16="http://schemas.microsoft.com/office/drawing/2014/main" id="{82ACA94A-C2E0-3D72-60DB-4972539487CF}"/>
              </a:ext>
            </a:extLst>
          </p:cNvPr>
          <p:cNvSpPr txBox="1">
            <a:spLocks/>
          </p:cNvSpPr>
          <p:nvPr/>
        </p:nvSpPr>
        <p:spPr bwMode="auto">
          <a:xfrm>
            <a:off x="3735859" y="1310562"/>
            <a:ext cx="1666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eaLnBrk="0" hangingPunct="0">
              <a:spcBef>
                <a:spcPts val="1200"/>
              </a:spcBef>
              <a:spcAft>
                <a:spcPts val="600"/>
              </a:spcAft>
              <a:buFont typeface="Arial" charset="0"/>
              <a:defRPr sz="1400" b="1">
                <a:solidFill>
                  <a:schemeClr val="tx2"/>
                </a:solidFill>
                <a:latin typeface="Arial" charset="0"/>
              </a:defRPr>
            </a:lvl1pPr>
            <a:lvl2pPr marL="742950" indent="-285750" defTabSz="685800" eaLnBrk="0" hangingPunct="0">
              <a:buFont typeface="Arial" charset="0"/>
              <a:defRPr sz="1400">
                <a:solidFill>
                  <a:srgbClr val="464E5D"/>
                </a:solidFill>
                <a:latin typeface="Arial" charset="0"/>
              </a:defRPr>
            </a:lvl2pPr>
            <a:lvl3pPr marL="490538" indent="-177800" defTabSz="685800" eaLnBrk="0" hangingPunct="0">
              <a:lnSpc>
                <a:spcPts val="1825"/>
              </a:lnSpc>
              <a:buSzPct val="80000"/>
              <a:buFont typeface="Wingdings" pitchFamily="2" charset="2"/>
              <a:buChar char="§"/>
              <a:defRPr sz="1400">
                <a:solidFill>
                  <a:schemeClr val="tx2"/>
                </a:solidFill>
                <a:latin typeface="Arial" charset="0"/>
              </a:defRPr>
            </a:lvl3pPr>
            <a:lvl4pPr marL="803275" indent="-134938" defTabSz="685800" eaLnBrk="0" hangingPunct="0">
              <a:lnSpc>
                <a:spcPts val="1725"/>
              </a:lnSpc>
              <a:buSzPct val="80000"/>
              <a:buFont typeface="Wingdings" pitchFamily="2" charset="2"/>
              <a:buChar char="§"/>
              <a:defRPr sz="1300">
                <a:solidFill>
                  <a:srgbClr val="676D79"/>
                </a:solidFill>
                <a:latin typeface="Arial" charset="0"/>
              </a:defRPr>
            </a:lvl4pPr>
            <a:lvl5pPr marL="1543050" indent="-171450" defTabSz="685800" eaLnBrk="0" hangingPunct="0">
              <a:lnSpc>
                <a:spcPts val="1725"/>
              </a:lnSpc>
              <a:spcBef>
                <a:spcPts val="375"/>
              </a:spcBef>
              <a:buFont typeface="Arial" charset="0"/>
              <a:buChar char="•"/>
              <a:defRPr sz="1600">
                <a:solidFill>
                  <a:schemeClr val="tx1"/>
                </a:solidFill>
                <a:latin typeface="Dassault Aviation Sans" pitchFamily="2" charset="0"/>
              </a:defRPr>
            </a:lvl5pPr>
            <a:lvl6pPr marL="20002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4574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29146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3718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algn="ctr" defTabSz="685800" eaLnBrk="1" fontAlgn="auto" latinLnBrk="0" hangingPunct="1">
              <a:lnSpc>
                <a:spcPct val="100000"/>
              </a:lnSpc>
              <a:spcBef>
                <a:spcPct val="0"/>
              </a:spcBef>
              <a:spcAft>
                <a:spcPct val="0"/>
              </a:spcAft>
              <a:buClr>
                <a:srgbClr val="324B6B"/>
              </a:buClr>
              <a:buSzTx/>
              <a:buFont typeface="Wingdings" pitchFamily="2" charset="2"/>
              <a:buNone/>
              <a:tabLst/>
              <a:defRPr/>
            </a:pPr>
            <a:r>
              <a:rPr kumimoji="0" lang="fr-FR" altLang="fr-FR" sz="800" b="0" i="0" u="none" strike="noStrike" kern="0" cap="none" spc="0" normalizeH="0" baseline="0" noProof="0">
                <a:ln>
                  <a:noFill/>
                </a:ln>
                <a:solidFill>
                  <a:srgbClr val="324B6B"/>
                </a:solidFill>
                <a:effectLst/>
                <a:uLnTx/>
                <a:uFillTx/>
                <a:latin typeface="Arial" charset="0"/>
              </a:rPr>
              <a:t>Jun</a:t>
            </a:r>
          </a:p>
        </p:txBody>
      </p:sp>
      <p:sp>
        <p:nvSpPr>
          <p:cNvPr id="238" name="Ellipse 237">
            <a:extLst>
              <a:ext uri="{FF2B5EF4-FFF2-40B4-BE49-F238E27FC236}">
                <a16:creationId xmlns:a16="http://schemas.microsoft.com/office/drawing/2014/main" id="{16A9BDD9-0819-ECA3-FB49-BABC7718514E}"/>
              </a:ext>
            </a:extLst>
          </p:cNvPr>
          <p:cNvSpPr>
            <a:spLocks noChangeAspect="1"/>
          </p:cNvSpPr>
          <p:nvPr/>
        </p:nvSpPr>
        <p:spPr>
          <a:xfrm>
            <a:off x="4389909" y="1123237"/>
            <a:ext cx="107950" cy="107950"/>
          </a:xfrm>
          <a:prstGeom prst="ellipse">
            <a:avLst/>
          </a:prstGeom>
          <a:solidFill>
            <a:srgbClr val="324B6B"/>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39" name="Espace réservé du contenu 7">
            <a:extLst>
              <a:ext uri="{FF2B5EF4-FFF2-40B4-BE49-F238E27FC236}">
                <a16:creationId xmlns:a16="http://schemas.microsoft.com/office/drawing/2014/main" id="{484CFED7-D544-C898-0A15-ACCE6902CE23}"/>
              </a:ext>
            </a:extLst>
          </p:cNvPr>
          <p:cNvSpPr txBox="1">
            <a:spLocks/>
          </p:cNvSpPr>
          <p:nvPr/>
        </p:nvSpPr>
        <p:spPr bwMode="auto">
          <a:xfrm>
            <a:off x="4377209" y="1310562"/>
            <a:ext cx="131762"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eaLnBrk="0" hangingPunct="0">
              <a:spcBef>
                <a:spcPts val="1200"/>
              </a:spcBef>
              <a:spcAft>
                <a:spcPts val="600"/>
              </a:spcAft>
              <a:buFont typeface="Arial" charset="0"/>
              <a:defRPr sz="1400" b="1">
                <a:solidFill>
                  <a:schemeClr val="tx2"/>
                </a:solidFill>
                <a:latin typeface="Arial" charset="0"/>
              </a:defRPr>
            </a:lvl1pPr>
            <a:lvl2pPr marL="742950" indent="-285750" defTabSz="685800" eaLnBrk="0" hangingPunct="0">
              <a:buFont typeface="Arial" charset="0"/>
              <a:defRPr sz="1400">
                <a:solidFill>
                  <a:srgbClr val="464E5D"/>
                </a:solidFill>
                <a:latin typeface="Arial" charset="0"/>
              </a:defRPr>
            </a:lvl2pPr>
            <a:lvl3pPr marL="490538" indent="-177800" defTabSz="685800" eaLnBrk="0" hangingPunct="0">
              <a:lnSpc>
                <a:spcPts val="1825"/>
              </a:lnSpc>
              <a:buSzPct val="80000"/>
              <a:buFont typeface="Wingdings" pitchFamily="2" charset="2"/>
              <a:buChar char="§"/>
              <a:defRPr sz="1400">
                <a:solidFill>
                  <a:schemeClr val="tx2"/>
                </a:solidFill>
                <a:latin typeface="Arial" charset="0"/>
              </a:defRPr>
            </a:lvl3pPr>
            <a:lvl4pPr marL="803275" indent="-134938" defTabSz="685800" eaLnBrk="0" hangingPunct="0">
              <a:lnSpc>
                <a:spcPts val="1725"/>
              </a:lnSpc>
              <a:buSzPct val="80000"/>
              <a:buFont typeface="Wingdings" pitchFamily="2" charset="2"/>
              <a:buChar char="§"/>
              <a:defRPr sz="1300">
                <a:solidFill>
                  <a:srgbClr val="676D79"/>
                </a:solidFill>
                <a:latin typeface="Arial" charset="0"/>
              </a:defRPr>
            </a:lvl4pPr>
            <a:lvl5pPr marL="1543050" indent="-171450" defTabSz="685800" eaLnBrk="0" hangingPunct="0">
              <a:lnSpc>
                <a:spcPts val="1725"/>
              </a:lnSpc>
              <a:spcBef>
                <a:spcPts val="375"/>
              </a:spcBef>
              <a:buFont typeface="Arial" charset="0"/>
              <a:buChar char="•"/>
              <a:defRPr sz="1600">
                <a:solidFill>
                  <a:schemeClr val="tx1"/>
                </a:solidFill>
                <a:latin typeface="Dassault Aviation Sans" pitchFamily="2" charset="0"/>
              </a:defRPr>
            </a:lvl5pPr>
            <a:lvl6pPr marL="20002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4574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29146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3718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algn="ctr" defTabSz="685800" eaLnBrk="1" fontAlgn="auto" latinLnBrk="0" hangingPunct="1">
              <a:lnSpc>
                <a:spcPct val="100000"/>
              </a:lnSpc>
              <a:spcBef>
                <a:spcPct val="0"/>
              </a:spcBef>
              <a:spcAft>
                <a:spcPct val="0"/>
              </a:spcAft>
              <a:buClr>
                <a:srgbClr val="324B6B"/>
              </a:buClr>
              <a:buSzTx/>
              <a:buFont typeface="Wingdings" pitchFamily="2" charset="2"/>
              <a:buNone/>
              <a:tabLst/>
              <a:defRPr/>
            </a:pPr>
            <a:r>
              <a:rPr kumimoji="0" lang="fr-FR" altLang="fr-FR" sz="800" b="0" i="0" u="none" strike="noStrike" kern="0" cap="none" spc="0" normalizeH="0" baseline="0" noProof="0">
                <a:ln>
                  <a:noFill/>
                </a:ln>
                <a:solidFill>
                  <a:srgbClr val="324B6B"/>
                </a:solidFill>
                <a:effectLst/>
                <a:uLnTx/>
                <a:uFillTx/>
                <a:latin typeface="Arial" charset="0"/>
              </a:rPr>
              <a:t>Jul</a:t>
            </a:r>
          </a:p>
        </p:txBody>
      </p:sp>
      <p:sp>
        <p:nvSpPr>
          <p:cNvPr id="240" name="Ellipse 239">
            <a:extLst>
              <a:ext uri="{FF2B5EF4-FFF2-40B4-BE49-F238E27FC236}">
                <a16:creationId xmlns:a16="http://schemas.microsoft.com/office/drawing/2014/main" id="{BC637B1F-796A-6494-ED6E-0E1DE6B36C64}"/>
              </a:ext>
            </a:extLst>
          </p:cNvPr>
          <p:cNvSpPr>
            <a:spLocks noChangeAspect="1"/>
          </p:cNvSpPr>
          <p:nvPr/>
        </p:nvSpPr>
        <p:spPr>
          <a:xfrm>
            <a:off x="5024909" y="1123237"/>
            <a:ext cx="107950" cy="107950"/>
          </a:xfrm>
          <a:prstGeom prst="ellipse">
            <a:avLst/>
          </a:prstGeom>
          <a:solidFill>
            <a:srgbClr val="324B6B"/>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41" name="Espace réservé du contenu 7">
            <a:extLst>
              <a:ext uri="{FF2B5EF4-FFF2-40B4-BE49-F238E27FC236}">
                <a16:creationId xmlns:a16="http://schemas.microsoft.com/office/drawing/2014/main" id="{6629F8AE-AF8C-557C-C569-C2ACBDAC2417}"/>
              </a:ext>
            </a:extLst>
          </p:cNvPr>
          <p:cNvSpPr txBox="1">
            <a:spLocks/>
          </p:cNvSpPr>
          <p:nvPr/>
        </p:nvSpPr>
        <p:spPr bwMode="auto">
          <a:xfrm>
            <a:off x="4986809" y="1310562"/>
            <a:ext cx="18415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eaLnBrk="0" hangingPunct="0">
              <a:spcBef>
                <a:spcPts val="1200"/>
              </a:spcBef>
              <a:spcAft>
                <a:spcPts val="600"/>
              </a:spcAft>
              <a:buFont typeface="Arial" charset="0"/>
              <a:defRPr sz="1400" b="1">
                <a:solidFill>
                  <a:schemeClr val="tx2"/>
                </a:solidFill>
                <a:latin typeface="Arial" charset="0"/>
              </a:defRPr>
            </a:lvl1pPr>
            <a:lvl2pPr marL="742950" indent="-285750" defTabSz="685800" eaLnBrk="0" hangingPunct="0">
              <a:buFont typeface="Arial" charset="0"/>
              <a:defRPr sz="1400">
                <a:solidFill>
                  <a:srgbClr val="464E5D"/>
                </a:solidFill>
                <a:latin typeface="Arial" charset="0"/>
              </a:defRPr>
            </a:lvl2pPr>
            <a:lvl3pPr marL="490538" indent="-177800" defTabSz="685800" eaLnBrk="0" hangingPunct="0">
              <a:lnSpc>
                <a:spcPts val="1825"/>
              </a:lnSpc>
              <a:buSzPct val="80000"/>
              <a:buFont typeface="Wingdings" pitchFamily="2" charset="2"/>
              <a:buChar char="§"/>
              <a:defRPr sz="1400">
                <a:solidFill>
                  <a:schemeClr val="tx2"/>
                </a:solidFill>
                <a:latin typeface="Arial" charset="0"/>
              </a:defRPr>
            </a:lvl3pPr>
            <a:lvl4pPr marL="803275" indent="-134938" defTabSz="685800" eaLnBrk="0" hangingPunct="0">
              <a:lnSpc>
                <a:spcPts val="1725"/>
              </a:lnSpc>
              <a:buSzPct val="80000"/>
              <a:buFont typeface="Wingdings" pitchFamily="2" charset="2"/>
              <a:buChar char="§"/>
              <a:defRPr sz="1300">
                <a:solidFill>
                  <a:srgbClr val="676D79"/>
                </a:solidFill>
                <a:latin typeface="Arial" charset="0"/>
              </a:defRPr>
            </a:lvl4pPr>
            <a:lvl5pPr marL="1543050" indent="-171450" defTabSz="685800" eaLnBrk="0" hangingPunct="0">
              <a:lnSpc>
                <a:spcPts val="1725"/>
              </a:lnSpc>
              <a:spcBef>
                <a:spcPts val="375"/>
              </a:spcBef>
              <a:buFont typeface="Arial" charset="0"/>
              <a:buChar char="•"/>
              <a:defRPr sz="1600">
                <a:solidFill>
                  <a:schemeClr val="tx1"/>
                </a:solidFill>
                <a:latin typeface="Dassault Aviation Sans" pitchFamily="2" charset="0"/>
              </a:defRPr>
            </a:lvl5pPr>
            <a:lvl6pPr marL="20002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4574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29146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3718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algn="ctr" defTabSz="685800" eaLnBrk="1" fontAlgn="auto" latinLnBrk="0" hangingPunct="1">
              <a:lnSpc>
                <a:spcPct val="100000"/>
              </a:lnSpc>
              <a:spcBef>
                <a:spcPct val="0"/>
              </a:spcBef>
              <a:spcAft>
                <a:spcPct val="0"/>
              </a:spcAft>
              <a:buClr>
                <a:srgbClr val="324B6B"/>
              </a:buClr>
              <a:buSzTx/>
              <a:buFont typeface="Wingdings" pitchFamily="2" charset="2"/>
              <a:buNone/>
              <a:tabLst/>
              <a:defRPr/>
            </a:pPr>
            <a:r>
              <a:rPr kumimoji="0" lang="fr-FR" altLang="fr-FR" sz="800" b="0" i="0" u="none" strike="noStrike" kern="0" cap="none" spc="0" normalizeH="0" baseline="0" noProof="0">
                <a:ln>
                  <a:noFill/>
                </a:ln>
                <a:solidFill>
                  <a:srgbClr val="324B6B"/>
                </a:solidFill>
                <a:effectLst/>
                <a:uLnTx/>
                <a:uFillTx/>
                <a:latin typeface="Arial" charset="0"/>
              </a:rPr>
              <a:t>Aug</a:t>
            </a:r>
          </a:p>
        </p:txBody>
      </p:sp>
      <p:sp>
        <p:nvSpPr>
          <p:cNvPr id="242" name="Ellipse 241">
            <a:extLst>
              <a:ext uri="{FF2B5EF4-FFF2-40B4-BE49-F238E27FC236}">
                <a16:creationId xmlns:a16="http://schemas.microsoft.com/office/drawing/2014/main" id="{A84E9260-DBD1-640C-92B5-8E5C269488AF}"/>
              </a:ext>
            </a:extLst>
          </p:cNvPr>
          <p:cNvSpPr>
            <a:spLocks noChangeAspect="1"/>
          </p:cNvSpPr>
          <p:nvPr/>
        </p:nvSpPr>
        <p:spPr>
          <a:xfrm>
            <a:off x="5667846" y="1123237"/>
            <a:ext cx="107950" cy="107950"/>
          </a:xfrm>
          <a:prstGeom prst="ellipse">
            <a:avLst/>
          </a:prstGeom>
          <a:solidFill>
            <a:srgbClr val="324B6B"/>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43" name="Espace réservé du contenu 7">
            <a:extLst>
              <a:ext uri="{FF2B5EF4-FFF2-40B4-BE49-F238E27FC236}">
                <a16:creationId xmlns:a16="http://schemas.microsoft.com/office/drawing/2014/main" id="{E5F7B92D-3F10-C82F-0B57-416440AC02AD}"/>
              </a:ext>
            </a:extLst>
          </p:cNvPr>
          <p:cNvSpPr txBox="1">
            <a:spLocks/>
          </p:cNvSpPr>
          <p:nvPr/>
        </p:nvSpPr>
        <p:spPr bwMode="auto">
          <a:xfrm>
            <a:off x="5629746" y="1310562"/>
            <a:ext cx="18415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eaLnBrk="0" hangingPunct="0">
              <a:spcBef>
                <a:spcPts val="1200"/>
              </a:spcBef>
              <a:spcAft>
                <a:spcPts val="600"/>
              </a:spcAft>
              <a:buFont typeface="Arial" charset="0"/>
              <a:defRPr sz="1400" b="1">
                <a:solidFill>
                  <a:schemeClr val="tx2"/>
                </a:solidFill>
                <a:latin typeface="Arial" charset="0"/>
              </a:defRPr>
            </a:lvl1pPr>
            <a:lvl2pPr marL="742950" indent="-285750" defTabSz="685800" eaLnBrk="0" hangingPunct="0">
              <a:buFont typeface="Arial" charset="0"/>
              <a:defRPr sz="1400">
                <a:solidFill>
                  <a:srgbClr val="464E5D"/>
                </a:solidFill>
                <a:latin typeface="Arial" charset="0"/>
              </a:defRPr>
            </a:lvl2pPr>
            <a:lvl3pPr marL="490538" indent="-177800" defTabSz="685800" eaLnBrk="0" hangingPunct="0">
              <a:lnSpc>
                <a:spcPts val="1825"/>
              </a:lnSpc>
              <a:buSzPct val="80000"/>
              <a:buFont typeface="Wingdings" pitchFamily="2" charset="2"/>
              <a:buChar char="§"/>
              <a:defRPr sz="1400">
                <a:solidFill>
                  <a:schemeClr val="tx2"/>
                </a:solidFill>
                <a:latin typeface="Arial" charset="0"/>
              </a:defRPr>
            </a:lvl3pPr>
            <a:lvl4pPr marL="803275" indent="-134938" defTabSz="685800" eaLnBrk="0" hangingPunct="0">
              <a:lnSpc>
                <a:spcPts val="1725"/>
              </a:lnSpc>
              <a:buSzPct val="80000"/>
              <a:buFont typeface="Wingdings" pitchFamily="2" charset="2"/>
              <a:buChar char="§"/>
              <a:defRPr sz="1300">
                <a:solidFill>
                  <a:srgbClr val="676D79"/>
                </a:solidFill>
                <a:latin typeface="Arial" charset="0"/>
              </a:defRPr>
            </a:lvl4pPr>
            <a:lvl5pPr marL="1543050" indent="-171450" defTabSz="685800" eaLnBrk="0" hangingPunct="0">
              <a:lnSpc>
                <a:spcPts val="1725"/>
              </a:lnSpc>
              <a:spcBef>
                <a:spcPts val="375"/>
              </a:spcBef>
              <a:buFont typeface="Arial" charset="0"/>
              <a:buChar char="•"/>
              <a:defRPr sz="1600">
                <a:solidFill>
                  <a:schemeClr val="tx1"/>
                </a:solidFill>
                <a:latin typeface="Dassault Aviation Sans" pitchFamily="2" charset="0"/>
              </a:defRPr>
            </a:lvl5pPr>
            <a:lvl6pPr marL="20002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4574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29146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3718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algn="ctr" defTabSz="685800" eaLnBrk="1" fontAlgn="auto" latinLnBrk="0" hangingPunct="1">
              <a:lnSpc>
                <a:spcPct val="100000"/>
              </a:lnSpc>
              <a:spcBef>
                <a:spcPct val="0"/>
              </a:spcBef>
              <a:spcAft>
                <a:spcPct val="0"/>
              </a:spcAft>
              <a:buClr>
                <a:srgbClr val="324B6B"/>
              </a:buClr>
              <a:buSzTx/>
              <a:buFont typeface="Wingdings" pitchFamily="2" charset="2"/>
              <a:buNone/>
              <a:tabLst/>
              <a:defRPr/>
            </a:pPr>
            <a:r>
              <a:rPr kumimoji="0" lang="fr-FR" altLang="fr-FR" sz="800" b="0" i="0" u="none" strike="noStrike" kern="0" cap="none" spc="0" normalizeH="0" baseline="0" noProof="0">
                <a:ln>
                  <a:noFill/>
                </a:ln>
                <a:solidFill>
                  <a:srgbClr val="324B6B"/>
                </a:solidFill>
                <a:effectLst/>
                <a:uLnTx/>
                <a:uFillTx/>
                <a:latin typeface="Arial" charset="0"/>
              </a:rPr>
              <a:t>Sep</a:t>
            </a:r>
          </a:p>
        </p:txBody>
      </p:sp>
      <p:sp>
        <p:nvSpPr>
          <p:cNvPr id="244" name="Ellipse 243">
            <a:extLst>
              <a:ext uri="{FF2B5EF4-FFF2-40B4-BE49-F238E27FC236}">
                <a16:creationId xmlns:a16="http://schemas.microsoft.com/office/drawing/2014/main" id="{0DE80811-B37B-61F1-30C3-6CE9370FBCCC}"/>
              </a:ext>
            </a:extLst>
          </p:cNvPr>
          <p:cNvSpPr>
            <a:spLocks noChangeAspect="1"/>
          </p:cNvSpPr>
          <p:nvPr/>
        </p:nvSpPr>
        <p:spPr>
          <a:xfrm>
            <a:off x="6309196" y="1123237"/>
            <a:ext cx="107950" cy="107950"/>
          </a:xfrm>
          <a:prstGeom prst="ellipse">
            <a:avLst/>
          </a:prstGeom>
          <a:solidFill>
            <a:srgbClr val="324B6B"/>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45" name="Espace réservé du contenu 7">
            <a:extLst>
              <a:ext uri="{FF2B5EF4-FFF2-40B4-BE49-F238E27FC236}">
                <a16:creationId xmlns:a16="http://schemas.microsoft.com/office/drawing/2014/main" id="{4A066615-E06E-3CBA-0C01-98CC551034AA}"/>
              </a:ext>
            </a:extLst>
          </p:cNvPr>
          <p:cNvSpPr txBox="1">
            <a:spLocks/>
          </p:cNvSpPr>
          <p:nvPr/>
        </p:nvSpPr>
        <p:spPr bwMode="auto">
          <a:xfrm>
            <a:off x="6283796" y="1310562"/>
            <a:ext cx="16033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eaLnBrk="0" hangingPunct="0">
              <a:spcBef>
                <a:spcPts val="1200"/>
              </a:spcBef>
              <a:spcAft>
                <a:spcPts val="600"/>
              </a:spcAft>
              <a:buFont typeface="Arial" charset="0"/>
              <a:defRPr sz="1400" b="1">
                <a:solidFill>
                  <a:schemeClr val="tx2"/>
                </a:solidFill>
                <a:latin typeface="Arial" charset="0"/>
              </a:defRPr>
            </a:lvl1pPr>
            <a:lvl2pPr marL="742950" indent="-285750" defTabSz="685800" eaLnBrk="0" hangingPunct="0">
              <a:buFont typeface="Arial" charset="0"/>
              <a:defRPr sz="1400">
                <a:solidFill>
                  <a:srgbClr val="464E5D"/>
                </a:solidFill>
                <a:latin typeface="Arial" charset="0"/>
              </a:defRPr>
            </a:lvl2pPr>
            <a:lvl3pPr marL="490538" indent="-177800" defTabSz="685800" eaLnBrk="0" hangingPunct="0">
              <a:lnSpc>
                <a:spcPts val="1825"/>
              </a:lnSpc>
              <a:buSzPct val="80000"/>
              <a:buFont typeface="Wingdings" pitchFamily="2" charset="2"/>
              <a:buChar char="§"/>
              <a:defRPr sz="1400">
                <a:solidFill>
                  <a:schemeClr val="tx2"/>
                </a:solidFill>
                <a:latin typeface="Arial" charset="0"/>
              </a:defRPr>
            </a:lvl3pPr>
            <a:lvl4pPr marL="803275" indent="-134938" defTabSz="685800" eaLnBrk="0" hangingPunct="0">
              <a:lnSpc>
                <a:spcPts val="1725"/>
              </a:lnSpc>
              <a:buSzPct val="80000"/>
              <a:buFont typeface="Wingdings" pitchFamily="2" charset="2"/>
              <a:buChar char="§"/>
              <a:defRPr sz="1300">
                <a:solidFill>
                  <a:srgbClr val="676D79"/>
                </a:solidFill>
                <a:latin typeface="Arial" charset="0"/>
              </a:defRPr>
            </a:lvl4pPr>
            <a:lvl5pPr marL="1543050" indent="-171450" defTabSz="685800" eaLnBrk="0" hangingPunct="0">
              <a:lnSpc>
                <a:spcPts val="1725"/>
              </a:lnSpc>
              <a:spcBef>
                <a:spcPts val="375"/>
              </a:spcBef>
              <a:buFont typeface="Arial" charset="0"/>
              <a:buChar char="•"/>
              <a:defRPr sz="1600">
                <a:solidFill>
                  <a:schemeClr val="tx1"/>
                </a:solidFill>
                <a:latin typeface="Dassault Aviation Sans" pitchFamily="2" charset="0"/>
              </a:defRPr>
            </a:lvl5pPr>
            <a:lvl6pPr marL="20002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4574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29146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3718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algn="ctr" defTabSz="685800" eaLnBrk="1" fontAlgn="auto" latinLnBrk="0" hangingPunct="1">
              <a:lnSpc>
                <a:spcPct val="100000"/>
              </a:lnSpc>
              <a:spcBef>
                <a:spcPct val="0"/>
              </a:spcBef>
              <a:spcAft>
                <a:spcPct val="0"/>
              </a:spcAft>
              <a:buClr>
                <a:srgbClr val="324B6B"/>
              </a:buClr>
              <a:buSzTx/>
              <a:buFont typeface="Wingdings" pitchFamily="2" charset="2"/>
              <a:buNone/>
              <a:tabLst/>
              <a:defRPr/>
            </a:pPr>
            <a:r>
              <a:rPr kumimoji="0" lang="fr-FR" altLang="fr-FR" sz="800" b="0" i="0" u="none" strike="noStrike" kern="0" cap="none" spc="0" normalizeH="0" baseline="0" noProof="0">
                <a:ln>
                  <a:noFill/>
                </a:ln>
                <a:solidFill>
                  <a:srgbClr val="324B6B"/>
                </a:solidFill>
                <a:effectLst/>
                <a:uLnTx/>
                <a:uFillTx/>
                <a:latin typeface="Arial" charset="0"/>
              </a:rPr>
              <a:t>Oct</a:t>
            </a:r>
          </a:p>
        </p:txBody>
      </p:sp>
      <p:sp>
        <p:nvSpPr>
          <p:cNvPr id="246" name="Ellipse 245">
            <a:extLst>
              <a:ext uri="{FF2B5EF4-FFF2-40B4-BE49-F238E27FC236}">
                <a16:creationId xmlns:a16="http://schemas.microsoft.com/office/drawing/2014/main" id="{1D03689F-EBE6-08BF-A025-DEC9268F2F2B}"/>
              </a:ext>
            </a:extLst>
          </p:cNvPr>
          <p:cNvSpPr/>
          <p:nvPr/>
        </p:nvSpPr>
        <p:spPr>
          <a:xfrm>
            <a:off x="8212609" y="1102599"/>
            <a:ext cx="146050" cy="146050"/>
          </a:xfrm>
          <a:prstGeom prst="ellipse">
            <a:avLst/>
          </a:prstGeom>
          <a:solidFill>
            <a:srgbClr val="65A6E3"/>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47" name="Ellipse 246">
            <a:extLst>
              <a:ext uri="{FF2B5EF4-FFF2-40B4-BE49-F238E27FC236}">
                <a16:creationId xmlns:a16="http://schemas.microsoft.com/office/drawing/2014/main" id="{A7537A02-3FB7-CF02-077E-575861932255}"/>
              </a:ext>
            </a:extLst>
          </p:cNvPr>
          <p:cNvSpPr>
            <a:spLocks noChangeAspect="1"/>
          </p:cNvSpPr>
          <p:nvPr/>
        </p:nvSpPr>
        <p:spPr>
          <a:xfrm>
            <a:off x="6939434" y="1123237"/>
            <a:ext cx="107950" cy="107950"/>
          </a:xfrm>
          <a:prstGeom prst="ellipse">
            <a:avLst/>
          </a:prstGeom>
          <a:solidFill>
            <a:srgbClr val="324B6B"/>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48" name="Espace réservé du contenu 7">
            <a:extLst>
              <a:ext uri="{FF2B5EF4-FFF2-40B4-BE49-F238E27FC236}">
                <a16:creationId xmlns:a16="http://schemas.microsoft.com/office/drawing/2014/main" id="{BB621D97-1A50-4AF8-171D-0941834EEE04}"/>
              </a:ext>
            </a:extLst>
          </p:cNvPr>
          <p:cNvSpPr txBox="1">
            <a:spLocks/>
          </p:cNvSpPr>
          <p:nvPr/>
        </p:nvSpPr>
        <p:spPr bwMode="auto">
          <a:xfrm>
            <a:off x="6902921" y="1310562"/>
            <a:ext cx="182563"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eaLnBrk="0" hangingPunct="0">
              <a:spcBef>
                <a:spcPts val="1200"/>
              </a:spcBef>
              <a:spcAft>
                <a:spcPts val="600"/>
              </a:spcAft>
              <a:buFont typeface="Arial" charset="0"/>
              <a:defRPr sz="1400" b="1">
                <a:solidFill>
                  <a:schemeClr val="tx2"/>
                </a:solidFill>
                <a:latin typeface="Arial" charset="0"/>
              </a:defRPr>
            </a:lvl1pPr>
            <a:lvl2pPr marL="742950" indent="-285750" defTabSz="685800" eaLnBrk="0" hangingPunct="0">
              <a:buFont typeface="Arial" charset="0"/>
              <a:defRPr sz="1400">
                <a:solidFill>
                  <a:srgbClr val="464E5D"/>
                </a:solidFill>
                <a:latin typeface="Arial" charset="0"/>
              </a:defRPr>
            </a:lvl2pPr>
            <a:lvl3pPr marL="490538" indent="-177800" defTabSz="685800" eaLnBrk="0" hangingPunct="0">
              <a:lnSpc>
                <a:spcPts val="1825"/>
              </a:lnSpc>
              <a:buSzPct val="80000"/>
              <a:buFont typeface="Wingdings" pitchFamily="2" charset="2"/>
              <a:buChar char="§"/>
              <a:defRPr sz="1400">
                <a:solidFill>
                  <a:schemeClr val="tx2"/>
                </a:solidFill>
                <a:latin typeface="Arial" charset="0"/>
              </a:defRPr>
            </a:lvl3pPr>
            <a:lvl4pPr marL="803275" indent="-134938" defTabSz="685800" eaLnBrk="0" hangingPunct="0">
              <a:lnSpc>
                <a:spcPts val="1725"/>
              </a:lnSpc>
              <a:buSzPct val="80000"/>
              <a:buFont typeface="Wingdings" pitchFamily="2" charset="2"/>
              <a:buChar char="§"/>
              <a:defRPr sz="1300">
                <a:solidFill>
                  <a:srgbClr val="676D79"/>
                </a:solidFill>
                <a:latin typeface="Arial" charset="0"/>
              </a:defRPr>
            </a:lvl4pPr>
            <a:lvl5pPr marL="1543050" indent="-171450" defTabSz="685800" eaLnBrk="0" hangingPunct="0">
              <a:lnSpc>
                <a:spcPts val="1725"/>
              </a:lnSpc>
              <a:spcBef>
                <a:spcPts val="375"/>
              </a:spcBef>
              <a:buFont typeface="Arial" charset="0"/>
              <a:buChar char="•"/>
              <a:defRPr sz="1600">
                <a:solidFill>
                  <a:schemeClr val="tx1"/>
                </a:solidFill>
                <a:latin typeface="Dassault Aviation Sans" pitchFamily="2" charset="0"/>
              </a:defRPr>
            </a:lvl5pPr>
            <a:lvl6pPr marL="20002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4574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29146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3718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algn="ctr" defTabSz="685800" eaLnBrk="1" fontAlgn="auto" latinLnBrk="0" hangingPunct="1">
              <a:lnSpc>
                <a:spcPct val="100000"/>
              </a:lnSpc>
              <a:spcBef>
                <a:spcPct val="0"/>
              </a:spcBef>
              <a:spcAft>
                <a:spcPct val="0"/>
              </a:spcAft>
              <a:buClr>
                <a:srgbClr val="324B6B"/>
              </a:buClr>
              <a:buSzTx/>
              <a:buFont typeface="Wingdings" pitchFamily="2" charset="2"/>
              <a:buNone/>
              <a:tabLst/>
              <a:defRPr/>
            </a:pPr>
            <a:r>
              <a:rPr kumimoji="0" lang="fr-FR" altLang="fr-FR" sz="800" b="0" i="0" u="none" strike="noStrike" kern="0" cap="none" spc="0" normalizeH="0" baseline="0" noProof="0">
                <a:ln>
                  <a:noFill/>
                </a:ln>
                <a:solidFill>
                  <a:srgbClr val="324B6B"/>
                </a:solidFill>
                <a:effectLst/>
                <a:uLnTx/>
                <a:uFillTx/>
                <a:latin typeface="Arial" charset="0"/>
              </a:rPr>
              <a:t>Nov</a:t>
            </a:r>
          </a:p>
        </p:txBody>
      </p:sp>
      <p:sp>
        <p:nvSpPr>
          <p:cNvPr id="250" name="Ellipse 249">
            <a:extLst>
              <a:ext uri="{FF2B5EF4-FFF2-40B4-BE49-F238E27FC236}">
                <a16:creationId xmlns:a16="http://schemas.microsoft.com/office/drawing/2014/main" id="{2115C9D1-D914-4A14-B793-04D108B96A41}"/>
              </a:ext>
            </a:extLst>
          </p:cNvPr>
          <p:cNvSpPr>
            <a:spLocks noChangeAspect="1"/>
          </p:cNvSpPr>
          <p:nvPr/>
        </p:nvSpPr>
        <p:spPr>
          <a:xfrm>
            <a:off x="7582371" y="1123237"/>
            <a:ext cx="107950" cy="107950"/>
          </a:xfrm>
          <a:prstGeom prst="ellipse">
            <a:avLst/>
          </a:prstGeom>
          <a:solidFill>
            <a:srgbClr val="324B6B"/>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51" name="Espace réservé du contenu 7">
            <a:extLst>
              <a:ext uri="{FF2B5EF4-FFF2-40B4-BE49-F238E27FC236}">
                <a16:creationId xmlns:a16="http://schemas.microsoft.com/office/drawing/2014/main" id="{4A948A28-2F39-75E2-7277-2EB9CA649BC2}"/>
              </a:ext>
            </a:extLst>
          </p:cNvPr>
          <p:cNvSpPr txBox="1">
            <a:spLocks/>
          </p:cNvSpPr>
          <p:nvPr/>
        </p:nvSpPr>
        <p:spPr bwMode="auto">
          <a:xfrm>
            <a:off x="7545859" y="1310562"/>
            <a:ext cx="182562"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eaLnBrk="0" hangingPunct="0">
              <a:spcBef>
                <a:spcPts val="1200"/>
              </a:spcBef>
              <a:spcAft>
                <a:spcPts val="600"/>
              </a:spcAft>
              <a:buFont typeface="Arial" charset="0"/>
              <a:defRPr sz="1400" b="1">
                <a:solidFill>
                  <a:schemeClr val="tx2"/>
                </a:solidFill>
                <a:latin typeface="Arial" charset="0"/>
              </a:defRPr>
            </a:lvl1pPr>
            <a:lvl2pPr marL="742950" indent="-285750" defTabSz="685800" eaLnBrk="0" hangingPunct="0">
              <a:buFont typeface="Arial" charset="0"/>
              <a:defRPr sz="1400">
                <a:solidFill>
                  <a:srgbClr val="464E5D"/>
                </a:solidFill>
                <a:latin typeface="Arial" charset="0"/>
              </a:defRPr>
            </a:lvl2pPr>
            <a:lvl3pPr marL="490538" indent="-177800" defTabSz="685800" eaLnBrk="0" hangingPunct="0">
              <a:lnSpc>
                <a:spcPts val="1825"/>
              </a:lnSpc>
              <a:buSzPct val="80000"/>
              <a:buFont typeface="Wingdings" pitchFamily="2" charset="2"/>
              <a:buChar char="§"/>
              <a:defRPr sz="1400">
                <a:solidFill>
                  <a:schemeClr val="tx2"/>
                </a:solidFill>
                <a:latin typeface="Arial" charset="0"/>
              </a:defRPr>
            </a:lvl3pPr>
            <a:lvl4pPr marL="803275" indent="-134938" defTabSz="685800" eaLnBrk="0" hangingPunct="0">
              <a:lnSpc>
                <a:spcPts val="1725"/>
              </a:lnSpc>
              <a:buSzPct val="80000"/>
              <a:buFont typeface="Wingdings" pitchFamily="2" charset="2"/>
              <a:buChar char="§"/>
              <a:defRPr sz="1300">
                <a:solidFill>
                  <a:srgbClr val="676D79"/>
                </a:solidFill>
                <a:latin typeface="Arial" charset="0"/>
              </a:defRPr>
            </a:lvl4pPr>
            <a:lvl5pPr marL="1543050" indent="-171450" defTabSz="685800" eaLnBrk="0" hangingPunct="0">
              <a:lnSpc>
                <a:spcPts val="1725"/>
              </a:lnSpc>
              <a:spcBef>
                <a:spcPts val="375"/>
              </a:spcBef>
              <a:buFont typeface="Arial" charset="0"/>
              <a:buChar char="•"/>
              <a:defRPr sz="1600">
                <a:solidFill>
                  <a:schemeClr val="tx1"/>
                </a:solidFill>
                <a:latin typeface="Dassault Aviation Sans" pitchFamily="2" charset="0"/>
              </a:defRPr>
            </a:lvl5pPr>
            <a:lvl6pPr marL="20002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4574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29146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3718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algn="ctr" defTabSz="685800" eaLnBrk="1" fontAlgn="auto" latinLnBrk="0" hangingPunct="1">
              <a:lnSpc>
                <a:spcPct val="100000"/>
              </a:lnSpc>
              <a:spcBef>
                <a:spcPct val="0"/>
              </a:spcBef>
              <a:spcAft>
                <a:spcPct val="0"/>
              </a:spcAft>
              <a:buClr>
                <a:srgbClr val="324B6B"/>
              </a:buClr>
              <a:buSzTx/>
              <a:buFont typeface="Wingdings" pitchFamily="2" charset="2"/>
              <a:buNone/>
              <a:tabLst/>
              <a:defRPr/>
            </a:pPr>
            <a:r>
              <a:rPr kumimoji="0" lang="fr-FR" altLang="fr-FR" sz="800" b="0" i="0" u="none" strike="noStrike" kern="0" cap="none" spc="0" normalizeH="0" baseline="0" noProof="0">
                <a:ln>
                  <a:noFill/>
                </a:ln>
                <a:solidFill>
                  <a:srgbClr val="324B6B"/>
                </a:solidFill>
                <a:effectLst/>
                <a:uLnTx/>
                <a:uFillTx/>
                <a:latin typeface="Arial" charset="0"/>
              </a:rPr>
              <a:t>Dec</a:t>
            </a:r>
          </a:p>
        </p:txBody>
      </p:sp>
      <p:sp>
        <p:nvSpPr>
          <p:cNvPr id="252" name="Ellipse 251">
            <a:extLst>
              <a:ext uri="{FF2B5EF4-FFF2-40B4-BE49-F238E27FC236}">
                <a16:creationId xmlns:a16="http://schemas.microsoft.com/office/drawing/2014/main" id="{9005EC8B-CC79-EDFE-E8D9-390009D0B90D}"/>
              </a:ext>
            </a:extLst>
          </p:cNvPr>
          <p:cNvSpPr>
            <a:spLocks noChangeAspect="1"/>
          </p:cNvSpPr>
          <p:nvPr/>
        </p:nvSpPr>
        <p:spPr>
          <a:xfrm>
            <a:off x="8871421" y="1123237"/>
            <a:ext cx="107950" cy="107950"/>
          </a:xfrm>
          <a:prstGeom prst="ellipse">
            <a:avLst/>
          </a:prstGeom>
          <a:solidFill>
            <a:srgbClr val="324B6B"/>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53" name="Ellipse 252">
            <a:extLst>
              <a:ext uri="{FF2B5EF4-FFF2-40B4-BE49-F238E27FC236}">
                <a16:creationId xmlns:a16="http://schemas.microsoft.com/office/drawing/2014/main" id="{F487E517-DABA-2CB6-5DEB-E95782222C51}"/>
              </a:ext>
            </a:extLst>
          </p:cNvPr>
          <p:cNvSpPr>
            <a:spLocks noChangeAspect="1"/>
          </p:cNvSpPr>
          <p:nvPr/>
        </p:nvSpPr>
        <p:spPr>
          <a:xfrm>
            <a:off x="1244278" y="1123237"/>
            <a:ext cx="107950" cy="107950"/>
          </a:xfrm>
          <a:prstGeom prst="ellipse">
            <a:avLst/>
          </a:prstGeom>
          <a:solidFill>
            <a:srgbClr val="324B6B"/>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54" name="Espace réservé du contenu 7">
            <a:extLst>
              <a:ext uri="{FF2B5EF4-FFF2-40B4-BE49-F238E27FC236}">
                <a16:creationId xmlns:a16="http://schemas.microsoft.com/office/drawing/2014/main" id="{E397F0BC-E810-03F1-DEA6-942A547C614D}"/>
              </a:ext>
            </a:extLst>
          </p:cNvPr>
          <p:cNvSpPr txBox="1">
            <a:spLocks/>
          </p:cNvSpPr>
          <p:nvPr/>
        </p:nvSpPr>
        <p:spPr bwMode="auto">
          <a:xfrm>
            <a:off x="1210079" y="1310562"/>
            <a:ext cx="17793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eaLnBrk="0" hangingPunct="0">
              <a:spcBef>
                <a:spcPts val="1200"/>
              </a:spcBef>
              <a:spcAft>
                <a:spcPts val="600"/>
              </a:spcAft>
              <a:buFont typeface="Arial" charset="0"/>
              <a:defRPr sz="1400" b="1">
                <a:solidFill>
                  <a:schemeClr val="tx2"/>
                </a:solidFill>
                <a:latin typeface="Arial" charset="0"/>
              </a:defRPr>
            </a:lvl1pPr>
            <a:lvl2pPr marL="742950" indent="-285750" defTabSz="685800" eaLnBrk="0" hangingPunct="0">
              <a:buFont typeface="Arial" charset="0"/>
              <a:defRPr sz="1400">
                <a:solidFill>
                  <a:srgbClr val="464E5D"/>
                </a:solidFill>
                <a:latin typeface="Arial" charset="0"/>
              </a:defRPr>
            </a:lvl2pPr>
            <a:lvl3pPr marL="490538" indent="-177800" defTabSz="685800" eaLnBrk="0" hangingPunct="0">
              <a:lnSpc>
                <a:spcPts val="1825"/>
              </a:lnSpc>
              <a:buSzPct val="80000"/>
              <a:buFont typeface="Wingdings" pitchFamily="2" charset="2"/>
              <a:buChar char="§"/>
              <a:defRPr sz="1400">
                <a:solidFill>
                  <a:schemeClr val="tx2"/>
                </a:solidFill>
                <a:latin typeface="Arial" charset="0"/>
              </a:defRPr>
            </a:lvl3pPr>
            <a:lvl4pPr marL="803275" indent="-134938" defTabSz="685800" eaLnBrk="0" hangingPunct="0">
              <a:lnSpc>
                <a:spcPts val="1725"/>
              </a:lnSpc>
              <a:buSzPct val="80000"/>
              <a:buFont typeface="Wingdings" pitchFamily="2" charset="2"/>
              <a:buChar char="§"/>
              <a:defRPr sz="1300">
                <a:solidFill>
                  <a:srgbClr val="676D79"/>
                </a:solidFill>
                <a:latin typeface="Arial" charset="0"/>
              </a:defRPr>
            </a:lvl4pPr>
            <a:lvl5pPr marL="1543050" indent="-171450" defTabSz="685800" eaLnBrk="0" hangingPunct="0">
              <a:lnSpc>
                <a:spcPts val="1725"/>
              </a:lnSpc>
              <a:spcBef>
                <a:spcPts val="375"/>
              </a:spcBef>
              <a:buFont typeface="Arial" charset="0"/>
              <a:buChar char="•"/>
              <a:defRPr sz="1600">
                <a:solidFill>
                  <a:schemeClr val="tx1"/>
                </a:solidFill>
                <a:latin typeface="Dassault Aviation Sans" pitchFamily="2" charset="0"/>
              </a:defRPr>
            </a:lvl5pPr>
            <a:lvl6pPr marL="20002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4574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29146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3718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algn="ctr" defTabSz="685800" eaLnBrk="1" fontAlgn="auto" latinLnBrk="0" hangingPunct="1">
              <a:lnSpc>
                <a:spcPct val="100000"/>
              </a:lnSpc>
              <a:spcBef>
                <a:spcPct val="0"/>
              </a:spcBef>
              <a:spcAft>
                <a:spcPct val="0"/>
              </a:spcAft>
              <a:buClr>
                <a:srgbClr val="324B6B"/>
              </a:buClr>
              <a:buSzTx/>
              <a:buFont typeface="Wingdings" pitchFamily="2" charset="2"/>
              <a:buNone/>
              <a:tabLst/>
              <a:defRPr/>
            </a:pPr>
            <a:r>
              <a:rPr kumimoji="0" lang="fr-FR" altLang="fr-FR" sz="800" b="0" i="0" u="none" strike="noStrike" kern="0" cap="none" spc="0" normalizeH="0" baseline="0" noProof="0" dirty="0" err="1">
                <a:ln>
                  <a:noFill/>
                </a:ln>
                <a:solidFill>
                  <a:srgbClr val="324B6B"/>
                </a:solidFill>
                <a:effectLst/>
                <a:uLnTx/>
                <a:uFillTx/>
                <a:latin typeface="Arial" charset="0"/>
              </a:rPr>
              <a:t>Feb</a:t>
            </a:r>
            <a:endParaRPr kumimoji="0" lang="fr-FR" altLang="fr-FR" sz="800" b="0" i="0" u="none" strike="noStrike" kern="0" cap="none" spc="0" normalizeH="0" baseline="0" noProof="0" dirty="0">
              <a:ln>
                <a:noFill/>
              </a:ln>
              <a:solidFill>
                <a:srgbClr val="324B6B"/>
              </a:solidFill>
              <a:effectLst/>
              <a:uLnTx/>
              <a:uFillTx/>
              <a:latin typeface="Arial" charset="0"/>
            </a:endParaRPr>
          </a:p>
        </p:txBody>
      </p:sp>
      <p:sp>
        <p:nvSpPr>
          <p:cNvPr id="255" name="Espace réservé du contenu 7">
            <a:extLst>
              <a:ext uri="{FF2B5EF4-FFF2-40B4-BE49-F238E27FC236}">
                <a16:creationId xmlns:a16="http://schemas.microsoft.com/office/drawing/2014/main" id="{370E5E72-B85D-6B8A-5FA7-D88D555FEF91}"/>
              </a:ext>
            </a:extLst>
          </p:cNvPr>
          <p:cNvSpPr txBox="1">
            <a:spLocks/>
          </p:cNvSpPr>
          <p:nvPr/>
        </p:nvSpPr>
        <p:spPr bwMode="auto">
          <a:xfrm>
            <a:off x="621104" y="1319972"/>
            <a:ext cx="16671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eaLnBrk="0" hangingPunct="0">
              <a:spcBef>
                <a:spcPts val="1200"/>
              </a:spcBef>
              <a:spcAft>
                <a:spcPts val="600"/>
              </a:spcAft>
              <a:buFont typeface="Arial" charset="0"/>
              <a:defRPr sz="1400" b="1">
                <a:solidFill>
                  <a:schemeClr val="tx2"/>
                </a:solidFill>
                <a:latin typeface="Arial" charset="0"/>
              </a:defRPr>
            </a:lvl1pPr>
            <a:lvl2pPr marL="742950" indent="-285750" defTabSz="685800" eaLnBrk="0" hangingPunct="0">
              <a:buFont typeface="Arial" charset="0"/>
              <a:defRPr sz="1400">
                <a:solidFill>
                  <a:srgbClr val="464E5D"/>
                </a:solidFill>
                <a:latin typeface="Arial" charset="0"/>
              </a:defRPr>
            </a:lvl2pPr>
            <a:lvl3pPr marL="490538" indent="-177800" defTabSz="685800" eaLnBrk="0" hangingPunct="0">
              <a:lnSpc>
                <a:spcPts val="1825"/>
              </a:lnSpc>
              <a:buSzPct val="80000"/>
              <a:buFont typeface="Wingdings" pitchFamily="2" charset="2"/>
              <a:buChar char="§"/>
              <a:defRPr sz="1400">
                <a:solidFill>
                  <a:schemeClr val="tx2"/>
                </a:solidFill>
                <a:latin typeface="Arial" charset="0"/>
              </a:defRPr>
            </a:lvl3pPr>
            <a:lvl4pPr marL="803275" indent="-134938" defTabSz="685800" eaLnBrk="0" hangingPunct="0">
              <a:lnSpc>
                <a:spcPts val="1725"/>
              </a:lnSpc>
              <a:buSzPct val="80000"/>
              <a:buFont typeface="Wingdings" pitchFamily="2" charset="2"/>
              <a:buChar char="§"/>
              <a:defRPr sz="1300">
                <a:solidFill>
                  <a:srgbClr val="676D79"/>
                </a:solidFill>
                <a:latin typeface="Arial" charset="0"/>
              </a:defRPr>
            </a:lvl4pPr>
            <a:lvl5pPr marL="1543050" indent="-171450" defTabSz="685800" eaLnBrk="0" hangingPunct="0">
              <a:lnSpc>
                <a:spcPts val="1725"/>
              </a:lnSpc>
              <a:spcBef>
                <a:spcPts val="375"/>
              </a:spcBef>
              <a:buFont typeface="Arial" charset="0"/>
              <a:buChar char="•"/>
              <a:defRPr sz="1600">
                <a:solidFill>
                  <a:schemeClr val="tx1"/>
                </a:solidFill>
                <a:latin typeface="Dassault Aviation Sans" pitchFamily="2" charset="0"/>
              </a:defRPr>
            </a:lvl5pPr>
            <a:lvl6pPr marL="20002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4574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29146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3718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algn="ctr" defTabSz="685800" eaLnBrk="1" fontAlgn="auto" latinLnBrk="0" hangingPunct="1">
              <a:lnSpc>
                <a:spcPct val="100000"/>
              </a:lnSpc>
              <a:spcBef>
                <a:spcPct val="0"/>
              </a:spcBef>
              <a:spcAft>
                <a:spcPct val="0"/>
              </a:spcAft>
              <a:buClr>
                <a:srgbClr val="324B6B"/>
              </a:buClr>
              <a:buSzTx/>
              <a:buFont typeface="Wingdings" pitchFamily="2" charset="2"/>
              <a:buNone/>
              <a:tabLst/>
              <a:defRPr/>
            </a:pPr>
            <a:r>
              <a:rPr kumimoji="0" lang="fr-FR" altLang="fr-FR" sz="800" b="0" i="0" u="none" strike="noStrike" kern="0" cap="none" spc="0" normalizeH="0" baseline="0" noProof="0" dirty="0">
                <a:ln>
                  <a:noFill/>
                </a:ln>
                <a:solidFill>
                  <a:srgbClr val="324B6B"/>
                </a:solidFill>
                <a:effectLst/>
                <a:uLnTx/>
                <a:uFillTx/>
                <a:latin typeface="Arial" charset="0"/>
              </a:rPr>
              <a:t>Jan</a:t>
            </a:r>
          </a:p>
        </p:txBody>
      </p:sp>
      <p:sp>
        <p:nvSpPr>
          <p:cNvPr id="256" name="Espace réservé du contenu 6">
            <a:extLst>
              <a:ext uri="{FF2B5EF4-FFF2-40B4-BE49-F238E27FC236}">
                <a16:creationId xmlns:a16="http://schemas.microsoft.com/office/drawing/2014/main" id="{170039F0-3DA2-0481-2F17-E37AD3E0671F}"/>
              </a:ext>
            </a:extLst>
          </p:cNvPr>
          <p:cNvSpPr txBox="1">
            <a:spLocks/>
          </p:cNvSpPr>
          <p:nvPr/>
        </p:nvSpPr>
        <p:spPr>
          <a:xfrm>
            <a:off x="4814276" y="499897"/>
            <a:ext cx="527383" cy="225426"/>
          </a:xfrm>
          <a:prstGeom prst="rect">
            <a:avLst/>
          </a:prstGeom>
        </p:spPr>
        <p:txBody>
          <a:bodyPr vert="horz" lIns="0" tIns="0" rIns="0" bIns="0" rtlCol="0" anchor="t" anchorCtr="0">
            <a:normAutofit/>
          </a:bodyPr>
          <a:lstStyle>
            <a:lvl1pPr marL="0" indent="0" algn="l" defTabSz="685800" rtl="0" eaLnBrk="1" latinLnBrk="0" hangingPunct="1">
              <a:lnSpc>
                <a:spcPct val="100000"/>
              </a:lnSpc>
              <a:spcBef>
                <a:spcPts val="1200"/>
              </a:spcBef>
              <a:spcAft>
                <a:spcPts val="600"/>
              </a:spcAft>
              <a:buFont typeface="Arial" panose="020B0604020202020204" pitchFamily="34" charset="0"/>
              <a:buNone/>
              <a:defRPr sz="1400" b="1" i="0" kern="1200">
                <a:solidFill>
                  <a:schemeClr val="tx2"/>
                </a:solidFill>
                <a:latin typeface="+mj-lt"/>
                <a:ea typeface="+mn-ea"/>
                <a:cs typeface="+mn-cs"/>
              </a:defRPr>
            </a:lvl1pPr>
            <a:lvl2pPr marL="4763" indent="0" algn="l" defTabSz="685800" rtl="0" eaLnBrk="1" latinLnBrk="0" hangingPunct="1">
              <a:lnSpc>
                <a:spcPct val="100000"/>
              </a:lnSpc>
              <a:spcBef>
                <a:spcPts val="0"/>
              </a:spcBef>
              <a:buFont typeface="Arial" panose="020B0604020202020204" pitchFamily="34" charset="0"/>
              <a:buNone/>
              <a:tabLst/>
              <a:defRPr sz="1400" b="0" i="0" kern="1200">
                <a:solidFill>
                  <a:schemeClr val="accent4"/>
                </a:solidFill>
                <a:latin typeface="+mj-lt"/>
                <a:ea typeface="+mn-ea"/>
                <a:cs typeface="+mn-cs"/>
              </a:defRPr>
            </a:lvl2pPr>
            <a:lvl3pPr marL="490538" indent="-177800" algn="l" defTabSz="685800" rtl="0" eaLnBrk="1" latinLnBrk="0" hangingPunct="1">
              <a:lnSpc>
                <a:spcPts val="1820"/>
              </a:lnSpc>
              <a:spcBef>
                <a:spcPts val="0"/>
              </a:spcBef>
              <a:buSzPct val="80000"/>
              <a:buFont typeface="Wingdings" pitchFamily="2" charset="2"/>
              <a:buChar char="§"/>
              <a:tabLst/>
              <a:defRPr sz="1400" b="0" i="0" kern="1200">
                <a:solidFill>
                  <a:schemeClr val="tx2"/>
                </a:solidFill>
                <a:latin typeface="+mj-lt"/>
                <a:ea typeface="+mn-ea"/>
                <a:cs typeface="+mn-cs"/>
              </a:defRPr>
            </a:lvl3pPr>
            <a:lvl4pPr marL="803275" indent="-134938" algn="l" defTabSz="685800" rtl="0" eaLnBrk="1" latinLnBrk="0" hangingPunct="1">
              <a:lnSpc>
                <a:spcPts val="1720"/>
              </a:lnSpc>
              <a:spcBef>
                <a:spcPts val="0"/>
              </a:spcBef>
              <a:buSzPct val="80000"/>
              <a:buFont typeface="Wingdings" panose="05000000000000000000" pitchFamily="2" charset="2"/>
              <a:buChar char="§"/>
              <a:tabLst/>
              <a:defRPr sz="1300" b="0" i="0" kern="1200">
                <a:solidFill>
                  <a:schemeClr val="accent5"/>
                </a:solidFill>
                <a:latin typeface="+mj-lt"/>
                <a:ea typeface="+mn-ea"/>
                <a:cs typeface="+mn-cs"/>
              </a:defRPr>
            </a:lvl4pPr>
            <a:lvl5pPr marL="1543050" indent="-171450" algn="l" defTabSz="685800" rtl="0" eaLnBrk="1" latinLnBrk="0" hangingPunct="1">
              <a:lnSpc>
                <a:spcPts val="1720"/>
              </a:lnSpc>
              <a:spcBef>
                <a:spcPts val="375"/>
              </a:spcBef>
              <a:buFont typeface="Arial" panose="020B0604020202020204" pitchFamily="34" charset="0"/>
              <a:buChar char="•"/>
              <a:defRPr sz="1600" kern="1200">
                <a:solidFill>
                  <a:schemeClr val="tx1"/>
                </a:solidFill>
                <a:latin typeface="Dassault Aviation Sans"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fr-FR" altLang="fr-FR" sz="1200" b="1" i="0" u="none" strike="noStrike" kern="1200" cap="none" spc="0" normalizeH="0" baseline="0" noProof="0" dirty="0">
                <a:ln>
                  <a:noFill/>
                </a:ln>
                <a:solidFill>
                  <a:srgbClr val="324B6B"/>
                </a:solidFill>
                <a:effectLst/>
                <a:uLnTx/>
                <a:uFillTx/>
                <a:latin typeface="Arial" panose="020B0604020202020204"/>
                <a:ea typeface="+mn-ea"/>
                <a:cs typeface="+mn-cs"/>
              </a:rPr>
              <a:t>2024</a:t>
            </a:r>
          </a:p>
        </p:txBody>
      </p:sp>
      <p:sp>
        <p:nvSpPr>
          <p:cNvPr id="257" name="Espace réservé du contenu 6">
            <a:extLst>
              <a:ext uri="{FF2B5EF4-FFF2-40B4-BE49-F238E27FC236}">
                <a16:creationId xmlns:a16="http://schemas.microsoft.com/office/drawing/2014/main" id="{8046654C-A872-752B-06DF-D7C66DD4FEAF}"/>
              </a:ext>
            </a:extLst>
          </p:cNvPr>
          <p:cNvSpPr txBox="1">
            <a:spLocks/>
          </p:cNvSpPr>
          <p:nvPr/>
        </p:nvSpPr>
        <p:spPr>
          <a:xfrm>
            <a:off x="8126689" y="447902"/>
            <a:ext cx="527383" cy="225426"/>
          </a:xfrm>
          <a:prstGeom prst="rect">
            <a:avLst/>
          </a:prstGeom>
        </p:spPr>
        <p:txBody>
          <a:bodyPr vert="horz" lIns="0" tIns="0" rIns="0" bIns="0" rtlCol="0" anchor="t" anchorCtr="0">
            <a:normAutofit/>
          </a:bodyPr>
          <a:lstStyle>
            <a:lvl1pPr marL="0" indent="0" algn="l" defTabSz="685800" rtl="0" eaLnBrk="1" latinLnBrk="0" hangingPunct="1">
              <a:lnSpc>
                <a:spcPct val="100000"/>
              </a:lnSpc>
              <a:spcBef>
                <a:spcPts val="1200"/>
              </a:spcBef>
              <a:spcAft>
                <a:spcPts val="600"/>
              </a:spcAft>
              <a:buFont typeface="Arial" panose="020B0604020202020204" pitchFamily="34" charset="0"/>
              <a:buNone/>
              <a:defRPr sz="1400" b="1" i="0" kern="1200">
                <a:solidFill>
                  <a:schemeClr val="tx2"/>
                </a:solidFill>
                <a:latin typeface="+mj-lt"/>
                <a:ea typeface="+mn-ea"/>
                <a:cs typeface="+mn-cs"/>
              </a:defRPr>
            </a:lvl1pPr>
            <a:lvl2pPr marL="4763" indent="0" algn="l" defTabSz="685800" rtl="0" eaLnBrk="1" latinLnBrk="0" hangingPunct="1">
              <a:lnSpc>
                <a:spcPct val="100000"/>
              </a:lnSpc>
              <a:spcBef>
                <a:spcPts val="0"/>
              </a:spcBef>
              <a:buFont typeface="Arial" panose="020B0604020202020204" pitchFamily="34" charset="0"/>
              <a:buNone/>
              <a:tabLst/>
              <a:defRPr sz="1400" b="0" i="0" kern="1200">
                <a:solidFill>
                  <a:schemeClr val="accent4"/>
                </a:solidFill>
                <a:latin typeface="+mj-lt"/>
                <a:ea typeface="+mn-ea"/>
                <a:cs typeface="+mn-cs"/>
              </a:defRPr>
            </a:lvl2pPr>
            <a:lvl3pPr marL="490538" indent="-177800" algn="l" defTabSz="685800" rtl="0" eaLnBrk="1" latinLnBrk="0" hangingPunct="1">
              <a:lnSpc>
                <a:spcPts val="1820"/>
              </a:lnSpc>
              <a:spcBef>
                <a:spcPts val="0"/>
              </a:spcBef>
              <a:buSzPct val="80000"/>
              <a:buFont typeface="Wingdings" pitchFamily="2" charset="2"/>
              <a:buChar char="§"/>
              <a:tabLst/>
              <a:defRPr sz="1400" b="0" i="0" kern="1200">
                <a:solidFill>
                  <a:schemeClr val="tx2"/>
                </a:solidFill>
                <a:latin typeface="+mj-lt"/>
                <a:ea typeface="+mn-ea"/>
                <a:cs typeface="+mn-cs"/>
              </a:defRPr>
            </a:lvl3pPr>
            <a:lvl4pPr marL="803275" indent="-134938" algn="l" defTabSz="685800" rtl="0" eaLnBrk="1" latinLnBrk="0" hangingPunct="1">
              <a:lnSpc>
                <a:spcPts val="1720"/>
              </a:lnSpc>
              <a:spcBef>
                <a:spcPts val="0"/>
              </a:spcBef>
              <a:buSzPct val="80000"/>
              <a:buFont typeface="Wingdings" panose="05000000000000000000" pitchFamily="2" charset="2"/>
              <a:buChar char="§"/>
              <a:tabLst/>
              <a:defRPr sz="1300" b="0" i="0" kern="1200">
                <a:solidFill>
                  <a:schemeClr val="accent5"/>
                </a:solidFill>
                <a:latin typeface="+mj-lt"/>
                <a:ea typeface="+mn-ea"/>
                <a:cs typeface="+mn-cs"/>
              </a:defRPr>
            </a:lvl4pPr>
            <a:lvl5pPr marL="1543050" indent="-171450" algn="l" defTabSz="685800" rtl="0" eaLnBrk="1" latinLnBrk="0" hangingPunct="1">
              <a:lnSpc>
                <a:spcPts val="1720"/>
              </a:lnSpc>
              <a:spcBef>
                <a:spcPts val="375"/>
              </a:spcBef>
              <a:buFont typeface="Arial" panose="020B0604020202020204" pitchFamily="34" charset="0"/>
              <a:buChar char="•"/>
              <a:defRPr sz="1600" kern="1200">
                <a:solidFill>
                  <a:schemeClr val="tx1"/>
                </a:solidFill>
                <a:latin typeface="Dassault Aviation Sans"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fr-FR" altLang="fr-FR" sz="1200" b="1" i="0" u="none" strike="noStrike" kern="1200" cap="none" spc="0" normalizeH="0" baseline="0" noProof="0" dirty="0">
                <a:ln>
                  <a:noFill/>
                </a:ln>
                <a:solidFill>
                  <a:srgbClr val="324B6B"/>
                </a:solidFill>
                <a:effectLst/>
                <a:uLnTx/>
                <a:uFillTx/>
                <a:latin typeface="Arial" panose="020B0604020202020204"/>
                <a:ea typeface="+mn-ea"/>
                <a:cs typeface="+mn-cs"/>
              </a:rPr>
              <a:t>2025</a:t>
            </a:r>
          </a:p>
        </p:txBody>
      </p:sp>
      <p:sp>
        <p:nvSpPr>
          <p:cNvPr id="258" name="Ellipse 257">
            <a:extLst>
              <a:ext uri="{FF2B5EF4-FFF2-40B4-BE49-F238E27FC236}">
                <a16:creationId xmlns:a16="http://schemas.microsoft.com/office/drawing/2014/main" id="{0A129D09-7FC7-E3AA-6F5B-A9963490BD90}"/>
              </a:ext>
            </a:extLst>
          </p:cNvPr>
          <p:cNvSpPr/>
          <p:nvPr/>
        </p:nvSpPr>
        <p:spPr>
          <a:xfrm>
            <a:off x="626740" y="1101749"/>
            <a:ext cx="146050" cy="146050"/>
          </a:xfrm>
          <a:prstGeom prst="ellipse">
            <a:avLst/>
          </a:prstGeom>
          <a:solidFill>
            <a:srgbClr val="65A6E3"/>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panose="020B0604020202020204"/>
              <a:ea typeface="+mn-ea"/>
              <a:cs typeface="+mn-cs"/>
            </a:endParaRPr>
          </a:p>
        </p:txBody>
      </p:sp>
      <p:cxnSp>
        <p:nvCxnSpPr>
          <p:cNvPr id="259" name="Connecteur droit 258">
            <a:extLst>
              <a:ext uri="{FF2B5EF4-FFF2-40B4-BE49-F238E27FC236}">
                <a16:creationId xmlns:a16="http://schemas.microsoft.com/office/drawing/2014/main" id="{48755BD7-82A6-3990-3E8D-22485861E0CC}"/>
              </a:ext>
            </a:extLst>
          </p:cNvPr>
          <p:cNvCxnSpPr>
            <a:cxnSpLocks/>
          </p:cNvCxnSpPr>
          <p:nvPr/>
        </p:nvCxnSpPr>
        <p:spPr>
          <a:xfrm>
            <a:off x="1289795" y="1151668"/>
            <a:ext cx="0" cy="4493626"/>
          </a:xfrm>
          <a:prstGeom prst="line">
            <a:avLst/>
          </a:prstGeom>
          <a:noFill/>
          <a:ln w="9525" cap="flat" cmpd="sng" algn="ctr">
            <a:solidFill>
              <a:srgbClr val="324B6B"/>
            </a:solidFill>
            <a:prstDash val="dash"/>
            <a:miter lim="800000"/>
          </a:ln>
          <a:effectLst/>
        </p:spPr>
      </p:cxnSp>
      <p:sp>
        <p:nvSpPr>
          <p:cNvPr id="279" name="ZoneTexte 66">
            <a:extLst>
              <a:ext uri="{FF2B5EF4-FFF2-40B4-BE49-F238E27FC236}">
                <a16:creationId xmlns:a16="http://schemas.microsoft.com/office/drawing/2014/main" id="{ECE63FD3-649F-0C46-4523-5D6E4F568104}"/>
              </a:ext>
            </a:extLst>
          </p:cNvPr>
          <p:cNvSpPr txBox="1">
            <a:spLocks noChangeArrowheads="1"/>
          </p:cNvSpPr>
          <p:nvPr/>
        </p:nvSpPr>
        <p:spPr bwMode="auto">
          <a:xfrm rot="16200000">
            <a:off x="1031610" y="800218"/>
            <a:ext cx="46575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spcBef>
                <a:spcPts val="1200"/>
              </a:spcBef>
              <a:spcAft>
                <a:spcPts val="600"/>
              </a:spcAft>
              <a:buFont typeface="Arial" charset="0"/>
              <a:defRPr sz="1400" b="1">
                <a:solidFill>
                  <a:schemeClr val="tx2"/>
                </a:solidFill>
                <a:latin typeface="Arial" charset="0"/>
              </a:defRPr>
            </a:lvl1pPr>
            <a:lvl2pPr marL="742950" indent="-285750" eaLnBrk="0" hangingPunct="0">
              <a:buFont typeface="Arial" charset="0"/>
              <a:defRPr sz="1400">
                <a:solidFill>
                  <a:srgbClr val="464E5D"/>
                </a:solidFill>
                <a:latin typeface="Arial" charset="0"/>
              </a:defRPr>
            </a:lvl2pPr>
            <a:lvl3pPr marL="1143000" indent="-228600" eaLnBrk="0" hangingPunct="0">
              <a:lnSpc>
                <a:spcPts val="1825"/>
              </a:lnSpc>
              <a:buSzPct val="80000"/>
              <a:buFont typeface="Wingdings" pitchFamily="2" charset="2"/>
              <a:buChar char="§"/>
              <a:defRPr sz="1400">
                <a:solidFill>
                  <a:schemeClr val="tx2"/>
                </a:solidFill>
                <a:latin typeface="Arial" charset="0"/>
              </a:defRPr>
            </a:lvl3pPr>
            <a:lvl4pPr marL="1600200" indent="-228600" eaLnBrk="0" hangingPunct="0">
              <a:lnSpc>
                <a:spcPts val="1725"/>
              </a:lnSpc>
              <a:buSzPct val="80000"/>
              <a:buFont typeface="Wingdings" pitchFamily="2" charset="2"/>
              <a:buChar char="§"/>
              <a:defRPr sz="1300">
                <a:solidFill>
                  <a:srgbClr val="676D79"/>
                </a:solidFill>
                <a:latin typeface="Arial" charset="0"/>
              </a:defRPr>
            </a:lvl4pPr>
            <a:lvl5pPr marL="2057400" indent="-228600" eaLnBrk="0" hangingPunct="0">
              <a:lnSpc>
                <a:spcPts val="1725"/>
              </a:lnSpc>
              <a:spcBef>
                <a:spcPts val="375"/>
              </a:spcBef>
              <a:buFont typeface="Arial" charset="0"/>
              <a:buChar char="•"/>
              <a:defRPr sz="1600">
                <a:solidFill>
                  <a:schemeClr val="tx1"/>
                </a:solidFill>
                <a:latin typeface="Dassault Aviation Sans" pitchFamily="2" charset="0"/>
              </a:defRPr>
            </a:lvl5pPr>
            <a:lvl6pPr marL="25146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9718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34290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8862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defTabSz="457200" eaLnBrk="1" fontAlgn="auto" latinLnBrk="0" hangingPunct="1">
              <a:lnSpc>
                <a:spcPct val="100000"/>
              </a:lnSpc>
              <a:spcBef>
                <a:spcPct val="0"/>
              </a:spcBef>
              <a:spcAft>
                <a:spcPct val="0"/>
              </a:spcAft>
              <a:buClrTx/>
              <a:buSzTx/>
              <a:buFontTx/>
              <a:buNone/>
              <a:tabLst/>
              <a:defRPr/>
            </a:pPr>
            <a:r>
              <a:rPr kumimoji="0" lang="fr-FR" altLang="fr-FR" sz="800" b="0" i="0" u="none" strike="noStrike" kern="0" cap="none" spc="0" normalizeH="0" baseline="0" noProof="0" dirty="0">
                <a:ln>
                  <a:noFill/>
                </a:ln>
                <a:solidFill>
                  <a:srgbClr val="324B6B"/>
                </a:solidFill>
                <a:effectLst/>
                <a:uLnTx/>
                <a:uFillTx/>
                <a:latin typeface="Arial" charset="0"/>
              </a:rPr>
              <a:t>24/01/24</a:t>
            </a:r>
          </a:p>
        </p:txBody>
      </p:sp>
      <p:sp>
        <p:nvSpPr>
          <p:cNvPr id="286" name="ZoneTexte 66">
            <a:extLst>
              <a:ext uri="{FF2B5EF4-FFF2-40B4-BE49-F238E27FC236}">
                <a16:creationId xmlns:a16="http://schemas.microsoft.com/office/drawing/2014/main" id="{94242FB3-5A40-A9AD-B36B-1CCF6D1BCC50}"/>
              </a:ext>
            </a:extLst>
          </p:cNvPr>
          <p:cNvSpPr txBox="1">
            <a:spLocks noChangeArrowheads="1"/>
          </p:cNvSpPr>
          <p:nvPr/>
        </p:nvSpPr>
        <p:spPr bwMode="auto">
          <a:xfrm rot="16200000">
            <a:off x="2290258" y="787152"/>
            <a:ext cx="46576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spcBef>
                <a:spcPts val="1200"/>
              </a:spcBef>
              <a:spcAft>
                <a:spcPts val="600"/>
              </a:spcAft>
              <a:buFont typeface="Arial" charset="0"/>
              <a:defRPr sz="1400" b="1">
                <a:solidFill>
                  <a:schemeClr val="tx2"/>
                </a:solidFill>
                <a:latin typeface="Arial" charset="0"/>
              </a:defRPr>
            </a:lvl1pPr>
            <a:lvl2pPr marL="742950" indent="-285750" eaLnBrk="0" hangingPunct="0">
              <a:buFont typeface="Arial" charset="0"/>
              <a:defRPr sz="1400">
                <a:solidFill>
                  <a:srgbClr val="464E5D"/>
                </a:solidFill>
                <a:latin typeface="Arial" charset="0"/>
              </a:defRPr>
            </a:lvl2pPr>
            <a:lvl3pPr marL="1143000" indent="-228600" eaLnBrk="0" hangingPunct="0">
              <a:lnSpc>
                <a:spcPts val="1825"/>
              </a:lnSpc>
              <a:buSzPct val="80000"/>
              <a:buFont typeface="Wingdings" pitchFamily="2" charset="2"/>
              <a:buChar char="§"/>
              <a:defRPr sz="1400">
                <a:solidFill>
                  <a:schemeClr val="tx2"/>
                </a:solidFill>
                <a:latin typeface="Arial" charset="0"/>
              </a:defRPr>
            </a:lvl3pPr>
            <a:lvl4pPr marL="1600200" indent="-228600" eaLnBrk="0" hangingPunct="0">
              <a:lnSpc>
                <a:spcPts val="1725"/>
              </a:lnSpc>
              <a:buSzPct val="80000"/>
              <a:buFont typeface="Wingdings" pitchFamily="2" charset="2"/>
              <a:buChar char="§"/>
              <a:defRPr sz="1300">
                <a:solidFill>
                  <a:srgbClr val="676D79"/>
                </a:solidFill>
                <a:latin typeface="Arial" charset="0"/>
              </a:defRPr>
            </a:lvl4pPr>
            <a:lvl5pPr marL="2057400" indent="-228600" eaLnBrk="0" hangingPunct="0">
              <a:lnSpc>
                <a:spcPts val="1725"/>
              </a:lnSpc>
              <a:spcBef>
                <a:spcPts val="375"/>
              </a:spcBef>
              <a:buFont typeface="Arial" charset="0"/>
              <a:buChar char="•"/>
              <a:defRPr sz="1600">
                <a:solidFill>
                  <a:schemeClr val="tx1"/>
                </a:solidFill>
                <a:latin typeface="Dassault Aviation Sans" pitchFamily="2" charset="0"/>
              </a:defRPr>
            </a:lvl5pPr>
            <a:lvl6pPr marL="25146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9718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34290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8862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defTabSz="457200" eaLnBrk="1" fontAlgn="auto" latinLnBrk="0" hangingPunct="1">
              <a:lnSpc>
                <a:spcPct val="100000"/>
              </a:lnSpc>
              <a:spcBef>
                <a:spcPct val="0"/>
              </a:spcBef>
              <a:spcAft>
                <a:spcPct val="0"/>
              </a:spcAft>
              <a:buClrTx/>
              <a:buSzTx/>
              <a:buFontTx/>
              <a:buNone/>
              <a:tabLst/>
              <a:defRPr/>
            </a:pPr>
            <a:r>
              <a:rPr kumimoji="0" lang="fr-FR" altLang="fr-FR" sz="800" b="0" i="0" u="none" strike="noStrike" kern="0" cap="none" spc="0" normalizeH="0" baseline="0" noProof="0" dirty="0">
                <a:ln>
                  <a:noFill/>
                </a:ln>
                <a:solidFill>
                  <a:srgbClr val="324B6B"/>
                </a:solidFill>
                <a:effectLst/>
                <a:uLnTx/>
                <a:uFillTx/>
                <a:latin typeface="Arial" charset="0"/>
              </a:rPr>
              <a:t>02/04/24</a:t>
            </a:r>
          </a:p>
        </p:txBody>
      </p:sp>
      <p:cxnSp>
        <p:nvCxnSpPr>
          <p:cNvPr id="295" name="Connecteur droit 294">
            <a:extLst>
              <a:ext uri="{FF2B5EF4-FFF2-40B4-BE49-F238E27FC236}">
                <a16:creationId xmlns:a16="http://schemas.microsoft.com/office/drawing/2014/main" id="{92C7BBC3-9833-D8D0-FED0-3BCF1F8C941E}"/>
              </a:ext>
            </a:extLst>
          </p:cNvPr>
          <p:cNvCxnSpPr>
            <a:cxnSpLocks/>
          </p:cNvCxnSpPr>
          <p:nvPr/>
        </p:nvCxnSpPr>
        <p:spPr>
          <a:xfrm>
            <a:off x="5062656" y="1169679"/>
            <a:ext cx="14081" cy="3259467"/>
          </a:xfrm>
          <a:prstGeom prst="line">
            <a:avLst/>
          </a:prstGeom>
          <a:noFill/>
          <a:ln w="9525" cap="flat" cmpd="sng" algn="ctr">
            <a:solidFill>
              <a:srgbClr val="C00000"/>
            </a:solidFill>
            <a:prstDash val="dash"/>
            <a:miter lim="800000"/>
          </a:ln>
          <a:effectLst/>
        </p:spPr>
      </p:cxnSp>
      <p:sp>
        <p:nvSpPr>
          <p:cNvPr id="296" name="ZoneTexte 66">
            <a:extLst>
              <a:ext uri="{FF2B5EF4-FFF2-40B4-BE49-F238E27FC236}">
                <a16:creationId xmlns:a16="http://schemas.microsoft.com/office/drawing/2014/main" id="{CC83B379-C399-B84F-B402-3B0CEC99E4DA}"/>
              </a:ext>
            </a:extLst>
          </p:cNvPr>
          <p:cNvSpPr txBox="1">
            <a:spLocks noChangeArrowheads="1"/>
          </p:cNvSpPr>
          <p:nvPr/>
        </p:nvSpPr>
        <p:spPr bwMode="auto">
          <a:xfrm rot="16200000">
            <a:off x="6752125" y="705752"/>
            <a:ext cx="4426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spcBef>
                <a:spcPts val="1200"/>
              </a:spcBef>
              <a:spcAft>
                <a:spcPts val="600"/>
              </a:spcAft>
              <a:buFont typeface="Arial" charset="0"/>
              <a:defRPr sz="1400" b="1">
                <a:solidFill>
                  <a:schemeClr val="tx2"/>
                </a:solidFill>
                <a:latin typeface="Arial" charset="0"/>
              </a:defRPr>
            </a:lvl1pPr>
            <a:lvl2pPr marL="742950" indent="-285750" eaLnBrk="0" hangingPunct="0">
              <a:buFont typeface="Arial" charset="0"/>
              <a:defRPr sz="1400">
                <a:solidFill>
                  <a:srgbClr val="464E5D"/>
                </a:solidFill>
                <a:latin typeface="Arial" charset="0"/>
              </a:defRPr>
            </a:lvl2pPr>
            <a:lvl3pPr marL="1143000" indent="-228600" eaLnBrk="0" hangingPunct="0">
              <a:lnSpc>
                <a:spcPts val="1825"/>
              </a:lnSpc>
              <a:buSzPct val="80000"/>
              <a:buFont typeface="Wingdings" pitchFamily="2" charset="2"/>
              <a:buChar char="§"/>
              <a:defRPr sz="1400">
                <a:solidFill>
                  <a:schemeClr val="tx2"/>
                </a:solidFill>
                <a:latin typeface="Arial" charset="0"/>
              </a:defRPr>
            </a:lvl3pPr>
            <a:lvl4pPr marL="1600200" indent="-228600" eaLnBrk="0" hangingPunct="0">
              <a:lnSpc>
                <a:spcPts val="1725"/>
              </a:lnSpc>
              <a:buSzPct val="80000"/>
              <a:buFont typeface="Wingdings" pitchFamily="2" charset="2"/>
              <a:buChar char="§"/>
              <a:defRPr sz="1300">
                <a:solidFill>
                  <a:srgbClr val="676D79"/>
                </a:solidFill>
                <a:latin typeface="Arial" charset="0"/>
              </a:defRPr>
            </a:lvl4pPr>
            <a:lvl5pPr marL="2057400" indent="-228600" eaLnBrk="0" hangingPunct="0">
              <a:lnSpc>
                <a:spcPts val="1725"/>
              </a:lnSpc>
              <a:spcBef>
                <a:spcPts val="375"/>
              </a:spcBef>
              <a:buFont typeface="Arial" charset="0"/>
              <a:buChar char="•"/>
              <a:defRPr sz="1600">
                <a:solidFill>
                  <a:schemeClr val="tx1"/>
                </a:solidFill>
                <a:latin typeface="Dassault Aviation Sans" pitchFamily="2" charset="0"/>
              </a:defRPr>
            </a:lvl5pPr>
            <a:lvl6pPr marL="25146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9718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34290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8862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defTabSz="457200" eaLnBrk="1" fontAlgn="auto" latinLnBrk="0" hangingPunct="1">
              <a:lnSpc>
                <a:spcPct val="100000"/>
              </a:lnSpc>
              <a:spcBef>
                <a:spcPct val="0"/>
              </a:spcBef>
              <a:spcAft>
                <a:spcPct val="0"/>
              </a:spcAft>
              <a:buClrTx/>
              <a:buSzTx/>
              <a:buFontTx/>
              <a:buNone/>
              <a:tabLst/>
              <a:defRPr/>
            </a:pPr>
            <a:r>
              <a:rPr kumimoji="0" lang="fr-FR" altLang="fr-FR" sz="800" b="0" i="0" u="none" strike="noStrike" kern="0" cap="none" spc="0" normalizeH="0" baseline="0" noProof="0" dirty="0">
                <a:ln>
                  <a:noFill/>
                </a:ln>
                <a:solidFill>
                  <a:srgbClr val="324B6B"/>
                </a:solidFill>
                <a:effectLst/>
                <a:uLnTx/>
                <a:uFillTx/>
                <a:latin typeface="Arial" charset="0"/>
              </a:rPr>
              <a:t>31/10/24</a:t>
            </a:r>
          </a:p>
        </p:txBody>
      </p:sp>
      <p:cxnSp>
        <p:nvCxnSpPr>
          <p:cNvPr id="297" name="Connecteur droit 296">
            <a:extLst>
              <a:ext uri="{FF2B5EF4-FFF2-40B4-BE49-F238E27FC236}">
                <a16:creationId xmlns:a16="http://schemas.microsoft.com/office/drawing/2014/main" id="{4BB2666B-AFF7-3A21-3A5F-BDF7E6B5D204}"/>
              </a:ext>
            </a:extLst>
          </p:cNvPr>
          <p:cNvCxnSpPr>
            <a:cxnSpLocks/>
          </p:cNvCxnSpPr>
          <p:nvPr/>
        </p:nvCxnSpPr>
        <p:spPr>
          <a:xfrm>
            <a:off x="6986046" y="1184711"/>
            <a:ext cx="14081" cy="3259467"/>
          </a:xfrm>
          <a:prstGeom prst="line">
            <a:avLst/>
          </a:prstGeom>
          <a:noFill/>
          <a:ln w="9525" cap="flat" cmpd="sng" algn="ctr">
            <a:solidFill>
              <a:srgbClr val="C00000"/>
            </a:solidFill>
            <a:prstDash val="dash"/>
            <a:miter lim="800000"/>
          </a:ln>
          <a:effectLst/>
        </p:spPr>
      </p:cxnSp>
      <p:sp>
        <p:nvSpPr>
          <p:cNvPr id="301" name="Rectangle 300">
            <a:extLst>
              <a:ext uri="{FF2B5EF4-FFF2-40B4-BE49-F238E27FC236}">
                <a16:creationId xmlns:a16="http://schemas.microsoft.com/office/drawing/2014/main" id="{F4F88556-3278-4F7B-2498-54F206FB36FB}"/>
              </a:ext>
            </a:extLst>
          </p:cNvPr>
          <p:cNvSpPr/>
          <p:nvPr/>
        </p:nvSpPr>
        <p:spPr>
          <a:xfrm>
            <a:off x="1297189" y="5349488"/>
            <a:ext cx="6349396" cy="293968"/>
          </a:xfrm>
          <a:prstGeom prst="rect">
            <a:avLst/>
          </a:prstGeom>
          <a:solidFill>
            <a:srgbClr val="FFFFFF"/>
          </a:solidFill>
          <a:ln w="12700" cap="flat" cmpd="sng" algn="ctr">
            <a:solidFill>
              <a:srgbClr val="65A6E3">
                <a:lumMod val="50000"/>
              </a:srgbClr>
            </a:solidFill>
            <a:prstDash val="solid"/>
            <a:miter lim="800000"/>
          </a:ln>
          <a:effectLst/>
        </p:spPr>
        <p:txBody>
          <a:bodyPr lIns="36000" tIns="36000" rIns="3600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600" b="0" i="0" u="none" strike="noStrike" kern="0" cap="none" spc="0" normalizeH="0" baseline="0" noProof="0" dirty="0">
                <a:ln>
                  <a:noFill/>
                </a:ln>
                <a:solidFill>
                  <a:srgbClr val="65A6E3">
                    <a:lumMod val="50000"/>
                  </a:srgbClr>
                </a:solidFill>
                <a:effectLst/>
                <a:uLnTx/>
                <a:uFillTx/>
                <a:latin typeface="Arial" panose="020B0604020202020204"/>
                <a:ea typeface="+mn-ea"/>
                <a:cs typeface="+mn-cs"/>
              </a:rPr>
              <a:t>Lancement approvisionnement  pour 100 équipements</a:t>
            </a:r>
          </a:p>
        </p:txBody>
      </p:sp>
      <p:cxnSp>
        <p:nvCxnSpPr>
          <p:cNvPr id="5" name="Connecteur droit 4">
            <a:extLst>
              <a:ext uri="{FF2B5EF4-FFF2-40B4-BE49-F238E27FC236}">
                <a16:creationId xmlns:a16="http://schemas.microsoft.com/office/drawing/2014/main" id="{A14F4650-88A8-65AB-79A3-7D6EC44186AB}"/>
              </a:ext>
            </a:extLst>
          </p:cNvPr>
          <p:cNvCxnSpPr>
            <a:cxnSpLocks/>
          </p:cNvCxnSpPr>
          <p:nvPr/>
        </p:nvCxnSpPr>
        <p:spPr>
          <a:xfrm>
            <a:off x="2526691" y="1184711"/>
            <a:ext cx="42613" cy="3181652"/>
          </a:xfrm>
          <a:prstGeom prst="line">
            <a:avLst/>
          </a:prstGeom>
          <a:noFill/>
          <a:ln w="9525" cap="flat" cmpd="sng" algn="ctr">
            <a:solidFill>
              <a:srgbClr val="324B6B"/>
            </a:solidFill>
            <a:prstDash val="dash"/>
            <a:miter lim="800000"/>
          </a:ln>
          <a:effectLst/>
        </p:spPr>
      </p:cxnSp>
      <p:sp>
        <p:nvSpPr>
          <p:cNvPr id="12" name="Rectangle 11">
            <a:extLst>
              <a:ext uri="{FF2B5EF4-FFF2-40B4-BE49-F238E27FC236}">
                <a16:creationId xmlns:a16="http://schemas.microsoft.com/office/drawing/2014/main" id="{F8CCA984-FCFB-E471-C85C-4B6384764CE4}"/>
              </a:ext>
            </a:extLst>
          </p:cNvPr>
          <p:cNvSpPr/>
          <p:nvPr/>
        </p:nvSpPr>
        <p:spPr>
          <a:xfrm>
            <a:off x="626957" y="5062893"/>
            <a:ext cx="662839" cy="293967"/>
          </a:xfrm>
          <a:prstGeom prst="rect">
            <a:avLst/>
          </a:prstGeom>
          <a:solidFill>
            <a:srgbClr val="FFFFFF"/>
          </a:solidFill>
          <a:ln w="12700" cap="flat" cmpd="sng" algn="ctr">
            <a:solidFill>
              <a:srgbClr val="65A6E3">
                <a:lumMod val="50000"/>
              </a:srgbClr>
            </a:solidFill>
            <a:prstDash val="solid"/>
            <a:miter lim="800000"/>
          </a:ln>
          <a:effectLst/>
        </p:spPr>
        <p:txBody>
          <a:bodyPr lIns="36000" tIns="36000" rIns="3600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dirty="0">
                <a:ln>
                  <a:noFill/>
                </a:ln>
                <a:solidFill>
                  <a:srgbClr val="65A6E3">
                    <a:lumMod val="50000"/>
                  </a:srgbClr>
                </a:solidFill>
                <a:effectLst/>
                <a:uLnTx/>
                <a:uFillTx/>
                <a:latin typeface="Arial" panose="020B0604020202020204"/>
                <a:ea typeface="+mn-ea"/>
                <a:cs typeface="+mn-cs"/>
              </a:rPr>
              <a:t>Finalisation négociation</a:t>
            </a:r>
            <a:endParaRPr kumimoji="0" lang="fr-FR" sz="1800" b="0" i="0" u="none" strike="noStrike" kern="0" cap="none" spc="0" normalizeH="0" baseline="0" noProof="0" dirty="0">
              <a:ln>
                <a:noFill/>
              </a:ln>
              <a:solidFill>
                <a:srgbClr val="65A6E3">
                  <a:lumMod val="50000"/>
                </a:srgbClr>
              </a:solidFill>
              <a:effectLst/>
              <a:uLnTx/>
              <a:uFillTx/>
              <a:latin typeface="Arial" panose="020B0604020202020204"/>
              <a:ea typeface="+mn-ea"/>
              <a:cs typeface="+mn-cs"/>
            </a:endParaRPr>
          </a:p>
        </p:txBody>
      </p:sp>
      <p:cxnSp>
        <p:nvCxnSpPr>
          <p:cNvPr id="13" name="Connecteur droit 12">
            <a:extLst>
              <a:ext uri="{FF2B5EF4-FFF2-40B4-BE49-F238E27FC236}">
                <a16:creationId xmlns:a16="http://schemas.microsoft.com/office/drawing/2014/main" id="{7A029178-E03F-62EB-BE67-A84BB2947C23}"/>
              </a:ext>
            </a:extLst>
          </p:cNvPr>
          <p:cNvCxnSpPr>
            <a:cxnSpLocks/>
          </p:cNvCxnSpPr>
          <p:nvPr/>
        </p:nvCxnSpPr>
        <p:spPr>
          <a:xfrm>
            <a:off x="7618029" y="1199581"/>
            <a:ext cx="32432" cy="4347857"/>
          </a:xfrm>
          <a:prstGeom prst="line">
            <a:avLst/>
          </a:prstGeom>
          <a:noFill/>
          <a:ln w="9525" cap="flat" cmpd="sng" algn="ctr">
            <a:solidFill>
              <a:srgbClr val="C00000"/>
            </a:solidFill>
            <a:prstDash val="dash"/>
            <a:miter lim="800000"/>
          </a:ln>
          <a:effectLst/>
        </p:spPr>
      </p:cxnSp>
      <p:sp>
        <p:nvSpPr>
          <p:cNvPr id="15" name="Espace réservé du contenu 7">
            <a:extLst>
              <a:ext uri="{FF2B5EF4-FFF2-40B4-BE49-F238E27FC236}">
                <a16:creationId xmlns:a16="http://schemas.microsoft.com/office/drawing/2014/main" id="{980BEC2F-E4A8-0C7A-F36E-2520C635E8E4}"/>
              </a:ext>
            </a:extLst>
          </p:cNvPr>
          <p:cNvSpPr txBox="1">
            <a:spLocks/>
          </p:cNvSpPr>
          <p:nvPr/>
        </p:nvSpPr>
        <p:spPr bwMode="auto">
          <a:xfrm>
            <a:off x="8812408" y="1295332"/>
            <a:ext cx="17793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eaLnBrk="0" hangingPunct="0">
              <a:spcBef>
                <a:spcPts val="1200"/>
              </a:spcBef>
              <a:spcAft>
                <a:spcPts val="600"/>
              </a:spcAft>
              <a:buFont typeface="Arial" charset="0"/>
              <a:defRPr sz="1400" b="1">
                <a:solidFill>
                  <a:schemeClr val="tx2"/>
                </a:solidFill>
                <a:latin typeface="Arial" charset="0"/>
              </a:defRPr>
            </a:lvl1pPr>
            <a:lvl2pPr marL="742950" indent="-285750" defTabSz="685800" eaLnBrk="0" hangingPunct="0">
              <a:buFont typeface="Arial" charset="0"/>
              <a:defRPr sz="1400">
                <a:solidFill>
                  <a:srgbClr val="464E5D"/>
                </a:solidFill>
                <a:latin typeface="Arial" charset="0"/>
              </a:defRPr>
            </a:lvl2pPr>
            <a:lvl3pPr marL="490538" indent="-177800" defTabSz="685800" eaLnBrk="0" hangingPunct="0">
              <a:lnSpc>
                <a:spcPts val="1825"/>
              </a:lnSpc>
              <a:buSzPct val="80000"/>
              <a:buFont typeface="Wingdings" pitchFamily="2" charset="2"/>
              <a:buChar char="§"/>
              <a:defRPr sz="1400">
                <a:solidFill>
                  <a:schemeClr val="tx2"/>
                </a:solidFill>
                <a:latin typeface="Arial" charset="0"/>
              </a:defRPr>
            </a:lvl3pPr>
            <a:lvl4pPr marL="803275" indent="-134938" defTabSz="685800" eaLnBrk="0" hangingPunct="0">
              <a:lnSpc>
                <a:spcPts val="1725"/>
              </a:lnSpc>
              <a:buSzPct val="80000"/>
              <a:buFont typeface="Wingdings" pitchFamily="2" charset="2"/>
              <a:buChar char="§"/>
              <a:defRPr sz="1300">
                <a:solidFill>
                  <a:srgbClr val="676D79"/>
                </a:solidFill>
                <a:latin typeface="Arial" charset="0"/>
              </a:defRPr>
            </a:lvl4pPr>
            <a:lvl5pPr marL="1543050" indent="-171450" defTabSz="685800" eaLnBrk="0" hangingPunct="0">
              <a:lnSpc>
                <a:spcPts val="1725"/>
              </a:lnSpc>
              <a:spcBef>
                <a:spcPts val="375"/>
              </a:spcBef>
              <a:buFont typeface="Arial" charset="0"/>
              <a:buChar char="•"/>
              <a:defRPr sz="1600">
                <a:solidFill>
                  <a:schemeClr val="tx1"/>
                </a:solidFill>
                <a:latin typeface="Dassault Aviation Sans" pitchFamily="2" charset="0"/>
              </a:defRPr>
            </a:lvl5pPr>
            <a:lvl6pPr marL="20002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4574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29146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3718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algn="ctr" defTabSz="685800" eaLnBrk="1" fontAlgn="auto" latinLnBrk="0" hangingPunct="1">
              <a:lnSpc>
                <a:spcPct val="100000"/>
              </a:lnSpc>
              <a:spcBef>
                <a:spcPct val="0"/>
              </a:spcBef>
              <a:spcAft>
                <a:spcPct val="0"/>
              </a:spcAft>
              <a:buClr>
                <a:srgbClr val="324B6B"/>
              </a:buClr>
              <a:buSzTx/>
              <a:buFont typeface="Wingdings" pitchFamily="2" charset="2"/>
              <a:buNone/>
              <a:tabLst/>
              <a:defRPr/>
            </a:pPr>
            <a:r>
              <a:rPr kumimoji="0" lang="fr-FR" altLang="fr-FR" sz="800" b="0" i="0" u="none" strike="noStrike" kern="0" cap="none" spc="0" normalizeH="0" baseline="0" noProof="0" dirty="0" err="1">
                <a:ln>
                  <a:noFill/>
                </a:ln>
                <a:solidFill>
                  <a:srgbClr val="324B6B"/>
                </a:solidFill>
                <a:effectLst/>
                <a:uLnTx/>
                <a:uFillTx/>
                <a:latin typeface="Arial" charset="0"/>
              </a:rPr>
              <a:t>Feb</a:t>
            </a:r>
            <a:endParaRPr kumimoji="0" lang="fr-FR" altLang="fr-FR" sz="800" b="0" i="0" u="none" strike="noStrike" kern="0" cap="none" spc="0" normalizeH="0" baseline="0" noProof="0" dirty="0">
              <a:ln>
                <a:noFill/>
              </a:ln>
              <a:solidFill>
                <a:srgbClr val="324B6B"/>
              </a:solidFill>
              <a:effectLst/>
              <a:uLnTx/>
              <a:uFillTx/>
              <a:latin typeface="Arial" charset="0"/>
            </a:endParaRPr>
          </a:p>
        </p:txBody>
      </p:sp>
      <p:sp>
        <p:nvSpPr>
          <p:cNvPr id="16" name="Espace réservé du contenu 7">
            <a:extLst>
              <a:ext uri="{FF2B5EF4-FFF2-40B4-BE49-F238E27FC236}">
                <a16:creationId xmlns:a16="http://schemas.microsoft.com/office/drawing/2014/main" id="{96A39672-F455-FDB3-8438-F6B8C67486A1}"/>
              </a:ext>
            </a:extLst>
          </p:cNvPr>
          <p:cNvSpPr txBox="1">
            <a:spLocks/>
          </p:cNvSpPr>
          <p:nvPr/>
        </p:nvSpPr>
        <p:spPr bwMode="auto">
          <a:xfrm>
            <a:off x="8223433" y="1304742"/>
            <a:ext cx="16671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eaLnBrk="0" hangingPunct="0">
              <a:spcBef>
                <a:spcPts val="1200"/>
              </a:spcBef>
              <a:spcAft>
                <a:spcPts val="600"/>
              </a:spcAft>
              <a:buFont typeface="Arial" charset="0"/>
              <a:defRPr sz="1400" b="1">
                <a:solidFill>
                  <a:schemeClr val="tx2"/>
                </a:solidFill>
                <a:latin typeface="Arial" charset="0"/>
              </a:defRPr>
            </a:lvl1pPr>
            <a:lvl2pPr marL="742950" indent="-285750" defTabSz="685800" eaLnBrk="0" hangingPunct="0">
              <a:buFont typeface="Arial" charset="0"/>
              <a:defRPr sz="1400">
                <a:solidFill>
                  <a:srgbClr val="464E5D"/>
                </a:solidFill>
                <a:latin typeface="Arial" charset="0"/>
              </a:defRPr>
            </a:lvl2pPr>
            <a:lvl3pPr marL="490538" indent="-177800" defTabSz="685800" eaLnBrk="0" hangingPunct="0">
              <a:lnSpc>
                <a:spcPts val="1825"/>
              </a:lnSpc>
              <a:buSzPct val="80000"/>
              <a:buFont typeface="Wingdings" pitchFamily="2" charset="2"/>
              <a:buChar char="§"/>
              <a:defRPr sz="1400">
                <a:solidFill>
                  <a:schemeClr val="tx2"/>
                </a:solidFill>
                <a:latin typeface="Arial" charset="0"/>
              </a:defRPr>
            </a:lvl3pPr>
            <a:lvl4pPr marL="803275" indent="-134938" defTabSz="685800" eaLnBrk="0" hangingPunct="0">
              <a:lnSpc>
                <a:spcPts val="1725"/>
              </a:lnSpc>
              <a:buSzPct val="80000"/>
              <a:buFont typeface="Wingdings" pitchFamily="2" charset="2"/>
              <a:buChar char="§"/>
              <a:defRPr sz="1300">
                <a:solidFill>
                  <a:srgbClr val="676D79"/>
                </a:solidFill>
                <a:latin typeface="Arial" charset="0"/>
              </a:defRPr>
            </a:lvl4pPr>
            <a:lvl5pPr marL="1543050" indent="-171450" defTabSz="685800" eaLnBrk="0" hangingPunct="0">
              <a:lnSpc>
                <a:spcPts val="1725"/>
              </a:lnSpc>
              <a:spcBef>
                <a:spcPts val="375"/>
              </a:spcBef>
              <a:buFont typeface="Arial" charset="0"/>
              <a:buChar char="•"/>
              <a:defRPr sz="1600">
                <a:solidFill>
                  <a:schemeClr val="tx1"/>
                </a:solidFill>
                <a:latin typeface="Dassault Aviation Sans" pitchFamily="2" charset="0"/>
              </a:defRPr>
            </a:lvl5pPr>
            <a:lvl6pPr marL="20002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4574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29146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3718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algn="ctr" defTabSz="685800" eaLnBrk="1" fontAlgn="auto" latinLnBrk="0" hangingPunct="1">
              <a:lnSpc>
                <a:spcPct val="100000"/>
              </a:lnSpc>
              <a:spcBef>
                <a:spcPct val="0"/>
              </a:spcBef>
              <a:spcAft>
                <a:spcPct val="0"/>
              </a:spcAft>
              <a:buClr>
                <a:srgbClr val="324B6B"/>
              </a:buClr>
              <a:buSzTx/>
              <a:buFont typeface="Wingdings" pitchFamily="2" charset="2"/>
              <a:buNone/>
              <a:tabLst/>
              <a:defRPr/>
            </a:pPr>
            <a:r>
              <a:rPr kumimoji="0" lang="fr-FR" altLang="fr-FR" sz="800" b="0" i="0" u="none" strike="noStrike" kern="0" cap="none" spc="0" normalizeH="0" baseline="0" noProof="0" dirty="0">
                <a:ln>
                  <a:noFill/>
                </a:ln>
                <a:solidFill>
                  <a:srgbClr val="324B6B"/>
                </a:solidFill>
                <a:effectLst/>
                <a:uLnTx/>
                <a:uFillTx/>
                <a:latin typeface="Arial" charset="0"/>
              </a:rPr>
              <a:t>Jan</a:t>
            </a:r>
          </a:p>
        </p:txBody>
      </p:sp>
      <p:sp>
        <p:nvSpPr>
          <p:cNvPr id="17" name="Rectangle 16">
            <a:extLst>
              <a:ext uri="{FF2B5EF4-FFF2-40B4-BE49-F238E27FC236}">
                <a16:creationId xmlns:a16="http://schemas.microsoft.com/office/drawing/2014/main" id="{D1D69D7D-2E0D-92F0-8F36-5B30A530DC23}"/>
              </a:ext>
            </a:extLst>
          </p:cNvPr>
          <p:cNvSpPr/>
          <p:nvPr/>
        </p:nvSpPr>
        <p:spPr>
          <a:xfrm>
            <a:off x="1894998" y="5692375"/>
            <a:ext cx="7021029" cy="293968"/>
          </a:xfrm>
          <a:prstGeom prst="rect">
            <a:avLst/>
          </a:prstGeom>
          <a:solidFill>
            <a:srgbClr val="FFFFFF"/>
          </a:solidFill>
          <a:ln w="12700" cap="flat" cmpd="sng" algn="ctr">
            <a:solidFill>
              <a:srgbClr val="65A6E3">
                <a:lumMod val="50000"/>
              </a:srgbClr>
            </a:solidFill>
            <a:prstDash val="solid"/>
            <a:miter lim="800000"/>
          </a:ln>
          <a:effectLst/>
        </p:spPr>
        <p:txBody>
          <a:bodyPr lIns="36000" tIns="36000" rIns="3600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600" b="0" i="0" u="none" strike="noStrike" kern="0" cap="none" spc="0" normalizeH="0" baseline="0" noProof="0" dirty="0">
                <a:ln>
                  <a:noFill/>
                </a:ln>
                <a:solidFill>
                  <a:srgbClr val="65A6E3">
                    <a:lumMod val="50000"/>
                  </a:srgbClr>
                </a:solidFill>
                <a:effectLst/>
                <a:uLnTx/>
                <a:uFillTx/>
                <a:latin typeface="Arial" panose="020B0604020202020204"/>
                <a:ea typeface="+mn-ea"/>
                <a:cs typeface="+mn-cs"/>
              </a:rPr>
              <a:t>Câblage lots pour 100 équipements (cartes + mécaniques)</a:t>
            </a:r>
          </a:p>
        </p:txBody>
      </p:sp>
      <p:cxnSp>
        <p:nvCxnSpPr>
          <p:cNvPr id="18" name="Connecteur droit 17">
            <a:extLst>
              <a:ext uri="{FF2B5EF4-FFF2-40B4-BE49-F238E27FC236}">
                <a16:creationId xmlns:a16="http://schemas.microsoft.com/office/drawing/2014/main" id="{9DA54EF7-C41F-9E6C-B299-A771E144B5DA}"/>
              </a:ext>
            </a:extLst>
          </p:cNvPr>
          <p:cNvCxnSpPr>
            <a:cxnSpLocks/>
          </p:cNvCxnSpPr>
          <p:nvPr/>
        </p:nvCxnSpPr>
        <p:spPr>
          <a:xfrm>
            <a:off x="8890145" y="1213130"/>
            <a:ext cx="19291" cy="4521633"/>
          </a:xfrm>
          <a:prstGeom prst="line">
            <a:avLst/>
          </a:prstGeom>
          <a:noFill/>
          <a:ln w="9525" cap="flat" cmpd="sng" algn="ctr">
            <a:solidFill>
              <a:srgbClr val="C00000"/>
            </a:solidFill>
            <a:prstDash val="dash"/>
            <a:miter lim="800000"/>
          </a:ln>
          <a:effectLst/>
        </p:spPr>
      </p:cxnSp>
      <p:sp>
        <p:nvSpPr>
          <p:cNvPr id="26" name="Rectangle 25">
            <a:extLst>
              <a:ext uri="{FF2B5EF4-FFF2-40B4-BE49-F238E27FC236}">
                <a16:creationId xmlns:a16="http://schemas.microsoft.com/office/drawing/2014/main" id="{67CBBFD5-280D-D633-9E91-E156C9EE7AD7}"/>
              </a:ext>
            </a:extLst>
          </p:cNvPr>
          <p:cNvSpPr/>
          <p:nvPr/>
        </p:nvSpPr>
        <p:spPr>
          <a:xfrm>
            <a:off x="8155529" y="4348995"/>
            <a:ext cx="750027" cy="371680"/>
          </a:xfrm>
          <a:prstGeom prst="rect">
            <a:avLst/>
          </a:prstGeom>
          <a:solidFill>
            <a:srgbClr val="FFFFFF"/>
          </a:solidFill>
          <a:ln w="12700" cap="flat" cmpd="sng" algn="ctr">
            <a:solidFill>
              <a:srgbClr val="65A6E3">
                <a:lumMod val="50000"/>
              </a:srgbClr>
            </a:solidFill>
            <a:prstDash val="solid"/>
            <a:miter lim="800000"/>
          </a:ln>
          <a:effectLst/>
        </p:spPr>
        <p:txBody>
          <a:bodyPr lIns="36000" tIns="36000" rIns="3600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600" b="0" i="0" u="none" strike="noStrike" kern="0" cap="none" spc="0" normalizeH="0" baseline="0" noProof="0" dirty="0">
                <a:ln>
                  <a:noFill/>
                </a:ln>
                <a:solidFill>
                  <a:srgbClr val="65A6E3">
                    <a:lumMod val="50000"/>
                  </a:srgbClr>
                </a:solidFill>
                <a:effectLst/>
                <a:uLnTx/>
                <a:uFillTx/>
                <a:latin typeface="Arial" panose="020B0604020202020204"/>
                <a:ea typeface="+mn-ea"/>
                <a:cs typeface="+mn-cs"/>
              </a:rPr>
              <a:t>Tests</a:t>
            </a:r>
            <a:r>
              <a:rPr lang="fr-FR" sz="600" kern="0" dirty="0">
                <a:solidFill>
                  <a:srgbClr val="65A6E3">
                    <a:lumMod val="50000"/>
                  </a:srgbClr>
                </a:solidFill>
                <a:latin typeface="Arial" panose="020B0604020202020204"/>
              </a:rPr>
              <a:t> 2 </a:t>
            </a:r>
            <a:r>
              <a:rPr kumimoji="0" lang="fr-FR" sz="600" b="0" i="0" u="none" strike="noStrike" kern="0" cap="none" spc="0" normalizeH="0" baseline="0" noProof="0" dirty="0">
                <a:ln>
                  <a:noFill/>
                </a:ln>
                <a:solidFill>
                  <a:srgbClr val="65A6E3">
                    <a:lumMod val="50000"/>
                  </a:srgbClr>
                </a:solidFill>
                <a:effectLst/>
                <a:uLnTx/>
                <a:uFillTx/>
                <a:latin typeface="Arial" panose="020B0604020202020204"/>
                <a:ea typeface="+mn-ea"/>
                <a:cs typeface="+mn-cs"/>
              </a:rPr>
              <a:t>ensembles de lots de  cartes</a:t>
            </a:r>
          </a:p>
        </p:txBody>
      </p:sp>
      <p:cxnSp>
        <p:nvCxnSpPr>
          <p:cNvPr id="27" name="Connecteur droit 26">
            <a:extLst>
              <a:ext uri="{FF2B5EF4-FFF2-40B4-BE49-F238E27FC236}">
                <a16:creationId xmlns:a16="http://schemas.microsoft.com/office/drawing/2014/main" id="{91DAACC3-DB2E-42D2-5389-6B4332E7822F}"/>
              </a:ext>
            </a:extLst>
          </p:cNvPr>
          <p:cNvCxnSpPr>
            <a:cxnSpLocks/>
          </p:cNvCxnSpPr>
          <p:nvPr/>
        </p:nvCxnSpPr>
        <p:spPr>
          <a:xfrm>
            <a:off x="8126689" y="1184711"/>
            <a:ext cx="22790" cy="3535964"/>
          </a:xfrm>
          <a:prstGeom prst="line">
            <a:avLst/>
          </a:prstGeom>
          <a:noFill/>
          <a:ln w="9525" cap="flat" cmpd="sng" algn="ctr">
            <a:solidFill>
              <a:srgbClr val="C00000"/>
            </a:solidFill>
            <a:prstDash val="dash"/>
            <a:miter lim="800000"/>
          </a:ln>
          <a:effectLst/>
        </p:spPr>
      </p:cxnSp>
      <p:sp>
        <p:nvSpPr>
          <p:cNvPr id="28" name="ZoneTexte 66">
            <a:extLst>
              <a:ext uri="{FF2B5EF4-FFF2-40B4-BE49-F238E27FC236}">
                <a16:creationId xmlns:a16="http://schemas.microsoft.com/office/drawing/2014/main" id="{5BB3094F-AA29-557B-9A15-36529249E727}"/>
              </a:ext>
            </a:extLst>
          </p:cNvPr>
          <p:cNvSpPr txBox="1">
            <a:spLocks noChangeArrowheads="1"/>
          </p:cNvSpPr>
          <p:nvPr/>
        </p:nvSpPr>
        <p:spPr bwMode="auto">
          <a:xfrm rot="16200000">
            <a:off x="7892008" y="682567"/>
            <a:ext cx="48482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spcBef>
                <a:spcPts val="1200"/>
              </a:spcBef>
              <a:spcAft>
                <a:spcPts val="600"/>
              </a:spcAft>
              <a:buFont typeface="Arial" charset="0"/>
              <a:defRPr sz="1400" b="1">
                <a:solidFill>
                  <a:schemeClr val="tx2"/>
                </a:solidFill>
                <a:latin typeface="Arial" charset="0"/>
              </a:defRPr>
            </a:lvl1pPr>
            <a:lvl2pPr marL="742950" indent="-285750" eaLnBrk="0" hangingPunct="0">
              <a:buFont typeface="Arial" charset="0"/>
              <a:defRPr sz="1400">
                <a:solidFill>
                  <a:srgbClr val="464E5D"/>
                </a:solidFill>
                <a:latin typeface="Arial" charset="0"/>
              </a:defRPr>
            </a:lvl2pPr>
            <a:lvl3pPr marL="1143000" indent="-228600" eaLnBrk="0" hangingPunct="0">
              <a:lnSpc>
                <a:spcPts val="1825"/>
              </a:lnSpc>
              <a:buSzPct val="80000"/>
              <a:buFont typeface="Wingdings" pitchFamily="2" charset="2"/>
              <a:buChar char="§"/>
              <a:defRPr sz="1400">
                <a:solidFill>
                  <a:schemeClr val="tx2"/>
                </a:solidFill>
                <a:latin typeface="Arial" charset="0"/>
              </a:defRPr>
            </a:lvl3pPr>
            <a:lvl4pPr marL="1600200" indent="-228600" eaLnBrk="0" hangingPunct="0">
              <a:lnSpc>
                <a:spcPts val="1725"/>
              </a:lnSpc>
              <a:buSzPct val="80000"/>
              <a:buFont typeface="Wingdings" pitchFamily="2" charset="2"/>
              <a:buChar char="§"/>
              <a:defRPr sz="1300">
                <a:solidFill>
                  <a:srgbClr val="676D79"/>
                </a:solidFill>
                <a:latin typeface="Arial" charset="0"/>
              </a:defRPr>
            </a:lvl4pPr>
            <a:lvl5pPr marL="2057400" indent="-228600" eaLnBrk="0" hangingPunct="0">
              <a:lnSpc>
                <a:spcPts val="1725"/>
              </a:lnSpc>
              <a:spcBef>
                <a:spcPts val="375"/>
              </a:spcBef>
              <a:buFont typeface="Arial" charset="0"/>
              <a:buChar char="•"/>
              <a:defRPr sz="1600">
                <a:solidFill>
                  <a:schemeClr val="tx1"/>
                </a:solidFill>
                <a:latin typeface="Dassault Aviation Sans" pitchFamily="2" charset="0"/>
              </a:defRPr>
            </a:lvl5pPr>
            <a:lvl6pPr marL="25146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9718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34290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8862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defTabSz="457200" eaLnBrk="1" fontAlgn="auto" latinLnBrk="0" hangingPunct="1">
              <a:lnSpc>
                <a:spcPct val="100000"/>
              </a:lnSpc>
              <a:spcBef>
                <a:spcPct val="0"/>
              </a:spcBef>
              <a:spcAft>
                <a:spcPct val="0"/>
              </a:spcAft>
              <a:buClrTx/>
              <a:buSzTx/>
              <a:buFontTx/>
              <a:buNone/>
              <a:tabLst/>
              <a:defRPr/>
            </a:pPr>
            <a:r>
              <a:rPr kumimoji="0" lang="fr-FR" altLang="fr-FR" sz="800" b="0" i="0" u="none" strike="noStrike" kern="0" cap="none" spc="0" normalizeH="0" baseline="0" noProof="0" dirty="0">
                <a:ln>
                  <a:noFill/>
                </a:ln>
                <a:solidFill>
                  <a:srgbClr val="324B6B"/>
                </a:solidFill>
                <a:effectLst/>
                <a:uLnTx/>
                <a:uFillTx/>
                <a:latin typeface="Arial" charset="0"/>
              </a:rPr>
              <a:t>20/12/24</a:t>
            </a:r>
          </a:p>
        </p:txBody>
      </p:sp>
      <p:sp>
        <p:nvSpPr>
          <p:cNvPr id="29" name="Rectangle 28">
            <a:extLst>
              <a:ext uri="{FF2B5EF4-FFF2-40B4-BE49-F238E27FC236}">
                <a16:creationId xmlns:a16="http://schemas.microsoft.com/office/drawing/2014/main" id="{47DE5D15-EEDF-C056-EC18-A3F3F708E609}"/>
              </a:ext>
            </a:extLst>
          </p:cNvPr>
          <p:cNvSpPr/>
          <p:nvPr/>
        </p:nvSpPr>
        <p:spPr>
          <a:xfrm>
            <a:off x="403574" y="2986856"/>
            <a:ext cx="4677041" cy="284806"/>
          </a:xfrm>
          <a:prstGeom prst="rect">
            <a:avLst/>
          </a:prstGeom>
          <a:solidFill>
            <a:srgbClr val="FFFFFF"/>
          </a:solidFill>
          <a:ln w="12700" cap="flat" cmpd="sng" algn="ctr">
            <a:solidFill>
              <a:srgbClr val="65A6E3">
                <a:lumMod val="50000"/>
              </a:srgbClr>
            </a:solidFill>
            <a:prstDash val="solid"/>
            <a:miter lim="800000"/>
          </a:ln>
          <a:effectLst/>
        </p:spPr>
        <p:txBody>
          <a:bodyPr lIns="36000" tIns="36000" rIns="3600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dirty="0">
                <a:ln>
                  <a:noFill/>
                </a:ln>
                <a:solidFill>
                  <a:srgbClr val="65A6E3">
                    <a:lumMod val="50000"/>
                  </a:srgbClr>
                </a:solidFill>
                <a:effectLst/>
                <a:uLnTx/>
                <a:uFillTx/>
                <a:latin typeface="Arial" panose="020B0604020202020204"/>
                <a:ea typeface="+mn-ea"/>
                <a:cs typeface="+mn-cs"/>
              </a:rPr>
              <a:t>Approvisionnement composants pour un lot de cartes pour 4 coffrets </a:t>
            </a:r>
            <a:r>
              <a:rPr kumimoji="0" lang="fr-FR" sz="800" b="0" i="0" u="none" strike="noStrike" kern="0" cap="none" spc="0" normalizeH="0" baseline="0" noProof="0" dirty="0" err="1">
                <a:ln>
                  <a:noFill/>
                </a:ln>
                <a:solidFill>
                  <a:srgbClr val="65A6E3">
                    <a:lumMod val="50000"/>
                  </a:srgbClr>
                </a:solidFill>
                <a:effectLst/>
                <a:uLnTx/>
                <a:uFillTx/>
                <a:latin typeface="Arial" panose="020B0604020202020204"/>
                <a:ea typeface="+mn-ea"/>
                <a:cs typeface="+mn-cs"/>
              </a:rPr>
              <a:t>eSNA</a:t>
            </a:r>
            <a:r>
              <a:rPr kumimoji="0" lang="fr-FR" sz="800" b="0" i="0" u="none" strike="noStrike" kern="0" cap="none" spc="0" normalizeH="0" baseline="0" noProof="0" dirty="0">
                <a:ln>
                  <a:noFill/>
                </a:ln>
                <a:solidFill>
                  <a:srgbClr val="65A6E3">
                    <a:lumMod val="50000"/>
                  </a:srgbClr>
                </a:solidFill>
                <a:effectLst/>
                <a:uLnTx/>
                <a:uFillTx/>
                <a:latin typeface="Arial" panose="020B0604020202020204"/>
                <a:ea typeface="+mn-ea"/>
                <a:cs typeface="+mn-cs"/>
              </a:rPr>
              <a:t> 3 EAU + 1 série  EAU</a:t>
            </a:r>
            <a:endParaRPr kumimoji="0" lang="fr-FR" sz="1800" b="0" i="0" u="none" strike="noStrike" kern="0" cap="none" spc="0" normalizeH="0" baseline="0" noProof="0" dirty="0">
              <a:ln>
                <a:noFill/>
              </a:ln>
              <a:solidFill>
                <a:srgbClr val="65A6E3">
                  <a:lumMod val="50000"/>
                </a:srgbClr>
              </a:solidFill>
              <a:effectLst/>
              <a:uLnTx/>
              <a:uFillTx/>
              <a:latin typeface="Arial" panose="020B0604020202020204"/>
              <a:ea typeface="+mn-ea"/>
              <a:cs typeface="+mn-cs"/>
            </a:endParaRPr>
          </a:p>
        </p:txBody>
      </p:sp>
      <p:sp>
        <p:nvSpPr>
          <p:cNvPr id="30" name="Rectangle 29">
            <a:extLst>
              <a:ext uri="{FF2B5EF4-FFF2-40B4-BE49-F238E27FC236}">
                <a16:creationId xmlns:a16="http://schemas.microsoft.com/office/drawing/2014/main" id="{B5D2F3EA-6CFE-FC70-B723-C8ABE17D4149}"/>
              </a:ext>
            </a:extLst>
          </p:cNvPr>
          <p:cNvSpPr/>
          <p:nvPr/>
        </p:nvSpPr>
        <p:spPr>
          <a:xfrm>
            <a:off x="5080616" y="2986856"/>
            <a:ext cx="1919511" cy="284806"/>
          </a:xfrm>
          <a:prstGeom prst="rect">
            <a:avLst/>
          </a:prstGeom>
          <a:solidFill>
            <a:srgbClr val="FFFFFF"/>
          </a:solidFill>
          <a:ln w="12700" cap="flat" cmpd="sng" algn="ctr">
            <a:solidFill>
              <a:srgbClr val="65A6E3">
                <a:lumMod val="50000"/>
              </a:srgbClr>
            </a:solidFill>
            <a:prstDash val="solid"/>
            <a:miter lim="800000"/>
          </a:ln>
          <a:effectLst/>
        </p:spPr>
        <p:txBody>
          <a:bodyPr lIns="36000" tIns="36000" rIns="3600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dirty="0">
                <a:ln>
                  <a:noFill/>
                </a:ln>
                <a:solidFill>
                  <a:srgbClr val="65A6E3">
                    <a:lumMod val="50000"/>
                  </a:srgbClr>
                </a:solidFill>
                <a:effectLst/>
                <a:uLnTx/>
                <a:uFillTx/>
                <a:latin typeface="Arial" panose="020B0604020202020204"/>
                <a:ea typeface="+mn-ea"/>
                <a:cs typeface="+mn-cs"/>
              </a:rPr>
              <a:t>Câblage cartes</a:t>
            </a:r>
            <a:endParaRPr kumimoji="0" lang="fr-FR" sz="1800" b="0" i="0" u="none" strike="noStrike" kern="0" cap="none" spc="0" normalizeH="0" baseline="0" noProof="0" dirty="0">
              <a:ln>
                <a:noFill/>
              </a:ln>
              <a:solidFill>
                <a:srgbClr val="65A6E3">
                  <a:lumMod val="50000"/>
                </a:srgbClr>
              </a:solidFill>
              <a:effectLst/>
              <a:uLnTx/>
              <a:uFillTx/>
              <a:latin typeface="Arial" panose="020B0604020202020204"/>
              <a:ea typeface="+mn-ea"/>
              <a:cs typeface="+mn-cs"/>
            </a:endParaRPr>
          </a:p>
        </p:txBody>
      </p:sp>
      <p:sp>
        <p:nvSpPr>
          <p:cNvPr id="31" name="Rectangle 30">
            <a:extLst>
              <a:ext uri="{FF2B5EF4-FFF2-40B4-BE49-F238E27FC236}">
                <a16:creationId xmlns:a16="http://schemas.microsoft.com/office/drawing/2014/main" id="{7C8DA496-A94A-5F52-8409-BC0D4EFFAEE6}"/>
              </a:ext>
            </a:extLst>
          </p:cNvPr>
          <p:cNvSpPr/>
          <p:nvPr/>
        </p:nvSpPr>
        <p:spPr>
          <a:xfrm>
            <a:off x="7510729" y="3651813"/>
            <a:ext cx="646455" cy="293968"/>
          </a:xfrm>
          <a:prstGeom prst="rect">
            <a:avLst/>
          </a:prstGeom>
          <a:solidFill>
            <a:srgbClr val="FFFFFF"/>
          </a:solidFill>
          <a:ln w="12700" cap="flat" cmpd="sng" algn="ctr">
            <a:solidFill>
              <a:srgbClr val="65A6E3">
                <a:lumMod val="50000"/>
              </a:srgbClr>
            </a:solidFill>
            <a:prstDash val="solid"/>
            <a:miter lim="800000"/>
          </a:ln>
          <a:effectLst/>
        </p:spPr>
        <p:txBody>
          <a:bodyPr lIns="36000" tIns="36000" rIns="3600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700" b="0" i="0" u="none" strike="noStrike" kern="0" cap="none" spc="0" normalizeH="0" baseline="0" noProof="0" dirty="0">
                <a:ln>
                  <a:noFill/>
                </a:ln>
                <a:solidFill>
                  <a:srgbClr val="65A6E3">
                    <a:lumMod val="50000"/>
                  </a:srgbClr>
                </a:solidFill>
                <a:effectLst/>
                <a:uLnTx/>
                <a:uFillTx/>
                <a:latin typeface="Arial" panose="020B0604020202020204"/>
                <a:ea typeface="+mn-ea"/>
                <a:cs typeface="+mn-cs"/>
              </a:rPr>
              <a:t>Test  4 coffrets </a:t>
            </a:r>
            <a:r>
              <a:rPr kumimoji="0" lang="fr-FR" sz="700" b="0" i="0" u="none" strike="noStrike" kern="0" cap="none" spc="0" normalizeH="0" baseline="0" noProof="0" dirty="0" err="1">
                <a:ln>
                  <a:noFill/>
                </a:ln>
                <a:solidFill>
                  <a:srgbClr val="65A6E3">
                    <a:lumMod val="50000"/>
                  </a:srgbClr>
                </a:solidFill>
                <a:effectLst/>
                <a:uLnTx/>
                <a:uFillTx/>
                <a:latin typeface="Arial" panose="020B0604020202020204"/>
                <a:ea typeface="+mn-ea"/>
                <a:cs typeface="+mn-cs"/>
              </a:rPr>
              <a:t>esna</a:t>
            </a:r>
            <a:endParaRPr kumimoji="0" lang="fr-FR" sz="700" b="0" i="0" u="none" strike="noStrike" kern="0" cap="none" spc="0" normalizeH="0" baseline="0" noProof="0" dirty="0">
              <a:ln>
                <a:noFill/>
              </a:ln>
              <a:solidFill>
                <a:srgbClr val="65A6E3">
                  <a:lumMod val="50000"/>
                </a:srgbClr>
              </a:solidFill>
              <a:effectLst/>
              <a:uLnTx/>
              <a:uFillTx/>
              <a:latin typeface="Arial" panose="020B0604020202020204"/>
              <a:ea typeface="+mn-ea"/>
              <a:cs typeface="+mn-cs"/>
            </a:endParaRPr>
          </a:p>
        </p:txBody>
      </p:sp>
      <p:sp>
        <p:nvSpPr>
          <p:cNvPr id="224" name="Rectangle 223">
            <a:extLst>
              <a:ext uri="{FF2B5EF4-FFF2-40B4-BE49-F238E27FC236}">
                <a16:creationId xmlns:a16="http://schemas.microsoft.com/office/drawing/2014/main" id="{4CB6A8C9-C84F-E7A6-7C1C-ACB080197702}"/>
              </a:ext>
            </a:extLst>
          </p:cNvPr>
          <p:cNvSpPr/>
          <p:nvPr/>
        </p:nvSpPr>
        <p:spPr>
          <a:xfrm>
            <a:off x="7004005" y="3276840"/>
            <a:ext cx="646456" cy="371680"/>
          </a:xfrm>
          <a:prstGeom prst="rect">
            <a:avLst/>
          </a:prstGeom>
          <a:solidFill>
            <a:srgbClr val="FFFFFF"/>
          </a:solidFill>
          <a:ln w="12700" cap="flat" cmpd="sng" algn="ctr">
            <a:solidFill>
              <a:srgbClr val="65A6E3">
                <a:lumMod val="50000"/>
              </a:srgbClr>
            </a:solidFill>
            <a:prstDash val="solid"/>
            <a:miter lim="800000"/>
          </a:ln>
          <a:effectLst/>
        </p:spPr>
        <p:txBody>
          <a:bodyPr lIns="36000" tIns="36000" rIns="3600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700" b="0" i="0" u="none" strike="noStrike" kern="0" cap="none" spc="0" normalizeH="0" baseline="0" noProof="0" dirty="0">
                <a:ln>
                  <a:noFill/>
                </a:ln>
                <a:solidFill>
                  <a:srgbClr val="65A6E3">
                    <a:lumMod val="50000"/>
                  </a:srgbClr>
                </a:solidFill>
                <a:effectLst/>
                <a:uLnTx/>
                <a:uFillTx/>
                <a:latin typeface="Arial" panose="020B0604020202020204"/>
                <a:ea typeface="+mn-ea"/>
                <a:cs typeface="+mn-cs"/>
              </a:rPr>
              <a:t>Tests</a:t>
            </a:r>
            <a:r>
              <a:rPr lang="fr-FR" sz="700" kern="0" dirty="0">
                <a:solidFill>
                  <a:srgbClr val="65A6E3">
                    <a:lumMod val="50000"/>
                  </a:srgbClr>
                </a:solidFill>
                <a:latin typeface="Arial" panose="020B0604020202020204"/>
              </a:rPr>
              <a:t> 4 </a:t>
            </a:r>
            <a:r>
              <a:rPr kumimoji="0" lang="fr-FR" sz="700" b="0" i="0" u="none" strike="noStrike" kern="0" cap="none" spc="0" normalizeH="0" baseline="0" noProof="0" dirty="0">
                <a:ln>
                  <a:noFill/>
                </a:ln>
                <a:solidFill>
                  <a:srgbClr val="65A6E3">
                    <a:lumMod val="50000"/>
                  </a:srgbClr>
                </a:solidFill>
                <a:effectLst/>
                <a:uLnTx/>
                <a:uFillTx/>
                <a:latin typeface="Arial" panose="020B0604020202020204"/>
                <a:ea typeface="+mn-ea"/>
                <a:cs typeface="+mn-cs"/>
              </a:rPr>
              <a:t>ensembles de lots de  cartes</a:t>
            </a:r>
          </a:p>
        </p:txBody>
      </p:sp>
      <p:sp>
        <p:nvSpPr>
          <p:cNvPr id="225" name="Rectangle 224">
            <a:extLst>
              <a:ext uri="{FF2B5EF4-FFF2-40B4-BE49-F238E27FC236}">
                <a16:creationId xmlns:a16="http://schemas.microsoft.com/office/drawing/2014/main" id="{A2BC952B-BB20-BD22-FF5D-3C92CCFB5C30}"/>
              </a:ext>
            </a:extLst>
          </p:cNvPr>
          <p:cNvSpPr/>
          <p:nvPr/>
        </p:nvSpPr>
        <p:spPr>
          <a:xfrm>
            <a:off x="403574" y="4058842"/>
            <a:ext cx="4677041" cy="284806"/>
          </a:xfrm>
          <a:prstGeom prst="rect">
            <a:avLst/>
          </a:prstGeom>
          <a:solidFill>
            <a:srgbClr val="FFFFFF"/>
          </a:solidFill>
          <a:ln w="12700" cap="flat" cmpd="sng" algn="ctr">
            <a:solidFill>
              <a:srgbClr val="65A6E3">
                <a:lumMod val="50000"/>
              </a:srgbClr>
            </a:solidFill>
            <a:prstDash val="solid"/>
            <a:miter lim="800000"/>
          </a:ln>
          <a:effectLst/>
        </p:spPr>
        <p:txBody>
          <a:bodyPr lIns="36000" tIns="36000" rIns="3600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dirty="0">
                <a:ln>
                  <a:noFill/>
                </a:ln>
                <a:solidFill>
                  <a:srgbClr val="65A6E3">
                    <a:lumMod val="50000"/>
                  </a:srgbClr>
                </a:solidFill>
                <a:effectLst/>
                <a:uLnTx/>
                <a:uFillTx/>
                <a:latin typeface="Arial" panose="020B0604020202020204"/>
                <a:ea typeface="+mn-ea"/>
                <a:cs typeface="+mn-cs"/>
              </a:rPr>
              <a:t>Approvisionnement composants pour un lot de cartes pour 2 coffrets </a:t>
            </a:r>
            <a:r>
              <a:rPr kumimoji="0" lang="fr-FR" sz="800" b="0" i="0" u="none" strike="noStrike" kern="0" cap="none" spc="0" normalizeH="0" baseline="0" noProof="0" dirty="0" err="1">
                <a:ln>
                  <a:noFill/>
                </a:ln>
                <a:solidFill>
                  <a:srgbClr val="65A6E3">
                    <a:lumMod val="50000"/>
                  </a:srgbClr>
                </a:solidFill>
                <a:effectLst/>
                <a:uLnTx/>
                <a:uFillTx/>
                <a:latin typeface="Arial" panose="020B0604020202020204"/>
                <a:ea typeface="+mn-ea"/>
                <a:cs typeface="+mn-cs"/>
              </a:rPr>
              <a:t>eSNA</a:t>
            </a:r>
            <a:r>
              <a:rPr kumimoji="0" lang="fr-FR" sz="800" b="0" i="0" u="none" strike="noStrike" kern="0" cap="none" spc="0" normalizeH="0" baseline="0" noProof="0" dirty="0">
                <a:ln>
                  <a:noFill/>
                </a:ln>
                <a:solidFill>
                  <a:srgbClr val="65A6E3">
                    <a:lumMod val="50000"/>
                  </a:srgbClr>
                </a:solidFill>
                <a:effectLst/>
                <a:uLnTx/>
                <a:uFillTx/>
                <a:latin typeface="Arial" panose="020B0604020202020204"/>
                <a:ea typeface="+mn-ea"/>
                <a:cs typeface="+mn-cs"/>
              </a:rPr>
              <a:t> France</a:t>
            </a:r>
            <a:endParaRPr kumimoji="0" lang="fr-FR" sz="1800" b="0" i="0" u="none" strike="noStrike" kern="0" cap="none" spc="0" normalizeH="0" baseline="0" noProof="0" dirty="0">
              <a:ln>
                <a:noFill/>
              </a:ln>
              <a:solidFill>
                <a:srgbClr val="65A6E3">
                  <a:lumMod val="50000"/>
                </a:srgbClr>
              </a:solidFill>
              <a:effectLst/>
              <a:uLnTx/>
              <a:uFillTx/>
              <a:latin typeface="Arial" panose="020B0604020202020204"/>
              <a:ea typeface="+mn-ea"/>
              <a:cs typeface="+mn-cs"/>
            </a:endParaRPr>
          </a:p>
        </p:txBody>
      </p:sp>
      <p:sp>
        <p:nvSpPr>
          <p:cNvPr id="226" name="Rectangle 225">
            <a:extLst>
              <a:ext uri="{FF2B5EF4-FFF2-40B4-BE49-F238E27FC236}">
                <a16:creationId xmlns:a16="http://schemas.microsoft.com/office/drawing/2014/main" id="{DF421670-1833-1A41-E82C-83BB066345C5}"/>
              </a:ext>
            </a:extLst>
          </p:cNvPr>
          <p:cNvSpPr/>
          <p:nvPr/>
        </p:nvSpPr>
        <p:spPr>
          <a:xfrm>
            <a:off x="5080616" y="4058842"/>
            <a:ext cx="2569846" cy="284806"/>
          </a:xfrm>
          <a:prstGeom prst="rect">
            <a:avLst/>
          </a:prstGeom>
          <a:solidFill>
            <a:srgbClr val="FFFFFF"/>
          </a:solidFill>
          <a:ln w="12700" cap="flat" cmpd="sng" algn="ctr">
            <a:solidFill>
              <a:srgbClr val="65A6E3">
                <a:lumMod val="50000"/>
              </a:srgbClr>
            </a:solidFill>
            <a:prstDash val="solid"/>
            <a:miter lim="800000"/>
          </a:ln>
          <a:effectLst/>
        </p:spPr>
        <p:txBody>
          <a:bodyPr lIns="36000" tIns="36000" rIns="3600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dirty="0">
                <a:ln>
                  <a:noFill/>
                </a:ln>
                <a:solidFill>
                  <a:srgbClr val="65A6E3">
                    <a:lumMod val="50000"/>
                  </a:srgbClr>
                </a:solidFill>
                <a:effectLst/>
                <a:uLnTx/>
                <a:uFillTx/>
                <a:latin typeface="Arial" panose="020B0604020202020204"/>
                <a:ea typeface="+mn-ea"/>
                <a:cs typeface="+mn-cs"/>
              </a:rPr>
              <a:t>Câblage cartes</a:t>
            </a:r>
            <a:endParaRPr kumimoji="0" lang="fr-FR" sz="1800" b="0" i="0" u="none" strike="noStrike" kern="0" cap="none" spc="0" normalizeH="0" baseline="0" noProof="0" dirty="0">
              <a:ln>
                <a:noFill/>
              </a:ln>
              <a:solidFill>
                <a:srgbClr val="65A6E3">
                  <a:lumMod val="50000"/>
                </a:srgbClr>
              </a:solidFill>
              <a:effectLst/>
              <a:uLnTx/>
              <a:uFillTx/>
              <a:latin typeface="Arial" panose="020B0604020202020204"/>
              <a:ea typeface="+mn-ea"/>
              <a:cs typeface="+mn-cs"/>
            </a:endParaRPr>
          </a:p>
        </p:txBody>
      </p:sp>
      <p:sp>
        <p:nvSpPr>
          <p:cNvPr id="260" name="ZoneTexte 259">
            <a:extLst>
              <a:ext uri="{FF2B5EF4-FFF2-40B4-BE49-F238E27FC236}">
                <a16:creationId xmlns:a16="http://schemas.microsoft.com/office/drawing/2014/main" id="{8624BA23-9669-59EE-1ABA-48B453E96DDD}"/>
              </a:ext>
            </a:extLst>
          </p:cNvPr>
          <p:cNvSpPr txBox="1"/>
          <p:nvPr/>
        </p:nvSpPr>
        <p:spPr>
          <a:xfrm>
            <a:off x="8983293" y="4444178"/>
            <a:ext cx="1646605" cy="246221"/>
          </a:xfrm>
          <a:prstGeom prst="rect">
            <a:avLst/>
          </a:prstGeom>
          <a:noFill/>
        </p:spPr>
        <p:txBody>
          <a:bodyPr wrap="none" rtlCol="0">
            <a:spAutoFit/>
          </a:bodyPr>
          <a:lstStyle/>
          <a:p>
            <a:r>
              <a:rPr lang="fr-FR" sz="1000" dirty="0">
                <a:solidFill>
                  <a:srgbClr val="00B0F0"/>
                </a:solidFill>
              </a:rPr>
              <a:t>Besoin coffrets 10/2025</a:t>
            </a:r>
          </a:p>
        </p:txBody>
      </p:sp>
      <p:sp>
        <p:nvSpPr>
          <p:cNvPr id="265" name="ZoneTexte 264">
            <a:extLst>
              <a:ext uri="{FF2B5EF4-FFF2-40B4-BE49-F238E27FC236}">
                <a16:creationId xmlns:a16="http://schemas.microsoft.com/office/drawing/2014/main" id="{3F053F8C-3BC1-77BD-5270-8D072E20B71B}"/>
              </a:ext>
            </a:extLst>
          </p:cNvPr>
          <p:cNvSpPr txBox="1"/>
          <p:nvPr/>
        </p:nvSpPr>
        <p:spPr>
          <a:xfrm>
            <a:off x="9271055" y="6004026"/>
            <a:ext cx="2744662" cy="400110"/>
          </a:xfrm>
          <a:prstGeom prst="rect">
            <a:avLst/>
          </a:prstGeom>
          <a:noFill/>
        </p:spPr>
        <p:txBody>
          <a:bodyPr wrap="none" rtlCol="0">
            <a:spAutoFit/>
          </a:bodyPr>
          <a:lstStyle/>
          <a:p>
            <a:r>
              <a:rPr lang="fr-FR" sz="1000" dirty="0">
                <a:solidFill>
                  <a:srgbClr val="00B0F0"/>
                </a:solidFill>
              </a:rPr>
              <a:t>Lancement de 100 </a:t>
            </a:r>
            <a:r>
              <a:rPr lang="fr-FR" sz="1000">
                <a:solidFill>
                  <a:srgbClr val="00B0F0"/>
                </a:solidFill>
              </a:rPr>
              <a:t>pour 80 </a:t>
            </a:r>
            <a:r>
              <a:rPr lang="fr-FR" sz="1000" dirty="0">
                <a:solidFill>
                  <a:srgbClr val="00B0F0"/>
                </a:solidFill>
              </a:rPr>
              <a:t>commandés</a:t>
            </a:r>
          </a:p>
          <a:p>
            <a:r>
              <a:rPr lang="fr-FR" sz="1000" dirty="0">
                <a:solidFill>
                  <a:srgbClr val="00B0F0"/>
                </a:solidFill>
              </a:rPr>
              <a:t> pour un contrat de 91 coffrets</a:t>
            </a:r>
          </a:p>
        </p:txBody>
      </p:sp>
      <p:sp>
        <p:nvSpPr>
          <p:cNvPr id="266" name="ZoneTexte 66">
            <a:extLst>
              <a:ext uri="{FF2B5EF4-FFF2-40B4-BE49-F238E27FC236}">
                <a16:creationId xmlns:a16="http://schemas.microsoft.com/office/drawing/2014/main" id="{D6B5FC90-7D2A-D2B0-9967-393807497AA6}"/>
              </a:ext>
            </a:extLst>
          </p:cNvPr>
          <p:cNvSpPr txBox="1">
            <a:spLocks noChangeArrowheads="1"/>
          </p:cNvSpPr>
          <p:nvPr/>
        </p:nvSpPr>
        <p:spPr bwMode="auto">
          <a:xfrm rot="16200000">
            <a:off x="4757939" y="833073"/>
            <a:ext cx="44260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spcBef>
                <a:spcPts val="1200"/>
              </a:spcBef>
              <a:spcAft>
                <a:spcPts val="600"/>
              </a:spcAft>
              <a:buFont typeface="Arial" charset="0"/>
              <a:defRPr sz="1400" b="1">
                <a:solidFill>
                  <a:schemeClr val="tx2"/>
                </a:solidFill>
                <a:latin typeface="Arial" charset="0"/>
              </a:defRPr>
            </a:lvl1pPr>
            <a:lvl2pPr marL="742950" indent="-285750" eaLnBrk="0" hangingPunct="0">
              <a:buFont typeface="Arial" charset="0"/>
              <a:defRPr sz="1400">
                <a:solidFill>
                  <a:srgbClr val="464E5D"/>
                </a:solidFill>
                <a:latin typeface="Arial" charset="0"/>
              </a:defRPr>
            </a:lvl2pPr>
            <a:lvl3pPr marL="1143000" indent="-228600" eaLnBrk="0" hangingPunct="0">
              <a:lnSpc>
                <a:spcPts val="1825"/>
              </a:lnSpc>
              <a:buSzPct val="80000"/>
              <a:buFont typeface="Wingdings" pitchFamily="2" charset="2"/>
              <a:buChar char="§"/>
              <a:defRPr sz="1400">
                <a:solidFill>
                  <a:schemeClr val="tx2"/>
                </a:solidFill>
                <a:latin typeface="Arial" charset="0"/>
              </a:defRPr>
            </a:lvl3pPr>
            <a:lvl4pPr marL="1600200" indent="-228600" eaLnBrk="0" hangingPunct="0">
              <a:lnSpc>
                <a:spcPts val="1725"/>
              </a:lnSpc>
              <a:buSzPct val="80000"/>
              <a:buFont typeface="Wingdings" pitchFamily="2" charset="2"/>
              <a:buChar char="§"/>
              <a:defRPr sz="1300">
                <a:solidFill>
                  <a:srgbClr val="676D79"/>
                </a:solidFill>
                <a:latin typeface="Arial" charset="0"/>
              </a:defRPr>
            </a:lvl4pPr>
            <a:lvl5pPr marL="2057400" indent="-228600" eaLnBrk="0" hangingPunct="0">
              <a:lnSpc>
                <a:spcPts val="1725"/>
              </a:lnSpc>
              <a:spcBef>
                <a:spcPts val="375"/>
              </a:spcBef>
              <a:buFont typeface="Arial" charset="0"/>
              <a:buChar char="•"/>
              <a:defRPr sz="1600">
                <a:solidFill>
                  <a:schemeClr val="tx1"/>
                </a:solidFill>
                <a:latin typeface="Dassault Aviation Sans" pitchFamily="2" charset="0"/>
              </a:defRPr>
            </a:lvl5pPr>
            <a:lvl6pPr marL="25146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9718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34290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8862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defTabSz="457200" eaLnBrk="1" fontAlgn="auto" latinLnBrk="0" hangingPunct="1">
              <a:lnSpc>
                <a:spcPct val="100000"/>
              </a:lnSpc>
              <a:spcBef>
                <a:spcPct val="0"/>
              </a:spcBef>
              <a:spcAft>
                <a:spcPct val="0"/>
              </a:spcAft>
              <a:buClrTx/>
              <a:buSzTx/>
              <a:buFontTx/>
              <a:buNone/>
              <a:tabLst/>
              <a:defRPr/>
            </a:pPr>
            <a:r>
              <a:rPr lang="fr-FR" altLang="fr-FR" sz="800" b="0" kern="0" dirty="0">
                <a:solidFill>
                  <a:srgbClr val="324B6B"/>
                </a:solidFill>
              </a:rPr>
              <a:t>31/07</a:t>
            </a:r>
            <a:r>
              <a:rPr kumimoji="0" lang="fr-FR" altLang="fr-FR" sz="800" b="0" i="0" u="none" strike="noStrike" kern="0" cap="none" spc="0" normalizeH="0" baseline="0" noProof="0" dirty="0">
                <a:ln>
                  <a:noFill/>
                </a:ln>
                <a:solidFill>
                  <a:srgbClr val="324B6B"/>
                </a:solidFill>
                <a:effectLst/>
                <a:uLnTx/>
                <a:uFillTx/>
              </a:rPr>
              <a:t>/24</a:t>
            </a:r>
          </a:p>
        </p:txBody>
      </p:sp>
      <p:sp>
        <p:nvSpPr>
          <p:cNvPr id="267" name="ZoneTexte 66">
            <a:extLst>
              <a:ext uri="{FF2B5EF4-FFF2-40B4-BE49-F238E27FC236}">
                <a16:creationId xmlns:a16="http://schemas.microsoft.com/office/drawing/2014/main" id="{4DCC1FFF-CB74-3C69-54CA-1E026A48E45C}"/>
              </a:ext>
            </a:extLst>
          </p:cNvPr>
          <p:cNvSpPr txBox="1">
            <a:spLocks noChangeArrowheads="1"/>
          </p:cNvSpPr>
          <p:nvPr/>
        </p:nvSpPr>
        <p:spPr bwMode="auto">
          <a:xfrm rot="16200000">
            <a:off x="7386087" y="720387"/>
            <a:ext cx="4426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spcBef>
                <a:spcPts val="1200"/>
              </a:spcBef>
              <a:spcAft>
                <a:spcPts val="600"/>
              </a:spcAft>
              <a:buFont typeface="Arial" charset="0"/>
              <a:defRPr sz="1400" b="1">
                <a:solidFill>
                  <a:schemeClr val="tx2"/>
                </a:solidFill>
                <a:latin typeface="Arial" charset="0"/>
              </a:defRPr>
            </a:lvl1pPr>
            <a:lvl2pPr marL="742950" indent="-285750" eaLnBrk="0" hangingPunct="0">
              <a:buFont typeface="Arial" charset="0"/>
              <a:defRPr sz="1400">
                <a:solidFill>
                  <a:srgbClr val="464E5D"/>
                </a:solidFill>
                <a:latin typeface="Arial" charset="0"/>
              </a:defRPr>
            </a:lvl2pPr>
            <a:lvl3pPr marL="1143000" indent="-228600" eaLnBrk="0" hangingPunct="0">
              <a:lnSpc>
                <a:spcPts val="1825"/>
              </a:lnSpc>
              <a:buSzPct val="80000"/>
              <a:buFont typeface="Wingdings" pitchFamily="2" charset="2"/>
              <a:buChar char="§"/>
              <a:defRPr sz="1400">
                <a:solidFill>
                  <a:schemeClr val="tx2"/>
                </a:solidFill>
                <a:latin typeface="Arial" charset="0"/>
              </a:defRPr>
            </a:lvl3pPr>
            <a:lvl4pPr marL="1600200" indent="-228600" eaLnBrk="0" hangingPunct="0">
              <a:lnSpc>
                <a:spcPts val="1725"/>
              </a:lnSpc>
              <a:buSzPct val="80000"/>
              <a:buFont typeface="Wingdings" pitchFamily="2" charset="2"/>
              <a:buChar char="§"/>
              <a:defRPr sz="1300">
                <a:solidFill>
                  <a:srgbClr val="676D79"/>
                </a:solidFill>
                <a:latin typeface="Arial" charset="0"/>
              </a:defRPr>
            </a:lvl4pPr>
            <a:lvl5pPr marL="2057400" indent="-228600" eaLnBrk="0" hangingPunct="0">
              <a:lnSpc>
                <a:spcPts val="1725"/>
              </a:lnSpc>
              <a:spcBef>
                <a:spcPts val="375"/>
              </a:spcBef>
              <a:buFont typeface="Arial" charset="0"/>
              <a:buChar char="•"/>
              <a:defRPr sz="1600">
                <a:solidFill>
                  <a:schemeClr val="tx1"/>
                </a:solidFill>
                <a:latin typeface="Dassault Aviation Sans" pitchFamily="2" charset="0"/>
              </a:defRPr>
            </a:lvl5pPr>
            <a:lvl6pPr marL="25146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9718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34290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886200" indent="-228600" defTabSz="4572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defTabSz="457200" eaLnBrk="1" fontAlgn="auto" latinLnBrk="0" hangingPunct="1">
              <a:lnSpc>
                <a:spcPct val="100000"/>
              </a:lnSpc>
              <a:spcBef>
                <a:spcPct val="0"/>
              </a:spcBef>
              <a:spcAft>
                <a:spcPct val="0"/>
              </a:spcAft>
              <a:buClrTx/>
              <a:buSzTx/>
              <a:buFontTx/>
              <a:buNone/>
              <a:tabLst/>
              <a:defRPr/>
            </a:pPr>
            <a:r>
              <a:rPr kumimoji="0" lang="fr-FR" altLang="fr-FR" sz="800" b="0" i="0" u="none" strike="noStrike" kern="0" cap="none" spc="0" normalizeH="0" baseline="0" noProof="0" dirty="0">
                <a:ln>
                  <a:noFill/>
                </a:ln>
                <a:solidFill>
                  <a:srgbClr val="324B6B"/>
                </a:solidFill>
                <a:effectLst/>
                <a:uLnTx/>
                <a:uFillTx/>
                <a:latin typeface="Arial" charset="0"/>
              </a:rPr>
              <a:t>30/11/24</a:t>
            </a:r>
          </a:p>
        </p:txBody>
      </p:sp>
      <p:sp>
        <p:nvSpPr>
          <p:cNvPr id="3" name="ZoneTexte 2">
            <a:extLst>
              <a:ext uri="{FF2B5EF4-FFF2-40B4-BE49-F238E27FC236}">
                <a16:creationId xmlns:a16="http://schemas.microsoft.com/office/drawing/2014/main" id="{9A441954-3F90-E9F5-17FF-5927B1D9667B}"/>
              </a:ext>
            </a:extLst>
          </p:cNvPr>
          <p:cNvSpPr txBox="1"/>
          <p:nvPr/>
        </p:nvSpPr>
        <p:spPr>
          <a:xfrm>
            <a:off x="8358659" y="3616969"/>
            <a:ext cx="1478290" cy="246221"/>
          </a:xfrm>
          <a:prstGeom prst="rect">
            <a:avLst/>
          </a:prstGeom>
          <a:noFill/>
        </p:spPr>
        <p:txBody>
          <a:bodyPr wrap="none" rtlCol="0">
            <a:spAutoFit/>
          </a:bodyPr>
          <a:lstStyle/>
          <a:p>
            <a:r>
              <a:rPr lang="fr-FR" sz="1000" dirty="0">
                <a:solidFill>
                  <a:srgbClr val="00B0F0"/>
                </a:solidFill>
              </a:rPr>
              <a:t>Besoin  EAU 12/2024</a:t>
            </a:r>
          </a:p>
        </p:txBody>
      </p:sp>
    </p:spTree>
    <p:extLst>
      <p:ext uri="{BB962C8B-B14F-4D97-AF65-F5344CB8AC3E}">
        <p14:creationId xmlns:p14="http://schemas.microsoft.com/office/powerpoint/2010/main" val="3090997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991A6-0321-EAF0-AA7B-45288A5334D4}"/>
              </a:ext>
            </a:extLst>
          </p:cNvPr>
          <p:cNvSpPr>
            <a:spLocks noGrp="1"/>
          </p:cNvSpPr>
          <p:nvPr>
            <p:ph type="title"/>
          </p:nvPr>
        </p:nvSpPr>
        <p:spPr>
          <a:xfrm>
            <a:off x="896497" y="128469"/>
            <a:ext cx="11484000" cy="343237"/>
          </a:xfrm>
        </p:spPr>
        <p:txBody>
          <a:bodyPr/>
          <a:lstStyle/>
          <a:p>
            <a:r>
              <a:rPr lang="fr-FR" dirty="0"/>
              <a:t>Suivi production équipement</a:t>
            </a:r>
            <a:endParaRPr lang="nl-NL" dirty="0"/>
          </a:p>
        </p:txBody>
      </p:sp>
      <p:sp>
        <p:nvSpPr>
          <p:cNvPr id="7" name="ZoneTexte 6">
            <a:extLst>
              <a:ext uri="{FF2B5EF4-FFF2-40B4-BE49-F238E27FC236}">
                <a16:creationId xmlns:a16="http://schemas.microsoft.com/office/drawing/2014/main" id="{7878DAD0-04BC-F6B7-2DAA-3FA893363E0B}"/>
              </a:ext>
            </a:extLst>
          </p:cNvPr>
          <p:cNvSpPr txBox="1"/>
          <p:nvPr/>
        </p:nvSpPr>
        <p:spPr>
          <a:xfrm>
            <a:off x="807595" y="4173220"/>
            <a:ext cx="8778365" cy="923330"/>
          </a:xfrm>
          <a:prstGeom prst="rect">
            <a:avLst/>
          </a:prstGeom>
          <a:noFill/>
        </p:spPr>
        <p:txBody>
          <a:bodyPr wrap="none" rtlCol="0">
            <a:spAutoFit/>
          </a:bodyPr>
          <a:lstStyle/>
          <a:p>
            <a:r>
              <a:rPr lang="fr-FR" dirty="0"/>
              <a:t>*: </a:t>
            </a:r>
            <a:r>
              <a:rPr lang="fr-FR" dirty="0" err="1"/>
              <a:t>Avantix</a:t>
            </a:r>
            <a:r>
              <a:rPr lang="fr-FR" dirty="0"/>
              <a:t> ne peut pas tester 6 équipements  par mois,</a:t>
            </a:r>
          </a:p>
          <a:p>
            <a:r>
              <a:rPr lang="fr-FR" dirty="0"/>
              <a:t>Une priorisation pourrait–être étudiée pour le rétrofit des coffrets </a:t>
            </a:r>
            <a:r>
              <a:rPr lang="fr-FR" dirty="0" err="1"/>
              <a:t>pré-série</a:t>
            </a:r>
            <a:endParaRPr lang="fr-FR" dirty="0"/>
          </a:p>
          <a:p>
            <a:r>
              <a:rPr lang="fr-FR" dirty="0"/>
              <a:t>Action AVANTIX de prioriser les cartes Alimentations</a:t>
            </a:r>
          </a:p>
        </p:txBody>
      </p:sp>
      <p:sp>
        <p:nvSpPr>
          <p:cNvPr id="9" name="ZoneTexte 8">
            <a:extLst>
              <a:ext uri="{FF2B5EF4-FFF2-40B4-BE49-F238E27FC236}">
                <a16:creationId xmlns:a16="http://schemas.microsoft.com/office/drawing/2014/main" id="{8EDA4EB9-8C89-4AF0-DFAD-E51DD6AA2166}"/>
              </a:ext>
            </a:extLst>
          </p:cNvPr>
          <p:cNvSpPr txBox="1"/>
          <p:nvPr/>
        </p:nvSpPr>
        <p:spPr>
          <a:xfrm>
            <a:off x="662938" y="5279291"/>
            <a:ext cx="7143302" cy="369332"/>
          </a:xfrm>
          <a:prstGeom prst="rect">
            <a:avLst/>
          </a:prstGeom>
          <a:noFill/>
        </p:spPr>
        <p:txBody>
          <a:bodyPr wrap="none" rtlCol="0">
            <a:spAutoFit/>
          </a:bodyPr>
          <a:lstStyle/>
          <a:p>
            <a:r>
              <a:rPr lang="fr-FR" dirty="0"/>
              <a:t>**: A ce jour le lancement intègre 9 équipements de SPARES</a:t>
            </a:r>
          </a:p>
        </p:txBody>
      </p:sp>
      <p:pic>
        <p:nvPicPr>
          <p:cNvPr id="5" name="Image 4">
            <a:extLst>
              <a:ext uri="{FF2B5EF4-FFF2-40B4-BE49-F238E27FC236}">
                <a16:creationId xmlns:a16="http://schemas.microsoft.com/office/drawing/2014/main" id="{EDDF2DDD-62A6-8433-B49E-0E3259164F47}"/>
              </a:ext>
            </a:extLst>
          </p:cNvPr>
          <p:cNvPicPr>
            <a:picLocks noChangeAspect="1"/>
          </p:cNvPicPr>
          <p:nvPr/>
        </p:nvPicPr>
        <p:blipFill>
          <a:blip r:embed="rId2"/>
          <a:stretch>
            <a:fillRect/>
          </a:stretch>
        </p:blipFill>
        <p:spPr>
          <a:xfrm>
            <a:off x="1645920" y="1008380"/>
            <a:ext cx="7940040" cy="2758440"/>
          </a:xfrm>
          <a:prstGeom prst="rect">
            <a:avLst/>
          </a:prstGeom>
        </p:spPr>
      </p:pic>
    </p:spTree>
    <p:extLst>
      <p:ext uri="{BB962C8B-B14F-4D97-AF65-F5344CB8AC3E}">
        <p14:creationId xmlns:p14="http://schemas.microsoft.com/office/powerpoint/2010/main" val="2150737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9CFD2A2-26E8-8C27-62ED-2307943D3BA3}"/>
              </a:ext>
            </a:extLst>
          </p:cNvPr>
          <p:cNvSpPr txBox="1">
            <a:spLocks/>
          </p:cNvSpPr>
          <p:nvPr/>
        </p:nvSpPr>
        <p:spPr bwMode="invGray">
          <a:xfrm>
            <a:off x="896497" y="128469"/>
            <a:ext cx="11484000" cy="343237"/>
          </a:xfrm>
          <a:prstGeom prst="rect">
            <a:avLst/>
          </a:prstGeom>
        </p:spPr>
        <p:txBody>
          <a:bodyPr vert="horz" lIns="91440" tIns="0" rIns="91440" bIns="0" rtlCol="0" anchor="t" anchorCtr="0">
            <a:spAutoFit/>
          </a:bodyPr>
          <a:lstStyle>
            <a:lvl1pPr algn="l" defTabSz="914400" rtl="0" eaLnBrk="1" latinLnBrk="0" hangingPunct="1">
              <a:lnSpc>
                <a:spcPct val="100000"/>
              </a:lnSpc>
              <a:spcBef>
                <a:spcPct val="0"/>
              </a:spcBef>
              <a:buNone/>
              <a:defRPr sz="2200" kern="1200">
                <a:solidFill>
                  <a:srgbClr val="000000"/>
                </a:solidFill>
                <a:latin typeface="Montserrat Bold" panose="00000800000000000000" pitchFamily="2" charset="0"/>
                <a:ea typeface="+mj-ea"/>
                <a:cs typeface="+mj-cs"/>
              </a:defRPr>
            </a:lvl1pPr>
          </a:lstStyle>
          <a:p>
            <a:r>
              <a:rPr lang="fr-FR" dirty="0"/>
              <a:t>Suivi du Plan d’actions Carte Alimentation</a:t>
            </a:r>
            <a:endParaRPr lang="nl-NL" dirty="0"/>
          </a:p>
        </p:txBody>
      </p:sp>
      <p:sp>
        <p:nvSpPr>
          <p:cNvPr id="4" name="Espace réservé du texte 2">
            <a:extLst>
              <a:ext uri="{FF2B5EF4-FFF2-40B4-BE49-F238E27FC236}">
                <a16:creationId xmlns:a16="http://schemas.microsoft.com/office/drawing/2014/main" id="{277A1723-2C38-B1C7-7F0D-DAB7D5BBF026}"/>
              </a:ext>
            </a:extLst>
          </p:cNvPr>
          <p:cNvSpPr txBox="1">
            <a:spLocks/>
          </p:cNvSpPr>
          <p:nvPr/>
        </p:nvSpPr>
        <p:spPr bwMode="invGray">
          <a:xfrm>
            <a:off x="494557" y="637642"/>
            <a:ext cx="11484000" cy="6678751"/>
          </a:xfrm>
          <a:prstGeom prst="rect">
            <a:avLst/>
          </a:prstGeom>
        </p:spPr>
        <p:txBody>
          <a:bodyPr vert="horz" lIns="91440" tIns="45720" rIns="91440" bIns="45720" rtlCol="0">
            <a:spAutoFit/>
          </a:bodyPr>
          <a:lstStyle>
            <a:lvl1pPr marL="0" indent="0" algn="l" defTabSz="914400" rtl="0" eaLnBrk="1" latinLnBrk="0" hangingPunct="1">
              <a:lnSpc>
                <a:spcPct val="100000"/>
              </a:lnSpc>
              <a:spcBef>
                <a:spcPts val="0"/>
              </a:spcBef>
              <a:spcAft>
                <a:spcPts val="400"/>
              </a:spcAft>
              <a:buFont typeface="Arial" panose="020B0604020202020204" pitchFamily="34" charset="0"/>
              <a:buNone/>
              <a:defRPr sz="1600" kern="1200">
                <a:solidFill>
                  <a:srgbClr val="000000"/>
                </a:solidFill>
                <a:latin typeface="Montserrat SemiBold" pitchFamily="2" charset="0"/>
                <a:ea typeface="+mn-ea"/>
                <a:cs typeface="+mn-cs"/>
              </a:defRPr>
            </a:lvl1pPr>
            <a:lvl2pPr marL="432000" indent="-216000" algn="l" defTabSz="914400" rtl="0" eaLnBrk="1" latinLnBrk="0" hangingPunct="1">
              <a:lnSpc>
                <a:spcPct val="100000"/>
              </a:lnSpc>
              <a:spcBef>
                <a:spcPts val="0"/>
              </a:spcBef>
              <a:spcAft>
                <a:spcPts val="400"/>
              </a:spcAft>
              <a:buFont typeface="Arial" panose="020B0604020202020204" pitchFamily="34" charset="0"/>
              <a:buChar char="•"/>
              <a:defRPr sz="1600" kern="1200">
                <a:solidFill>
                  <a:srgbClr val="000000"/>
                </a:solidFill>
                <a:latin typeface="Montserrat" panose="00000500000000000000" pitchFamily="2" charset="0"/>
                <a:ea typeface="+mn-ea"/>
                <a:cs typeface="+mn-cs"/>
              </a:defRPr>
            </a:lvl2pPr>
            <a:lvl3pPr marL="648000" indent="-216000" algn="l" defTabSz="914400" rtl="0" eaLnBrk="1" latinLnBrk="0" hangingPunct="1">
              <a:lnSpc>
                <a:spcPct val="100000"/>
              </a:lnSpc>
              <a:spcBef>
                <a:spcPts val="0"/>
              </a:spcBef>
              <a:spcAft>
                <a:spcPts val="400"/>
              </a:spcAft>
              <a:buFont typeface="Arial" panose="020B0604020202020204" pitchFamily="34" charset="0"/>
              <a:buChar char="•"/>
              <a:defRPr sz="1600" kern="1200">
                <a:solidFill>
                  <a:srgbClr val="000000"/>
                </a:solidFill>
                <a:latin typeface="Montserrat" panose="00000500000000000000" pitchFamily="2" charset="0"/>
                <a:ea typeface="+mn-ea"/>
                <a:cs typeface="+mn-cs"/>
              </a:defRPr>
            </a:lvl3pPr>
            <a:lvl4pPr marL="864000" indent="-216000" algn="l" defTabSz="914400" rtl="0" eaLnBrk="1" latinLnBrk="0" hangingPunct="1">
              <a:lnSpc>
                <a:spcPct val="100000"/>
              </a:lnSpc>
              <a:spcBef>
                <a:spcPts val="0"/>
              </a:spcBef>
              <a:spcAft>
                <a:spcPts val="400"/>
              </a:spcAft>
              <a:buFont typeface="Arial" panose="020B0604020202020204" pitchFamily="34" charset="0"/>
              <a:buChar char="•"/>
              <a:defRPr sz="16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100000"/>
              </a:lnSpc>
              <a:spcBef>
                <a:spcPts val="0"/>
              </a:spcBef>
              <a:spcAft>
                <a:spcPts val="400"/>
              </a:spcAft>
              <a:buFont typeface="Arial" panose="020B0604020202020204" pitchFamily="34" charset="0"/>
              <a:buChar char="•"/>
              <a:defRPr sz="16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u="sng" dirty="0">
                <a:solidFill>
                  <a:srgbClr val="00B050"/>
                </a:solidFill>
              </a:rPr>
              <a:t>Constat:</a:t>
            </a:r>
          </a:p>
          <a:p>
            <a:r>
              <a:rPr lang="fr-FR" dirty="0"/>
              <a:t>Plusieurs casses sont survenues sur Bancs d’intégration </a:t>
            </a:r>
          </a:p>
          <a:p>
            <a:r>
              <a:rPr lang="fr-FR" dirty="0"/>
              <a:t>Ces pannes se traduisent par la casse d’un composant présent sur la carte réserve d’énergie,</a:t>
            </a:r>
          </a:p>
          <a:p>
            <a:r>
              <a:rPr lang="fr-FR" dirty="0"/>
              <a:t>Plusieurs simulations ont été réalisées depuis la première casse, Elles ont mené à des modifications Hardware et </a:t>
            </a:r>
            <a:r>
              <a:rPr lang="fr-FR" dirty="0" err="1"/>
              <a:t>firmware</a:t>
            </a:r>
            <a:r>
              <a:rPr lang="fr-FR" dirty="0"/>
              <a:t>,</a:t>
            </a:r>
          </a:p>
          <a:p>
            <a:r>
              <a:rPr lang="fr-FR" dirty="0"/>
              <a:t>La définition a de ce fait évolué de -0 à A0 puis maintenant en B0,</a:t>
            </a:r>
          </a:p>
          <a:p>
            <a:endParaRPr lang="fr-FR" dirty="0"/>
          </a:p>
          <a:p>
            <a:r>
              <a:rPr lang="fr-FR" dirty="0"/>
              <a:t>Ces modifications n’ont pas permis  de corriger les défauts.</a:t>
            </a:r>
          </a:p>
          <a:p>
            <a:endParaRPr lang="fr-FR" dirty="0">
              <a:solidFill>
                <a:srgbClr val="00B050"/>
              </a:solidFill>
            </a:endParaRPr>
          </a:p>
          <a:p>
            <a:r>
              <a:rPr lang="fr-FR" b="1" u="sng" dirty="0">
                <a:solidFill>
                  <a:srgbClr val="00B050"/>
                </a:solidFill>
              </a:rPr>
              <a:t>Analyse des casses:</a:t>
            </a:r>
          </a:p>
          <a:p>
            <a:endParaRPr lang="fr-FR" dirty="0"/>
          </a:p>
          <a:p>
            <a:r>
              <a:rPr lang="fr-FR" dirty="0"/>
              <a:t>Nous recensons deux types de pannes:</a:t>
            </a:r>
          </a:p>
          <a:p>
            <a:r>
              <a:rPr lang="fr-FR" dirty="0"/>
              <a:t>La plus fréquente le composant LT8646S de la réserve d’énergie.</a:t>
            </a:r>
          </a:p>
          <a:p>
            <a:r>
              <a:rPr lang="fr-FR" dirty="0"/>
              <a:t> Le deuxième type de panne est la casse de </a:t>
            </a:r>
            <a:r>
              <a:rPr lang="fr-FR" dirty="0" err="1"/>
              <a:t>vias</a:t>
            </a:r>
            <a:r>
              <a:rPr lang="fr-FR" dirty="0"/>
              <a:t> sur les signaux de feedback ou gestion ALIM,</a:t>
            </a:r>
          </a:p>
          <a:p>
            <a:r>
              <a:rPr lang="fr-FR" dirty="0"/>
              <a:t> La casse feedback a pour impact d’empêcher aux convertisseurs de se réguler et la tension en sortie est proche de 0V,</a:t>
            </a:r>
          </a:p>
          <a:p>
            <a:r>
              <a:rPr lang="fr-FR" dirty="0"/>
              <a:t>La casse 3v3_gestion a pour impact d’empêcher le bon fonctionnement du convertisseur et ainsi de fournir la tension en sortie,</a:t>
            </a:r>
          </a:p>
          <a:p>
            <a:r>
              <a:rPr lang="fr-FR" dirty="0"/>
              <a:t>Ce cas est présent sur la carte alimentation(B0) de l’équipement </a:t>
            </a:r>
            <a:r>
              <a:rPr lang="fr-FR" dirty="0" err="1"/>
              <a:t>eSNA</a:t>
            </a:r>
            <a:r>
              <a:rPr lang="fr-FR" dirty="0"/>
              <a:t> SN008, dépanné le 13/06/2024.</a:t>
            </a:r>
          </a:p>
          <a:p>
            <a:r>
              <a:rPr lang="fr-FR" dirty="0"/>
              <a:t>La réserve d’énergie est opérationnelle. Aucune casse ou dégradation de cette fonction n’a été constatée sur cette carte.</a:t>
            </a:r>
          </a:p>
          <a:p>
            <a:endParaRPr lang="fr-FR" dirty="0"/>
          </a:p>
          <a:p>
            <a:r>
              <a:rPr lang="fr-FR" dirty="0"/>
              <a:t> </a:t>
            </a:r>
          </a:p>
        </p:txBody>
      </p:sp>
    </p:spTree>
    <p:extLst>
      <p:ext uri="{BB962C8B-B14F-4D97-AF65-F5344CB8AC3E}">
        <p14:creationId xmlns:p14="http://schemas.microsoft.com/office/powerpoint/2010/main" val="3213217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a:extLst>
              <a:ext uri="{FF2B5EF4-FFF2-40B4-BE49-F238E27FC236}">
                <a16:creationId xmlns:a16="http://schemas.microsoft.com/office/drawing/2014/main" id="{C198254F-2A4C-E941-791F-CC0DF91DA621}"/>
              </a:ext>
            </a:extLst>
          </p:cNvPr>
          <p:cNvGraphicFramePr/>
          <p:nvPr>
            <p:extLst>
              <p:ext uri="{D42A27DB-BD31-4B8C-83A1-F6EECF244321}">
                <p14:modId xmlns:p14="http://schemas.microsoft.com/office/powerpoint/2010/main" val="1341554450"/>
              </p:ext>
            </p:extLst>
          </p:nvPr>
        </p:nvGraphicFramePr>
        <p:xfrm>
          <a:off x="6129" y="0"/>
          <a:ext cx="11200881"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a:extLst>
              <a:ext uri="{FF2B5EF4-FFF2-40B4-BE49-F238E27FC236}">
                <a16:creationId xmlns:a16="http://schemas.microsoft.com/office/drawing/2014/main" id="{C7371082-8982-AEF9-539F-7A442F9E76D2}"/>
              </a:ext>
            </a:extLst>
          </p:cNvPr>
          <p:cNvSpPr txBox="1"/>
          <p:nvPr/>
        </p:nvSpPr>
        <p:spPr>
          <a:xfrm>
            <a:off x="5307719" y="5185858"/>
            <a:ext cx="2284600" cy="307777"/>
          </a:xfrm>
          <a:prstGeom prst="rect">
            <a:avLst/>
          </a:prstGeom>
          <a:noFill/>
        </p:spPr>
        <p:txBody>
          <a:bodyPr wrap="none" rtlCol="0">
            <a:spAutoFit/>
          </a:bodyPr>
          <a:lstStyle/>
          <a:p>
            <a:r>
              <a:rPr lang="fr-FR" sz="1400" dirty="0">
                <a:solidFill>
                  <a:srgbClr val="1F4E79"/>
                </a:solidFill>
                <a:effectLst/>
                <a:ea typeface="Calibri" panose="020F0502020204030204" pitchFamily="34" charset="0"/>
              </a:rPr>
              <a:t>Essais démarré</a:t>
            </a:r>
            <a:r>
              <a:rPr lang="fr-FR" sz="1400" dirty="0">
                <a:solidFill>
                  <a:srgbClr val="1F4E79"/>
                </a:solidFill>
                <a:ea typeface="Calibri" panose="020F0502020204030204" pitchFamily="34" charset="0"/>
              </a:rPr>
              <a:t>s </a:t>
            </a:r>
            <a:r>
              <a:rPr lang="fr-FR" sz="1400" dirty="0">
                <a:solidFill>
                  <a:srgbClr val="1F4E79"/>
                </a:solidFill>
                <a:effectLst/>
                <a:ea typeface="Calibri" panose="020F0502020204030204" pitchFamily="34" charset="0"/>
              </a:rPr>
              <a:t>fin S26</a:t>
            </a:r>
            <a:endParaRPr lang="fr-FR" sz="1400" dirty="0"/>
          </a:p>
        </p:txBody>
      </p:sp>
      <p:sp>
        <p:nvSpPr>
          <p:cNvPr id="7" name="ZoneTexte 6">
            <a:extLst>
              <a:ext uri="{FF2B5EF4-FFF2-40B4-BE49-F238E27FC236}">
                <a16:creationId xmlns:a16="http://schemas.microsoft.com/office/drawing/2014/main" id="{56E6D2B7-436D-9DEC-6ED2-D180F980988E}"/>
              </a:ext>
            </a:extLst>
          </p:cNvPr>
          <p:cNvSpPr txBox="1"/>
          <p:nvPr/>
        </p:nvSpPr>
        <p:spPr>
          <a:xfrm>
            <a:off x="7576540" y="798154"/>
            <a:ext cx="2218093" cy="954107"/>
          </a:xfrm>
          <a:prstGeom prst="rect">
            <a:avLst/>
          </a:prstGeom>
          <a:noFill/>
        </p:spPr>
        <p:txBody>
          <a:bodyPr wrap="square" rtlCol="0">
            <a:spAutoFit/>
          </a:bodyPr>
          <a:lstStyle/>
          <a:p>
            <a:r>
              <a:rPr lang="fr-FR" sz="1400" dirty="0">
                <a:solidFill>
                  <a:srgbClr val="00B050"/>
                </a:solidFill>
              </a:rPr>
              <a:t>Option retenue </a:t>
            </a:r>
          </a:p>
          <a:p>
            <a:r>
              <a:rPr lang="fr-FR" sz="1400" dirty="0">
                <a:solidFill>
                  <a:srgbClr val="00B050"/>
                </a:solidFill>
              </a:rPr>
              <a:t>utilisation de </a:t>
            </a:r>
          </a:p>
          <a:p>
            <a:r>
              <a:rPr lang="fr-FR" sz="1400" dirty="0">
                <a:solidFill>
                  <a:srgbClr val="00B050"/>
                </a:solidFill>
              </a:rPr>
              <a:t>la carte alimentation sn°09</a:t>
            </a:r>
          </a:p>
        </p:txBody>
      </p:sp>
      <p:sp>
        <p:nvSpPr>
          <p:cNvPr id="9" name="ZoneTexte 8">
            <a:extLst>
              <a:ext uri="{FF2B5EF4-FFF2-40B4-BE49-F238E27FC236}">
                <a16:creationId xmlns:a16="http://schemas.microsoft.com/office/drawing/2014/main" id="{E791D47D-4E62-2FB1-DB0C-21DCA2CFE232}"/>
              </a:ext>
            </a:extLst>
          </p:cNvPr>
          <p:cNvSpPr txBox="1"/>
          <p:nvPr/>
        </p:nvSpPr>
        <p:spPr>
          <a:xfrm>
            <a:off x="7666406" y="3206111"/>
            <a:ext cx="1895037" cy="523220"/>
          </a:xfrm>
          <a:prstGeom prst="rect">
            <a:avLst/>
          </a:prstGeom>
          <a:noFill/>
        </p:spPr>
        <p:txBody>
          <a:bodyPr wrap="square" rtlCol="0">
            <a:spAutoFit/>
          </a:bodyPr>
          <a:lstStyle/>
          <a:p>
            <a:r>
              <a:rPr lang="fr-FR" sz="1400" dirty="0"/>
              <a:t>Simulations complémentaires</a:t>
            </a:r>
          </a:p>
        </p:txBody>
      </p:sp>
      <p:sp>
        <p:nvSpPr>
          <p:cNvPr id="10" name="Titre 1">
            <a:extLst>
              <a:ext uri="{FF2B5EF4-FFF2-40B4-BE49-F238E27FC236}">
                <a16:creationId xmlns:a16="http://schemas.microsoft.com/office/drawing/2014/main" id="{2ECDA722-4E9D-51CD-D233-D8EDDDF2D2F6}"/>
              </a:ext>
            </a:extLst>
          </p:cNvPr>
          <p:cNvSpPr>
            <a:spLocks noGrp="1"/>
          </p:cNvSpPr>
          <p:nvPr>
            <p:ph type="title"/>
          </p:nvPr>
        </p:nvSpPr>
        <p:spPr>
          <a:xfrm>
            <a:off x="317500" y="230858"/>
            <a:ext cx="11483975" cy="342900"/>
          </a:xfrm>
        </p:spPr>
        <p:txBody>
          <a:bodyPr/>
          <a:lstStyle/>
          <a:p>
            <a:r>
              <a:rPr lang="fr-FR" dirty="0"/>
              <a:t>Arbre de décisions</a:t>
            </a:r>
          </a:p>
        </p:txBody>
      </p:sp>
      <p:cxnSp>
        <p:nvCxnSpPr>
          <p:cNvPr id="14" name="Connecteur droit 13">
            <a:extLst>
              <a:ext uri="{FF2B5EF4-FFF2-40B4-BE49-F238E27FC236}">
                <a16:creationId xmlns:a16="http://schemas.microsoft.com/office/drawing/2014/main" id="{F7D0CF7E-76F6-4C20-FF91-CDEC796A1BC1}"/>
              </a:ext>
            </a:extLst>
          </p:cNvPr>
          <p:cNvCxnSpPr/>
          <p:nvPr/>
        </p:nvCxnSpPr>
        <p:spPr>
          <a:xfrm flipV="1">
            <a:off x="1090569" y="1661020"/>
            <a:ext cx="352337" cy="7885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DFF3A405-9E13-EB11-93B9-0010ECB86FF5}"/>
              </a:ext>
            </a:extLst>
          </p:cNvPr>
          <p:cNvCxnSpPr/>
          <p:nvPr/>
        </p:nvCxnSpPr>
        <p:spPr>
          <a:xfrm>
            <a:off x="1442906" y="1661020"/>
            <a:ext cx="12080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BA37EA53-EF63-DF41-D275-70C306E0A660}"/>
              </a:ext>
            </a:extLst>
          </p:cNvPr>
          <p:cNvCxnSpPr/>
          <p:nvPr/>
        </p:nvCxnSpPr>
        <p:spPr>
          <a:xfrm>
            <a:off x="984989" y="3556932"/>
            <a:ext cx="650864" cy="21226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BF5D4300-4A58-C8E4-9F42-7E3F68489619}"/>
              </a:ext>
            </a:extLst>
          </p:cNvPr>
          <p:cNvCxnSpPr/>
          <p:nvPr/>
        </p:nvCxnSpPr>
        <p:spPr>
          <a:xfrm>
            <a:off x="1669409" y="5679562"/>
            <a:ext cx="125834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7CCFEC21-2125-B53A-14ED-0F176F7798FF}"/>
              </a:ext>
            </a:extLst>
          </p:cNvPr>
          <p:cNvCxnSpPr>
            <a:cxnSpLocks/>
          </p:cNvCxnSpPr>
          <p:nvPr/>
        </p:nvCxnSpPr>
        <p:spPr>
          <a:xfrm flipV="1">
            <a:off x="3898508" y="3775046"/>
            <a:ext cx="757382" cy="10158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F53075BC-2200-F383-7DD8-5F836D571050}"/>
              </a:ext>
            </a:extLst>
          </p:cNvPr>
          <p:cNvCxnSpPr/>
          <p:nvPr/>
        </p:nvCxnSpPr>
        <p:spPr>
          <a:xfrm flipH="1">
            <a:off x="4655890" y="3775046"/>
            <a:ext cx="114090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E609E56B-9AFF-2CA8-A487-3A8C40D88F6B}"/>
              </a:ext>
            </a:extLst>
          </p:cNvPr>
          <p:cNvCxnSpPr>
            <a:cxnSpLocks/>
          </p:cNvCxnSpPr>
          <p:nvPr/>
        </p:nvCxnSpPr>
        <p:spPr>
          <a:xfrm flipV="1">
            <a:off x="3577389" y="642938"/>
            <a:ext cx="717774" cy="560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AA75EE24-CF09-4F37-A1B1-5D2FF65C5DE0}"/>
              </a:ext>
            </a:extLst>
          </p:cNvPr>
          <p:cNvCxnSpPr/>
          <p:nvPr/>
        </p:nvCxnSpPr>
        <p:spPr>
          <a:xfrm flipH="1">
            <a:off x="4286774" y="642938"/>
            <a:ext cx="14177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36423778-FA82-8C0C-91E9-346D54B3FB76}"/>
              </a:ext>
            </a:extLst>
          </p:cNvPr>
          <p:cNvCxnSpPr/>
          <p:nvPr/>
        </p:nvCxnSpPr>
        <p:spPr>
          <a:xfrm>
            <a:off x="7666406" y="758426"/>
            <a:ext cx="14548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4B5FAD13-548E-392F-1999-AC2991879DB2}"/>
              </a:ext>
            </a:extLst>
          </p:cNvPr>
          <p:cNvCxnSpPr/>
          <p:nvPr/>
        </p:nvCxnSpPr>
        <p:spPr>
          <a:xfrm>
            <a:off x="7666406" y="3690610"/>
            <a:ext cx="13815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788E4B36-64E1-7C24-7247-88CAB5363881}"/>
              </a:ext>
            </a:extLst>
          </p:cNvPr>
          <p:cNvCxnSpPr>
            <a:cxnSpLocks/>
          </p:cNvCxnSpPr>
          <p:nvPr/>
        </p:nvCxnSpPr>
        <p:spPr>
          <a:xfrm flipV="1">
            <a:off x="6878972" y="2667699"/>
            <a:ext cx="427839" cy="494951"/>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45B06609-1E40-34AD-F639-3FF10A13A8B0}"/>
              </a:ext>
            </a:extLst>
          </p:cNvPr>
          <p:cNvCxnSpPr/>
          <p:nvPr/>
        </p:nvCxnSpPr>
        <p:spPr>
          <a:xfrm flipH="1">
            <a:off x="7306811" y="2667699"/>
            <a:ext cx="21007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FBB8379E-3B34-BF25-9070-85946F921CE3}"/>
              </a:ext>
            </a:extLst>
          </p:cNvPr>
          <p:cNvCxnSpPr>
            <a:cxnSpLocks/>
          </p:cNvCxnSpPr>
          <p:nvPr/>
        </p:nvCxnSpPr>
        <p:spPr>
          <a:xfrm>
            <a:off x="6878972" y="4202258"/>
            <a:ext cx="213919" cy="336186"/>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D39A9857-E607-122C-D27D-48A8AFFBECEE}"/>
              </a:ext>
            </a:extLst>
          </p:cNvPr>
          <p:cNvCxnSpPr>
            <a:cxnSpLocks/>
          </p:cNvCxnSpPr>
          <p:nvPr/>
        </p:nvCxnSpPr>
        <p:spPr>
          <a:xfrm>
            <a:off x="7092891" y="4538444"/>
            <a:ext cx="2314698" cy="0"/>
          </a:xfrm>
          <a:prstGeom prst="line">
            <a:avLst/>
          </a:prstGeom>
        </p:spPr>
        <p:style>
          <a:lnRef idx="1">
            <a:schemeClr val="accent1"/>
          </a:lnRef>
          <a:fillRef idx="0">
            <a:schemeClr val="accent1"/>
          </a:fillRef>
          <a:effectRef idx="0">
            <a:schemeClr val="accent1"/>
          </a:effectRef>
          <a:fontRef idx="minor">
            <a:schemeClr val="tx1"/>
          </a:fontRef>
        </p:style>
      </p:cxnSp>
      <p:sp>
        <p:nvSpPr>
          <p:cNvPr id="120" name="Espace réservé du contenu 7">
            <a:extLst>
              <a:ext uri="{FF2B5EF4-FFF2-40B4-BE49-F238E27FC236}">
                <a16:creationId xmlns:a16="http://schemas.microsoft.com/office/drawing/2014/main" id="{7E1A36A7-E73F-6D61-D172-92853D4C7E36}"/>
              </a:ext>
            </a:extLst>
          </p:cNvPr>
          <p:cNvSpPr txBox="1">
            <a:spLocks/>
          </p:cNvSpPr>
          <p:nvPr/>
        </p:nvSpPr>
        <p:spPr bwMode="auto">
          <a:xfrm rot="5400000">
            <a:off x="11729837" y="8283937"/>
            <a:ext cx="6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eaLnBrk="0" hangingPunct="0">
              <a:spcBef>
                <a:spcPts val="1200"/>
              </a:spcBef>
              <a:spcAft>
                <a:spcPts val="600"/>
              </a:spcAft>
              <a:buFont typeface="Arial" charset="0"/>
              <a:defRPr sz="1400" b="1">
                <a:solidFill>
                  <a:schemeClr val="tx2"/>
                </a:solidFill>
                <a:latin typeface="Arial" charset="0"/>
              </a:defRPr>
            </a:lvl1pPr>
            <a:lvl2pPr marL="742950" indent="-285750" defTabSz="685800" eaLnBrk="0" hangingPunct="0">
              <a:buFont typeface="Arial" charset="0"/>
              <a:defRPr sz="1400">
                <a:solidFill>
                  <a:srgbClr val="464E5D"/>
                </a:solidFill>
                <a:latin typeface="Arial" charset="0"/>
              </a:defRPr>
            </a:lvl2pPr>
            <a:lvl3pPr marL="490538" indent="-177800" defTabSz="685800" eaLnBrk="0" hangingPunct="0">
              <a:lnSpc>
                <a:spcPts val="1825"/>
              </a:lnSpc>
              <a:buSzPct val="80000"/>
              <a:buFont typeface="Wingdings" pitchFamily="2" charset="2"/>
              <a:buChar char="§"/>
              <a:defRPr sz="1400">
                <a:solidFill>
                  <a:schemeClr val="tx2"/>
                </a:solidFill>
                <a:latin typeface="Arial" charset="0"/>
              </a:defRPr>
            </a:lvl3pPr>
            <a:lvl4pPr marL="803275" indent="-134938" defTabSz="685800" eaLnBrk="0" hangingPunct="0">
              <a:lnSpc>
                <a:spcPts val="1725"/>
              </a:lnSpc>
              <a:buSzPct val="80000"/>
              <a:buFont typeface="Wingdings" pitchFamily="2" charset="2"/>
              <a:buChar char="§"/>
              <a:defRPr sz="1300">
                <a:solidFill>
                  <a:srgbClr val="676D79"/>
                </a:solidFill>
                <a:latin typeface="Arial" charset="0"/>
              </a:defRPr>
            </a:lvl4pPr>
            <a:lvl5pPr marL="1543050" indent="-171450" defTabSz="685800" eaLnBrk="0" hangingPunct="0">
              <a:lnSpc>
                <a:spcPts val="1725"/>
              </a:lnSpc>
              <a:spcBef>
                <a:spcPts val="375"/>
              </a:spcBef>
              <a:buFont typeface="Arial" charset="0"/>
              <a:buChar char="•"/>
              <a:defRPr sz="1600">
                <a:solidFill>
                  <a:schemeClr val="tx1"/>
                </a:solidFill>
                <a:latin typeface="Dassault Aviation Sans" pitchFamily="2" charset="0"/>
              </a:defRPr>
            </a:lvl5pPr>
            <a:lvl6pPr marL="20002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6pPr>
            <a:lvl7pPr marL="24574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7pPr>
            <a:lvl8pPr marL="29146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8pPr>
            <a:lvl9pPr marL="3371850" indent="-171450" defTabSz="685800" eaLnBrk="0" fontAlgn="base" hangingPunct="0">
              <a:lnSpc>
                <a:spcPts val="1725"/>
              </a:lnSpc>
              <a:spcBef>
                <a:spcPts val="375"/>
              </a:spcBef>
              <a:spcAft>
                <a:spcPct val="0"/>
              </a:spcAft>
              <a:buFont typeface="Arial" charset="0"/>
              <a:buChar char="•"/>
              <a:defRPr sz="1600">
                <a:solidFill>
                  <a:schemeClr val="tx1"/>
                </a:solidFill>
                <a:latin typeface="Dassault Aviation Sans" pitchFamily="2" charset="0"/>
              </a:defRPr>
            </a:lvl9pPr>
          </a:lstStyle>
          <a:p>
            <a:pPr marL="0" marR="0" lvl="0" indent="0" algn="ctr" defTabSz="685800" eaLnBrk="1" fontAlgn="auto" latinLnBrk="0" hangingPunct="1">
              <a:lnSpc>
                <a:spcPct val="100000"/>
              </a:lnSpc>
              <a:spcBef>
                <a:spcPct val="0"/>
              </a:spcBef>
              <a:spcAft>
                <a:spcPct val="0"/>
              </a:spcAft>
              <a:buClr>
                <a:srgbClr val="324B6B"/>
              </a:buClr>
              <a:buSzTx/>
              <a:buFont typeface="Wingdings" pitchFamily="2" charset="2"/>
              <a:buNone/>
              <a:tabLst/>
              <a:defRPr/>
            </a:pPr>
            <a:endParaRPr kumimoji="0" lang="fr-FR" altLang="fr-FR" sz="800" b="0" i="0" u="none" strike="noStrike" kern="0" cap="none" spc="0" normalizeH="0" baseline="0" noProof="0" dirty="0">
              <a:ln>
                <a:noFill/>
              </a:ln>
              <a:solidFill>
                <a:srgbClr val="324B6B"/>
              </a:solidFill>
              <a:effectLst/>
              <a:uLnTx/>
              <a:uFillTx/>
              <a:latin typeface="Arial" charset="0"/>
            </a:endParaRPr>
          </a:p>
        </p:txBody>
      </p:sp>
      <p:sp>
        <p:nvSpPr>
          <p:cNvPr id="32" name="ZoneTexte 31">
            <a:extLst>
              <a:ext uri="{FF2B5EF4-FFF2-40B4-BE49-F238E27FC236}">
                <a16:creationId xmlns:a16="http://schemas.microsoft.com/office/drawing/2014/main" id="{5391716B-9FF2-F1B2-23C6-BED828DC11DE}"/>
              </a:ext>
            </a:extLst>
          </p:cNvPr>
          <p:cNvSpPr txBox="1"/>
          <p:nvPr/>
        </p:nvSpPr>
        <p:spPr>
          <a:xfrm>
            <a:off x="1231799" y="1373622"/>
            <a:ext cx="1295547" cy="369332"/>
          </a:xfrm>
          <a:prstGeom prst="rect">
            <a:avLst/>
          </a:prstGeom>
          <a:noFill/>
        </p:spPr>
        <p:txBody>
          <a:bodyPr wrap="none" rtlCol="0">
            <a:spAutoFit/>
          </a:bodyPr>
          <a:lstStyle/>
          <a:p>
            <a:r>
              <a:rPr lang="fr-FR" dirty="0"/>
              <a:t>définition</a:t>
            </a:r>
          </a:p>
        </p:txBody>
      </p:sp>
      <p:sp>
        <p:nvSpPr>
          <p:cNvPr id="34" name="ZoneTexte 33">
            <a:extLst>
              <a:ext uri="{FF2B5EF4-FFF2-40B4-BE49-F238E27FC236}">
                <a16:creationId xmlns:a16="http://schemas.microsoft.com/office/drawing/2014/main" id="{11060E4F-FD91-79AB-0E9B-BDA5F73B26B5}"/>
              </a:ext>
            </a:extLst>
          </p:cNvPr>
          <p:cNvSpPr txBox="1"/>
          <p:nvPr/>
        </p:nvSpPr>
        <p:spPr>
          <a:xfrm>
            <a:off x="1074944" y="5677194"/>
            <a:ext cx="1495922" cy="369332"/>
          </a:xfrm>
          <a:prstGeom prst="rect">
            <a:avLst/>
          </a:prstGeom>
          <a:noFill/>
        </p:spPr>
        <p:txBody>
          <a:bodyPr wrap="none" rtlCol="0">
            <a:spAutoFit/>
          </a:bodyPr>
          <a:lstStyle/>
          <a:p>
            <a:r>
              <a:rPr lang="fr-FR" dirty="0"/>
              <a:t>conception</a:t>
            </a:r>
          </a:p>
        </p:txBody>
      </p:sp>
      <p:sp>
        <p:nvSpPr>
          <p:cNvPr id="40" name="ZoneTexte 39">
            <a:extLst>
              <a:ext uri="{FF2B5EF4-FFF2-40B4-BE49-F238E27FC236}">
                <a16:creationId xmlns:a16="http://schemas.microsoft.com/office/drawing/2014/main" id="{652F70F8-6218-75E5-9662-3633D1757682}"/>
              </a:ext>
            </a:extLst>
          </p:cNvPr>
          <p:cNvSpPr txBox="1"/>
          <p:nvPr/>
        </p:nvSpPr>
        <p:spPr>
          <a:xfrm>
            <a:off x="7576539" y="2216711"/>
            <a:ext cx="2218093" cy="523220"/>
          </a:xfrm>
          <a:prstGeom prst="rect">
            <a:avLst/>
          </a:prstGeom>
          <a:noFill/>
        </p:spPr>
        <p:txBody>
          <a:bodyPr wrap="square" rtlCol="0">
            <a:spAutoFit/>
          </a:bodyPr>
          <a:lstStyle/>
          <a:p>
            <a:r>
              <a:rPr lang="fr-FR" sz="1400" dirty="0">
                <a:solidFill>
                  <a:srgbClr val="00B050"/>
                </a:solidFill>
              </a:rPr>
              <a:t>Option retenue </a:t>
            </a:r>
          </a:p>
          <a:p>
            <a:r>
              <a:rPr lang="fr-FR" sz="1400" dirty="0">
                <a:solidFill>
                  <a:srgbClr val="00B050"/>
                </a:solidFill>
              </a:rPr>
              <a:t>En cours</a:t>
            </a:r>
          </a:p>
        </p:txBody>
      </p:sp>
      <p:sp>
        <p:nvSpPr>
          <p:cNvPr id="42" name="ZoneTexte 41">
            <a:extLst>
              <a:ext uri="{FF2B5EF4-FFF2-40B4-BE49-F238E27FC236}">
                <a16:creationId xmlns:a16="http://schemas.microsoft.com/office/drawing/2014/main" id="{E32F192A-0F77-B733-FDE0-48F2D31CCC10}"/>
              </a:ext>
            </a:extLst>
          </p:cNvPr>
          <p:cNvSpPr txBox="1"/>
          <p:nvPr/>
        </p:nvSpPr>
        <p:spPr>
          <a:xfrm>
            <a:off x="7755825" y="3775046"/>
            <a:ext cx="2218093" cy="523220"/>
          </a:xfrm>
          <a:prstGeom prst="rect">
            <a:avLst/>
          </a:prstGeom>
          <a:noFill/>
        </p:spPr>
        <p:txBody>
          <a:bodyPr wrap="square" rtlCol="0">
            <a:spAutoFit/>
          </a:bodyPr>
          <a:lstStyle/>
          <a:p>
            <a:r>
              <a:rPr lang="fr-FR" sz="1400" dirty="0">
                <a:solidFill>
                  <a:srgbClr val="00B050"/>
                </a:solidFill>
              </a:rPr>
              <a:t>Option retenue </a:t>
            </a:r>
          </a:p>
          <a:p>
            <a:r>
              <a:rPr lang="fr-FR" sz="1400" dirty="0">
                <a:solidFill>
                  <a:srgbClr val="00B050"/>
                </a:solidFill>
              </a:rPr>
              <a:t>En cours</a:t>
            </a:r>
          </a:p>
        </p:txBody>
      </p:sp>
      <p:sp>
        <p:nvSpPr>
          <p:cNvPr id="43" name="ZoneTexte 42">
            <a:extLst>
              <a:ext uri="{FF2B5EF4-FFF2-40B4-BE49-F238E27FC236}">
                <a16:creationId xmlns:a16="http://schemas.microsoft.com/office/drawing/2014/main" id="{A859B907-A1B6-C101-3EC4-A6697BCBC745}"/>
              </a:ext>
            </a:extLst>
          </p:cNvPr>
          <p:cNvSpPr txBox="1"/>
          <p:nvPr/>
        </p:nvSpPr>
        <p:spPr>
          <a:xfrm>
            <a:off x="7576539" y="4485978"/>
            <a:ext cx="2218093" cy="523220"/>
          </a:xfrm>
          <a:prstGeom prst="rect">
            <a:avLst/>
          </a:prstGeom>
          <a:noFill/>
        </p:spPr>
        <p:txBody>
          <a:bodyPr wrap="square" rtlCol="0">
            <a:spAutoFit/>
          </a:bodyPr>
          <a:lstStyle/>
          <a:p>
            <a:r>
              <a:rPr lang="fr-FR" sz="1400" dirty="0">
                <a:solidFill>
                  <a:srgbClr val="00B050"/>
                </a:solidFill>
              </a:rPr>
              <a:t>Option retenue </a:t>
            </a:r>
          </a:p>
          <a:p>
            <a:r>
              <a:rPr lang="fr-FR" sz="1400" dirty="0">
                <a:solidFill>
                  <a:srgbClr val="00B050"/>
                </a:solidFill>
              </a:rPr>
              <a:t>En cours</a:t>
            </a:r>
          </a:p>
        </p:txBody>
      </p:sp>
    </p:spTree>
    <p:extLst>
      <p:ext uri="{BB962C8B-B14F-4D97-AF65-F5344CB8AC3E}">
        <p14:creationId xmlns:p14="http://schemas.microsoft.com/office/powerpoint/2010/main" val="1137333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9CFD2A2-26E8-8C27-62ED-2307943D3BA3}"/>
              </a:ext>
            </a:extLst>
          </p:cNvPr>
          <p:cNvSpPr txBox="1">
            <a:spLocks/>
          </p:cNvSpPr>
          <p:nvPr/>
        </p:nvSpPr>
        <p:spPr bwMode="invGray">
          <a:xfrm>
            <a:off x="896497" y="128469"/>
            <a:ext cx="11484000" cy="343237"/>
          </a:xfrm>
          <a:prstGeom prst="rect">
            <a:avLst/>
          </a:prstGeom>
        </p:spPr>
        <p:txBody>
          <a:bodyPr vert="horz" lIns="91440" tIns="0" rIns="91440" bIns="0" rtlCol="0" anchor="t" anchorCtr="0">
            <a:spAutoFit/>
          </a:bodyPr>
          <a:lstStyle>
            <a:lvl1pPr algn="l" defTabSz="914400" rtl="0" eaLnBrk="1" latinLnBrk="0" hangingPunct="1">
              <a:lnSpc>
                <a:spcPct val="100000"/>
              </a:lnSpc>
              <a:spcBef>
                <a:spcPct val="0"/>
              </a:spcBef>
              <a:buNone/>
              <a:defRPr sz="2200" kern="1200">
                <a:solidFill>
                  <a:srgbClr val="000000"/>
                </a:solidFill>
                <a:latin typeface="Montserrat Bold" panose="00000800000000000000" pitchFamily="2" charset="0"/>
                <a:ea typeface="+mj-ea"/>
                <a:cs typeface="+mj-cs"/>
              </a:defRPr>
            </a:lvl1pPr>
          </a:lstStyle>
          <a:p>
            <a:r>
              <a:rPr lang="fr-FR" dirty="0"/>
              <a:t>Suivi du Plan d’actions Définition</a:t>
            </a:r>
            <a:endParaRPr lang="nl-NL" dirty="0"/>
          </a:p>
        </p:txBody>
      </p:sp>
      <p:sp>
        <p:nvSpPr>
          <p:cNvPr id="4" name="Espace réservé du texte 2">
            <a:extLst>
              <a:ext uri="{FF2B5EF4-FFF2-40B4-BE49-F238E27FC236}">
                <a16:creationId xmlns:a16="http://schemas.microsoft.com/office/drawing/2014/main" id="{277A1723-2C38-B1C7-7F0D-DAB7D5BBF026}"/>
              </a:ext>
            </a:extLst>
          </p:cNvPr>
          <p:cNvSpPr txBox="1">
            <a:spLocks/>
          </p:cNvSpPr>
          <p:nvPr/>
        </p:nvSpPr>
        <p:spPr bwMode="invGray">
          <a:xfrm>
            <a:off x="354000" y="571874"/>
            <a:ext cx="11484000" cy="338554"/>
          </a:xfrm>
          <a:prstGeom prst="rect">
            <a:avLst/>
          </a:prstGeom>
        </p:spPr>
        <p:txBody>
          <a:bodyPr vert="horz" lIns="91440" tIns="45720" rIns="91440" bIns="45720" rtlCol="0">
            <a:spAutoFit/>
          </a:bodyPr>
          <a:lstStyle>
            <a:lvl1pPr marL="0" indent="0" algn="l" defTabSz="914400" rtl="0" eaLnBrk="1" latinLnBrk="0" hangingPunct="1">
              <a:lnSpc>
                <a:spcPct val="100000"/>
              </a:lnSpc>
              <a:spcBef>
                <a:spcPts val="0"/>
              </a:spcBef>
              <a:spcAft>
                <a:spcPts val="400"/>
              </a:spcAft>
              <a:buFont typeface="Arial" panose="020B0604020202020204" pitchFamily="34" charset="0"/>
              <a:buNone/>
              <a:defRPr sz="1600" kern="1200">
                <a:solidFill>
                  <a:srgbClr val="000000"/>
                </a:solidFill>
                <a:latin typeface="Montserrat SemiBold" pitchFamily="2" charset="0"/>
                <a:ea typeface="+mn-ea"/>
                <a:cs typeface="+mn-cs"/>
              </a:defRPr>
            </a:lvl1pPr>
            <a:lvl2pPr marL="432000" indent="-216000" algn="l" defTabSz="914400" rtl="0" eaLnBrk="1" latinLnBrk="0" hangingPunct="1">
              <a:lnSpc>
                <a:spcPct val="100000"/>
              </a:lnSpc>
              <a:spcBef>
                <a:spcPts val="0"/>
              </a:spcBef>
              <a:spcAft>
                <a:spcPts val="400"/>
              </a:spcAft>
              <a:buFont typeface="Arial" panose="020B0604020202020204" pitchFamily="34" charset="0"/>
              <a:buChar char="•"/>
              <a:defRPr sz="1600" kern="1200">
                <a:solidFill>
                  <a:srgbClr val="000000"/>
                </a:solidFill>
                <a:latin typeface="Montserrat" panose="00000500000000000000" pitchFamily="2" charset="0"/>
                <a:ea typeface="+mn-ea"/>
                <a:cs typeface="+mn-cs"/>
              </a:defRPr>
            </a:lvl2pPr>
            <a:lvl3pPr marL="648000" indent="-216000" algn="l" defTabSz="914400" rtl="0" eaLnBrk="1" latinLnBrk="0" hangingPunct="1">
              <a:lnSpc>
                <a:spcPct val="100000"/>
              </a:lnSpc>
              <a:spcBef>
                <a:spcPts val="0"/>
              </a:spcBef>
              <a:spcAft>
                <a:spcPts val="400"/>
              </a:spcAft>
              <a:buFont typeface="Arial" panose="020B0604020202020204" pitchFamily="34" charset="0"/>
              <a:buChar char="•"/>
              <a:defRPr sz="1600" kern="1200">
                <a:solidFill>
                  <a:srgbClr val="000000"/>
                </a:solidFill>
                <a:latin typeface="Montserrat" panose="00000500000000000000" pitchFamily="2" charset="0"/>
                <a:ea typeface="+mn-ea"/>
                <a:cs typeface="+mn-cs"/>
              </a:defRPr>
            </a:lvl3pPr>
            <a:lvl4pPr marL="864000" indent="-216000" algn="l" defTabSz="914400" rtl="0" eaLnBrk="1" latinLnBrk="0" hangingPunct="1">
              <a:lnSpc>
                <a:spcPct val="100000"/>
              </a:lnSpc>
              <a:spcBef>
                <a:spcPts val="0"/>
              </a:spcBef>
              <a:spcAft>
                <a:spcPts val="400"/>
              </a:spcAft>
              <a:buFont typeface="Arial" panose="020B0604020202020204" pitchFamily="34" charset="0"/>
              <a:buChar char="•"/>
              <a:defRPr sz="16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100000"/>
              </a:lnSpc>
              <a:spcBef>
                <a:spcPts val="0"/>
              </a:spcBef>
              <a:spcAft>
                <a:spcPts val="400"/>
              </a:spcAft>
              <a:buFont typeface="Arial" panose="020B0604020202020204" pitchFamily="34" charset="0"/>
              <a:buChar char="•"/>
              <a:defRPr sz="16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Actions </a:t>
            </a:r>
            <a:r>
              <a:rPr lang="fr-FR" dirty="0" err="1"/>
              <a:t>Serma</a:t>
            </a:r>
            <a:r>
              <a:rPr lang="fr-FR" dirty="0"/>
              <a:t> :</a:t>
            </a:r>
          </a:p>
        </p:txBody>
      </p:sp>
      <p:graphicFrame>
        <p:nvGraphicFramePr>
          <p:cNvPr id="7" name="Tableau 6">
            <a:extLst>
              <a:ext uri="{FF2B5EF4-FFF2-40B4-BE49-F238E27FC236}">
                <a16:creationId xmlns:a16="http://schemas.microsoft.com/office/drawing/2014/main" id="{1A85D35B-DF1A-9948-6279-F35ADF9733EF}"/>
              </a:ext>
            </a:extLst>
          </p:cNvPr>
          <p:cNvGraphicFramePr>
            <a:graphicFrameLocks noGrp="1"/>
          </p:cNvGraphicFramePr>
          <p:nvPr>
            <p:extLst>
              <p:ext uri="{D42A27DB-BD31-4B8C-83A1-F6EECF244321}">
                <p14:modId xmlns:p14="http://schemas.microsoft.com/office/powerpoint/2010/main" val="4164171599"/>
              </p:ext>
            </p:extLst>
          </p:nvPr>
        </p:nvGraphicFramePr>
        <p:xfrm>
          <a:off x="354000" y="899717"/>
          <a:ext cx="11367628" cy="1859280"/>
        </p:xfrm>
        <a:graphic>
          <a:graphicData uri="http://schemas.openxmlformats.org/drawingml/2006/table">
            <a:tbl>
              <a:tblPr firstRow="1" bandRow="1">
                <a:tableStyleId>{5C22544A-7EE6-4342-B048-85BDC9FD1C3A}</a:tableStyleId>
              </a:tblPr>
              <a:tblGrid>
                <a:gridCol w="5683814">
                  <a:extLst>
                    <a:ext uri="{9D8B030D-6E8A-4147-A177-3AD203B41FA5}">
                      <a16:colId xmlns:a16="http://schemas.microsoft.com/office/drawing/2014/main" val="1436037663"/>
                    </a:ext>
                  </a:extLst>
                </a:gridCol>
                <a:gridCol w="5683814">
                  <a:extLst>
                    <a:ext uri="{9D8B030D-6E8A-4147-A177-3AD203B41FA5}">
                      <a16:colId xmlns:a16="http://schemas.microsoft.com/office/drawing/2014/main" val="1086050404"/>
                    </a:ext>
                  </a:extLst>
                </a:gridCol>
              </a:tblGrid>
              <a:tr h="285023">
                <a:tc>
                  <a:txBody>
                    <a:bodyPr/>
                    <a:lstStyle/>
                    <a:p>
                      <a:r>
                        <a:rPr lang="fr-FR" sz="1400" b="1" kern="1200" dirty="0">
                          <a:solidFill>
                            <a:schemeClr val="lt1"/>
                          </a:solidFill>
                          <a:latin typeface="+mn-lt"/>
                          <a:ea typeface="+mn-ea"/>
                          <a:cs typeface="+mn-cs"/>
                        </a:rPr>
                        <a:t>Suivi actions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kern="1200" dirty="0">
                          <a:solidFill>
                            <a:schemeClr val="lt1"/>
                          </a:solidFill>
                          <a:latin typeface="+mn-lt"/>
                          <a:ea typeface="+mn-ea"/>
                          <a:cs typeface="+mn-cs"/>
                        </a:rPr>
                        <a:t>Points marquants(MAJ HEBDO)</a:t>
                      </a:r>
                    </a:p>
                  </a:txBody>
                  <a:tcPr/>
                </a:tc>
                <a:extLst>
                  <a:ext uri="{0D108BD9-81ED-4DB2-BD59-A6C34878D82A}">
                    <a16:rowId xmlns:a16="http://schemas.microsoft.com/office/drawing/2014/main" val="1955378938"/>
                  </a:ext>
                </a:extLst>
              </a:tr>
              <a:tr h="285023">
                <a:tc>
                  <a:txBody>
                    <a:bodyPr/>
                    <a:lstStyle/>
                    <a:p>
                      <a:pPr marL="0" algn="l" defTabSz="914400" rtl="0" eaLnBrk="1" latinLnBrk="0" hangingPunct="1"/>
                      <a:r>
                        <a:rPr kumimoji="0" lang="fr-FR" sz="1200" b="0" i="0" u="none" strike="noStrike" kern="0" cap="none" spc="0" normalizeH="0" baseline="0" dirty="0">
                          <a:ln>
                            <a:noFill/>
                          </a:ln>
                          <a:solidFill>
                            <a:srgbClr val="65A6E3">
                              <a:lumMod val="50000"/>
                            </a:srgbClr>
                          </a:solidFill>
                          <a:effectLst/>
                          <a:uLnTx/>
                          <a:uFillTx/>
                          <a:latin typeface="Arial" panose="020B0604020202020204"/>
                          <a:ea typeface="+mn-ea"/>
                          <a:cs typeface="+mn-cs"/>
                        </a:rPr>
                        <a:t>Coupe PCB sur carte alimentation SN 09</a:t>
                      </a:r>
                    </a:p>
                  </a:txBody>
                  <a:tcPr/>
                </a:tc>
                <a:tc>
                  <a:txBody>
                    <a:bodyPr/>
                    <a:lstStyle/>
                    <a:p>
                      <a:r>
                        <a:rPr lang="fr-FR" sz="1200" kern="0" dirty="0">
                          <a:solidFill>
                            <a:srgbClr val="002D3C"/>
                          </a:solidFill>
                          <a:latin typeface="Arial" panose="020B0604020202020204"/>
                          <a:ea typeface="+mn-ea"/>
                          <a:cs typeface="+mn-cs"/>
                        </a:rPr>
                        <a:t>Contractualisation faite</a:t>
                      </a:r>
                    </a:p>
                    <a:p>
                      <a:r>
                        <a:rPr lang="fr-FR" sz="1200" kern="0" dirty="0">
                          <a:solidFill>
                            <a:srgbClr val="002D3C"/>
                          </a:solidFill>
                          <a:latin typeface="Arial" panose="020B0604020202020204"/>
                          <a:ea typeface="+mn-ea"/>
                          <a:cs typeface="+mn-cs"/>
                        </a:rPr>
                        <a:t>Document </a:t>
                      </a:r>
                      <a:r>
                        <a:rPr lang="fr-FR" sz="1200" kern="0" dirty="0" err="1">
                          <a:solidFill>
                            <a:srgbClr val="002D3C"/>
                          </a:solidFill>
                          <a:latin typeface="Arial" panose="020B0604020202020204"/>
                          <a:ea typeface="+mn-ea"/>
                          <a:cs typeface="+mn-cs"/>
                        </a:rPr>
                        <a:t>avantix</a:t>
                      </a:r>
                      <a:r>
                        <a:rPr lang="fr-FR" sz="1200" kern="0" dirty="0">
                          <a:solidFill>
                            <a:srgbClr val="002D3C"/>
                          </a:solidFill>
                          <a:latin typeface="Arial" panose="020B0604020202020204"/>
                          <a:ea typeface="+mn-ea"/>
                          <a:cs typeface="+mn-cs"/>
                        </a:rPr>
                        <a:t> : DP072574NTE061</a:t>
                      </a:r>
                    </a:p>
                  </a:txBody>
                  <a:tcPr/>
                </a:tc>
                <a:extLst>
                  <a:ext uri="{0D108BD9-81ED-4DB2-BD59-A6C34878D82A}">
                    <a16:rowId xmlns:a16="http://schemas.microsoft.com/office/drawing/2014/main" val="1703786394"/>
                  </a:ext>
                </a:extLst>
              </a:tr>
              <a:tr h="285023">
                <a:tc>
                  <a:txBody>
                    <a:bodyPr/>
                    <a:lstStyle/>
                    <a:p>
                      <a:pPr marL="0" algn="l" defTabSz="914400" rtl="0" eaLnBrk="1" latinLnBrk="0" hangingPunct="1"/>
                      <a:r>
                        <a:rPr kumimoji="0" lang="fr-FR" sz="1200" b="0" i="0" u="none" strike="noStrike" kern="0" cap="none" spc="0" normalizeH="0" baseline="0" dirty="0">
                          <a:ln>
                            <a:noFill/>
                          </a:ln>
                          <a:solidFill>
                            <a:srgbClr val="65A6E3">
                              <a:lumMod val="50000"/>
                            </a:srgbClr>
                          </a:solidFill>
                          <a:effectLst/>
                          <a:uLnTx/>
                          <a:uFillTx/>
                          <a:latin typeface="Arial" panose="020B0604020202020204"/>
                          <a:ea typeface="+mn-ea"/>
                          <a:cs typeface="+mn-cs"/>
                        </a:rPr>
                        <a:t>Logique de coupe PCB </a:t>
                      </a:r>
                    </a:p>
                  </a:txBody>
                  <a:tcPr/>
                </a:tc>
                <a:tc>
                  <a:txBody>
                    <a:bodyPr/>
                    <a:lstStyle/>
                    <a:p>
                      <a:r>
                        <a:rPr lang="fr-FR" sz="1200" kern="0" dirty="0">
                          <a:solidFill>
                            <a:srgbClr val="002D3C"/>
                          </a:solidFill>
                          <a:latin typeface="Arial" panose="020B0604020202020204"/>
                          <a:ea typeface="+mn-ea"/>
                          <a:cs typeface="+mn-cs"/>
                        </a:rPr>
                        <a:t>Analyse des µvia des feedbacks</a:t>
                      </a:r>
                    </a:p>
                    <a:p>
                      <a:r>
                        <a:rPr lang="fr-FR" sz="1200" kern="0" dirty="0">
                          <a:solidFill>
                            <a:srgbClr val="002D3C"/>
                          </a:solidFill>
                          <a:latin typeface="Arial" panose="020B0604020202020204"/>
                          <a:ea typeface="+mn-ea"/>
                          <a:cs typeface="+mn-cs"/>
                        </a:rPr>
                        <a:t>Les </a:t>
                      </a:r>
                      <a:r>
                        <a:rPr lang="fr-FR" sz="1200" kern="0" dirty="0" err="1">
                          <a:solidFill>
                            <a:srgbClr val="002D3C"/>
                          </a:solidFill>
                          <a:latin typeface="Arial" panose="020B0604020202020204"/>
                          <a:ea typeface="+mn-ea"/>
                          <a:cs typeface="+mn-cs"/>
                        </a:rPr>
                        <a:t>powers</a:t>
                      </a:r>
                      <a:r>
                        <a:rPr lang="fr-FR" sz="1200" kern="0" dirty="0">
                          <a:solidFill>
                            <a:srgbClr val="002D3C"/>
                          </a:solidFill>
                          <a:latin typeface="Arial" panose="020B0604020202020204"/>
                          <a:ea typeface="+mn-ea"/>
                          <a:cs typeface="+mn-cs"/>
                        </a:rPr>
                        <a:t> good 12V MN14 et MN15</a:t>
                      </a:r>
                    </a:p>
                    <a:p>
                      <a:r>
                        <a:rPr lang="fr-FR" sz="1200" kern="0" dirty="0">
                          <a:solidFill>
                            <a:srgbClr val="002D3C"/>
                          </a:solidFill>
                          <a:latin typeface="Arial" panose="020B0604020202020204"/>
                          <a:ea typeface="+mn-ea"/>
                          <a:cs typeface="+mn-cs"/>
                        </a:rPr>
                        <a:t>Et le 3V3 gestion et le 1V5 gestion</a:t>
                      </a:r>
                    </a:p>
                  </a:txBody>
                  <a:tcPr/>
                </a:tc>
                <a:extLst>
                  <a:ext uri="{0D108BD9-81ED-4DB2-BD59-A6C34878D82A}">
                    <a16:rowId xmlns:a16="http://schemas.microsoft.com/office/drawing/2014/main" val="1574395160"/>
                  </a:ext>
                </a:extLst>
              </a:tr>
              <a:tr h="285023">
                <a:tc>
                  <a:txBody>
                    <a:bodyPr/>
                    <a:lstStyle/>
                    <a:p>
                      <a:pPr marL="0" algn="l" defTabSz="914400" rtl="0" eaLnBrk="1" latinLnBrk="0" hangingPunct="1"/>
                      <a:r>
                        <a:rPr kumimoji="0" lang="fr-FR" sz="1200" b="0" i="0" u="none" strike="noStrike" kern="0" cap="none" spc="0" normalizeH="0" baseline="0" dirty="0">
                          <a:ln>
                            <a:noFill/>
                          </a:ln>
                          <a:solidFill>
                            <a:srgbClr val="65A6E3">
                              <a:lumMod val="50000"/>
                            </a:srgbClr>
                          </a:solidFill>
                          <a:effectLst/>
                          <a:uLnTx/>
                          <a:uFillTx/>
                          <a:latin typeface="Arial" panose="020B0604020202020204"/>
                          <a:ea typeface="+mn-ea"/>
                          <a:cs typeface="+mn-cs"/>
                        </a:rPr>
                        <a:t>Réunion d’analyses</a:t>
                      </a:r>
                    </a:p>
                  </a:txBody>
                  <a:tcPr/>
                </a:tc>
                <a:tc>
                  <a:txBody>
                    <a:bodyPr/>
                    <a:lstStyle/>
                    <a:p>
                      <a:r>
                        <a:rPr lang="fr-FR" sz="1200" kern="0" dirty="0">
                          <a:solidFill>
                            <a:srgbClr val="002D3C"/>
                          </a:solidFill>
                          <a:latin typeface="Arial" panose="020B0604020202020204"/>
                          <a:ea typeface="+mn-ea"/>
                          <a:cs typeface="+mn-cs"/>
                        </a:rPr>
                        <a:t>Un point hebdomadaire est en place avec SERMA et AVANTIX</a:t>
                      </a:r>
                    </a:p>
                    <a:p>
                      <a:r>
                        <a:rPr lang="fr-FR" sz="1200" kern="0" dirty="0">
                          <a:solidFill>
                            <a:srgbClr val="002D3C"/>
                          </a:solidFill>
                          <a:latin typeface="Arial" panose="020B0604020202020204"/>
                          <a:ea typeface="+mn-ea"/>
                          <a:cs typeface="+mn-cs"/>
                        </a:rPr>
                        <a:t>Les résultats des coupes seront transmis à AVANTIX en S27.</a:t>
                      </a:r>
                    </a:p>
                  </a:txBody>
                  <a:tcPr/>
                </a:tc>
                <a:extLst>
                  <a:ext uri="{0D108BD9-81ED-4DB2-BD59-A6C34878D82A}">
                    <a16:rowId xmlns:a16="http://schemas.microsoft.com/office/drawing/2014/main" val="2430729475"/>
                  </a:ext>
                </a:extLst>
              </a:tr>
            </a:tbl>
          </a:graphicData>
        </a:graphic>
      </p:graphicFrame>
      <p:sp>
        <p:nvSpPr>
          <p:cNvPr id="3" name="Espace réservé du texte 2">
            <a:extLst>
              <a:ext uri="{FF2B5EF4-FFF2-40B4-BE49-F238E27FC236}">
                <a16:creationId xmlns:a16="http://schemas.microsoft.com/office/drawing/2014/main" id="{F251E9B6-9682-C631-EC29-B659473F58F7}"/>
              </a:ext>
            </a:extLst>
          </p:cNvPr>
          <p:cNvSpPr txBox="1">
            <a:spLocks/>
          </p:cNvSpPr>
          <p:nvPr/>
        </p:nvSpPr>
        <p:spPr bwMode="invGray">
          <a:xfrm>
            <a:off x="436826" y="3084055"/>
            <a:ext cx="11484000" cy="338554"/>
          </a:xfrm>
          <a:prstGeom prst="rect">
            <a:avLst/>
          </a:prstGeom>
        </p:spPr>
        <p:txBody>
          <a:bodyPr vert="horz" lIns="91440" tIns="45720" rIns="91440" bIns="45720" rtlCol="0">
            <a:spAutoFit/>
          </a:bodyPr>
          <a:lstStyle>
            <a:lvl1pPr marL="0" indent="0" algn="l" defTabSz="914400" rtl="0" eaLnBrk="1" latinLnBrk="0" hangingPunct="1">
              <a:lnSpc>
                <a:spcPct val="100000"/>
              </a:lnSpc>
              <a:spcBef>
                <a:spcPts val="0"/>
              </a:spcBef>
              <a:spcAft>
                <a:spcPts val="400"/>
              </a:spcAft>
              <a:buFont typeface="Arial" panose="020B0604020202020204" pitchFamily="34" charset="0"/>
              <a:buNone/>
              <a:defRPr sz="1600" kern="1200">
                <a:solidFill>
                  <a:srgbClr val="000000"/>
                </a:solidFill>
                <a:latin typeface="Montserrat SemiBold" pitchFamily="2" charset="0"/>
                <a:ea typeface="+mn-ea"/>
                <a:cs typeface="+mn-cs"/>
              </a:defRPr>
            </a:lvl1pPr>
            <a:lvl2pPr marL="432000" indent="-216000" algn="l" defTabSz="914400" rtl="0" eaLnBrk="1" latinLnBrk="0" hangingPunct="1">
              <a:lnSpc>
                <a:spcPct val="100000"/>
              </a:lnSpc>
              <a:spcBef>
                <a:spcPts val="0"/>
              </a:spcBef>
              <a:spcAft>
                <a:spcPts val="400"/>
              </a:spcAft>
              <a:buFont typeface="Arial" panose="020B0604020202020204" pitchFamily="34" charset="0"/>
              <a:buChar char="•"/>
              <a:defRPr sz="1600" kern="1200">
                <a:solidFill>
                  <a:srgbClr val="000000"/>
                </a:solidFill>
                <a:latin typeface="Montserrat" panose="00000500000000000000" pitchFamily="2" charset="0"/>
                <a:ea typeface="+mn-ea"/>
                <a:cs typeface="+mn-cs"/>
              </a:defRPr>
            </a:lvl2pPr>
            <a:lvl3pPr marL="648000" indent="-216000" algn="l" defTabSz="914400" rtl="0" eaLnBrk="1" latinLnBrk="0" hangingPunct="1">
              <a:lnSpc>
                <a:spcPct val="100000"/>
              </a:lnSpc>
              <a:spcBef>
                <a:spcPts val="0"/>
              </a:spcBef>
              <a:spcAft>
                <a:spcPts val="400"/>
              </a:spcAft>
              <a:buFont typeface="Arial" panose="020B0604020202020204" pitchFamily="34" charset="0"/>
              <a:buChar char="•"/>
              <a:defRPr sz="1600" kern="1200">
                <a:solidFill>
                  <a:srgbClr val="000000"/>
                </a:solidFill>
                <a:latin typeface="Montserrat" panose="00000500000000000000" pitchFamily="2" charset="0"/>
                <a:ea typeface="+mn-ea"/>
                <a:cs typeface="+mn-cs"/>
              </a:defRPr>
            </a:lvl3pPr>
            <a:lvl4pPr marL="864000" indent="-216000" algn="l" defTabSz="914400" rtl="0" eaLnBrk="1" latinLnBrk="0" hangingPunct="1">
              <a:lnSpc>
                <a:spcPct val="100000"/>
              </a:lnSpc>
              <a:spcBef>
                <a:spcPts val="0"/>
              </a:spcBef>
              <a:spcAft>
                <a:spcPts val="400"/>
              </a:spcAft>
              <a:buFont typeface="Arial" panose="020B0604020202020204" pitchFamily="34" charset="0"/>
              <a:buChar char="•"/>
              <a:defRPr sz="16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100000"/>
              </a:lnSpc>
              <a:spcBef>
                <a:spcPts val="0"/>
              </a:spcBef>
              <a:spcAft>
                <a:spcPts val="400"/>
              </a:spcAft>
              <a:buFont typeface="Arial" panose="020B0604020202020204" pitchFamily="34" charset="0"/>
              <a:buChar char="•"/>
              <a:defRPr sz="16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Actions AVANTIX :</a:t>
            </a:r>
          </a:p>
        </p:txBody>
      </p:sp>
      <p:graphicFrame>
        <p:nvGraphicFramePr>
          <p:cNvPr id="8" name="Tableau 7">
            <a:extLst>
              <a:ext uri="{FF2B5EF4-FFF2-40B4-BE49-F238E27FC236}">
                <a16:creationId xmlns:a16="http://schemas.microsoft.com/office/drawing/2014/main" id="{0A282094-AF13-0F1A-7339-2505406DC29F}"/>
              </a:ext>
            </a:extLst>
          </p:cNvPr>
          <p:cNvGraphicFramePr>
            <a:graphicFrameLocks noGrp="1"/>
          </p:cNvGraphicFramePr>
          <p:nvPr>
            <p:extLst>
              <p:ext uri="{D42A27DB-BD31-4B8C-83A1-F6EECF244321}">
                <p14:modId xmlns:p14="http://schemas.microsoft.com/office/powerpoint/2010/main" val="2982323146"/>
              </p:ext>
            </p:extLst>
          </p:nvPr>
        </p:nvGraphicFramePr>
        <p:xfrm>
          <a:off x="354000" y="3411898"/>
          <a:ext cx="11367628" cy="1493673"/>
        </p:xfrm>
        <a:graphic>
          <a:graphicData uri="http://schemas.openxmlformats.org/drawingml/2006/table">
            <a:tbl>
              <a:tblPr firstRow="1" bandRow="1">
                <a:tableStyleId>{5C22544A-7EE6-4342-B048-85BDC9FD1C3A}</a:tableStyleId>
              </a:tblPr>
              <a:tblGrid>
                <a:gridCol w="5682733">
                  <a:extLst>
                    <a:ext uri="{9D8B030D-6E8A-4147-A177-3AD203B41FA5}">
                      <a16:colId xmlns:a16="http://schemas.microsoft.com/office/drawing/2014/main" val="1436037663"/>
                    </a:ext>
                  </a:extLst>
                </a:gridCol>
                <a:gridCol w="5684895">
                  <a:extLst>
                    <a:ext uri="{9D8B030D-6E8A-4147-A177-3AD203B41FA5}">
                      <a16:colId xmlns:a16="http://schemas.microsoft.com/office/drawing/2014/main" val="1086050404"/>
                    </a:ext>
                  </a:extLst>
                </a:gridCol>
              </a:tblGrid>
              <a:tr h="385690">
                <a:tc>
                  <a:txBody>
                    <a:bodyPr/>
                    <a:lstStyle/>
                    <a:p>
                      <a:r>
                        <a:rPr lang="fr-FR" sz="1400" b="1" kern="1200" dirty="0">
                          <a:solidFill>
                            <a:schemeClr val="lt1"/>
                          </a:solidFill>
                          <a:latin typeface="+mn-lt"/>
                          <a:ea typeface="+mn-ea"/>
                          <a:cs typeface="+mn-cs"/>
                        </a:rPr>
                        <a:t>Suivi actions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kern="1200" dirty="0">
                          <a:solidFill>
                            <a:schemeClr val="lt1"/>
                          </a:solidFill>
                          <a:latin typeface="+mn-lt"/>
                          <a:ea typeface="+mn-ea"/>
                          <a:cs typeface="+mn-cs"/>
                        </a:rPr>
                        <a:t>Points marquants(MAJ HEBDO)</a:t>
                      </a:r>
                    </a:p>
                  </a:txBody>
                  <a:tcPr/>
                </a:tc>
                <a:extLst>
                  <a:ext uri="{0D108BD9-81ED-4DB2-BD59-A6C34878D82A}">
                    <a16:rowId xmlns:a16="http://schemas.microsoft.com/office/drawing/2014/main" val="1955378938"/>
                  </a:ext>
                </a:extLst>
              </a:tr>
              <a:tr h="304556">
                <a:tc>
                  <a:txBody>
                    <a:bodyPr/>
                    <a:lstStyle/>
                    <a:p>
                      <a:pPr marL="0" algn="l" defTabSz="914400" rtl="0" eaLnBrk="1" latinLnBrk="0" hangingPunct="1"/>
                      <a:r>
                        <a:rPr kumimoji="0" lang="fr-FR" sz="1200" b="0" i="0" u="none" strike="noStrike" kern="0" cap="none" spc="0" normalizeH="0" baseline="0" dirty="0">
                          <a:ln>
                            <a:noFill/>
                          </a:ln>
                          <a:solidFill>
                            <a:srgbClr val="65A6E3">
                              <a:lumMod val="50000"/>
                            </a:srgbClr>
                          </a:solidFill>
                          <a:effectLst/>
                          <a:uLnTx/>
                          <a:uFillTx/>
                          <a:latin typeface="Arial" panose="020B0604020202020204"/>
                          <a:ea typeface="+mn-ea"/>
                          <a:cs typeface="+mn-cs"/>
                        </a:rPr>
                        <a:t>Réunion avec CSI</a:t>
                      </a:r>
                    </a:p>
                  </a:txBody>
                  <a:tcPr/>
                </a:tc>
                <a:tc>
                  <a:txBody>
                    <a:bodyPr/>
                    <a:lstStyle/>
                    <a:p>
                      <a:r>
                        <a:rPr lang="fr-FR" sz="1200" kern="0" dirty="0">
                          <a:solidFill>
                            <a:srgbClr val="002D3C"/>
                          </a:solidFill>
                          <a:latin typeface="Arial" panose="020B0604020202020204"/>
                          <a:ea typeface="+mn-ea"/>
                          <a:cs typeface="+mn-cs"/>
                        </a:rPr>
                        <a:t>A ce stade AVANTIX n’intègre pas CSI dans les analyses car :</a:t>
                      </a:r>
                    </a:p>
                    <a:p>
                      <a:r>
                        <a:rPr lang="fr-FR" sz="1200" kern="0" dirty="0">
                          <a:solidFill>
                            <a:srgbClr val="002D3C"/>
                          </a:solidFill>
                          <a:latin typeface="Arial" panose="020B0604020202020204"/>
                          <a:ea typeface="+mn-ea"/>
                          <a:cs typeface="+mn-cs"/>
                        </a:rPr>
                        <a:t>La matière des cartes Alimentations est du 370HR et non du 408HR sur les CPU,</a:t>
                      </a:r>
                    </a:p>
                    <a:p>
                      <a:r>
                        <a:rPr lang="fr-FR" sz="1200" kern="0" dirty="0">
                          <a:solidFill>
                            <a:srgbClr val="002D3C"/>
                          </a:solidFill>
                          <a:latin typeface="Arial" panose="020B0604020202020204"/>
                          <a:ea typeface="+mn-ea"/>
                          <a:cs typeface="+mn-cs"/>
                        </a:rPr>
                        <a:t>De plus contrairement aux cartes CPU les cartes alimentations sont réparables,</a:t>
                      </a:r>
                    </a:p>
                    <a:p>
                      <a:r>
                        <a:rPr lang="fr-FR" sz="1200" kern="0" dirty="0">
                          <a:solidFill>
                            <a:srgbClr val="002D3C"/>
                          </a:solidFill>
                          <a:latin typeface="Arial" panose="020B0604020202020204"/>
                          <a:ea typeface="+mn-ea"/>
                          <a:cs typeface="+mn-cs"/>
                        </a:rPr>
                        <a:t> </a:t>
                      </a:r>
                    </a:p>
                  </a:txBody>
                  <a:tcPr/>
                </a:tc>
                <a:extLst>
                  <a:ext uri="{0D108BD9-81ED-4DB2-BD59-A6C34878D82A}">
                    <a16:rowId xmlns:a16="http://schemas.microsoft.com/office/drawing/2014/main" val="1703786394"/>
                  </a:ext>
                </a:extLst>
              </a:tr>
              <a:tr h="285023">
                <a:tc>
                  <a:txBody>
                    <a:bodyPr/>
                    <a:lstStyle/>
                    <a:p>
                      <a:pPr marL="0" algn="l" defTabSz="914400" rtl="0" eaLnBrk="1" latinLnBrk="0" hangingPunct="1"/>
                      <a:r>
                        <a:rPr kumimoji="0" lang="fr-FR" sz="1200" b="0" i="0" u="none" strike="noStrike" kern="0" cap="none" spc="0" normalizeH="0" baseline="0" dirty="0">
                          <a:ln>
                            <a:noFill/>
                          </a:ln>
                          <a:solidFill>
                            <a:srgbClr val="65A6E3">
                              <a:lumMod val="50000"/>
                            </a:srgbClr>
                          </a:solidFill>
                          <a:effectLst/>
                          <a:uLnTx/>
                          <a:uFillTx/>
                          <a:latin typeface="Arial" panose="020B0604020202020204"/>
                          <a:ea typeface="+mn-ea"/>
                          <a:cs typeface="+mn-cs"/>
                        </a:rPr>
                        <a:t>Lancement des PCB chez SOMACIS</a:t>
                      </a:r>
                    </a:p>
                  </a:txBody>
                  <a:tcPr/>
                </a:tc>
                <a:tc>
                  <a:txBody>
                    <a:bodyPr/>
                    <a:lstStyle/>
                    <a:p>
                      <a:r>
                        <a:rPr lang="fr-FR" sz="1200" kern="0" dirty="0">
                          <a:solidFill>
                            <a:srgbClr val="002D3C"/>
                          </a:solidFill>
                          <a:latin typeface="Arial" panose="020B0604020202020204"/>
                          <a:ea typeface="+mn-ea"/>
                          <a:cs typeface="+mn-cs"/>
                        </a:rPr>
                        <a:t>Les PCBS sont reçue en attente de réception des derniers composants fin juillet</a:t>
                      </a:r>
                    </a:p>
                  </a:txBody>
                  <a:tcPr/>
                </a:tc>
                <a:extLst>
                  <a:ext uri="{0D108BD9-81ED-4DB2-BD59-A6C34878D82A}">
                    <a16:rowId xmlns:a16="http://schemas.microsoft.com/office/drawing/2014/main" val="2130922404"/>
                  </a:ext>
                </a:extLst>
              </a:tr>
            </a:tbl>
          </a:graphicData>
        </a:graphic>
      </p:graphicFrame>
    </p:spTree>
    <p:extLst>
      <p:ext uri="{BB962C8B-B14F-4D97-AF65-F5344CB8AC3E}">
        <p14:creationId xmlns:p14="http://schemas.microsoft.com/office/powerpoint/2010/main" val="3742892375"/>
      </p:ext>
    </p:extLst>
  </p:cSld>
  <p:clrMapOvr>
    <a:masterClrMapping/>
  </p:clrMapOvr>
</p:sld>
</file>

<file path=ppt/theme/theme1.xml><?xml version="1.0" encoding="utf-8"?>
<a:theme xmlns:a="http://schemas.openxmlformats.org/drawingml/2006/main" name="Thème Office">
  <a:themeElements>
    <a:clrScheme name="SpinCo">
      <a:dk1>
        <a:srgbClr val="000000"/>
      </a:dk1>
      <a:lt1>
        <a:srgbClr val="FFFFFF"/>
      </a:lt1>
      <a:dk2>
        <a:srgbClr val="000000"/>
      </a:dk2>
      <a:lt2>
        <a:srgbClr val="FFFFFF"/>
      </a:lt2>
      <a:accent1>
        <a:srgbClr val="FF6D43"/>
      </a:accent1>
      <a:accent2>
        <a:srgbClr val="002D3C"/>
      </a:accent2>
      <a:accent3>
        <a:srgbClr val="ECECED"/>
      </a:accent3>
      <a:accent4>
        <a:srgbClr val="000000"/>
      </a:accent4>
      <a:accent5>
        <a:srgbClr val="FFFFFF"/>
      </a:accent5>
      <a:accent6>
        <a:srgbClr val="000000"/>
      </a:accent6>
      <a:hlink>
        <a:srgbClr val="0563C1"/>
      </a:hlink>
      <a:folHlink>
        <a:srgbClr val="954F72"/>
      </a:folHlink>
    </a:clrScheme>
    <a:fontScheme name="Eviden">
      <a:majorFont>
        <a:latin typeface="Montserrat 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Eviden Orange">
      <a:srgbClr val="FF6D43"/>
    </a:custClr>
    <a:custClr name="Deep Blue">
      <a:srgbClr val="002D3C"/>
    </a:custClr>
    <a:custClr name="Light Gray">
      <a:srgbClr val="ECECED"/>
    </a:custClr>
    <a:custClr name="Black">
      <a:srgbClr val="000000"/>
    </a:custClr>
    <a:custClr name="White">
      <a:srgbClr val="FFFFFF"/>
    </a:custClr>
  </a:custClrLst>
  <a:extLst>
    <a:ext uri="{05A4C25C-085E-4340-85A3-A5531E510DB2}">
      <thm15:themeFamily xmlns:thm15="http://schemas.microsoft.com/office/thememl/2012/main" name="Eviden PPT Template - For internal use.potx" id="{F13DA521-4C60-43D7-9C87-EBD5DB549545}" vid="{8E9A9064-B74B-48D6-99A6-BBE0AE8631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E3DDFEA7CD9A4183CDFDD415ACFF07" ma:contentTypeVersion="18" ma:contentTypeDescription="Create a new document." ma:contentTypeScope="" ma:versionID="01782798d5fbd03cdcf40ba74130d05a">
  <xsd:schema xmlns:xsd="http://www.w3.org/2001/XMLSchema" xmlns:xs="http://www.w3.org/2001/XMLSchema" xmlns:p="http://schemas.microsoft.com/office/2006/metadata/properties" xmlns:ns3="fd15f800-39a8-477c-9d27-434c0b4e48e7" xmlns:ns4="68fe9ee4-0270-4f99-b0d2-18069f8d224d" targetNamespace="http://schemas.microsoft.com/office/2006/metadata/properties" ma:root="true" ma:fieldsID="cdd8fde07bf2bc1f8dd91ddac278624f" ns3:_="" ns4:_="">
    <xsd:import namespace="fd15f800-39a8-477c-9d27-434c0b4e48e7"/>
    <xsd:import namespace="68fe9ee4-0270-4f99-b0d2-18069f8d224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element ref="ns3:_activity" minOccurs="0"/>
                <xsd:element ref="ns3:MediaServiceObjectDetectorVersions" minOccurs="0"/>
                <xsd:element ref="ns3:MediaServiceSystemTag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15f800-39a8-477c-9d27-434c0b4e48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8fe9ee4-0270-4f99-b0d2-18069f8d224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fd15f800-39a8-477c-9d27-434c0b4e48e7" xsi:nil="true"/>
  </documentManagement>
</p:properties>
</file>

<file path=customXml/itemProps1.xml><?xml version="1.0" encoding="utf-8"?>
<ds:datastoreItem xmlns:ds="http://schemas.openxmlformats.org/officeDocument/2006/customXml" ds:itemID="{2C932024-8C1B-4937-A139-EECE45E375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15f800-39a8-477c-9d27-434c0b4e48e7"/>
    <ds:schemaRef ds:uri="68fe9ee4-0270-4f99-b0d2-18069f8d22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E31F89-AA40-47B8-994C-288071396170}">
  <ds:schemaRefs>
    <ds:schemaRef ds:uri="http://schemas.microsoft.com/sharepoint/v3/contenttype/forms"/>
  </ds:schemaRefs>
</ds:datastoreItem>
</file>

<file path=customXml/itemProps3.xml><?xml version="1.0" encoding="utf-8"?>
<ds:datastoreItem xmlns:ds="http://schemas.openxmlformats.org/officeDocument/2006/customXml" ds:itemID="{06CFC98C-E57E-4778-B5AA-764A33CD42B4}">
  <ds:schemaRefs>
    <ds:schemaRef ds:uri="68fe9ee4-0270-4f99-b0d2-18069f8d224d"/>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fd15f800-39a8-477c-9d27-434c0b4e48e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Eviden PPT Template - For internal use</Template>
  <TotalTime>5516</TotalTime>
  <Words>2079</Words>
  <Application>Microsoft Office PowerPoint</Application>
  <PresentationFormat>Grand écran</PresentationFormat>
  <Paragraphs>494</Paragraphs>
  <Slides>15</Slides>
  <Notes>2</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15</vt:i4>
      </vt:variant>
    </vt:vector>
  </HeadingPairs>
  <TitlesOfParts>
    <vt:vector size="26" baseType="lpstr">
      <vt:lpstr>Arial</vt:lpstr>
      <vt:lpstr>Calibri</vt:lpstr>
      <vt:lpstr>Lucida Sans Unicode</vt:lpstr>
      <vt:lpstr>Montserrat</vt:lpstr>
      <vt:lpstr>Montserrat Bold</vt:lpstr>
      <vt:lpstr>Montserrat Medium</vt:lpstr>
      <vt:lpstr>Montserrat Regular</vt:lpstr>
      <vt:lpstr>Montserrat SemiBold</vt:lpstr>
      <vt:lpstr>Raleway Light</vt:lpstr>
      <vt:lpstr>Wingdings</vt:lpstr>
      <vt:lpstr>Thème Office</vt:lpstr>
      <vt:lpstr>Présentation PowerPoint</vt:lpstr>
      <vt:lpstr>Présentation PowerPoint</vt:lpstr>
      <vt:lpstr>Présentation PowerPoint</vt:lpstr>
      <vt:lpstr>Planning de référence</vt:lpstr>
      <vt:lpstr>Suivi production équipement</vt:lpstr>
      <vt:lpstr>Suivi production équipement</vt:lpstr>
      <vt:lpstr>Présentation PowerPoint</vt:lpstr>
      <vt:lpstr>Arbre de décisions</vt:lpstr>
      <vt:lpstr>Présentation PowerPoint</vt:lpstr>
      <vt:lpstr>Présentation PowerPoint</vt:lpstr>
      <vt:lpstr>Présentation PowerPoint</vt:lpstr>
      <vt:lpstr>Présentation PowerPoint</vt:lpstr>
      <vt:lpstr>Présentation PowerPoint</vt:lpstr>
      <vt:lpstr>Arbre de décisions définition</vt:lpstr>
      <vt:lpstr>Arbre de décisions production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VALERIE PETAT</dc:creator>
  <cp:lastModifiedBy>norbert di costanzo</cp:lastModifiedBy>
  <cp:revision>102</cp:revision>
  <dcterms:created xsi:type="dcterms:W3CDTF">2023-11-28T16:49:23Z</dcterms:created>
  <dcterms:modified xsi:type="dcterms:W3CDTF">2024-07-16T16:22:30Z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463cba9-5f6c-478d-9329-7b2295e4e8ed_Enabled">
    <vt:lpwstr>true</vt:lpwstr>
  </property>
  <property fmtid="{D5CDD505-2E9C-101B-9397-08002B2CF9AE}" pid="3" name="MSIP_Label_e463cba9-5f6c-478d-9329-7b2295e4e8ed_SetDate">
    <vt:lpwstr>2022-12-06T15:10:26Z</vt:lpwstr>
  </property>
  <property fmtid="{D5CDD505-2E9C-101B-9397-08002B2CF9AE}" pid="4" name="MSIP_Label_e463cba9-5f6c-478d-9329-7b2295e4e8ed_Method">
    <vt:lpwstr>Standard</vt:lpwstr>
  </property>
  <property fmtid="{D5CDD505-2E9C-101B-9397-08002B2CF9AE}" pid="5" name="MSIP_Label_e463cba9-5f6c-478d-9329-7b2295e4e8ed_Name">
    <vt:lpwstr>All Employees_2</vt:lpwstr>
  </property>
  <property fmtid="{D5CDD505-2E9C-101B-9397-08002B2CF9AE}" pid="6" name="MSIP_Label_e463cba9-5f6c-478d-9329-7b2295e4e8ed_SiteId">
    <vt:lpwstr>33440fc6-b7c7-412c-bb73-0e70b0198d5a</vt:lpwstr>
  </property>
  <property fmtid="{D5CDD505-2E9C-101B-9397-08002B2CF9AE}" pid="7" name="MSIP_Label_e463cba9-5f6c-478d-9329-7b2295e4e8ed_ActionId">
    <vt:lpwstr>591c6078-1e6e-47cf-9dcd-c9f0b244fce3</vt:lpwstr>
  </property>
  <property fmtid="{D5CDD505-2E9C-101B-9397-08002B2CF9AE}" pid="8" name="MSIP_Label_e463cba9-5f6c-478d-9329-7b2295e4e8ed_ContentBits">
    <vt:lpwstr>0</vt:lpwstr>
  </property>
  <property fmtid="{D5CDD505-2E9C-101B-9397-08002B2CF9AE}" pid="9" name="MSIP_Label_ecb69475-382c-4c7a-b21d-8ca64eeef1bd_Enabled">
    <vt:lpwstr>true</vt:lpwstr>
  </property>
  <property fmtid="{D5CDD505-2E9C-101B-9397-08002B2CF9AE}" pid="10" name="MSIP_Label_ecb69475-382c-4c7a-b21d-8ca64eeef1bd_SetDate">
    <vt:lpwstr>2024-01-09T06:04:20Z</vt:lpwstr>
  </property>
  <property fmtid="{D5CDD505-2E9C-101B-9397-08002B2CF9AE}" pid="11" name="MSIP_Label_ecb69475-382c-4c7a-b21d-8ca64eeef1bd_Method">
    <vt:lpwstr>Standard</vt:lpwstr>
  </property>
  <property fmtid="{D5CDD505-2E9C-101B-9397-08002B2CF9AE}" pid="12" name="MSIP_Label_ecb69475-382c-4c7a-b21d-8ca64eeef1bd_Name">
    <vt:lpwstr>Eviden For Internal Use - All Employees</vt:lpwstr>
  </property>
  <property fmtid="{D5CDD505-2E9C-101B-9397-08002B2CF9AE}" pid="13" name="MSIP_Label_ecb69475-382c-4c7a-b21d-8ca64eeef1bd_SiteId">
    <vt:lpwstr>7d1c7785-2d8a-437d-b842-1ed5d8fbe00a</vt:lpwstr>
  </property>
  <property fmtid="{D5CDD505-2E9C-101B-9397-08002B2CF9AE}" pid="14" name="MSIP_Label_ecb69475-382c-4c7a-b21d-8ca64eeef1bd_ActionId">
    <vt:lpwstr>3be6452c-a350-48a0-b6a0-fec6281fc4e3</vt:lpwstr>
  </property>
  <property fmtid="{D5CDD505-2E9C-101B-9397-08002B2CF9AE}" pid="15" name="MSIP_Label_ecb69475-382c-4c7a-b21d-8ca64eeef1bd_ContentBits">
    <vt:lpwstr>0</vt:lpwstr>
  </property>
  <property fmtid="{D5CDD505-2E9C-101B-9397-08002B2CF9AE}" pid="16" name="ContentTypeId">
    <vt:lpwstr>0x01010061E3DDFEA7CD9A4183CDFDD415ACFF07</vt:lpwstr>
  </property>
</Properties>
</file>