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80E275-14BE-45AC-BDC7-706F66C388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38C22C-DF15-4320-995F-887FCA99E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122C80-E859-428A-BEFC-9CEC92259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CCD7B7-1F5B-4A29-B2DC-36339D55F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FF6FD5-DCAF-4C2A-AF70-95D30225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25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B6FCAD-9F7C-4542-A0C7-68DF7E83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06B145D-6F15-4B6E-A1F7-3FEBDE6BC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28C630-B62C-4948-8430-9643051C3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BCB445-759B-4D59-B896-9E88A6F87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6DD51D-E984-4BBD-B92A-6E061A581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1152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8AD68B0-2BCF-4C42-A76B-4022665F0D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A40CC9-BD45-4881-BA84-89875B731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46AFF3-EF81-466E-A36D-32823D3D1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75C0C4-EDD5-46D0-8CFF-4A9BAD910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182C15-B81A-4411-902B-E3ED43D71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040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04874F-52F7-4639-9712-3D7DBC488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7D6F59-3F1F-4842-9932-A4C9829DB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604618-D44F-47F9-BE42-0F38C4EE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F778C8-D157-44C8-B329-E92685D1A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89906E-3014-4681-A691-48AEB4B5F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4782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12A1C4-0A1E-4DDE-9EAB-8A615EDCD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5CE413-3241-4C08-B9CA-CD7A03E61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AE227C-91C5-427F-93B8-A6169229A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3F9FE4-D25F-42A8-BA83-74F1CFD01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E933B6-151A-424B-B439-F3B607D3E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62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C08556-23BD-49F9-A4A2-D1F7BF3B2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64F092-B044-4DCA-8AB8-B37955002F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E9BBE8C-F48D-4974-B1A5-91B411B85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B927F7-6A0C-41DF-9E1F-A1C624ECA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A99D8B-4AC2-49C1-8EC2-2CBDDA60A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FCA748-D13C-45C3-A3DE-C05BFFDB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46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343D64-5B23-4A6D-B670-FADD6B2DB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60A106-9EE9-4EE7-897B-31BB1F413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69DB64-7EB5-4EC3-8E4B-DB92CFEB1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EE2132E-DE31-428C-AE43-47FF43DE99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D5D2B24-7CCF-4789-80A4-27253901C5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06C511A-2F90-4AE9-809A-59FF3DAC2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317B07-DCC4-4327-A9B1-3F99A6AC0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55F0AA1-A786-48BB-B242-65399EDC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32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E1411F-1726-4457-97AA-DF7BFE515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5297421-A18E-4EB7-B26A-1EBD7212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414C4F9-3520-418C-9827-A1D0C92C0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9394E9B-23C9-42A1-9AD0-4801EEA55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905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FD9EEDE-1F74-4CF6-AC10-876E38D8C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50D96F7-5E44-4CC4-915E-362C8F9CB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B188440-AB61-42CA-93B1-F3BF6A149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89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B0E97-C01F-4A7D-8E08-B79A332E5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C6775D-CF5C-4E50-B042-C60DC2AF0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27F29D-14F7-4DFB-B489-7376E3518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D696AD-E9BF-4107-BC49-8AB61C527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E62FDE-4915-4F77-8ECD-67B96576F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064BF1-3DB4-4CAC-9CAE-D8FB47B12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796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271821-02AA-4214-90BA-C5C8CE0EC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8F92119-ED27-43AC-9966-E1C5B09C9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ADF8B9-FC82-4D63-A391-775F74DD63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2265FA-51D0-4E66-9D61-54C4B2A42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5BDAF7-848B-4074-BFDB-CC86DE1EC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2A7AB4-E9C3-4F70-87F2-1CA5C2D3E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641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9261830-593A-4267-9B6D-69AC8C17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F207D6-073C-4148-93E1-DA8C96B5B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4008A5-6099-4617-8761-C4ECB6B6FD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C9C4A-425F-41DD-B343-A8DFF8A97FD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6A744-7992-4B21-BB13-4C7CBE413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95B730-C19C-40FB-9DF0-91DFC53E2D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05846-3EDF-4843-BFA0-889A1807F2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83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69D8E3-10E6-494D-A682-7BE8376411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Projet Creuset Froid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D7CCF9-4991-40A3-8AF5-1DE32614D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4512" y="3602038"/>
            <a:ext cx="8963487" cy="446179"/>
          </a:xfrm>
        </p:spPr>
        <p:txBody>
          <a:bodyPr/>
          <a:lstStyle/>
          <a:p>
            <a:r>
              <a:rPr lang="fr-FR" dirty="0"/>
              <a:t>Changement cellule</a:t>
            </a:r>
          </a:p>
        </p:txBody>
      </p:sp>
    </p:spTree>
    <p:extLst>
      <p:ext uri="{BB962C8B-B14F-4D97-AF65-F5344CB8AC3E}">
        <p14:creationId xmlns:p14="http://schemas.microsoft.com/office/powerpoint/2010/main" val="2856119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8DCE4-09E3-41BC-9168-9FA3388F6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Problématique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AA59DB-D0B5-42C0-A9A3-A36B35190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3289"/>
            <a:ext cx="10515600" cy="976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Difficulté à contrôler la distribution granulométrique et la sphéricité de la poudre Sphérotène fabriquée par procédé creuset froid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4EF0FA3-75A9-48D6-B783-5AE889085ECC}"/>
              </a:ext>
            </a:extLst>
          </p:cNvPr>
          <p:cNvSpPr txBox="1">
            <a:spLocks/>
          </p:cNvSpPr>
          <p:nvPr/>
        </p:nvSpPr>
        <p:spPr>
          <a:xfrm>
            <a:off x="946212" y="300326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Objectif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81F56914-DCB3-4A88-8426-33CFEF749B9B}"/>
              </a:ext>
            </a:extLst>
          </p:cNvPr>
          <p:cNvSpPr txBox="1">
            <a:spLocks/>
          </p:cNvSpPr>
          <p:nvPr/>
        </p:nvSpPr>
        <p:spPr>
          <a:xfrm>
            <a:off x="838200" y="4395920"/>
            <a:ext cx="10515600" cy="15965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Déplacer la répartition granulométrique de la poudre Sphérotène produite vers plus de 40µm-160µm à destination du laser (actuellement environ 30% de la production d’un lot de Sphérotène)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Avoir un pourcentage de poudres sphérique plus importante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303476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8DCE4-09E3-41BC-9168-9FA3388F6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Historique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AA59DB-D0B5-42C0-A9A3-A36B35190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320"/>
            <a:ext cx="10515600" cy="4440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Thèse de Corinne Durand et stage de Romain </a:t>
            </a:r>
            <a:r>
              <a:rPr lang="fr-FR" sz="2400" dirty="0" err="1"/>
              <a:t>Dezert</a:t>
            </a:r>
            <a:r>
              <a:rPr lang="fr-FR" sz="2400" dirty="0"/>
              <a:t> portant sur l’étude de la formation de particules par procédés de creuset froid</a:t>
            </a:r>
          </a:p>
          <a:p>
            <a:pPr marL="0" indent="0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2 pistes pour augmenter la quantité de poudre plus fine produite: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dirty="0"/>
              <a:t>Augmenter la vitesse d’impact des gouttelettes sur le plateau tournant en sortie de creuset: augmentation de formation de particules fines due à l’augmentation de la vitesses des gouttes en sorties de creuset par accélération du plateau tournant.</a:t>
            </a:r>
          </a:p>
          <a:p>
            <a:pPr marL="457200" lvl="1" indent="0">
              <a:buNone/>
            </a:pPr>
            <a:r>
              <a:rPr lang="fr-FR" sz="2000" dirty="0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dirty="0"/>
              <a:t>Augmenter le temps de vol des gouttelettes après pulvérisation: les plus grosses particules impactent les parois de la cellule avant refroidissement complet: si le temps de vol est rallongé, possibilité de fractionner ces grosses particules + avoir une meilleure sphéricité.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346613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8DCE4-09E3-41BC-9168-9FA3388F6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Solutions envisagées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AA59DB-D0B5-42C0-A9A3-A36B35190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1002"/>
            <a:ext cx="10515600" cy="4440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Utilisation d’un plateau de pulvérisation </a:t>
            </a:r>
            <a:r>
              <a:rPr lang="fr-FR" sz="2400" dirty="0">
                <a:sym typeface="Wingdings" panose="05000000000000000000" pitchFamily="2" charset="2"/>
              </a:rPr>
              <a:t> augmentation de la proportion de grains fin MAIS impactent la paroi avant refroidissement total Cellule trop petite</a:t>
            </a: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Agrandissement de la cellule </a:t>
            </a:r>
            <a:r>
              <a:rPr lang="fr-FR" sz="2400" dirty="0">
                <a:sym typeface="Wingdings" panose="05000000000000000000" pitchFamily="2" charset="2"/>
              </a:rPr>
              <a:t> augmentation du temps de refroidissement des particules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1800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>
                <a:sym typeface="Wingdings" panose="05000000000000000000" pitchFamily="2" charset="2"/>
              </a:rPr>
              <a:t> Utilisation d’une plateau de pulvérisation + agrandir la cellule de refroidissement</a:t>
            </a:r>
            <a:endParaRPr lang="fr-FR" sz="2400" dirty="0"/>
          </a:p>
          <a:p>
            <a:pPr marL="457200" lvl="1" indent="0">
              <a:buNone/>
            </a:pPr>
            <a:r>
              <a:rPr lang="fr-FR" sz="1800" dirty="0"/>
              <a:t> </a:t>
            </a:r>
          </a:p>
          <a:p>
            <a:pPr marL="457200" lvl="1" indent="0">
              <a:buNone/>
            </a:pPr>
            <a:endParaRPr lang="fr-FR" sz="1800" dirty="0"/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90689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8DCE4-09E3-41BC-9168-9FA3388F6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Solutions envisagées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AA59DB-D0B5-42C0-A9A3-A36B35190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1002"/>
            <a:ext cx="10515600" cy="4440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Utilisation d’un plateau de pulvérisation </a:t>
            </a:r>
            <a:endParaRPr lang="fr-FR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2000" dirty="0">
                <a:sym typeface="Wingdings" panose="05000000000000000000" pitchFamily="2" charset="2"/>
              </a:rPr>
              <a:t>Opération à mener : Changement de plateau : durabilité, entretien, coût de replacement </a:t>
            </a:r>
          </a:p>
          <a:p>
            <a:pPr marL="0" indent="0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Agrandissement de la cellule</a:t>
            </a:r>
          </a:p>
          <a:p>
            <a:pPr marL="0" indent="0">
              <a:buNone/>
            </a:pPr>
            <a:r>
              <a:rPr lang="fr-FR" sz="2000" dirty="0">
                <a:sym typeface="Wingdings" panose="05000000000000000000" pitchFamily="2" charset="2"/>
              </a:rPr>
              <a:t>Opération à mener: Changement de cellule, dimensionnement en 4m x 4m : </a:t>
            </a:r>
          </a:p>
          <a:p>
            <a:pPr marL="0" indent="0">
              <a:buNone/>
            </a:pPr>
            <a:r>
              <a:rPr lang="fr-FR" sz="2000" dirty="0">
                <a:sym typeface="Wingdings" panose="05000000000000000000" pitchFamily="2" charset="2"/>
              </a:rPr>
              <a:t>		SCCM propose de rajouter un tunnel entre la partie pulvérisation et la partie 			trémie de stockage (prix de la pré-étude: 11 500€/ 1 mois)</a:t>
            </a:r>
          </a:p>
          <a:p>
            <a:pPr marL="0" indent="0">
              <a:buNone/>
            </a:pPr>
            <a:endParaRPr lang="fr-FR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2000" dirty="0">
                <a:sym typeface="Wingdings" panose="05000000000000000000" pitchFamily="2" charset="2"/>
              </a:rPr>
              <a:t>		Etude du refroidissement, injection de gaz, contrôle de la température</a:t>
            </a:r>
          </a:p>
          <a:p>
            <a:pPr marL="0" indent="0">
              <a:buNone/>
            </a:pPr>
            <a:r>
              <a:rPr lang="fr-FR" sz="2000" dirty="0">
                <a:sym typeface="Wingdings" panose="05000000000000000000" pitchFamily="2" charset="2"/>
              </a:rPr>
              <a:t>		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752640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666BB9F-5084-4F8A-9631-B31E41A0E1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81" t="1150" r="1014"/>
          <a:stretch/>
        </p:blipFill>
        <p:spPr>
          <a:xfrm>
            <a:off x="1768135" y="166234"/>
            <a:ext cx="8655729" cy="652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3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8DCE4-09E3-41BC-9168-9FA3388F6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Risques / Avantages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AA59DB-D0B5-42C0-A9A3-A36B35190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1002"/>
            <a:ext cx="10515600" cy="4440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Risques:</a:t>
            </a:r>
          </a:p>
          <a:p>
            <a:pPr>
              <a:buFontTx/>
              <a:buChar char="-"/>
            </a:pPr>
            <a:r>
              <a:rPr lang="fr-FR" sz="2400" dirty="0"/>
              <a:t>Retard de prod du à l’installation de nouveaux dispositifs</a:t>
            </a:r>
          </a:p>
          <a:p>
            <a:pPr>
              <a:buFontTx/>
              <a:buChar char="-"/>
            </a:pPr>
            <a:r>
              <a:rPr lang="fr-FR" sz="2400" dirty="0"/>
              <a:t>Pas de changement dans la distribution granulométriques</a:t>
            </a:r>
          </a:p>
          <a:p>
            <a:pPr>
              <a:buFontTx/>
              <a:buChar char="-"/>
            </a:pPr>
            <a:r>
              <a:rPr lang="fr-FR" sz="2400" dirty="0"/>
              <a:t>Changement des habitudes: délai pour atteindre le rendement optimum</a:t>
            </a:r>
          </a:p>
          <a:p>
            <a:pPr>
              <a:buFontTx/>
              <a:buChar char="-"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Avantages:</a:t>
            </a:r>
          </a:p>
          <a:p>
            <a:pPr>
              <a:buFontTx/>
              <a:buChar char="-"/>
            </a:pPr>
            <a:r>
              <a:rPr lang="fr-FR" sz="2400" dirty="0"/>
              <a:t>Changement de la cellule, qui est vieillissante (2011)</a:t>
            </a:r>
          </a:p>
          <a:p>
            <a:pPr>
              <a:buFontTx/>
              <a:buChar char="-"/>
            </a:pPr>
            <a:r>
              <a:rPr lang="fr-FR" sz="2400" dirty="0"/>
              <a:t>Répartition granulométrique souhaitée</a:t>
            </a:r>
          </a:p>
          <a:p>
            <a:pPr>
              <a:buFontTx/>
              <a:buChar char="-"/>
            </a:pPr>
            <a:r>
              <a:rPr lang="fr-FR" sz="2400" dirty="0"/>
              <a:t>Meilleure sphéricité</a:t>
            </a:r>
            <a:r>
              <a:rPr lang="fr-FR" sz="1800" dirty="0"/>
              <a:t> </a:t>
            </a:r>
            <a:r>
              <a:rPr lang="fr-FR" sz="2400" dirty="0"/>
              <a:t>de la poudre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871480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384</Words>
  <Application>Microsoft Office PowerPoint</Application>
  <PresentationFormat>Grand écran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Thème Office</vt:lpstr>
      <vt:lpstr>Projet Creuset Froid</vt:lpstr>
      <vt:lpstr>Problématique</vt:lpstr>
      <vt:lpstr>Historique</vt:lpstr>
      <vt:lpstr>Solutions envisagées</vt:lpstr>
      <vt:lpstr>Solutions envisagées</vt:lpstr>
      <vt:lpstr>Présentation PowerPoint</vt:lpstr>
      <vt:lpstr>Risques / Avantages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Creuset Froid</dc:title>
  <dc:creator>Zoe ROULON</dc:creator>
  <cp:lastModifiedBy>Zoe ROULON</cp:lastModifiedBy>
  <cp:revision>22</cp:revision>
  <dcterms:created xsi:type="dcterms:W3CDTF">2021-06-17T07:20:43Z</dcterms:created>
  <dcterms:modified xsi:type="dcterms:W3CDTF">2021-06-24T09:28:12Z</dcterms:modified>
</cp:coreProperties>
</file>