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85" r:id="rId2"/>
    <p:sldId id="286" r:id="rId3"/>
    <p:sldId id="287" r:id="rId4"/>
    <p:sldId id="288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6969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7" autoAdjust="0"/>
  </p:normalViewPr>
  <p:slideViewPr>
    <p:cSldViewPr snapToGrid="0">
      <p:cViewPr varScale="1">
        <p:scale>
          <a:sx n="79" d="100"/>
          <a:sy n="79" d="100"/>
        </p:scale>
        <p:origin x="10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7919E-C240-4280-B6B3-85BE920179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7022B-EC01-417D-AE42-6807338502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Nous avons rajouté 20% de WC-Co pour 2 raisons plus ou moins confuses :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limiter l’action du nickel sur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sphérotène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Le WC se dissout plus rapidement que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sphérotène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et reprécipite en granules plus petites au refroidissement. Le W2C est moins affecté par la matrice et l’effet de halo est moins visible.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Limiter la sédimentation du carbure par la forme anguleuse. Pour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Welding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Alloys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dans le fil fourré fabriqué avec du carbure fondu, les grains anguleux surnagent mieux que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sphérotène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Cette hypothèse est difficile à vérifier.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Dans la recette précédente, à 100%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sphérotène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les grains de carbure sédimentent fortement et leur répartition n’est pas très homogène dans la couche finale (voir le rapport de septembre 2019). Sur ces 2 points nous constatons une progression.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Les impressions de Gilles Chartier sont favorables. Le test de G65 sur la base Ni à 0,385 g est équivalent à celui du fil Sulzer Ni.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L’appréciation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Welding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Alloys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est la seule négative.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D5F7731E-748C-4910-8B3E-FAB8964BCD80}" type="slidenum">
              <a:rPr lang="fr-FR" sz="800"/>
              <a:pPr defTabSz="661988" eaLnBrk="0" hangingPunct="0"/>
              <a:t>‹N°›</a:t>
            </a:fld>
            <a:endParaRPr lang="fr-FR" sz="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42990" y="6577014"/>
            <a:ext cx="23467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Technogenia – Sales </a:t>
            </a:r>
            <a:r>
              <a:rPr lang="en-GB" sz="800" dirty="0" err="1"/>
              <a:t>dept</a:t>
            </a:r>
            <a:r>
              <a:rPr lang="en-GB" sz="800" dirty="0"/>
              <a:t> – L.TABA – 09/10/2012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Nickel </a:t>
            </a:r>
            <a:r>
              <a:rPr lang="fr-FR" dirty="0" err="1"/>
              <a:t>Technocore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EDE0C3-01DD-43F2-980D-B2565B1F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2964"/>
              </p:ext>
            </p:extLst>
          </p:nvPr>
        </p:nvGraphicFramePr>
        <p:xfrm>
          <a:off x="238401" y="2457187"/>
          <a:ext cx="8500746" cy="245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486">
                  <a:extLst>
                    <a:ext uri="{9D8B030D-6E8A-4147-A177-3AD203B41FA5}">
                      <a16:colId xmlns:a16="http://schemas.microsoft.com/office/drawing/2014/main" val="2829524728"/>
                    </a:ext>
                  </a:extLst>
                </a:gridCol>
                <a:gridCol w="1595338">
                  <a:extLst>
                    <a:ext uri="{9D8B030D-6E8A-4147-A177-3AD203B41FA5}">
                      <a16:colId xmlns:a16="http://schemas.microsoft.com/office/drawing/2014/main" val="2715250491"/>
                    </a:ext>
                  </a:extLst>
                </a:gridCol>
                <a:gridCol w="2432193">
                  <a:extLst>
                    <a:ext uri="{9D8B030D-6E8A-4147-A177-3AD203B41FA5}">
                      <a16:colId xmlns:a16="http://schemas.microsoft.com/office/drawing/2014/main" val="3729014752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val="972760521"/>
                    </a:ext>
                  </a:extLst>
                </a:gridCol>
                <a:gridCol w="1536193">
                  <a:extLst>
                    <a:ext uri="{9D8B030D-6E8A-4147-A177-3AD203B41FA5}">
                      <a16:colId xmlns:a16="http://schemas.microsoft.com/office/drawing/2014/main" val="2848088924"/>
                    </a:ext>
                  </a:extLst>
                </a:gridCol>
              </a:tblGrid>
              <a:tr h="440224"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N° de lot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 commercial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Répartition carbures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>
                        <a:spcAft>
                          <a:spcPts val="0"/>
                        </a:spcAft>
                        <a:tabLst>
                          <a:tab pos="619760" algn="l"/>
                        </a:tabLst>
                      </a:pPr>
                      <a:r>
                        <a:rPr lang="en-US" sz="1400">
                          <a:effectLst/>
                        </a:rPr>
                        <a:t>Composition chimique (wt%)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16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Paramètres de soudage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42269"/>
                  </a:ext>
                </a:extLst>
              </a:tr>
              <a:tr h="660336">
                <a:tc>
                  <a:txBody>
                    <a:bodyPr/>
                    <a:lstStyle/>
                    <a:p>
                      <a:pPr marR="29845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Lot 197091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fr-FR" sz="14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NicarbBW</a:t>
                      </a: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68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100% </a:t>
                      </a:r>
                      <a:r>
                        <a:rPr lang="fr-FR" sz="1400" dirty="0" err="1">
                          <a:effectLst/>
                        </a:rPr>
                        <a:t>Spherotene</a:t>
                      </a:r>
                      <a:r>
                        <a:rPr lang="fr-FR" sz="1400" dirty="0">
                          <a:effectLst/>
                        </a:rPr>
                        <a:t> (150-210 µm STC)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0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U=21 V</a:t>
                      </a: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V= 2,8m/min</a:t>
                      </a: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I=140 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219712"/>
                  </a:ext>
                </a:extLst>
              </a:tr>
              <a:tr h="660336">
                <a:tc>
                  <a:txBody>
                    <a:bodyPr/>
                    <a:lstStyle/>
                    <a:p>
                      <a:pPr marR="29845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Lot 363053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fr-FR" sz="14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Technocore</a:t>
                      </a:r>
                      <a:r>
                        <a:rPr lang="fr-FR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Ni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68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100% de </a:t>
                      </a:r>
                      <a:r>
                        <a:rPr lang="en-US" sz="1400" dirty="0" err="1">
                          <a:effectLst/>
                        </a:rPr>
                        <a:t>Sphérotène</a:t>
                      </a:r>
                      <a:endParaRPr lang="fr-FR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0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U=25 V</a:t>
                      </a: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V= 3,5m/min</a:t>
                      </a: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I=150A</a:t>
                      </a:r>
                      <a:endParaRPr lang="fr-FR" sz="2000" dirty="0">
                        <a:effectLst/>
                        <a:latin typeface="+mj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285396"/>
                  </a:ext>
                </a:extLst>
              </a:tr>
              <a:tr h="696258">
                <a:tc>
                  <a:txBody>
                    <a:bodyPr/>
                    <a:lstStyle/>
                    <a:p>
                      <a:pPr marR="584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Lot 372418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Nicarb</a:t>
                      </a:r>
                      <a:r>
                        <a:rPr lang="en-US" sz="1400" dirty="0">
                          <a:effectLst/>
                        </a:rPr>
                        <a:t> W-G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097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80% de </a:t>
                      </a:r>
                      <a:r>
                        <a:rPr lang="en-US" sz="1400" dirty="0" err="1">
                          <a:effectLst/>
                        </a:rPr>
                        <a:t>Sphérotène</a:t>
                      </a:r>
                      <a:endParaRPr lang="fr-FR" sz="20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20% de WC-Co </a:t>
                      </a:r>
                      <a:r>
                        <a:rPr lang="en-US" sz="1400" dirty="0" err="1">
                          <a:effectLst/>
                        </a:rPr>
                        <a:t>fritté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 = 20 V</a:t>
                      </a:r>
                      <a:endParaRPr lang="fr-FR" sz="2000" dirty="0">
                        <a:effectLst/>
                      </a:endParaRP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v= 2,7m/min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9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Nickel </a:t>
            </a:r>
            <a:r>
              <a:rPr lang="fr-FR" dirty="0" err="1"/>
              <a:t>Technocore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823D2-C7E6-402E-A8C7-34EEC2CBE6A1}"/>
              </a:ext>
            </a:extLst>
          </p:cNvPr>
          <p:cNvSpPr/>
          <p:nvPr/>
        </p:nvSpPr>
        <p:spPr>
          <a:xfrm>
            <a:off x="829839" y="362488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363053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A9F-6E3A-426F-B6A2-BF6F5B00A89E}"/>
              </a:ext>
            </a:extLst>
          </p:cNvPr>
          <p:cNvSpPr/>
          <p:nvPr/>
        </p:nvSpPr>
        <p:spPr>
          <a:xfrm>
            <a:off x="829839" y="519386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372418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39B258-D9AE-4577-A760-0D9924852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7188"/>
          <a:stretch/>
        </p:blipFill>
        <p:spPr>
          <a:xfrm>
            <a:off x="2911209" y="2781248"/>
            <a:ext cx="3885433" cy="16469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5BAD33-512E-4958-B5B1-A790862DF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1" b="24532"/>
          <a:stretch/>
        </p:blipFill>
        <p:spPr>
          <a:xfrm>
            <a:off x="2911210" y="4485581"/>
            <a:ext cx="3885433" cy="16839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48EE17-F8E1-43DC-98DF-5CE56A1D8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9" t="91897" b="927"/>
          <a:stretch/>
        </p:blipFill>
        <p:spPr>
          <a:xfrm>
            <a:off x="6167165" y="5797313"/>
            <a:ext cx="629478" cy="2385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86263A7-3F8F-4961-9B8E-79EFE4415F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41935"/>
          <a:stretch/>
        </p:blipFill>
        <p:spPr>
          <a:xfrm>
            <a:off x="2884789" y="1139425"/>
            <a:ext cx="3938272" cy="1558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D7F36F-3934-4CA0-A573-11E3102E265C}"/>
              </a:ext>
            </a:extLst>
          </p:cNvPr>
          <p:cNvSpPr/>
          <p:nvPr/>
        </p:nvSpPr>
        <p:spPr>
          <a:xfrm>
            <a:off x="829839" y="177380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197091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6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chnocore Ni gx200.JPG">
            <a:extLst>
              <a:ext uri="{FF2B5EF4-FFF2-40B4-BE49-F238E27FC236}">
                <a16:creationId xmlns:a16="http://schemas.microsoft.com/office/drawing/2014/main" id="{38F8987E-737E-4F04-953B-F5089CF205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93" y="3679571"/>
            <a:ext cx="2746629" cy="20601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275DE3-4F90-4D32-81B1-5C1EAD92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28" y="3672203"/>
            <a:ext cx="2756629" cy="2067472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Nickel </a:t>
            </a:r>
            <a:r>
              <a:rPr lang="fr-FR" dirty="0" err="1"/>
              <a:t>Technocore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823D2-C7E6-402E-A8C7-34EEC2CBE6A1}"/>
              </a:ext>
            </a:extLst>
          </p:cNvPr>
          <p:cNvSpPr/>
          <p:nvPr/>
        </p:nvSpPr>
        <p:spPr>
          <a:xfrm>
            <a:off x="3769200" y="335327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363053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A9F-6E3A-426F-B6A2-BF6F5B00A89E}"/>
              </a:ext>
            </a:extLst>
          </p:cNvPr>
          <p:cNvSpPr/>
          <p:nvPr/>
        </p:nvSpPr>
        <p:spPr>
          <a:xfrm>
            <a:off x="6694840" y="330711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372418 </a:t>
            </a:r>
            <a:endParaRPr lang="fr-FR" dirty="0"/>
          </a:p>
        </p:txBody>
      </p:sp>
      <p:sp>
        <p:nvSpPr>
          <p:cNvPr id="18" name="Zone de texte 61">
            <a:extLst>
              <a:ext uri="{FF2B5EF4-FFF2-40B4-BE49-F238E27FC236}">
                <a16:creationId xmlns:a16="http://schemas.microsoft.com/office/drawing/2014/main" id="{78D1AF97-22FD-4CBD-A989-9E0D4671E7F7}"/>
              </a:ext>
            </a:extLst>
          </p:cNvPr>
          <p:cNvSpPr txBox="1"/>
          <p:nvPr/>
        </p:nvSpPr>
        <p:spPr>
          <a:xfrm>
            <a:off x="3746992" y="4508384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1">
            <a:extLst>
              <a:ext uri="{FF2B5EF4-FFF2-40B4-BE49-F238E27FC236}">
                <a16:creationId xmlns:a16="http://schemas.microsoft.com/office/drawing/2014/main" id="{2DB58A1B-AE63-47B0-B32F-9FCC589318F6}"/>
              </a:ext>
            </a:extLst>
          </p:cNvPr>
          <p:cNvSpPr txBox="1"/>
          <p:nvPr/>
        </p:nvSpPr>
        <p:spPr>
          <a:xfrm>
            <a:off x="7652720" y="3734556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16FB5-21DC-4402-BF2C-E4D8670A54E1}"/>
              </a:ext>
            </a:extLst>
          </p:cNvPr>
          <p:cNvSpPr/>
          <p:nvPr/>
        </p:nvSpPr>
        <p:spPr>
          <a:xfrm>
            <a:off x="3578219" y="3151936"/>
            <a:ext cx="18284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 algn="ctr">
              <a:spcAft>
                <a:spcPts val="0"/>
              </a:spcAft>
            </a:pPr>
            <a:r>
              <a:rPr lang="en-US" sz="1100" i="1" dirty="0"/>
              <a:t>100 % </a:t>
            </a:r>
            <a:r>
              <a:rPr lang="fr-FR" sz="1100" i="1" dirty="0" err="1"/>
              <a:t>Sphérotène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E90D8-A100-461F-8285-589A5BA2AB0C}"/>
              </a:ext>
            </a:extLst>
          </p:cNvPr>
          <p:cNvSpPr/>
          <p:nvPr/>
        </p:nvSpPr>
        <p:spPr>
          <a:xfrm>
            <a:off x="6534116" y="3111396"/>
            <a:ext cx="243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80 % </a:t>
            </a:r>
            <a:r>
              <a:rPr lang="fr-FR" sz="1100" i="1" dirty="0" err="1"/>
              <a:t>Sphérotène</a:t>
            </a:r>
            <a:r>
              <a:rPr lang="fr-FR" sz="1100" i="1" dirty="0"/>
              <a:t>  </a:t>
            </a:r>
            <a:r>
              <a:rPr lang="en-US" sz="1100" i="1" dirty="0"/>
              <a:t>20%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6BA861E-2D27-49FD-B290-EB16B3624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48" y="996645"/>
            <a:ext cx="2756629" cy="2067472"/>
          </a:xfrm>
          <a:prstGeom prst="rect">
            <a:avLst/>
          </a:prstGeom>
        </p:spPr>
      </p:pic>
      <p:sp>
        <p:nvSpPr>
          <p:cNvPr id="29" name="Zone de texte 55">
            <a:extLst>
              <a:ext uri="{FF2B5EF4-FFF2-40B4-BE49-F238E27FC236}">
                <a16:creationId xmlns:a16="http://schemas.microsoft.com/office/drawing/2014/main" id="{07D5880C-308A-46CC-8AD2-FBDAE050A2C8}"/>
              </a:ext>
            </a:extLst>
          </p:cNvPr>
          <p:cNvSpPr txBox="1"/>
          <p:nvPr/>
        </p:nvSpPr>
        <p:spPr>
          <a:xfrm>
            <a:off x="6889411" y="4594191"/>
            <a:ext cx="702310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</a:t>
            </a:r>
            <a:endParaRPr lang="fr-FR" sz="12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Zone de texte 61">
            <a:extLst>
              <a:ext uri="{FF2B5EF4-FFF2-40B4-BE49-F238E27FC236}">
                <a16:creationId xmlns:a16="http://schemas.microsoft.com/office/drawing/2014/main" id="{D524330A-2C5C-4B97-9560-5D6F300AEA84}"/>
              </a:ext>
            </a:extLst>
          </p:cNvPr>
          <p:cNvSpPr txBox="1"/>
          <p:nvPr/>
        </p:nvSpPr>
        <p:spPr>
          <a:xfrm>
            <a:off x="7787568" y="3895223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760E41C-CA78-459E-AFE4-5B9A982CB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96645"/>
            <a:ext cx="2737514" cy="205313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51F0283-EF3C-4689-9FB3-9626AAE54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0" y="3700411"/>
            <a:ext cx="2746630" cy="205997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47E1A18-8227-48C3-B7E2-24ED35E0546B}"/>
              </a:ext>
            </a:extLst>
          </p:cNvPr>
          <p:cNvSpPr/>
          <p:nvPr/>
        </p:nvSpPr>
        <p:spPr>
          <a:xfrm>
            <a:off x="622322" y="3151936"/>
            <a:ext cx="18284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 algn="ctr">
              <a:spcAft>
                <a:spcPts val="0"/>
              </a:spcAft>
            </a:pPr>
            <a:r>
              <a:rPr lang="en-US" sz="1100" i="1" dirty="0"/>
              <a:t>100 % </a:t>
            </a:r>
            <a:r>
              <a:rPr lang="fr-FR" sz="1100" i="1" dirty="0" err="1"/>
              <a:t>Sphérotène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AD26C8-A2CC-49C8-A97C-BA24F0B3390D}"/>
              </a:ext>
            </a:extLst>
          </p:cNvPr>
          <p:cNvSpPr/>
          <p:nvPr/>
        </p:nvSpPr>
        <p:spPr>
          <a:xfrm>
            <a:off x="712451" y="337231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197091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93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BA6C20C9-8BF2-4E41-81F5-C981631C3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7" y="3693043"/>
            <a:ext cx="2756629" cy="2067472"/>
          </a:xfrm>
          <a:prstGeom prst="rect">
            <a:avLst/>
          </a:prstGeom>
        </p:spPr>
      </p:pic>
      <p:pic>
        <p:nvPicPr>
          <p:cNvPr id="26" name="Technocore Ni gx200.JPG">
            <a:extLst>
              <a:ext uri="{FF2B5EF4-FFF2-40B4-BE49-F238E27FC236}">
                <a16:creationId xmlns:a16="http://schemas.microsoft.com/office/drawing/2014/main" id="{C569CAB2-8A17-4E5C-9441-6D39D3CFC6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85" y="3700411"/>
            <a:ext cx="2746629" cy="2060104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Nickel </a:t>
            </a:r>
            <a:r>
              <a:rPr lang="fr-FR" dirty="0" err="1"/>
              <a:t>Technocore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823D2-C7E6-402E-A8C7-34EEC2CBE6A1}"/>
              </a:ext>
            </a:extLst>
          </p:cNvPr>
          <p:cNvSpPr/>
          <p:nvPr/>
        </p:nvSpPr>
        <p:spPr>
          <a:xfrm>
            <a:off x="3872586" y="336144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363053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A9F-6E3A-426F-B6A2-BF6F5B00A89E}"/>
              </a:ext>
            </a:extLst>
          </p:cNvPr>
          <p:cNvSpPr/>
          <p:nvPr/>
        </p:nvSpPr>
        <p:spPr>
          <a:xfrm>
            <a:off x="6742064" y="336110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372418 </a:t>
            </a:r>
            <a:endParaRPr lang="fr-FR" dirty="0"/>
          </a:p>
        </p:txBody>
      </p:sp>
      <p:sp>
        <p:nvSpPr>
          <p:cNvPr id="19" name="Zone de texte 61">
            <a:extLst>
              <a:ext uri="{FF2B5EF4-FFF2-40B4-BE49-F238E27FC236}">
                <a16:creationId xmlns:a16="http://schemas.microsoft.com/office/drawing/2014/main" id="{64CCFA6A-EE25-4F24-B415-6FDAC78FB5F8}"/>
              </a:ext>
            </a:extLst>
          </p:cNvPr>
          <p:cNvSpPr txBox="1"/>
          <p:nvPr/>
        </p:nvSpPr>
        <p:spPr>
          <a:xfrm>
            <a:off x="3772201" y="4574955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1">
            <a:extLst>
              <a:ext uri="{FF2B5EF4-FFF2-40B4-BE49-F238E27FC236}">
                <a16:creationId xmlns:a16="http://schemas.microsoft.com/office/drawing/2014/main" id="{2DB58A1B-AE63-47B0-B32F-9FCC589318F6}"/>
              </a:ext>
            </a:extLst>
          </p:cNvPr>
          <p:cNvSpPr txBox="1"/>
          <p:nvPr/>
        </p:nvSpPr>
        <p:spPr>
          <a:xfrm>
            <a:off x="7877225" y="3860279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55">
            <a:extLst>
              <a:ext uri="{FF2B5EF4-FFF2-40B4-BE49-F238E27FC236}">
                <a16:creationId xmlns:a16="http://schemas.microsoft.com/office/drawing/2014/main" id="{DCB40FC5-55F7-492E-B845-0ACF1E12EAC0}"/>
              </a:ext>
            </a:extLst>
          </p:cNvPr>
          <p:cNvSpPr txBox="1"/>
          <p:nvPr/>
        </p:nvSpPr>
        <p:spPr>
          <a:xfrm>
            <a:off x="6910173" y="4825134"/>
            <a:ext cx="702310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</a:t>
            </a:r>
            <a:endParaRPr lang="fr-FR" sz="12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16FB5-21DC-4402-BF2C-E4D8670A54E1}"/>
              </a:ext>
            </a:extLst>
          </p:cNvPr>
          <p:cNvSpPr/>
          <p:nvPr/>
        </p:nvSpPr>
        <p:spPr>
          <a:xfrm>
            <a:off x="3792036" y="3163675"/>
            <a:ext cx="16609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 algn="ctr">
              <a:spcAft>
                <a:spcPts val="0"/>
              </a:spcAft>
            </a:pPr>
            <a:r>
              <a:rPr lang="en-US" sz="1100" i="1" dirty="0"/>
              <a:t>100 % </a:t>
            </a:r>
            <a:r>
              <a:rPr lang="fr-FR" sz="1100" i="1" dirty="0" err="1"/>
              <a:t>Sphérotène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E90D8-A100-461F-8285-589A5BA2AB0C}"/>
              </a:ext>
            </a:extLst>
          </p:cNvPr>
          <p:cNvSpPr/>
          <p:nvPr/>
        </p:nvSpPr>
        <p:spPr>
          <a:xfrm>
            <a:off x="6373895" y="3163335"/>
            <a:ext cx="243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 algn="ctr">
              <a:spcAft>
                <a:spcPts val="0"/>
              </a:spcAft>
            </a:pPr>
            <a:r>
              <a:rPr lang="en-US" sz="1100" i="1" dirty="0"/>
              <a:t>80 % </a:t>
            </a:r>
            <a:r>
              <a:rPr lang="fr-FR" sz="1100" i="1" dirty="0" err="1"/>
              <a:t>Sphérotène</a:t>
            </a:r>
            <a:r>
              <a:rPr lang="fr-FR" sz="1100" i="1" dirty="0"/>
              <a:t>  </a:t>
            </a:r>
            <a:r>
              <a:rPr lang="en-US" sz="1100" i="1" dirty="0"/>
              <a:t>20%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30921-CFFE-4808-AB1A-ACC23316B3A8}"/>
              </a:ext>
            </a:extLst>
          </p:cNvPr>
          <p:cNvSpPr/>
          <p:nvPr/>
        </p:nvSpPr>
        <p:spPr>
          <a:xfrm>
            <a:off x="3550052" y="1819333"/>
            <a:ext cx="2948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Matrice : 590-620 HV 0.3 </a:t>
            </a:r>
            <a:endParaRPr lang="fr-FR" sz="1600" dirty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Sphérotène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: HV 0.2</a:t>
            </a:r>
            <a:endParaRPr lang="fr-FR" sz="1600" dirty="0">
              <a:solidFill>
                <a:schemeClr val="tx1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C6F29-C927-46CC-8758-73D47ACAA164}"/>
              </a:ext>
            </a:extLst>
          </p:cNvPr>
          <p:cNvSpPr/>
          <p:nvPr/>
        </p:nvSpPr>
        <p:spPr>
          <a:xfrm>
            <a:off x="6498911" y="1819333"/>
            <a:ext cx="2756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Matrice : 745 HV 0.3 </a:t>
            </a:r>
            <a:endParaRPr lang="fr-FR" sz="1600" dirty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Sphérotène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: 2786 HV 0.2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0FBB20C-C605-462B-B465-C80D4C864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0" y="3700411"/>
            <a:ext cx="2746630" cy="205997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66F5B5D-4CBC-4660-94FC-A16CFE32AB59}"/>
              </a:ext>
            </a:extLst>
          </p:cNvPr>
          <p:cNvSpPr/>
          <p:nvPr/>
        </p:nvSpPr>
        <p:spPr>
          <a:xfrm>
            <a:off x="622322" y="3151936"/>
            <a:ext cx="18284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 algn="ctr">
              <a:spcAft>
                <a:spcPts val="0"/>
              </a:spcAft>
            </a:pPr>
            <a:r>
              <a:rPr lang="en-US" sz="1100" i="1" dirty="0"/>
              <a:t>100 % </a:t>
            </a:r>
            <a:r>
              <a:rPr lang="fr-FR" sz="1100" i="1" dirty="0" err="1"/>
              <a:t>Sphérotène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04449A-D11B-41FC-92C4-7966BA252A22}"/>
              </a:ext>
            </a:extLst>
          </p:cNvPr>
          <p:cNvSpPr/>
          <p:nvPr/>
        </p:nvSpPr>
        <p:spPr>
          <a:xfrm>
            <a:off x="712451" y="337231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197091 </a:t>
            </a:r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15195F-C843-494D-AF54-D734637FCA5A}"/>
              </a:ext>
            </a:extLst>
          </p:cNvPr>
          <p:cNvSpPr/>
          <p:nvPr/>
        </p:nvSpPr>
        <p:spPr>
          <a:xfrm>
            <a:off x="509449" y="1819333"/>
            <a:ext cx="2948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Matrice : 610 HV 0.3 </a:t>
            </a:r>
            <a:endParaRPr lang="fr-FR" sz="1600" dirty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Sphérotène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: HV 2611 0.2</a:t>
            </a:r>
          </a:p>
          <a:p>
            <a:pPr marR="268605">
              <a:spcAft>
                <a:spcPts val="0"/>
              </a:spcAft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G65: 0,565 g</a:t>
            </a:r>
            <a:endParaRPr lang="fr-FR" sz="1600" dirty="0">
              <a:solidFill>
                <a:schemeClr val="tx1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Zone de texte 61">
            <a:extLst>
              <a:ext uri="{FF2B5EF4-FFF2-40B4-BE49-F238E27FC236}">
                <a16:creationId xmlns:a16="http://schemas.microsoft.com/office/drawing/2014/main" id="{CC47E429-0E4A-4C65-8C0A-4C3B3D59FB75}"/>
              </a:ext>
            </a:extLst>
          </p:cNvPr>
          <p:cNvSpPr txBox="1"/>
          <p:nvPr/>
        </p:nvSpPr>
        <p:spPr>
          <a:xfrm>
            <a:off x="646706" y="4574955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4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1781</TotalTime>
  <Words>375</Words>
  <Application>Microsoft Office PowerPoint</Application>
  <PresentationFormat>Affichage à l'écran (4:3)</PresentationFormat>
  <Paragraphs>66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Times New Roman</vt:lpstr>
      <vt:lpstr>Technogenia</vt:lpstr>
      <vt:lpstr>Fil fourré Nickel Technocore</vt:lpstr>
      <vt:lpstr>Fil fourré Nickel Technocore</vt:lpstr>
      <vt:lpstr>Fil fourré Nickel Technocore</vt:lpstr>
      <vt:lpstr>Fil fourré Nickel Technocore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LTaba</dc:creator>
  <cp:lastModifiedBy>Zoe ROULON</cp:lastModifiedBy>
  <cp:revision>174</cp:revision>
  <dcterms:created xsi:type="dcterms:W3CDTF">2008-12-18T13:04:39Z</dcterms:created>
  <dcterms:modified xsi:type="dcterms:W3CDTF">2021-10-18T14:16:09Z</dcterms:modified>
</cp:coreProperties>
</file>