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BFBF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97919E-C240-4280-B6B3-85BE920179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E7022B-EC01-417D-AE42-6807338502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1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4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604251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D5F7731E-748C-4910-8B3E-FAB8964BCD80}" type="slidenum">
              <a:rPr lang="fr-FR" sz="800"/>
              <a:pPr defTabSz="661988" eaLnBrk="0" hangingPunct="0"/>
              <a:t>‹N°›</a:t>
            </a:fld>
            <a:endParaRPr lang="fr-FR" sz="8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1" y="3573464"/>
            <a:ext cx="64817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42990" y="6577014"/>
            <a:ext cx="23467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/>
              <a:t>Technogenia – Sales </a:t>
            </a:r>
            <a:r>
              <a:rPr lang="en-GB" sz="800" dirty="0" err="1"/>
              <a:t>dept</a:t>
            </a:r>
            <a:r>
              <a:rPr lang="en-GB" sz="800" dirty="0"/>
              <a:t> – L.TABA – 09/10/2012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76888C9-53A6-49F6-91E2-5397D119FCC4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3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9851" r="5983" b="14280"/>
          <a:stretch/>
        </p:blipFill>
        <p:spPr bwMode="auto">
          <a:xfrm>
            <a:off x="2877569" y="1318674"/>
            <a:ext cx="3606048" cy="3751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3B28E90-7DED-4D81-ADF0-912DE663DE1D}"/>
              </a:ext>
            </a:extLst>
          </p:cNvPr>
          <p:cNvCxnSpPr/>
          <p:nvPr/>
        </p:nvCxnSpPr>
        <p:spPr bwMode="auto">
          <a:xfrm flipH="1">
            <a:off x="4547952" y="4010883"/>
            <a:ext cx="209724" cy="3161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6F2E6A2-C0AB-4E54-A00C-49A193F07C50}"/>
              </a:ext>
            </a:extLst>
          </p:cNvPr>
          <p:cNvCxnSpPr/>
          <p:nvPr/>
        </p:nvCxnSpPr>
        <p:spPr bwMode="auto">
          <a:xfrm>
            <a:off x="4547952" y="4334893"/>
            <a:ext cx="0" cy="5640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CC52A54-CACB-4E78-8CF2-E0C2A18AA1E7}"/>
              </a:ext>
            </a:extLst>
          </p:cNvPr>
          <p:cNvSpPr txBox="1"/>
          <p:nvPr/>
        </p:nvSpPr>
        <p:spPr>
          <a:xfrm>
            <a:off x="3876048" y="5114527"/>
            <a:ext cx="1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Cross section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3FC1DA4-983B-4EFE-85A5-43F3793FC909}"/>
              </a:ext>
            </a:extLst>
          </p:cNvPr>
          <p:cNvCxnSpPr/>
          <p:nvPr/>
        </p:nvCxnSpPr>
        <p:spPr bwMode="auto">
          <a:xfrm flipH="1">
            <a:off x="4547952" y="4616922"/>
            <a:ext cx="209724" cy="3161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771A31C-DC35-461E-8257-D71E874EBA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2463" y="752434"/>
            <a:ext cx="3715163" cy="5244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FE747CD-7CF7-4C24-A9AD-9888D1C759A6}"/>
              </a:ext>
            </a:extLst>
          </p:cNvPr>
          <p:cNvSpPr txBox="1"/>
          <p:nvPr/>
        </p:nvSpPr>
        <p:spPr>
          <a:xfrm rot="16200000">
            <a:off x="-52227" y="4000179"/>
            <a:ext cx="113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00"/>
                </a:solidFill>
              </a:rPr>
              <a:t>Dépôt laser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580327C-2BE2-4E06-A349-C9E80E6D1B9F}"/>
              </a:ext>
            </a:extLst>
          </p:cNvPr>
          <p:cNvSpPr txBox="1"/>
          <p:nvPr/>
        </p:nvSpPr>
        <p:spPr>
          <a:xfrm>
            <a:off x="2688947" y="3037640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Piston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0150DEF-6356-4937-825C-4EDF91937C1E}"/>
              </a:ext>
            </a:extLst>
          </p:cNvPr>
          <p:cNvSpPr txBox="1"/>
          <p:nvPr/>
        </p:nvSpPr>
        <p:spPr>
          <a:xfrm>
            <a:off x="1918950" y="4760905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 piston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C3388F3-3F0C-4B0C-ABE9-44AA25CA6C5D}"/>
              </a:ext>
            </a:extLst>
          </p:cNvPr>
          <p:cNvGrpSpPr/>
          <p:nvPr/>
        </p:nvGrpSpPr>
        <p:grpSpPr>
          <a:xfrm>
            <a:off x="5952227" y="1910714"/>
            <a:ext cx="3098120" cy="3004080"/>
            <a:chOff x="0" y="0"/>
            <a:chExt cx="2352675" cy="1793798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D755A223-1A76-47C5-AA87-021192A60C20}"/>
                </a:ext>
              </a:extLst>
            </p:cNvPr>
            <p:cNvGrpSpPr/>
            <p:nvPr/>
          </p:nvGrpSpPr>
          <p:grpSpPr>
            <a:xfrm>
              <a:off x="0" y="0"/>
              <a:ext cx="2352675" cy="1748117"/>
              <a:chOff x="0" y="0"/>
              <a:chExt cx="3076575" cy="2286000"/>
            </a:xfrm>
          </p:grpSpPr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958EE161-841A-4BA7-B4FD-1D0761ED75F0}"/>
                  </a:ext>
                </a:extLst>
              </p:cNvPr>
              <p:cNvSpPr/>
              <p:nvPr/>
            </p:nvSpPr>
            <p:spPr>
              <a:xfrm>
                <a:off x="123825" y="1000125"/>
                <a:ext cx="2809875" cy="80962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0" name="Rectangle : coins arrondis 29">
                <a:extLst>
                  <a:ext uri="{FF2B5EF4-FFF2-40B4-BE49-F238E27FC236}">
                    <a16:creationId xmlns:a16="http://schemas.microsoft.com/office/drawing/2014/main" id="{EB2A1999-3301-4367-A9E1-1F8A82897379}"/>
                  </a:ext>
                </a:extLst>
              </p:cNvPr>
              <p:cNvSpPr/>
              <p:nvPr/>
            </p:nvSpPr>
            <p:spPr>
              <a:xfrm>
                <a:off x="114300" y="0"/>
                <a:ext cx="2838450" cy="581025"/>
              </a:xfrm>
              <a:prstGeom prst="roundRect">
                <a:avLst>
                  <a:gd name="adj" fmla="val 1913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F7374D50-DD44-4342-BC35-22A6143BCBDD}"/>
                  </a:ext>
                </a:extLst>
              </p:cNvPr>
              <p:cNvSpPr/>
              <p:nvPr/>
            </p:nvSpPr>
            <p:spPr>
              <a:xfrm>
                <a:off x="0" y="476250"/>
                <a:ext cx="3076575" cy="52387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86C591B9-159D-4A33-8FF4-52BD04B50B21}"/>
                  </a:ext>
                </a:extLst>
              </p:cNvPr>
              <p:cNvSpPr/>
              <p:nvPr/>
            </p:nvSpPr>
            <p:spPr>
              <a:xfrm>
                <a:off x="38100" y="1762125"/>
                <a:ext cx="3038475" cy="52387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3" name="Rectangle : coins arrondis 32">
                <a:extLst>
                  <a:ext uri="{FF2B5EF4-FFF2-40B4-BE49-F238E27FC236}">
                    <a16:creationId xmlns:a16="http://schemas.microsoft.com/office/drawing/2014/main" id="{BAEAA685-A089-4640-9E3F-49B39A3CB4BA}"/>
                  </a:ext>
                </a:extLst>
              </p:cNvPr>
              <p:cNvSpPr/>
              <p:nvPr/>
            </p:nvSpPr>
            <p:spPr>
              <a:xfrm>
                <a:off x="1200150" y="838200"/>
                <a:ext cx="704850" cy="11811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E8D1371-320D-45D8-B7F5-FE83978A54AB}"/>
                </a:ext>
              </a:extLst>
            </p:cNvPr>
            <p:cNvSpPr/>
            <p:nvPr/>
          </p:nvSpPr>
          <p:spPr>
            <a:xfrm>
              <a:off x="43891" y="1689811"/>
              <a:ext cx="2307142" cy="103987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85073A1C-4269-47A8-BEE9-5D37901C6615}"/>
              </a:ext>
            </a:extLst>
          </p:cNvPr>
          <p:cNvSpPr txBox="1"/>
          <p:nvPr/>
        </p:nvSpPr>
        <p:spPr>
          <a:xfrm>
            <a:off x="7078481" y="4687593"/>
            <a:ext cx="1308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 piston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0B9CA87-6175-4D1D-B490-88364DDCB61A}"/>
              </a:ext>
            </a:extLst>
          </p:cNvPr>
          <p:cNvSpPr txBox="1"/>
          <p:nvPr/>
        </p:nvSpPr>
        <p:spPr>
          <a:xfrm>
            <a:off x="5952227" y="4299240"/>
            <a:ext cx="113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Dépôt laser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2CF052A-7E27-409F-9812-19FB2EE41115}"/>
              </a:ext>
            </a:extLst>
          </p:cNvPr>
          <p:cNvSpPr txBox="1"/>
          <p:nvPr/>
        </p:nvSpPr>
        <p:spPr>
          <a:xfrm>
            <a:off x="6320656" y="3561506"/>
            <a:ext cx="880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Piston</a:t>
            </a:r>
          </a:p>
        </p:txBody>
      </p:sp>
    </p:spTree>
    <p:extLst>
      <p:ext uri="{BB962C8B-B14F-4D97-AF65-F5344CB8AC3E}">
        <p14:creationId xmlns:p14="http://schemas.microsoft.com/office/powerpoint/2010/main" val="168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01077CE-682A-4560-88C4-CC19A9AE76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" y="1686513"/>
            <a:ext cx="4483537" cy="336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F925F6-F806-43F8-8ED3-8A32D3C02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06" y="1686513"/>
            <a:ext cx="4246939" cy="33975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57913E-D9E8-41B3-8B83-09D6DA048C0B}"/>
              </a:ext>
            </a:extLst>
          </p:cNvPr>
          <p:cNvSpPr txBox="1"/>
          <p:nvPr/>
        </p:nvSpPr>
        <p:spPr>
          <a:xfrm>
            <a:off x="3020774" y="3231399"/>
            <a:ext cx="113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00"/>
                </a:solidFill>
              </a:rPr>
              <a:t>Dépôt laser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202A66-8493-4044-A84E-3039AAE80812}"/>
              </a:ext>
            </a:extLst>
          </p:cNvPr>
          <p:cNvSpPr txBox="1"/>
          <p:nvPr/>
        </p:nvSpPr>
        <p:spPr>
          <a:xfrm>
            <a:off x="728252" y="3988577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Piston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285EC8-CB47-4F3E-89E0-86D0FE8852AB}"/>
              </a:ext>
            </a:extLst>
          </p:cNvPr>
          <p:cNvSpPr txBox="1"/>
          <p:nvPr/>
        </p:nvSpPr>
        <p:spPr>
          <a:xfrm>
            <a:off x="1074537" y="2407758"/>
            <a:ext cx="108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 piston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8CC8C9-BE8A-4A6E-855B-94370C6B1F7D}"/>
              </a:ext>
            </a:extLst>
          </p:cNvPr>
          <p:cNvSpPr txBox="1"/>
          <p:nvPr/>
        </p:nvSpPr>
        <p:spPr>
          <a:xfrm>
            <a:off x="6302918" y="4292489"/>
            <a:ext cx="113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00"/>
                </a:solidFill>
              </a:rPr>
              <a:t>Dépôt laser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EA1F41-ED52-4012-B17D-545DE082ECA3}"/>
              </a:ext>
            </a:extLst>
          </p:cNvPr>
          <p:cNvSpPr txBox="1"/>
          <p:nvPr/>
        </p:nvSpPr>
        <p:spPr>
          <a:xfrm>
            <a:off x="7435432" y="2681724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Piston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CE6C7E-C93D-40A6-8433-EEC8B9110DC7}"/>
              </a:ext>
            </a:extLst>
          </p:cNvPr>
          <p:cNvSpPr txBox="1"/>
          <p:nvPr/>
        </p:nvSpPr>
        <p:spPr>
          <a:xfrm>
            <a:off x="5436506" y="2701506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 piston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E52504-3CC3-4BB3-AB45-082274D0013E}"/>
              </a:ext>
            </a:extLst>
          </p:cNvPr>
          <p:cNvSpPr txBox="1"/>
          <p:nvPr/>
        </p:nvSpPr>
        <p:spPr>
          <a:xfrm>
            <a:off x="1213961" y="5117794"/>
            <a:ext cx="230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Microscope optique x 50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2111F3-E45A-4D86-9A38-9EADCFB0ACB1}"/>
              </a:ext>
            </a:extLst>
          </p:cNvPr>
          <p:cNvSpPr txBox="1"/>
          <p:nvPr/>
        </p:nvSpPr>
        <p:spPr>
          <a:xfrm>
            <a:off x="5594480" y="5117793"/>
            <a:ext cx="230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MEB x 50</a:t>
            </a:r>
          </a:p>
        </p:txBody>
      </p:sp>
    </p:spTree>
    <p:extLst>
      <p:ext uri="{BB962C8B-B14F-4D97-AF65-F5344CB8AC3E}">
        <p14:creationId xmlns:p14="http://schemas.microsoft.com/office/powerpoint/2010/main" val="49202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03DA6F3-CE3C-4438-9EA7-F314C9AE6F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" y="1686512"/>
            <a:ext cx="4530068" cy="3397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F925F6-F806-43F8-8ED3-8A32D3C02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06" y="1686513"/>
            <a:ext cx="4246939" cy="33975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57913E-D9E8-41B3-8B83-09D6DA048C0B}"/>
              </a:ext>
            </a:extLst>
          </p:cNvPr>
          <p:cNvSpPr txBox="1"/>
          <p:nvPr/>
        </p:nvSpPr>
        <p:spPr>
          <a:xfrm>
            <a:off x="3020774" y="3231399"/>
            <a:ext cx="113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00"/>
                </a:solidFill>
              </a:rPr>
              <a:t>Dépôt laser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202A66-8493-4044-A84E-3039AAE80812}"/>
              </a:ext>
            </a:extLst>
          </p:cNvPr>
          <p:cNvSpPr txBox="1"/>
          <p:nvPr/>
        </p:nvSpPr>
        <p:spPr>
          <a:xfrm>
            <a:off x="728252" y="3988577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Piston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285EC8-CB47-4F3E-89E0-86D0FE8852AB}"/>
              </a:ext>
            </a:extLst>
          </p:cNvPr>
          <p:cNvSpPr txBox="1"/>
          <p:nvPr/>
        </p:nvSpPr>
        <p:spPr>
          <a:xfrm>
            <a:off x="1189567" y="2561646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 piston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8CC8C9-BE8A-4A6E-855B-94370C6B1F7D}"/>
              </a:ext>
            </a:extLst>
          </p:cNvPr>
          <p:cNvSpPr txBox="1"/>
          <p:nvPr/>
        </p:nvSpPr>
        <p:spPr>
          <a:xfrm>
            <a:off x="6302918" y="4292489"/>
            <a:ext cx="113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00"/>
                </a:solidFill>
              </a:rPr>
              <a:t>Dépôt laser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EA1F41-ED52-4012-B17D-545DE082ECA3}"/>
              </a:ext>
            </a:extLst>
          </p:cNvPr>
          <p:cNvSpPr txBox="1"/>
          <p:nvPr/>
        </p:nvSpPr>
        <p:spPr>
          <a:xfrm>
            <a:off x="7435432" y="2681724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Piston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CE6C7E-C93D-40A6-8433-EEC8B9110DC7}"/>
              </a:ext>
            </a:extLst>
          </p:cNvPr>
          <p:cNvSpPr txBox="1"/>
          <p:nvPr/>
        </p:nvSpPr>
        <p:spPr>
          <a:xfrm>
            <a:off x="5436506" y="2701506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 piston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3A36E0-1908-437D-8D44-757076D25CD1}"/>
              </a:ext>
            </a:extLst>
          </p:cNvPr>
          <p:cNvSpPr txBox="1"/>
          <p:nvPr/>
        </p:nvSpPr>
        <p:spPr>
          <a:xfrm>
            <a:off x="5594480" y="5117793"/>
            <a:ext cx="230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MEB x 50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4E7456-00DC-42E0-9941-F01C37125D98}"/>
              </a:ext>
            </a:extLst>
          </p:cNvPr>
          <p:cNvSpPr txBox="1"/>
          <p:nvPr/>
        </p:nvSpPr>
        <p:spPr>
          <a:xfrm>
            <a:off x="1146849" y="5117794"/>
            <a:ext cx="230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Microscope optique x 50 attaque Murakami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AE0930-93A1-49D3-9371-33AE79D999C1}"/>
              </a:ext>
            </a:extLst>
          </p:cNvPr>
          <p:cNvSpPr txBox="1"/>
          <p:nvPr/>
        </p:nvSpPr>
        <p:spPr>
          <a:xfrm>
            <a:off x="155575" y="1223492"/>
            <a:ext cx="453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Attaque Murakami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chemeClr val="tx1"/>
                </a:solidFill>
              </a:rPr>
              <a:t> noircie les carbures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106938-1BC6-496B-9173-CD13816DC182}"/>
              </a:ext>
            </a:extLst>
          </p:cNvPr>
          <p:cNvSpPr txBox="1"/>
          <p:nvPr/>
        </p:nvSpPr>
        <p:spPr>
          <a:xfrm>
            <a:off x="4572000" y="1223492"/>
            <a:ext cx="453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Image électrons rétrodiffusés </a:t>
            </a:r>
            <a:r>
              <a:rPr lang="fr-FR" sz="1400" dirty="0">
                <a:solidFill>
                  <a:schemeClr val="tx1"/>
                </a:solidFill>
              </a:rPr>
              <a:t> contraste chimique</a:t>
            </a:r>
          </a:p>
        </p:txBody>
      </p:sp>
    </p:spTree>
    <p:extLst>
      <p:ext uri="{BB962C8B-B14F-4D97-AF65-F5344CB8AC3E}">
        <p14:creationId xmlns:p14="http://schemas.microsoft.com/office/powerpoint/2010/main" val="18331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DDEAA3-7C4F-4AE7-A850-703605FF0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6" y="1625607"/>
            <a:ext cx="3941900" cy="3153520"/>
          </a:xfrm>
          <a:prstGeom prst="rect">
            <a:avLst/>
          </a:prstGeom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202A66-8493-4044-A84E-3039AAE80812}"/>
              </a:ext>
            </a:extLst>
          </p:cNvPr>
          <p:cNvSpPr txBox="1"/>
          <p:nvPr/>
        </p:nvSpPr>
        <p:spPr>
          <a:xfrm>
            <a:off x="728252" y="4106023"/>
            <a:ext cx="130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Matrice piston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3A36E0-1908-437D-8D44-757076D25CD1}"/>
              </a:ext>
            </a:extLst>
          </p:cNvPr>
          <p:cNvSpPr txBox="1"/>
          <p:nvPr/>
        </p:nvSpPr>
        <p:spPr>
          <a:xfrm>
            <a:off x="5648784" y="4857735"/>
            <a:ext cx="230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MEB x 600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AE0930-93A1-49D3-9371-33AE79D999C1}"/>
              </a:ext>
            </a:extLst>
          </p:cNvPr>
          <p:cNvSpPr txBox="1"/>
          <p:nvPr/>
        </p:nvSpPr>
        <p:spPr>
          <a:xfrm>
            <a:off x="2364113" y="853164"/>
            <a:ext cx="453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Piston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E18FED3-2B6F-4A7D-986A-1DB5B4F22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4" y="1625607"/>
            <a:ext cx="4204693" cy="315352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47AE1D5-5F76-4BF0-B6A8-05CB1E78A068}"/>
              </a:ext>
            </a:extLst>
          </p:cNvPr>
          <p:cNvSpPr txBox="1"/>
          <p:nvPr/>
        </p:nvSpPr>
        <p:spPr>
          <a:xfrm>
            <a:off x="1326308" y="4857735"/>
            <a:ext cx="230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Microscope optique x 500 attaque Murakami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4FF4D57-3B2E-4B72-8FB4-387990C96828}"/>
              </a:ext>
            </a:extLst>
          </p:cNvPr>
          <p:cNvSpPr txBox="1"/>
          <p:nvPr/>
        </p:nvSpPr>
        <p:spPr>
          <a:xfrm>
            <a:off x="1326308" y="2214694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A44252D-4BB4-4F69-94FE-A0720CCD79A3}"/>
              </a:ext>
            </a:extLst>
          </p:cNvPr>
          <p:cNvSpPr txBox="1"/>
          <p:nvPr/>
        </p:nvSpPr>
        <p:spPr>
          <a:xfrm>
            <a:off x="6285600" y="1953084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D28A143-F773-4AE0-81DF-20AB1A0CEF08}"/>
              </a:ext>
            </a:extLst>
          </p:cNvPr>
          <p:cNvSpPr txBox="1"/>
          <p:nvPr/>
        </p:nvSpPr>
        <p:spPr>
          <a:xfrm>
            <a:off x="3477130" y="3849354"/>
            <a:ext cx="1066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W ou WC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A35C9C-E836-41B2-AB54-466972D6BDAF}"/>
              </a:ext>
            </a:extLst>
          </p:cNvPr>
          <p:cNvSpPr txBox="1"/>
          <p:nvPr/>
        </p:nvSpPr>
        <p:spPr>
          <a:xfrm>
            <a:off x="3072838" y="3071562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AEA4F17-96DD-4B0C-B910-FA5920A0B1F0}"/>
              </a:ext>
            </a:extLst>
          </p:cNvPr>
          <p:cNvSpPr txBox="1"/>
          <p:nvPr/>
        </p:nvSpPr>
        <p:spPr>
          <a:xfrm>
            <a:off x="515043" y="3587744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E899833-28AF-4852-A818-D64BDB10969D}"/>
              </a:ext>
            </a:extLst>
          </p:cNvPr>
          <p:cNvSpPr txBox="1"/>
          <p:nvPr/>
        </p:nvSpPr>
        <p:spPr>
          <a:xfrm>
            <a:off x="4843281" y="3798246"/>
            <a:ext cx="114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W ou WC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3BFBD1-514E-496F-9283-445A3D4C3DBF}"/>
              </a:ext>
            </a:extLst>
          </p:cNvPr>
          <p:cNvSpPr txBox="1"/>
          <p:nvPr/>
        </p:nvSpPr>
        <p:spPr>
          <a:xfrm>
            <a:off x="6225248" y="3202367"/>
            <a:ext cx="114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W ou WC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1C0F999-0099-405D-A896-042889E86CE7}"/>
              </a:ext>
            </a:extLst>
          </p:cNvPr>
          <p:cNvSpPr txBox="1"/>
          <p:nvPr/>
        </p:nvSpPr>
        <p:spPr>
          <a:xfrm>
            <a:off x="7871690" y="1785420"/>
            <a:ext cx="114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W ou WC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F9CCF08-50FF-44EA-B2AC-C14C08BDC7AA}"/>
              </a:ext>
            </a:extLst>
          </p:cNvPr>
          <p:cNvSpPr txBox="1"/>
          <p:nvPr/>
        </p:nvSpPr>
        <p:spPr>
          <a:xfrm>
            <a:off x="155575" y="1223492"/>
            <a:ext cx="453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Attaque Murakami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chemeClr val="tx1"/>
                </a:solidFill>
              </a:rPr>
              <a:t> noircie les carbures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E0F6D89-AA55-4E34-9893-91DA2F100746}"/>
              </a:ext>
            </a:extLst>
          </p:cNvPr>
          <p:cNvSpPr txBox="1"/>
          <p:nvPr/>
        </p:nvSpPr>
        <p:spPr>
          <a:xfrm>
            <a:off x="4572000" y="1223492"/>
            <a:ext cx="453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Image électrons rétrodiffusés </a:t>
            </a:r>
            <a:r>
              <a:rPr lang="fr-FR" sz="1400" dirty="0">
                <a:solidFill>
                  <a:schemeClr val="tx1"/>
                </a:solidFill>
              </a:rPr>
              <a:t> contraste chimique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FD9D5B7-EBD4-42D3-B57D-184BBBA2D0DF}"/>
              </a:ext>
            </a:extLst>
          </p:cNvPr>
          <p:cNvSpPr txBox="1"/>
          <p:nvPr/>
        </p:nvSpPr>
        <p:spPr>
          <a:xfrm>
            <a:off x="4827985" y="5198837"/>
            <a:ext cx="394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Numéro atomique élevé  clair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D40A2A1-0A3C-4AEB-8596-6E38BD0C1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8" y="1623602"/>
            <a:ext cx="4199299" cy="31494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FC5FB9-8EE3-41CD-BC6D-273EA7E4C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07" y="1625607"/>
            <a:ext cx="3941901" cy="3153521"/>
          </a:xfrm>
          <a:prstGeom prst="rect">
            <a:avLst/>
          </a:prstGeom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3A36E0-1908-437D-8D44-757076D25CD1}"/>
              </a:ext>
            </a:extLst>
          </p:cNvPr>
          <p:cNvSpPr txBox="1"/>
          <p:nvPr/>
        </p:nvSpPr>
        <p:spPr>
          <a:xfrm>
            <a:off x="5648784" y="4857735"/>
            <a:ext cx="230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MEB x 200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AE0930-93A1-49D3-9371-33AE79D999C1}"/>
              </a:ext>
            </a:extLst>
          </p:cNvPr>
          <p:cNvSpPr txBox="1"/>
          <p:nvPr/>
        </p:nvSpPr>
        <p:spPr>
          <a:xfrm>
            <a:off x="2364113" y="853164"/>
            <a:ext cx="453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Bas Piston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7AE1D5-5F76-4BF0-B6A8-05CB1E78A068}"/>
              </a:ext>
            </a:extLst>
          </p:cNvPr>
          <p:cNvSpPr txBox="1"/>
          <p:nvPr/>
        </p:nvSpPr>
        <p:spPr>
          <a:xfrm>
            <a:off x="1326308" y="4857735"/>
            <a:ext cx="230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Microscope optique x 200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4FF4D57-3B2E-4B72-8FB4-387990C96828}"/>
              </a:ext>
            </a:extLst>
          </p:cNvPr>
          <p:cNvSpPr txBox="1"/>
          <p:nvPr/>
        </p:nvSpPr>
        <p:spPr>
          <a:xfrm>
            <a:off x="1705520" y="2340441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A44252D-4BB4-4F69-94FE-A0720CCD79A3}"/>
              </a:ext>
            </a:extLst>
          </p:cNvPr>
          <p:cNvSpPr txBox="1"/>
          <p:nvPr/>
        </p:nvSpPr>
        <p:spPr>
          <a:xfrm>
            <a:off x="6123241" y="2936729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A35C9C-E836-41B2-AB54-466972D6BDAF}"/>
              </a:ext>
            </a:extLst>
          </p:cNvPr>
          <p:cNvSpPr txBox="1"/>
          <p:nvPr/>
        </p:nvSpPr>
        <p:spPr>
          <a:xfrm>
            <a:off x="2768556" y="2602051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AEA4F17-96DD-4B0C-B910-FA5920A0B1F0}"/>
              </a:ext>
            </a:extLst>
          </p:cNvPr>
          <p:cNvSpPr txBox="1"/>
          <p:nvPr/>
        </p:nvSpPr>
        <p:spPr>
          <a:xfrm>
            <a:off x="2090990" y="3466827"/>
            <a:ext cx="77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WC/W2C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E0F6D89-AA55-4E34-9893-91DA2F100746}"/>
              </a:ext>
            </a:extLst>
          </p:cNvPr>
          <p:cNvSpPr txBox="1"/>
          <p:nvPr/>
        </p:nvSpPr>
        <p:spPr>
          <a:xfrm>
            <a:off x="4572000" y="1223492"/>
            <a:ext cx="453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Image électrons rétrodiffusés </a:t>
            </a:r>
            <a:r>
              <a:rPr lang="fr-FR" sz="1400" dirty="0">
                <a:solidFill>
                  <a:schemeClr val="tx1"/>
                </a:solidFill>
              </a:rPr>
              <a:t> contraste chimique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FD9D5B7-EBD4-42D3-B57D-184BBBA2D0DF}"/>
              </a:ext>
            </a:extLst>
          </p:cNvPr>
          <p:cNvSpPr txBox="1"/>
          <p:nvPr/>
        </p:nvSpPr>
        <p:spPr>
          <a:xfrm>
            <a:off x="4827985" y="5375006"/>
            <a:ext cx="394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Numéro atomique élevé  clair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2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DB6C2E-5EE8-43F5-B029-7759BDF5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4" y="4439969"/>
            <a:ext cx="4155215" cy="155526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AC0E6F1-52C2-4EF6-AA2F-461DEEC027B1}"/>
              </a:ext>
            </a:extLst>
          </p:cNvPr>
          <p:cNvSpPr txBox="1"/>
          <p:nvPr/>
        </p:nvSpPr>
        <p:spPr>
          <a:xfrm>
            <a:off x="3184360" y="4261600"/>
            <a:ext cx="256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tx1"/>
                </a:solidFill>
              </a:rPr>
              <a:t>Analyse quantitative matrice piston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B2C5F-9A2F-4CC2-86C3-4AE3DCAB49E5}"/>
              </a:ext>
            </a:extLst>
          </p:cNvPr>
          <p:cNvSpPr/>
          <p:nvPr/>
        </p:nvSpPr>
        <p:spPr bwMode="auto">
          <a:xfrm>
            <a:off x="4001549" y="4563766"/>
            <a:ext cx="989901" cy="145663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5242EBB-C709-44B8-9011-4EAF0C182194}"/>
              </a:ext>
            </a:extLst>
          </p:cNvPr>
          <p:cNvSpPr txBox="1"/>
          <p:nvPr/>
        </p:nvSpPr>
        <p:spPr>
          <a:xfrm>
            <a:off x="2364113" y="853164"/>
            <a:ext cx="453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Matrice Piston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3ADDCA-F645-4E79-8F5B-C81337637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1" y="1214193"/>
            <a:ext cx="7782884" cy="30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Piston </a:t>
            </a:r>
            <a:r>
              <a:rPr lang="fr-FR" dirty="0" err="1"/>
              <a:t>repair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AE0930-93A1-49D3-9371-33AE79D999C1}"/>
              </a:ext>
            </a:extLst>
          </p:cNvPr>
          <p:cNvSpPr txBox="1"/>
          <p:nvPr/>
        </p:nvSpPr>
        <p:spPr>
          <a:xfrm>
            <a:off x="307975" y="1138389"/>
            <a:ext cx="256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CECA268-C978-4DD3-B6B8-6EF979CC787A}"/>
              </a:ext>
            </a:extLst>
          </p:cNvPr>
          <p:cNvSpPr txBox="1"/>
          <p:nvPr/>
        </p:nvSpPr>
        <p:spPr>
          <a:xfrm>
            <a:off x="65759" y="2199498"/>
            <a:ext cx="8927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Dépôt laser bien soudé au piston, pas de dilution apparente, conservation des carbures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Piston probablement fabriqué par procédé d’infiltration ou de frittage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Piston composé de 2 parties: </a:t>
            </a:r>
          </a:p>
          <a:p>
            <a:pPr marL="1657350" lvl="3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Bulk en WC/WC2 + W dans une matrice Cupro Mn Ni </a:t>
            </a:r>
          </a:p>
          <a:p>
            <a:pPr marL="1657350" lvl="3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Couche inférieur en WC/WC2 dans une matrice Cupro Mn Ni  </a:t>
            </a:r>
          </a:p>
          <a:p>
            <a:r>
              <a:rPr lang="fr-FR" sz="1600" dirty="0">
                <a:solidFill>
                  <a:schemeClr val="tx1"/>
                </a:solidFill>
              </a:rPr>
              <a:t>			  </a:t>
            </a:r>
          </a:p>
        </p:txBody>
      </p:sp>
    </p:spTree>
    <p:extLst>
      <p:ext uri="{BB962C8B-B14F-4D97-AF65-F5344CB8AC3E}">
        <p14:creationId xmlns:p14="http://schemas.microsoft.com/office/powerpoint/2010/main" val="201996139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genia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Technogenia</Template>
  <TotalTime>1847</TotalTime>
  <Words>227</Words>
  <Application>Microsoft Office PowerPoint</Application>
  <PresentationFormat>Affichage à l'écran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Technogenia</vt:lpstr>
      <vt:lpstr>Piston repair</vt:lpstr>
      <vt:lpstr>Piston repair</vt:lpstr>
      <vt:lpstr>Piston repair</vt:lpstr>
      <vt:lpstr>Piston repair</vt:lpstr>
      <vt:lpstr>Piston repair</vt:lpstr>
      <vt:lpstr>Piston repair</vt:lpstr>
      <vt:lpstr>Piston repair</vt:lpstr>
      <vt:lpstr>Piston repair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LTaba</dc:creator>
  <cp:lastModifiedBy>Zoe ROULON</cp:lastModifiedBy>
  <cp:revision>166</cp:revision>
  <dcterms:created xsi:type="dcterms:W3CDTF">2008-12-18T13:04:39Z</dcterms:created>
  <dcterms:modified xsi:type="dcterms:W3CDTF">2021-10-28T06:39:41Z</dcterms:modified>
</cp:coreProperties>
</file>