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78" userDrawn="1">
          <p15:clr>
            <a:srgbClr val="A4A3A4"/>
          </p15:clr>
        </p15:guide>
        <p15:guide id="2" pos="2068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-Marc STAERCK" initials="JMS" lastIdx="1" clrIdx="0">
    <p:extLst>
      <p:ext uri="{19B8F6BF-5375-455C-9EA6-DF929625EA0E}">
        <p15:presenceInfo xmlns:p15="http://schemas.microsoft.com/office/powerpoint/2012/main" userId="S::jean-marc.staerck@technogenia.com::34a94bb8-cd97-4b6a-a179-e6b46c06ea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99CC00"/>
    <a:srgbClr val="BFBFB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78378" autoAdjust="0"/>
  </p:normalViewPr>
  <p:slideViewPr>
    <p:cSldViewPr snapToGrid="0">
      <p:cViewPr varScale="1">
        <p:scale>
          <a:sx n="111" d="100"/>
          <a:sy n="111" d="100"/>
        </p:scale>
        <p:origin x="18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954" y="72"/>
      </p:cViewPr>
      <p:guideLst>
        <p:guide orient="horz" pos="2778"/>
        <p:guide pos="2068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03950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1256117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0" y="6381328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140" y="1"/>
            <a:ext cx="6588125" cy="75882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6624736" cy="43204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6456" y="6014815"/>
            <a:ext cx="360000" cy="71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7845295" y="6536938"/>
            <a:ext cx="288925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fld id="{D5F7731E-748C-4910-8B3E-FAB8964BCD80}" type="slidenum">
              <a:rPr lang="fr-FR" sz="800">
                <a:solidFill>
                  <a:srgbClr val="626469"/>
                </a:solidFill>
              </a:rPr>
              <a:pPr defTabSz="66198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dirty="0">
              <a:solidFill>
                <a:srgbClr val="626469"/>
              </a:solidFill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1" y="3573464"/>
            <a:ext cx="6481763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773239"/>
            <a:ext cx="658812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467544" y="6453992"/>
            <a:ext cx="1493999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800" dirty="0" err="1">
                <a:solidFill>
                  <a:srgbClr val="626469"/>
                </a:solidFill>
              </a:rPr>
              <a:t>Technogenia</a:t>
            </a:r>
            <a:r>
              <a:rPr lang="en-GB" sz="800" dirty="0">
                <a:solidFill>
                  <a:srgbClr val="626469"/>
                </a:solidFill>
              </a:rPr>
              <a:t> – R&amp;D – </a:t>
            </a:r>
            <a:r>
              <a:rPr lang="en-GB" sz="800" dirty="0" err="1">
                <a:solidFill>
                  <a:srgbClr val="626469"/>
                </a:solidFill>
              </a:rPr>
              <a:t>Juin</a:t>
            </a:r>
            <a:r>
              <a:rPr lang="en-GB" sz="800" dirty="0">
                <a:solidFill>
                  <a:srgbClr val="626469"/>
                </a:solidFill>
              </a:rPr>
              <a:t> 2021</a:t>
            </a:r>
          </a:p>
        </p:txBody>
      </p:sp>
      <p:pic>
        <p:nvPicPr>
          <p:cNvPr id="1030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1"/>
            <a:ext cx="2163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13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541338" indent="-1809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2pPr>
      <a:lvl3pPr marL="901700" indent="-841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3pPr>
      <a:lvl4pPr marL="17510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5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1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73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30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87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 </a:t>
            </a:r>
            <a:r>
              <a:rPr lang="fr-FR" dirty="0" err="1"/>
              <a:t>Technopowder</a:t>
            </a:r>
            <a:r>
              <a:rPr lang="fr-FR" dirty="0"/>
              <a:t> 500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600" dirty="0"/>
              <a:t>Exemple : Solution </a:t>
            </a:r>
            <a:r>
              <a:rPr lang="fr-FR" sz="1600" dirty="0" err="1"/>
              <a:t>Technopowder</a:t>
            </a:r>
            <a:r>
              <a:rPr lang="fr-FR" sz="1600"/>
              <a:t> 500 </a:t>
            </a:r>
            <a:r>
              <a:rPr lang="fr-FR" sz="1600" dirty="0"/>
              <a:t>sur acier 42CrMo4 :</a:t>
            </a:r>
          </a:p>
          <a:p>
            <a:pPr marL="0" indent="0">
              <a:buNone/>
            </a:pPr>
            <a:r>
              <a:rPr lang="fr-FR" sz="1400" dirty="0"/>
              <a:t>Gamme opératoire :</a:t>
            </a:r>
          </a:p>
          <a:p>
            <a:pPr marL="0" indent="0">
              <a:buNone/>
            </a:pPr>
            <a:endParaRPr lang="fr-FR" sz="1400" dirty="0"/>
          </a:p>
          <a:p>
            <a:pPr>
              <a:buFontTx/>
              <a:buChar char="-"/>
            </a:pPr>
            <a:r>
              <a:rPr lang="fr-FR" sz="1200" dirty="0"/>
              <a:t>Réalisation d’un corps de pièce économique en 42CrMo4 (usinage aisé, coût matière)</a:t>
            </a:r>
          </a:p>
          <a:p>
            <a:pPr>
              <a:buFontTx/>
              <a:buChar char="-"/>
            </a:pPr>
            <a:r>
              <a:rPr lang="fr-FR" sz="1200" dirty="0"/>
              <a:t>Dépôt laser d’une couche épaisseur 1,5 mm de dureté moyenne 57 </a:t>
            </a:r>
            <a:r>
              <a:rPr lang="fr-FR" sz="1200" dirty="0" err="1"/>
              <a:t>HRc</a:t>
            </a:r>
            <a:endParaRPr lang="fr-FR" sz="1200" dirty="0"/>
          </a:p>
          <a:p>
            <a:pPr>
              <a:buFontTx/>
              <a:buChar char="-"/>
            </a:pPr>
            <a:r>
              <a:rPr lang="fr-FR" sz="1200" dirty="0"/>
              <a:t>Finition par usinage du dépôt à l’outil pour épaisseur finale 1,2 </a:t>
            </a:r>
            <a:r>
              <a:rPr lang="fr-FR" sz="1200" dirty="0" err="1"/>
              <a:t>mm.</a:t>
            </a:r>
            <a:endParaRPr lang="fr-FR" sz="1200" dirty="0"/>
          </a:p>
          <a:p>
            <a:pPr>
              <a:buFontTx/>
              <a:buChar char="-"/>
            </a:pPr>
            <a:r>
              <a:rPr lang="fr-FR" sz="1200" dirty="0"/>
              <a:t>Traitement de revenu pour atteindre la dureté finale (769 HV)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AF24F51-FA52-46CB-81E4-610C3D7F90F4}"/>
              </a:ext>
            </a:extLst>
          </p:cNvPr>
          <p:cNvPicPr/>
          <p:nvPr/>
        </p:nvPicPr>
        <p:blipFill rotWithShape="1">
          <a:blip r:embed="rId2"/>
          <a:srcRect t="8668" b="5840"/>
          <a:stretch/>
        </p:blipFill>
        <p:spPr>
          <a:xfrm>
            <a:off x="5993333" y="3248180"/>
            <a:ext cx="3112553" cy="206872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2EC6B62-8150-4E38-BC0C-876A1A78687D}"/>
              </a:ext>
            </a:extLst>
          </p:cNvPr>
          <p:cNvSpPr txBox="1"/>
          <p:nvPr/>
        </p:nvSpPr>
        <p:spPr>
          <a:xfrm>
            <a:off x="6435477" y="2798201"/>
            <a:ext cx="2984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Dureté après revenu 550°C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CDC6EFF-C793-410B-B673-D3CE439D58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40" y="2986992"/>
            <a:ext cx="3454793" cy="259109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C7949CD-1D96-4A95-A356-FB7D30495FE4}"/>
              </a:ext>
            </a:extLst>
          </p:cNvPr>
          <p:cNvSpPr txBox="1"/>
          <p:nvPr/>
        </p:nvSpPr>
        <p:spPr>
          <a:xfrm>
            <a:off x="1478305" y="5578087"/>
            <a:ext cx="31542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i="1" dirty="0"/>
              <a:t>Microstructure Dépôt 440V sur acier doux</a:t>
            </a:r>
          </a:p>
          <a:p>
            <a:pPr algn="ctr"/>
            <a:r>
              <a:rPr lang="fr-FR" sz="1100" i="1" dirty="0"/>
              <a:t>Gx20 Attaque </a:t>
            </a:r>
            <a:r>
              <a:rPr lang="fr-FR" sz="1100" i="1" dirty="0" err="1"/>
              <a:t>Nital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59432901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chnogenia  14-03-19">
  <a:themeElements>
    <a:clrScheme name="presentation-telemecanique 2">
      <a:dk1>
        <a:srgbClr val="000000"/>
      </a:dk1>
      <a:lt1>
        <a:srgbClr val="FFFFFF"/>
      </a:lt1>
      <a:dk2>
        <a:srgbClr val="000000"/>
      </a:dk2>
      <a:lt2>
        <a:srgbClr val="626469"/>
      </a:lt2>
      <a:accent1>
        <a:srgbClr val="009530"/>
      </a:accent1>
      <a:accent2>
        <a:srgbClr val="B10043"/>
      </a:accent2>
      <a:accent3>
        <a:srgbClr val="FFFFFF"/>
      </a:accent3>
      <a:accent4>
        <a:srgbClr val="000000"/>
      </a:accent4>
      <a:accent5>
        <a:srgbClr val="AAC8AD"/>
      </a:accent5>
      <a:accent6>
        <a:srgbClr val="A0003C"/>
      </a:accent6>
      <a:hlink>
        <a:srgbClr val="42B4E6"/>
      </a:hlink>
      <a:folHlink>
        <a:srgbClr val="4FA600"/>
      </a:folHlink>
    </a:clrScheme>
    <a:fontScheme name="presentation-telemeca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-telemecanique 1">
        <a:dk1>
          <a:srgbClr val="FFFFFF"/>
        </a:dk1>
        <a:lt1>
          <a:srgbClr val="FFFFFF"/>
        </a:lt1>
        <a:dk2>
          <a:srgbClr val="B10043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D5AAB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9FA0A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2">
        <a:dk1>
          <a:srgbClr val="000000"/>
        </a:dk1>
        <a:lt1>
          <a:srgbClr val="FFFFFF"/>
        </a:lt1>
        <a:dk2>
          <a:srgbClr val="000000"/>
        </a:dk2>
        <a:lt2>
          <a:srgbClr val="626469"/>
        </a:lt2>
        <a:accent1>
          <a:srgbClr val="009530"/>
        </a:accent1>
        <a:accent2>
          <a:srgbClr val="B10043"/>
        </a:accent2>
        <a:accent3>
          <a:srgbClr val="FFFFFF"/>
        </a:accent3>
        <a:accent4>
          <a:srgbClr val="000000"/>
        </a:accent4>
        <a:accent5>
          <a:srgbClr val="AAC8AD"/>
        </a:accent5>
        <a:accent6>
          <a:srgbClr val="A0003C"/>
        </a:accent6>
        <a:hlink>
          <a:srgbClr val="42B4E6"/>
        </a:hlink>
        <a:folHlink>
          <a:srgbClr val="4FA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telemecanique 3">
        <a:dk1>
          <a:srgbClr val="FFFFFF"/>
        </a:dk1>
        <a:lt1>
          <a:srgbClr val="FFFFFF"/>
        </a:lt1>
        <a:dk2>
          <a:srgbClr val="42B4E6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B0D6F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4">
        <a:dk1>
          <a:srgbClr val="FFFFFF"/>
        </a:dk1>
        <a:lt1>
          <a:srgbClr val="FFFFFF"/>
        </a:lt1>
        <a:dk2>
          <a:srgbClr val="4FA60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B2D0AA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5">
        <a:dk1>
          <a:srgbClr val="FFFFFF"/>
        </a:dk1>
        <a:lt1>
          <a:srgbClr val="FFFFFF"/>
        </a:lt1>
        <a:dk2>
          <a:srgbClr val="00953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AC8AD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Technogenia</Template>
  <TotalTime>5993</TotalTime>
  <Words>82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Presentation Technogenia  14-03-19</vt:lpstr>
      <vt:lpstr>Solution Technopowder 500</vt:lpstr>
    </vt:vector>
  </TitlesOfParts>
  <Company>Schneider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Jean-Marc Staerck</dc:creator>
  <cp:lastModifiedBy>Jean-Marc STAERCK</cp:lastModifiedBy>
  <cp:revision>421</cp:revision>
  <cp:lastPrinted>2021-06-15T06:00:32Z</cp:lastPrinted>
  <dcterms:created xsi:type="dcterms:W3CDTF">2008-12-18T13:04:39Z</dcterms:created>
  <dcterms:modified xsi:type="dcterms:W3CDTF">2021-07-06T09:54:10Z</dcterms:modified>
</cp:coreProperties>
</file>