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3" r:id="rId1"/>
  </p:sldMasterIdLst>
  <p:notesMasterIdLst>
    <p:notesMasterId r:id="rId3"/>
  </p:notesMasterIdLst>
  <p:handoutMasterIdLst>
    <p:handoutMasterId r:id="rId4"/>
  </p:handoutMasterIdLst>
  <p:sldIdLst>
    <p:sldId id="285" r:id="rId2"/>
  </p:sldIdLst>
  <p:sldSz cx="9144000" cy="6858000" type="screen4x3"/>
  <p:notesSz cx="6797675" cy="9872663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bg2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bg2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bg2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bg2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bg2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bg2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bg2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bg2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bg2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  <p15:guide id="3" orient="horz" pos="3110">
          <p15:clr>
            <a:srgbClr val="A4A3A4"/>
          </p15:clr>
        </p15:guide>
        <p15:guide id="4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  <a:srgbClr val="FFFFFF"/>
    <a:srgbClr val="BFBFBF"/>
    <a:srgbClr val="96969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777" autoAdjust="0"/>
    <p:restoredTop sz="97486" autoAdjust="0"/>
  </p:normalViewPr>
  <p:slideViewPr>
    <p:cSldViewPr snapToGrid="0">
      <p:cViewPr varScale="1">
        <p:scale>
          <a:sx n="107" d="100"/>
          <a:sy n="107" d="100"/>
        </p:scale>
        <p:origin x="1350" y="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78" d="100"/>
          <a:sy n="78" d="100"/>
        </p:scale>
        <p:origin x="3978" y="108"/>
      </p:cViewPr>
      <p:guideLst>
        <p:guide orient="horz" pos="2880"/>
        <p:guide pos="2160"/>
        <p:guide orient="horz" pos="3110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2F1F821-BB7C-41DB-A338-50D64A38DD71}" type="doc">
      <dgm:prSet loTypeId="urn:microsoft.com/office/officeart/2005/8/layout/chevron1" loCatId="process" qsTypeId="urn:microsoft.com/office/officeart/2005/8/quickstyle/simple1" qsCatId="simple" csTypeId="urn:microsoft.com/office/officeart/2005/8/colors/accent1_2" csCatId="accent1" phldr="1"/>
      <dgm:spPr/>
    </dgm:pt>
    <dgm:pt modelId="{7BAEEFCE-F666-487A-A67B-BDF37171AF1A}">
      <dgm:prSet phldrT="[Texte]" custT="1"/>
      <dgm:spPr>
        <a:solidFill>
          <a:srgbClr val="FF0000"/>
        </a:solidFill>
      </dgm:spPr>
      <dgm:t>
        <a:bodyPr/>
        <a:lstStyle/>
        <a:p>
          <a:r>
            <a:rPr lang="fr-FR" sz="1000" dirty="0"/>
            <a:t>Mise au point, Test d’endurance</a:t>
          </a:r>
        </a:p>
      </dgm:t>
    </dgm:pt>
    <dgm:pt modelId="{BE7702E8-FC7A-41C3-BC80-AF1B86F000C8}" type="parTrans" cxnId="{5AFECFB6-6CAF-4089-B104-4674035B72B9}">
      <dgm:prSet/>
      <dgm:spPr/>
      <dgm:t>
        <a:bodyPr/>
        <a:lstStyle/>
        <a:p>
          <a:endParaRPr lang="fr-FR" sz="2800"/>
        </a:p>
      </dgm:t>
    </dgm:pt>
    <dgm:pt modelId="{828C18A1-9B58-4E21-8616-56AE9D0254A0}" type="sibTrans" cxnId="{5AFECFB6-6CAF-4089-B104-4674035B72B9}">
      <dgm:prSet/>
      <dgm:spPr/>
      <dgm:t>
        <a:bodyPr/>
        <a:lstStyle/>
        <a:p>
          <a:endParaRPr lang="fr-FR" sz="2800"/>
        </a:p>
      </dgm:t>
    </dgm:pt>
    <dgm:pt modelId="{09C7E6EA-0809-4D18-BF91-3804A215CF53}">
      <dgm:prSet phldrT="[Texte]" custT="1"/>
      <dgm:spPr>
        <a:solidFill>
          <a:schemeClr val="accent1"/>
        </a:solidFill>
      </dgm:spPr>
      <dgm:t>
        <a:bodyPr/>
        <a:lstStyle/>
        <a:p>
          <a:r>
            <a:rPr lang="fr-FR" sz="1000" dirty="0"/>
            <a:t>Réception machine</a:t>
          </a:r>
        </a:p>
      </dgm:t>
    </dgm:pt>
    <dgm:pt modelId="{B81CADAF-C6EF-4685-A3F6-A305D87D2697}" type="parTrans" cxnId="{B30B4201-7935-4AAC-ABC3-B12D92324386}">
      <dgm:prSet/>
      <dgm:spPr/>
      <dgm:t>
        <a:bodyPr/>
        <a:lstStyle/>
        <a:p>
          <a:endParaRPr lang="fr-FR" sz="2800"/>
        </a:p>
      </dgm:t>
    </dgm:pt>
    <dgm:pt modelId="{6126152F-B01B-4F4C-B341-B49B794D22BA}" type="sibTrans" cxnId="{B30B4201-7935-4AAC-ABC3-B12D92324386}">
      <dgm:prSet/>
      <dgm:spPr/>
      <dgm:t>
        <a:bodyPr/>
        <a:lstStyle/>
        <a:p>
          <a:endParaRPr lang="fr-FR" sz="2800"/>
        </a:p>
      </dgm:t>
    </dgm:pt>
    <dgm:pt modelId="{A1B0EF82-8194-47CC-B79C-8A498C535BC2}">
      <dgm:prSet phldrT="[Texte]" custT="1"/>
      <dgm:spPr>
        <a:solidFill>
          <a:schemeClr val="accent1"/>
        </a:solidFill>
      </dgm:spPr>
      <dgm:t>
        <a:bodyPr/>
        <a:lstStyle/>
        <a:p>
          <a:r>
            <a:rPr lang="fr-FR" sz="1000" dirty="0"/>
            <a:t>Départ US Conroe</a:t>
          </a:r>
        </a:p>
      </dgm:t>
    </dgm:pt>
    <dgm:pt modelId="{DC09C165-662E-4CB2-9046-80545BE442F1}" type="parTrans" cxnId="{F563A338-25AF-462E-AB9A-3A9FC3ECDE0C}">
      <dgm:prSet/>
      <dgm:spPr/>
      <dgm:t>
        <a:bodyPr/>
        <a:lstStyle/>
        <a:p>
          <a:endParaRPr lang="fr-FR" sz="2800"/>
        </a:p>
      </dgm:t>
    </dgm:pt>
    <dgm:pt modelId="{FE54EF97-8B48-45AC-9063-80E8AD59AFC9}" type="sibTrans" cxnId="{F563A338-25AF-462E-AB9A-3A9FC3ECDE0C}">
      <dgm:prSet/>
      <dgm:spPr/>
      <dgm:t>
        <a:bodyPr/>
        <a:lstStyle/>
        <a:p>
          <a:endParaRPr lang="fr-FR" sz="2800"/>
        </a:p>
      </dgm:t>
    </dgm:pt>
    <dgm:pt modelId="{BA924BB0-19C7-4772-A9D7-49977A51AD10}">
      <dgm:prSet custT="1"/>
      <dgm:spPr/>
      <dgm:t>
        <a:bodyPr/>
        <a:lstStyle/>
        <a:p>
          <a:r>
            <a:rPr lang="fr-FR" sz="1000" dirty="0"/>
            <a:t>Utilisation industrielle</a:t>
          </a:r>
        </a:p>
      </dgm:t>
    </dgm:pt>
    <dgm:pt modelId="{6CECBD03-4485-489F-AA4E-4AB2FDAF7C4E}" type="parTrans" cxnId="{1525165D-B21D-46E7-BC87-22E891A828AD}">
      <dgm:prSet/>
      <dgm:spPr/>
      <dgm:t>
        <a:bodyPr/>
        <a:lstStyle/>
        <a:p>
          <a:endParaRPr lang="fr-FR" sz="2800"/>
        </a:p>
      </dgm:t>
    </dgm:pt>
    <dgm:pt modelId="{20F32707-352B-4913-B66A-5FE4A8329879}" type="sibTrans" cxnId="{1525165D-B21D-46E7-BC87-22E891A828AD}">
      <dgm:prSet/>
      <dgm:spPr/>
      <dgm:t>
        <a:bodyPr/>
        <a:lstStyle/>
        <a:p>
          <a:endParaRPr lang="fr-FR" sz="2800"/>
        </a:p>
      </dgm:t>
    </dgm:pt>
    <dgm:pt modelId="{9D673F15-D022-40E0-91AC-E48A3D55C382}">
      <dgm:prSet custT="1"/>
      <dgm:spPr/>
      <dgm:t>
        <a:bodyPr/>
        <a:lstStyle/>
        <a:p>
          <a:r>
            <a:rPr lang="fr-FR" sz="1000" dirty="0"/>
            <a:t>Réalisation machine</a:t>
          </a:r>
        </a:p>
      </dgm:t>
    </dgm:pt>
    <dgm:pt modelId="{AB8C81D5-12CF-43A4-BA18-7C3190286C73}" type="parTrans" cxnId="{D9D9DAE2-E24E-4049-836E-4B4F98762191}">
      <dgm:prSet/>
      <dgm:spPr/>
      <dgm:t>
        <a:bodyPr/>
        <a:lstStyle/>
        <a:p>
          <a:endParaRPr lang="fr-FR"/>
        </a:p>
      </dgm:t>
    </dgm:pt>
    <dgm:pt modelId="{212481EF-18E4-4356-8168-29200457A8AA}" type="sibTrans" cxnId="{D9D9DAE2-E24E-4049-836E-4B4F98762191}">
      <dgm:prSet/>
      <dgm:spPr/>
      <dgm:t>
        <a:bodyPr/>
        <a:lstStyle/>
        <a:p>
          <a:endParaRPr lang="fr-FR"/>
        </a:p>
      </dgm:t>
    </dgm:pt>
    <dgm:pt modelId="{CD407CC3-3440-449F-9E08-3C243055BE9A}" type="pres">
      <dgm:prSet presAssocID="{32F1F821-BB7C-41DB-A338-50D64A38DD71}" presName="Name0" presStyleCnt="0">
        <dgm:presLayoutVars>
          <dgm:dir/>
          <dgm:animLvl val="lvl"/>
          <dgm:resizeHandles val="exact"/>
        </dgm:presLayoutVars>
      </dgm:prSet>
      <dgm:spPr/>
    </dgm:pt>
    <dgm:pt modelId="{CCC4C1AD-054F-4E0A-AFA7-DFA88E167352}" type="pres">
      <dgm:prSet presAssocID="{9D673F15-D022-40E0-91AC-E48A3D55C382}" presName="parTxOnly" presStyleLbl="node1" presStyleIdx="0" presStyleCnt="5" custScaleX="75315">
        <dgm:presLayoutVars>
          <dgm:chMax val="0"/>
          <dgm:chPref val="0"/>
          <dgm:bulletEnabled val="1"/>
        </dgm:presLayoutVars>
      </dgm:prSet>
      <dgm:spPr/>
    </dgm:pt>
    <dgm:pt modelId="{497AAB4F-1502-4BA7-B57C-E765E88D4FBD}" type="pres">
      <dgm:prSet presAssocID="{212481EF-18E4-4356-8168-29200457A8AA}" presName="parTxOnlySpace" presStyleCnt="0"/>
      <dgm:spPr/>
    </dgm:pt>
    <dgm:pt modelId="{5E31DE11-23DA-4CCE-93C6-9AE63F89B574}" type="pres">
      <dgm:prSet presAssocID="{09C7E6EA-0809-4D18-BF91-3804A215CF53}" presName="parTxOnly" presStyleLbl="node1" presStyleIdx="1" presStyleCnt="5" custScaleX="77272">
        <dgm:presLayoutVars>
          <dgm:chMax val="0"/>
          <dgm:chPref val="0"/>
          <dgm:bulletEnabled val="1"/>
        </dgm:presLayoutVars>
      </dgm:prSet>
      <dgm:spPr/>
    </dgm:pt>
    <dgm:pt modelId="{95B7E682-C656-4BE2-AF2C-64B265354B4B}" type="pres">
      <dgm:prSet presAssocID="{6126152F-B01B-4F4C-B341-B49B794D22BA}" presName="parTxOnlySpace" presStyleCnt="0"/>
      <dgm:spPr/>
    </dgm:pt>
    <dgm:pt modelId="{4E28292B-72F3-44A3-917A-F1C8B6BD002C}" type="pres">
      <dgm:prSet presAssocID="{7BAEEFCE-F666-487A-A67B-BDF37171AF1A}" presName="parTxOnly" presStyleLbl="node1" presStyleIdx="2" presStyleCnt="5" custScaleX="135228">
        <dgm:presLayoutVars>
          <dgm:chMax val="0"/>
          <dgm:chPref val="0"/>
          <dgm:bulletEnabled val="1"/>
        </dgm:presLayoutVars>
      </dgm:prSet>
      <dgm:spPr/>
    </dgm:pt>
    <dgm:pt modelId="{4E117CB5-68A0-4FDB-89D9-560FAA8252D5}" type="pres">
      <dgm:prSet presAssocID="{828C18A1-9B58-4E21-8616-56AE9D0254A0}" presName="parTxOnlySpace" presStyleCnt="0"/>
      <dgm:spPr/>
    </dgm:pt>
    <dgm:pt modelId="{1E0C40A1-698E-45C8-BFE3-93D125B32AC9}" type="pres">
      <dgm:prSet presAssocID="{A1B0EF82-8194-47CC-B79C-8A498C535BC2}" presName="parTxOnly" presStyleLbl="node1" presStyleIdx="3" presStyleCnt="5" custScaleX="67868">
        <dgm:presLayoutVars>
          <dgm:chMax val="0"/>
          <dgm:chPref val="0"/>
          <dgm:bulletEnabled val="1"/>
        </dgm:presLayoutVars>
      </dgm:prSet>
      <dgm:spPr/>
    </dgm:pt>
    <dgm:pt modelId="{47726D94-1E1F-4DD1-A3B2-FE9F25304002}" type="pres">
      <dgm:prSet presAssocID="{FE54EF97-8B48-45AC-9063-80E8AD59AFC9}" presName="parTxOnlySpace" presStyleCnt="0"/>
      <dgm:spPr/>
    </dgm:pt>
    <dgm:pt modelId="{14463831-1197-4908-9E26-8951AD80CBEF}" type="pres">
      <dgm:prSet presAssocID="{BA924BB0-19C7-4772-A9D7-49977A51AD10}" presName="parTxOnly" presStyleLbl="node1" presStyleIdx="4" presStyleCnt="5" custScaleX="71855" custLinFactX="4146" custLinFactNeighborX="100000" custLinFactNeighborY="-1084">
        <dgm:presLayoutVars>
          <dgm:chMax val="0"/>
          <dgm:chPref val="0"/>
          <dgm:bulletEnabled val="1"/>
        </dgm:presLayoutVars>
      </dgm:prSet>
      <dgm:spPr/>
    </dgm:pt>
  </dgm:ptLst>
  <dgm:cxnLst>
    <dgm:cxn modelId="{B30B4201-7935-4AAC-ABC3-B12D92324386}" srcId="{32F1F821-BB7C-41DB-A338-50D64A38DD71}" destId="{09C7E6EA-0809-4D18-BF91-3804A215CF53}" srcOrd="1" destOrd="0" parTransId="{B81CADAF-C6EF-4685-A3F6-A305D87D2697}" sibTransId="{6126152F-B01B-4F4C-B341-B49B794D22BA}"/>
    <dgm:cxn modelId="{F563A338-25AF-462E-AB9A-3A9FC3ECDE0C}" srcId="{32F1F821-BB7C-41DB-A338-50D64A38DD71}" destId="{A1B0EF82-8194-47CC-B79C-8A498C535BC2}" srcOrd="3" destOrd="0" parTransId="{DC09C165-662E-4CB2-9046-80545BE442F1}" sibTransId="{FE54EF97-8B48-45AC-9063-80E8AD59AFC9}"/>
    <dgm:cxn modelId="{1525165D-B21D-46E7-BC87-22E891A828AD}" srcId="{32F1F821-BB7C-41DB-A338-50D64A38DD71}" destId="{BA924BB0-19C7-4772-A9D7-49977A51AD10}" srcOrd="4" destOrd="0" parTransId="{6CECBD03-4485-489F-AA4E-4AB2FDAF7C4E}" sibTransId="{20F32707-352B-4913-B66A-5FE4A8329879}"/>
    <dgm:cxn modelId="{84F0C696-B170-440E-9598-1B08F02536A4}" type="presOf" srcId="{09C7E6EA-0809-4D18-BF91-3804A215CF53}" destId="{5E31DE11-23DA-4CCE-93C6-9AE63F89B574}" srcOrd="0" destOrd="0" presId="urn:microsoft.com/office/officeart/2005/8/layout/chevron1"/>
    <dgm:cxn modelId="{F0B8FD9C-DCB2-4945-AB38-F0A7A26E948B}" type="presOf" srcId="{A1B0EF82-8194-47CC-B79C-8A498C535BC2}" destId="{1E0C40A1-698E-45C8-BFE3-93D125B32AC9}" srcOrd="0" destOrd="0" presId="urn:microsoft.com/office/officeart/2005/8/layout/chevron1"/>
    <dgm:cxn modelId="{68BD9CB2-596E-418A-8C2A-F6CC77EE2057}" type="presOf" srcId="{BA924BB0-19C7-4772-A9D7-49977A51AD10}" destId="{14463831-1197-4908-9E26-8951AD80CBEF}" srcOrd="0" destOrd="0" presId="urn:microsoft.com/office/officeart/2005/8/layout/chevron1"/>
    <dgm:cxn modelId="{5AFECFB6-6CAF-4089-B104-4674035B72B9}" srcId="{32F1F821-BB7C-41DB-A338-50D64A38DD71}" destId="{7BAEEFCE-F666-487A-A67B-BDF37171AF1A}" srcOrd="2" destOrd="0" parTransId="{BE7702E8-FC7A-41C3-BC80-AF1B86F000C8}" sibTransId="{828C18A1-9B58-4E21-8616-56AE9D0254A0}"/>
    <dgm:cxn modelId="{C82B74C4-0C28-4992-AAC1-4A5630A938AA}" type="presOf" srcId="{7BAEEFCE-F666-487A-A67B-BDF37171AF1A}" destId="{4E28292B-72F3-44A3-917A-F1C8B6BD002C}" srcOrd="0" destOrd="0" presId="urn:microsoft.com/office/officeart/2005/8/layout/chevron1"/>
    <dgm:cxn modelId="{C9CB11C9-1C97-4C66-BD13-F56F8970F9B7}" type="presOf" srcId="{9D673F15-D022-40E0-91AC-E48A3D55C382}" destId="{CCC4C1AD-054F-4E0A-AFA7-DFA88E167352}" srcOrd="0" destOrd="0" presId="urn:microsoft.com/office/officeart/2005/8/layout/chevron1"/>
    <dgm:cxn modelId="{CDE8DBCB-0A9F-446A-86B4-2BB840715687}" type="presOf" srcId="{32F1F821-BB7C-41DB-A338-50D64A38DD71}" destId="{CD407CC3-3440-449F-9E08-3C243055BE9A}" srcOrd="0" destOrd="0" presId="urn:microsoft.com/office/officeart/2005/8/layout/chevron1"/>
    <dgm:cxn modelId="{D9D9DAE2-E24E-4049-836E-4B4F98762191}" srcId="{32F1F821-BB7C-41DB-A338-50D64A38DD71}" destId="{9D673F15-D022-40E0-91AC-E48A3D55C382}" srcOrd="0" destOrd="0" parTransId="{AB8C81D5-12CF-43A4-BA18-7C3190286C73}" sibTransId="{212481EF-18E4-4356-8168-29200457A8AA}"/>
    <dgm:cxn modelId="{80A67B8C-02B3-4A02-93E6-0637F87D6CEF}" type="presParOf" srcId="{CD407CC3-3440-449F-9E08-3C243055BE9A}" destId="{CCC4C1AD-054F-4E0A-AFA7-DFA88E167352}" srcOrd="0" destOrd="0" presId="urn:microsoft.com/office/officeart/2005/8/layout/chevron1"/>
    <dgm:cxn modelId="{C32BDD73-896B-486F-9345-7C4739F3B493}" type="presParOf" srcId="{CD407CC3-3440-449F-9E08-3C243055BE9A}" destId="{497AAB4F-1502-4BA7-B57C-E765E88D4FBD}" srcOrd="1" destOrd="0" presId="urn:microsoft.com/office/officeart/2005/8/layout/chevron1"/>
    <dgm:cxn modelId="{FCF23402-CD52-4923-A8E3-70F74F12574F}" type="presParOf" srcId="{CD407CC3-3440-449F-9E08-3C243055BE9A}" destId="{5E31DE11-23DA-4CCE-93C6-9AE63F89B574}" srcOrd="2" destOrd="0" presId="urn:microsoft.com/office/officeart/2005/8/layout/chevron1"/>
    <dgm:cxn modelId="{3C68D829-3853-4F7F-B46F-461B7B6D7CEA}" type="presParOf" srcId="{CD407CC3-3440-449F-9E08-3C243055BE9A}" destId="{95B7E682-C656-4BE2-AF2C-64B265354B4B}" srcOrd="3" destOrd="0" presId="urn:microsoft.com/office/officeart/2005/8/layout/chevron1"/>
    <dgm:cxn modelId="{EAA002C7-908F-446F-BDC9-2CF487035C88}" type="presParOf" srcId="{CD407CC3-3440-449F-9E08-3C243055BE9A}" destId="{4E28292B-72F3-44A3-917A-F1C8B6BD002C}" srcOrd="4" destOrd="0" presId="urn:microsoft.com/office/officeart/2005/8/layout/chevron1"/>
    <dgm:cxn modelId="{D3CB0B76-D23B-422F-9992-0A7A7018DD35}" type="presParOf" srcId="{CD407CC3-3440-449F-9E08-3C243055BE9A}" destId="{4E117CB5-68A0-4FDB-89D9-560FAA8252D5}" srcOrd="5" destOrd="0" presId="urn:microsoft.com/office/officeart/2005/8/layout/chevron1"/>
    <dgm:cxn modelId="{F2BFBBEB-D73F-4E97-ACCB-2F69AFD7BC1C}" type="presParOf" srcId="{CD407CC3-3440-449F-9E08-3C243055BE9A}" destId="{1E0C40A1-698E-45C8-BFE3-93D125B32AC9}" srcOrd="6" destOrd="0" presId="urn:microsoft.com/office/officeart/2005/8/layout/chevron1"/>
    <dgm:cxn modelId="{A0BFFC6D-6294-4724-BF1D-8AAC0ACEBC18}" type="presParOf" srcId="{CD407CC3-3440-449F-9E08-3C243055BE9A}" destId="{47726D94-1E1F-4DD1-A3B2-FE9F25304002}" srcOrd="7" destOrd="0" presId="urn:microsoft.com/office/officeart/2005/8/layout/chevron1"/>
    <dgm:cxn modelId="{A063E51B-2363-4FF7-8218-F3BA993F6F63}" type="presParOf" srcId="{CD407CC3-3440-449F-9E08-3C243055BE9A}" destId="{14463831-1197-4908-9E26-8951AD80CBEF}" srcOrd="8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CC4C1AD-054F-4E0A-AFA7-DFA88E167352}">
      <dsp:nvSpPr>
        <dsp:cNvPr id="0" name=""/>
        <dsp:cNvSpPr/>
      </dsp:nvSpPr>
      <dsp:spPr>
        <a:xfrm>
          <a:off x="4016" y="249767"/>
          <a:ext cx="1775504" cy="942975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005" tIns="13335" rIns="13335" bIns="13335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000" kern="1200" dirty="0"/>
            <a:t>Réalisation machine</a:t>
          </a:r>
        </a:p>
      </dsp:txBody>
      <dsp:txXfrm>
        <a:off x="475504" y="249767"/>
        <a:ext cx="832529" cy="942975"/>
      </dsp:txXfrm>
    </dsp:sp>
    <dsp:sp modelId="{5E31DE11-23DA-4CCE-93C6-9AE63F89B574}">
      <dsp:nvSpPr>
        <dsp:cNvPr id="0" name=""/>
        <dsp:cNvSpPr/>
      </dsp:nvSpPr>
      <dsp:spPr>
        <a:xfrm>
          <a:off x="1543777" y="249767"/>
          <a:ext cx="1821639" cy="942975"/>
        </a:xfrm>
        <a:prstGeom prst="chevron">
          <a:avLst/>
        </a:prstGeom>
        <a:solidFill>
          <a:schemeClr val="accent1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005" tIns="13335" rIns="13335" bIns="13335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000" kern="1200" dirty="0"/>
            <a:t>Réception machine</a:t>
          </a:r>
        </a:p>
      </dsp:txBody>
      <dsp:txXfrm>
        <a:off x="2015265" y="249767"/>
        <a:ext cx="878664" cy="942975"/>
      </dsp:txXfrm>
    </dsp:sp>
    <dsp:sp modelId="{4E28292B-72F3-44A3-917A-F1C8B6BD002C}">
      <dsp:nvSpPr>
        <dsp:cNvPr id="0" name=""/>
        <dsp:cNvSpPr/>
      </dsp:nvSpPr>
      <dsp:spPr>
        <a:xfrm>
          <a:off x="3129672" y="249767"/>
          <a:ext cx="3187915" cy="942975"/>
        </a:xfrm>
        <a:prstGeom prst="chevron">
          <a:avLst/>
        </a:prstGeom>
        <a:solidFill>
          <a:srgbClr val="FF0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005" tIns="13335" rIns="13335" bIns="13335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000" kern="1200" dirty="0"/>
            <a:t>Mise au point, Test d’endurance</a:t>
          </a:r>
        </a:p>
      </dsp:txBody>
      <dsp:txXfrm>
        <a:off x="3601160" y="249767"/>
        <a:ext cx="2244940" cy="942975"/>
      </dsp:txXfrm>
    </dsp:sp>
    <dsp:sp modelId="{1E0C40A1-698E-45C8-BFE3-93D125B32AC9}">
      <dsp:nvSpPr>
        <dsp:cNvPr id="0" name=""/>
        <dsp:cNvSpPr/>
      </dsp:nvSpPr>
      <dsp:spPr>
        <a:xfrm>
          <a:off x="6081845" y="249767"/>
          <a:ext cx="1599945" cy="942975"/>
        </a:xfrm>
        <a:prstGeom prst="chevron">
          <a:avLst/>
        </a:prstGeom>
        <a:solidFill>
          <a:schemeClr val="accent1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005" tIns="13335" rIns="13335" bIns="13335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000" kern="1200" dirty="0"/>
            <a:t>Départ US Conroe</a:t>
          </a:r>
        </a:p>
      </dsp:txBody>
      <dsp:txXfrm>
        <a:off x="6553333" y="249767"/>
        <a:ext cx="656970" cy="942975"/>
      </dsp:txXfrm>
    </dsp:sp>
    <dsp:sp modelId="{14463831-1197-4908-9E26-8951AD80CBEF}">
      <dsp:nvSpPr>
        <dsp:cNvPr id="0" name=""/>
        <dsp:cNvSpPr/>
      </dsp:nvSpPr>
      <dsp:spPr>
        <a:xfrm>
          <a:off x="7450064" y="239546"/>
          <a:ext cx="1693936" cy="942975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005" tIns="13335" rIns="13335" bIns="13335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000" kern="1200" dirty="0"/>
            <a:t>Utilisation industrielle</a:t>
          </a:r>
        </a:p>
      </dsp:txBody>
      <dsp:txXfrm>
        <a:off x="7921552" y="239546"/>
        <a:ext cx="750961" cy="94297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5659" cy="4936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dirty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0443" y="0"/>
            <a:ext cx="2945659" cy="4936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dirty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24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0443" y="9377316"/>
            <a:ext cx="2945659" cy="4936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A497919E-C240-4280-B6B3-85BE92017948}" type="slidenum">
              <a:rPr lang="en-GB"/>
              <a:pPr>
                <a:defRPr/>
              </a:pPr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7803950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5659" cy="4936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dirty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43" y="0"/>
            <a:ext cx="2945659" cy="4936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dirty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30275" y="739775"/>
            <a:ext cx="4937125" cy="37036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12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689515"/>
            <a:ext cx="5438140" cy="44426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Cliquez pour modifier les styles du texte du masque</a:t>
            </a:r>
          </a:p>
          <a:p>
            <a:pPr lvl="1"/>
            <a:r>
              <a:rPr lang="en-GB" noProof="0"/>
              <a:t>Deuxième niveau</a:t>
            </a:r>
          </a:p>
          <a:p>
            <a:pPr lvl="2"/>
            <a:r>
              <a:rPr lang="en-GB" noProof="0"/>
              <a:t>Troisième niveau</a:t>
            </a:r>
          </a:p>
          <a:p>
            <a:pPr lvl="3"/>
            <a:r>
              <a:rPr lang="en-GB" noProof="0"/>
              <a:t>Quatrième niveau</a:t>
            </a:r>
          </a:p>
          <a:p>
            <a:pPr lvl="4"/>
            <a:r>
              <a:rPr lang="en-GB" noProof="0"/>
              <a:t>Cinquième niveau</a:t>
            </a:r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77316"/>
            <a:ext cx="2945659" cy="4936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dirty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43" y="9377316"/>
            <a:ext cx="2945659" cy="4936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90E7022B-EC01-417D-AE42-680733850213}" type="slidenum">
              <a:rPr lang="en-GB"/>
              <a:pPr>
                <a:defRPr/>
              </a:pPr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2561179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8"/>
          <p:cNvSpPr>
            <a:spLocks noChangeShapeType="1"/>
          </p:cNvSpPr>
          <p:nvPr/>
        </p:nvSpPr>
        <p:spPr bwMode="auto">
          <a:xfrm flipV="1">
            <a:off x="0" y="838200"/>
            <a:ext cx="9144000" cy="0"/>
          </a:xfrm>
          <a:prstGeom prst="line">
            <a:avLst/>
          </a:prstGeom>
          <a:ln>
            <a:headEnd/>
            <a:tailEnd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5" name="Line 8"/>
          <p:cNvSpPr>
            <a:spLocks noChangeShapeType="1"/>
          </p:cNvSpPr>
          <p:nvPr/>
        </p:nvSpPr>
        <p:spPr bwMode="auto">
          <a:xfrm flipV="1">
            <a:off x="0" y="6165850"/>
            <a:ext cx="9144000" cy="0"/>
          </a:xfrm>
          <a:prstGeom prst="line">
            <a:avLst/>
          </a:prstGeom>
          <a:ln>
            <a:headEnd/>
            <a:tailEnd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39552" y="1340768"/>
            <a:ext cx="6624736" cy="4320480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Line 8"/>
          <p:cNvSpPr>
            <a:spLocks noChangeShapeType="1"/>
          </p:cNvSpPr>
          <p:nvPr/>
        </p:nvSpPr>
        <p:spPr bwMode="auto">
          <a:xfrm flipV="1">
            <a:off x="0" y="838200"/>
            <a:ext cx="9144000" cy="0"/>
          </a:xfrm>
          <a:prstGeom prst="line">
            <a:avLst/>
          </a:prstGeom>
          <a:ln>
            <a:headEnd/>
            <a:tailEnd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7" name="Line 8"/>
          <p:cNvSpPr>
            <a:spLocks noChangeShapeType="1"/>
          </p:cNvSpPr>
          <p:nvPr/>
        </p:nvSpPr>
        <p:spPr bwMode="auto">
          <a:xfrm flipV="1">
            <a:off x="0" y="6165850"/>
            <a:ext cx="9144000" cy="0"/>
          </a:xfrm>
          <a:prstGeom prst="line">
            <a:avLst/>
          </a:prstGeom>
          <a:ln>
            <a:headEnd/>
            <a:tailEnd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8" name="Line 8"/>
          <p:cNvSpPr>
            <a:spLocks noChangeShapeType="1"/>
          </p:cNvSpPr>
          <p:nvPr userDrawn="1"/>
        </p:nvSpPr>
        <p:spPr bwMode="auto">
          <a:xfrm flipV="1">
            <a:off x="0" y="838200"/>
            <a:ext cx="9144000" cy="0"/>
          </a:xfrm>
          <a:prstGeom prst="line">
            <a:avLst/>
          </a:prstGeom>
          <a:ln>
            <a:headEnd/>
            <a:tailEnd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9" name="Line 8"/>
          <p:cNvSpPr>
            <a:spLocks noChangeShapeType="1"/>
          </p:cNvSpPr>
          <p:nvPr userDrawn="1"/>
        </p:nvSpPr>
        <p:spPr bwMode="auto">
          <a:xfrm flipV="1">
            <a:off x="0" y="6165850"/>
            <a:ext cx="9144000" cy="0"/>
          </a:xfrm>
          <a:prstGeom prst="line">
            <a:avLst/>
          </a:prstGeom>
          <a:ln>
            <a:headEnd/>
            <a:tailEnd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1" name="Titr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8C233735-FA65-4202-AA31-24759DDC68A5}"/>
              </a:ext>
            </a:extLst>
          </p:cNvPr>
          <p:cNvSpPr/>
          <p:nvPr userDrawn="1"/>
        </p:nvSpPr>
        <p:spPr>
          <a:xfrm>
            <a:off x="104774" y="211433"/>
            <a:ext cx="6261843" cy="461665"/>
          </a:xfrm>
          <a:prstGeom prst="rect">
            <a:avLst/>
          </a:prstGeom>
          <a:solidFill>
            <a:schemeClr val="bg1"/>
          </a:solidFill>
        </p:spPr>
        <p:txBody>
          <a:bodyPr wrap="square" lIns="91440" tIns="45720" rIns="91440" bIns="45720">
            <a:spAutoFit/>
          </a:bodyPr>
          <a:lstStyle/>
          <a:p>
            <a:r>
              <a:rPr lang="fr-FR" sz="2400" b="1" kern="0" dirty="0" err="1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Technoplaquette</a:t>
            </a:r>
            <a:r>
              <a:rPr lang="fr-FR" sz="2400" b="1" kern="0" dirty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 : point au 22/11/2022</a:t>
            </a:r>
          </a:p>
        </p:txBody>
      </p:sp>
    </p:spTree>
    <p:extLst>
      <p:ext uri="{BB962C8B-B14F-4D97-AF65-F5344CB8AC3E}">
        <p14:creationId xmlns:p14="http://schemas.microsoft.com/office/powerpoint/2010/main" val="5482585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8"/>
          <p:cNvSpPr>
            <a:spLocks noChangeShapeType="1"/>
          </p:cNvSpPr>
          <p:nvPr userDrawn="1"/>
        </p:nvSpPr>
        <p:spPr bwMode="auto">
          <a:xfrm flipV="1">
            <a:off x="0" y="838200"/>
            <a:ext cx="9144000" cy="0"/>
          </a:xfrm>
          <a:prstGeom prst="line">
            <a:avLst/>
          </a:prstGeom>
          <a:ln>
            <a:headEnd/>
            <a:tailEnd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5" name="Line 8"/>
          <p:cNvSpPr>
            <a:spLocks noChangeShapeType="1"/>
          </p:cNvSpPr>
          <p:nvPr userDrawn="1"/>
        </p:nvSpPr>
        <p:spPr bwMode="auto">
          <a:xfrm flipV="1">
            <a:off x="0" y="6416004"/>
            <a:ext cx="9144000" cy="0"/>
          </a:xfrm>
          <a:prstGeom prst="line">
            <a:avLst/>
          </a:prstGeom>
          <a:ln>
            <a:headEnd/>
            <a:tailEnd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7" name="Titre 1"/>
          <p:cNvSpPr>
            <a:spLocks noGrp="1"/>
          </p:cNvSpPr>
          <p:nvPr>
            <p:ph type="title"/>
          </p:nvPr>
        </p:nvSpPr>
        <p:spPr>
          <a:xfrm>
            <a:off x="360140" y="1"/>
            <a:ext cx="6588125" cy="758825"/>
          </a:xfrm>
        </p:spPr>
        <p:txBody>
          <a:bodyPr/>
          <a:lstStyle>
            <a:lvl1pPr algn="l">
              <a:defRPr b="0"/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5444299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3"/>
          <p:cNvSpPr>
            <a:spLocks noChangeArrowheads="1"/>
          </p:cNvSpPr>
          <p:nvPr/>
        </p:nvSpPr>
        <p:spPr bwMode="auto">
          <a:xfrm>
            <a:off x="8604251" y="6599238"/>
            <a:ext cx="288925" cy="69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/>
          <a:lstStyle/>
          <a:p>
            <a:pPr defTabSz="661988" eaLnBrk="0" hangingPunct="0"/>
            <a:fld id="{D5F7731E-748C-4910-8B3E-FAB8964BCD80}" type="slidenum">
              <a:rPr lang="fr-FR" sz="800"/>
              <a:pPr defTabSz="661988" eaLnBrk="0" hangingPunct="0"/>
              <a:t>‹N°›</a:t>
            </a:fld>
            <a:endParaRPr lang="fr-FR" sz="800"/>
          </a:p>
        </p:txBody>
      </p:sp>
      <p:sp>
        <p:nvSpPr>
          <p:cNvPr id="1027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1403351" y="3573464"/>
            <a:ext cx="6481763" cy="2447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D1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18000" bIns="1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First level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</p:txBody>
      </p:sp>
      <p:sp>
        <p:nvSpPr>
          <p:cNvPr id="1028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1258888" y="1773239"/>
            <a:ext cx="6588125" cy="758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10800" rIns="0" bIns="10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Title</a:t>
            </a:r>
          </a:p>
        </p:txBody>
      </p:sp>
      <p:sp>
        <p:nvSpPr>
          <p:cNvPr id="1029" name="Rectangle 6"/>
          <p:cNvSpPr>
            <a:spLocks noChangeArrowheads="1"/>
          </p:cNvSpPr>
          <p:nvPr/>
        </p:nvSpPr>
        <p:spPr bwMode="auto">
          <a:xfrm>
            <a:off x="1042990" y="6572607"/>
            <a:ext cx="3013195" cy="1231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/>
          <a:p>
            <a:pPr defTabSz="661988" eaLnBrk="0" hangingPunct="0"/>
            <a:r>
              <a:rPr lang="en-GB" sz="800" dirty="0"/>
              <a:t>TECHNOGENIA – R&amp;D– J-M</a:t>
            </a:r>
            <a:r>
              <a:rPr lang="en-GB" sz="800" baseline="0" dirty="0"/>
              <a:t> STAERCK</a:t>
            </a:r>
            <a:endParaRPr lang="en-GB" sz="800" dirty="0"/>
          </a:p>
        </p:txBody>
      </p:sp>
      <p:pic>
        <p:nvPicPr>
          <p:cNvPr id="1030" name="Image 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75463" y="260351"/>
            <a:ext cx="2163763" cy="360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Image 1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75463" y="260350"/>
            <a:ext cx="2163762" cy="360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ZoneTexte 1"/>
          <p:cNvSpPr txBox="1"/>
          <p:nvPr userDrawn="1"/>
        </p:nvSpPr>
        <p:spPr>
          <a:xfrm>
            <a:off x="6076711" y="6527310"/>
            <a:ext cx="252754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800" dirty="0" err="1"/>
              <a:t>Confidential</a:t>
            </a:r>
            <a:endParaRPr lang="fr-FR" sz="80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  <p:sldLayoutId id="2147483655" r:id="rId2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accent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accent1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accent1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accent1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accent1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Arial" charset="0"/>
        </a:defRPr>
      </a:lvl9pPr>
    </p:titleStyle>
    <p:bodyStyle>
      <a:lvl1pPr marL="180975" indent="-180975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Arial" charset="0"/>
        <a:buChar char="●"/>
        <a:defRPr sz="2000">
          <a:solidFill>
            <a:schemeClr val="accent1"/>
          </a:solidFill>
          <a:latin typeface="+mn-lt"/>
          <a:ea typeface="+mn-ea"/>
          <a:cs typeface="+mn-cs"/>
        </a:defRPr>
      </a:lvl1pPr>
      <a:lvl2pPr marL="541338" indent="-180975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Font typeface="Arial" charset="0"/>
        <a:buChar char="●"/>
        <a:defRPr>
          <a:solidFill>
            <a:schemeClr val="bg2"/>
          </a:solidFill>
          <a:latin typeface="+mn-lt"/>
        </a:defRPr>
      </a:lvl2pPr>
      <a:lvl3pPr marL="901700" indent="-84138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Font typeface="Arial" charset="0"/>
        <a:buChar char="●"/>
        <a:defRPr>
          <a:solidFill>
            <a:schemeClr val="bg2"/>
          </a:solidFill>
          <a:latin typeface="+mn-lt"/>
        </a:defRPr>
      </a:lvl3pPr>
      <a:lvl4pPr marL="1751013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15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61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3073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530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987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image" Target="../media/image2.JPG"/><Relationship Id="rId7" Type="http://schemas.openxmlformats.org/officeDocument/2006/relationships/diagramColors" Target="../diagrams/colors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10" Type="http://schemas.openxmlformats.org/officeDocument/2006/relationships/image" Target="../media/image4.jpeg"/><Relationship Id="rId4" Type="http://schemas.openxmlformats.org/officeDocument/2006/relationships/diagramData" Target="../diagrams/data1.xml"/><Relationship Id="rId9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 descr="Beskrivelse: Beskrivelse: HelgelandOFFSHORE_LOGO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pic>
        <p:nvPicPr>
          <p:cNvPr id="7" name="Imag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75463" y="260350"/>
            <a:ext cx="2163762" cy="360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Espace réservé du contenu 1"/>
          <p:cNvSpPr>
            <a:spLocks noGrp="1"/>
          </p:cNvSpPr>
          <p:nvPr>
            <p:ph idx="1"/>
          </p:nvPr>
        </p:nvSpPr>
        <p:spPr>
          <a:xfrm>
            <a:off x="-1" y="782720"/>
            <a:ext cx="8989517" cy="800962"/>
          </a:xfrm>
        </p:spPr>
        <p:txBody>
          <a:bodyPr/>
          <a:lstStyle/>
          <a:p>
            <a:pPr marL="458788" lvl="2" indent="0" defTabSz="447675">
              <a:buNone/>
              <a:tabLst>
                <a:tab pos="538163" algn="l"/>
              </a:tabLst>
            </a:pPr>
            <a:endParaRPr lang="fr-FR" sz="1200" dirty="0">
              <a:solidFill>
                <a:schemeClr val="tx1"/>
              </a:solidFill>
            </a:endParaRPr>
          </a:p>
          <a:p>
            <a:pPr marL="538163" lvl="2" indent="-79375" defTabSz="447675">
              <a:buFont typeface="Wingdings" panose="05000000000000000000" pitchFamily="2" charset="2"/>
              <a:buChar char="Ø"/>
              <a:tabLst>
                <a:tab pos="538163" algn="l"/>
              </a:tabLst>
            </a:pPr>
            <a:r>
              <a:rPr lang="fr-FR" sz="1400" b="1" dirty="0">
                <a:solidFill>
                  <a:schemeClr val="accent1"/>
                </a:solidFill>
              </a:rPr>
              <a:t> </a:t>
            </a:r>
            <a:r>
              <a:rPr lang="fr-FR" sz="1400" b="1" dirty="0" err="1">
                <a:solidFill>
                  <a:schemeClr val="accent1"/>
                </a:solidFill>
              </a:rPr>
              <a:t>Technoplaquette</a:t>
            </a:r>
            <a:r>
              <a:rPr lang="fr-FR" sz="1400" b="1" dirty="0">
                <a:solidFill>
                  <a:schemeClr val="accent1"/>
                </a:solidFill>
              </a:rPr>
              <a:t> (</a:t>
            </a:r>
            <a:r>
              <a:rPr lang="fr-FR" sz="1400" b="1" dirty="0" err="1">
                <a:solidFill>
                  <a:schemeClr val="accent1"/>
                </a:solidFill>
              </a:rPr>
              <a:t>bearing</a:t>
            </a:r>
            <a:r>
              <a:rPr lang="fr-FR" sz="1400" b="1" dirty="0">
                <a:solidFill>
                  <a:schemeClr val="accent1"/>
                </a:solidFill>
              </a:rPr>
              <a:t>): </a:t>
            </a:r>
          </a:p>
          <a:p>
            <a:pPr marL="538163" lvl="2" indent="-79375" defTabSz="447675">
              <a:buFont typeface="Wingdings" panose="05000000000000000000" pitchFamily="2" charset="2"/>
              <a:buChar char="Ø"/>
              <a:tabLst>
                <a:tab pos="538163" algn="l"/>
              </a:tabLst>
            </a:pPr>
            <a:endParaRPr lang="fr-FR" sz="1400" b="1" dirty="0">
              <a:solidFill>
                <a:schemeClr val="accent1"/>
              </a:solidFill>
            </a:endParaRPr>
          </a:p>
          <a:p>
            <a:pPr marL="447675" lvl="2" indent="0" defTabSz="447675">
              <a:buNone/>
              <a:tabLst>
                <a:tab pos="447675" algn="l"/>
              </a:tabLst>
            </a:pPr>
            <a:endParaRPr lang="fr-FR" sz="1200" dirty="0">
              <a:solidFill>
                <a:schemeClr val="tx1"/>
              </a:solidFill>
            </a:endParaRPr>
          </a:p>
          <a:p>
            <a:pPr marL="817562" lvl="2" indent="0">
              <a:buNone/>
            </a:pPr>
            <a:endParaRPr lang="fr-FR" sz="1400" dirty="0"/>
          </a:p>
          <a:p>
            <a:pPr marL="0" lvl="2" indent="0">
              <a:buClr>
                <a:schemeClr val="accent1"/>
              </a:buClr>
              <a:buNone/>
            </a:pPr>
            <a:r>
              <a:rPr lang="fr-FR" sz="2000" dirty="0">
                <a:solidFill>
                  <a:schemeClr val="accent1"/>
                </a:solidFill>
                <a:ea typeface="+mn-ea"/>
                <a:cs typeface="+mn-cs"/>
              </a:rPr>
              <a:t> </a:t>
            </a: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23FC3590-E8C3-432A-AEEA-DC52FE74E73A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386" t="1961" r="22469" b="4756"/>
          <a:stretch/>
        </p:blipFill>
        <p:spPr>
          <a:xfrm>
            <a:off x="9881251" y="259481"/>
            <a:ext cx="3240000" cy="3529694"/>
          </a:xfrm>
          <a:prstGeom prst="rect">
            <a:avLst/>
          </a:prstGeom>
        </p:spPr>
      </p:pic>
      <p:graphicFrame>
        <p:nvGraphicFramePr>
          <p:cNvPr id="8" name="Diagramme 7">
            <a:extLst>
              <a:ext uri="{FF2B5EF4-FFF2-40B4-BE49-F238E27FC236}">
                <a16:creationId xmlns:a16="http://schemas.microsoft.com/office/drawing/2014/main" id="{075AC6B1-2362-43F9-94D9-63C20B31A98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741147207"/>
              </p:ext>
            </p:extLst>
          </p:nvPr>
        </p:nvGraphicFramePr>
        <p:xfrm>
          <a:off x="-1" y="1357565"/>
          <a:ext cx="9144001" cy="144251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9" name="ZoneTexte 8">
            <a:extLst>
              <a:ext uri="{FF2B5EF4-FFF2-40B4-BE49-F238E27FC236}">
                <a16:creationId xmlns:a16="http://schemas.microsoft.com/office/drawing/2014/main" id="{969450E5-15B1-4F15-A553-1987C77B0D85}"/>
              </a:ext>
            </a:extLst>
          </p:cNvPr>
          <p:cNvSpPr txBox="1"/>
          <p:nvPr/>
        </p:nvSpPr>
        <p:spPr>
          <a:xfrm>
            <a:off x="1616684" y="2586128"/>
            <a:ext cx="125136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bg2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bg2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bg2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bg2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bg2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bg2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bg2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bg2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bg2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/>
            <a:r>
              <a:rPr lang="fr-FR" sz="1100" dirty="0">
                <a:sym typeface="Wingdings" panose="05000000000000000000" pitchFamily="2" charset="2"/>
              </a:rPr>
              <a:t>01 Juillet 2022</a:t>
            </a:r>
            <a:endParaRPr lang="fr-FR" sz="1100" dirty="0"/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B929CB86-1F66-4E26-BC5F-C5A8A20B5A7B}"/>
              </a:ext>
            </a:extLst>
          </p:cNvPr>
          <p:cNvSpPr txBox="1"/>
          <p:nvPr/>
        </p:nvSpPr>
        <p:spPr>
          <a:xfrm>
            <a:off x="6065587" y="2633789"/>
            <a:ext cx="125136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bg2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bg2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bg2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bg2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bg2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bg2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bg2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bg2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bg2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/>
            <a:r>
              <a:rPr lang="fr-FR" sz="1100" dirty="0">
                <a:sym typeface="Wingdings" panose="05000000000000000000" pitchFamily="2" charset="2"/>
              </a:rPr>
              <a:t>Décembre 2022</a:t>
            </a:r>
            <a:endParaRPr lang="fr-FR" sz="1100" dirty="0"/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103283C2-9976-455E-8006-6571182A47E1}"/>
              </a:ext>
            </a:extLst>
          </p:cNvPr>
          <p:cNvSpPr txBox="1"/>
          <p:nvPr/>
        </p:nvSpPr>
        <p:spPr>
          <a:xfrm>
            <a:off x="3162264" y="2650885"/>
            <a:ext cx="2903323" cy="2631490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bg2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bg2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bg2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bg2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bg2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bg2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bg2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bg2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bg2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/>
            <a:r>
              <a:rPr lang="fr-FR" sz="1100" b="1" u="sng" dirty="0">
                <a:sym typeface="Wingdings" panose="05000000000000000000" pitchFamily="2" charset="2"/>
              </a:rPr>
              <a:t>Phase en cours.</a:t>
            </a:r>
          </a:p>
          <a:p>
            <a:pPr algn="ctr"/>
            <a:endParaRPr lang="fr-FR" sz="1100" dirty="0">
              <a:sym typeface="Wingdings" panose="05000000000000000000" pitchFamily="2" charset="2"/>
            </a:endParaRPr>
          </a:p>
          <a:p>
            <a:r>
              <a:rPr lang="fr-FR" sz="1100" dirty="0">
                <a:sym typeface="Wingdings" panose="05000000000000000000" pitchFamily="2" charset="2"/>
              </a:rPr>
              <a:t>Problèmes résolus :</a:t>
            </a:r>
          </a:p>
          <a:p>
            <a:r>
              <a:rPr lang="fr-FR" sz="1100" dirty="0">
                <a:sym typeface="Wingdings" panose="05000000000000000000" pitchFamily="2" charset="2"/>
              </a:rPr>
              <a:t>- Contacteurs sécurité</a:t>
            </a:r>
          </a:p>
          <a:p>
            <a:r>
              <a:rPr lang="fr-FR" sz="1100" dirty="0">
                <a:sym typeface="Wingdings" panose="05000000000000000000" pitchFamily="2" charset="2"/>
              </a:rPr>
              <a:t>- Modifications armoire électrique</a:t>
            </a:r>
          </a:p>
          <a:p>
            <a:r>
              <a:rPr lang="fr-FR" sz="1100" dirty="0">
                <a:sym typeface="Wingdings" panose="05000000000000000000" pitchFamily="2" charset="2"/>
              </a:rPr>
              <a:t>- Modifications programme automate</a:t>
            </a:r>
          </a:p>
          <a:p>
            <a:r>
              <a:rPr lang="fr-FR" sz="1100" dirty="0">
                <a:sym typeface="Wingdings" panose="05000000000000000000" pitchFamily="2" charset="2"/>
              </a:rPr>
              <a:t>- 17/11 : alimentation bol</a:t>
            </a:r>
          </a:p>
          <a:p>
            <a:endParaRPr lang="fr-FR" sz="1100" dirty="0">
              <a:sym typeface="Wingdings" panose="05000000000000000000" pitchFamily="2" charset="2"/>
            </a:endParaRPr>
          </a:p>
          <a:p>
            <a:r>
              <a:rPr lang="fr-FR" sz="1100" dirty="0">
                <a:sym typeface="Wingdings" panose="05000000000000000000" pitchFamily="2" charset="2"/>
              </a:rPr>
              <a:t>Reste :</a:t>
            </a:r>
          </a:p>
          <a:p>
            <a:endParaRPr lang="fr-FR" sz="1100" dirty="0">
              <a:sym typeface="Wingdings" panose="05000000000000000000" pitchFamily="2" charset="2"/>
            </a:endParaRPr>
          </a:p>
          <a:p>
            <a:r>
              <a:rPr lang="fr-FR" sz="1100" dirty="0">
                <a:sym typeface="Wingdings" panose="05000000000000000000" pitchFamily="2" charset="2"/>
              </a:rPr>
              <a:t>- Installation câble liaison écran poste à souder</a:t>
            </a:r>
          </a:p>
          <a:p>
            <a:r>
              <a:rPr lang="fr-FR" sz="1100" dirty="0">
                <a:sym typeface="Wingdings" panose="05000000000000000000" pitchFamily="2" charset="2"/>
              </a:rPr>
              <a:t>- Modification électrode soudage (amélioration refroidissement et montage)</a:t>
            </a:r>
          </a:p>
          <a:p>
            <a:r>
              <a:rPr lang="fr-FR" sz="1100" dirty="0">
                <a:sym typeface="Wingdings" panose="05000000000000000000" pitchFamily="2" charset="2"/>
              </a:rPr>
              <a:t>- Faire des </a:t>
            </a:r>
            <a:r>
              <a:rPr lang="fr-FR" sz="1100" dirty="0" err="1">
                <a:sym typeface="Wingdings" panose="05000000000000000000" pitchFamily="2" charset="2"/>
              </a:rPr>
              <a:t>bearings</a:t>
            </a:r>
            <a:r>
              <a:rPr lang="fr-FR" sz="1100" dirty="0">
                <a:sym typeface="Wingdings" panose="05000000000000000000" pitchFamily="2" charset="2"/>
              </a:rPr>
              <a:t> complets</a:t>
            </a:r>
            <a:endParaRPr lang="fr-FR" sz="1100" dirty="0"/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0E3B2D75-5299-421A-9AB2-A9A1E889BA4A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236949" y="3186953"/>
            <a:ext cx="2160000" cy="2495896"/>
          </a:xfrm>
          <a:prstGeom prst="rect">
            <a:avLst/>
          </a:prstGeom>
        </p:spPr>
      </p:pic>
      <p:pic>
        <p:nvPicPr>
          <p:cNvPr id="15" name="Image 14">
            <a:extLst>
              <a:ext uri="{FF2B5EF4-FFF2-40B4-BE49-F238E27FC236}">
                <a16:creationId xmlns:a16="http://schemas.microsoft.com/office/drawing/2014/main" id="{83DB6673-1390-49CA-8ECA-D064E9014147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902" y="2977925"/>
            <a:ext cx="2880000" cy="216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66908"/>
      </p:ext>
    </p:extLst>
  </p:cSld>
  <p:clrMapOvr>
    <a:masterClrMapping/>
  </p:clrMapOvr>
</p:sld>
</file>

<file path=ppt/theme/theme1.xml><?xml version="1.0" encoding="utf-8"?>
<a:theme xmlns:a="http://schemas.openxmlformats.org/drawingml/2006/main" name="Technogenia">
  <a:themeElements>
    <a:clrScheme name="presentation-telemecanique 2">
      <a:dk1>
        <a:srgbClr val="000000"/>
      </a:dk1>
      <a:lt1>
        <a:srgbClr val="FFFFFF"/>
      </a:lt1>
      <a:dk2>
        <a:srgbClr val="000000"/>
      </a:dk2>
      <a:lt2>
        <a:srgbClr val="626469"/>
      </a:lt2>
      <a:accent1>
        <a:srgbClr val="009530"/>
      </a:accent1>
      <a:accent2>
        <a:srgbClr val="B10043"/>
      </a:accent2>
      <a:accent3>
        <a:srgbClr val="FFFFFF"/>
      </a:accent3>
      <a:accent4>
        <a:srgbClr val="000000"/>
      </a:accent4>
      <a:accent5>
        <a:srgbClr val="AAC8AD"/>
      </a:accent5>
      <a:accent6>
        <a:srgbClr val="A0003C"/>
      </a:accent6>
      <a:hlink>
        <a:srgbClr val="42B4E6"/>
      </a:hlink>
      <a:folHlink>
        <a:srgbClr val="4FA600"/>
      </a:folHlink>
    </a:clrScheme>
    <a:fontScheme name="presentation-telemecaniqu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2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2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presentation-telemecanique 1">
        <a:dk1>
          <a:srgbClr val="FFFFFF"/>
        </a:dk1>
        <a:lt1>
          <a:srgbClr val="FFFFFF"/>
        </a:lt1>
        <a:dk2>
          <a:srgbClr val="B10043"/>
        </a:dk2>
        <a:lt2>
          <a:srgbClr val="FFFFFF"/>
        </a:lt2>
        <a:accent1>
          <a:srgbClr val="FFFFFF"/>
        </a:accent1>
        <a:accent2>
          <a:srgbClr val="B10043"/>
        </a:accent2>
        <a:accent3>
          <a:srgbClr val="D5AAB0"/>
        </a:accent3>
        <a:accent4>
          <a:srgbClr val="DADADA"/>
        </a:accent4>
        <a:accent5>
          <a:srgbClr val="FFFFFF"/>
        </a:accent5>
        <a:accent6>
          <a:srgbClr val="A0003C"/>
        </a:accent6>
        <a:hlink>
          <a:srgbClr val="42B4E6"/>
        </a:hlink>
        <a:folHlink>
          <a:srgbClr val="9FA0A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-telemecanique 2">
        <a:dk1>
          <a:srgbClr val="000000"/>
        </a:dk1>
        <a:lt1>
          <a:srgbClr val="FFFFFF"/>
        </a:lt1>
        <a:dk2>
          <a:srgbClr val="000000"/>
        </a:dk2>
        <a:lt2>
          <a:srgbClr val="626469"/>
        </a:lt2>
        <a:accent1>
          <a:srgbClr val="009530"/>
        </a:accent1>
        <a:accent2>
          <a:srgbClr val="B10043"/>
        </a:accent2>
        <a:accent3>
          <a:srgbClr val="FFFFFF"/>
        </a:accent3>
        <a:accent4>
          <a:srgbClr val="000000"/>
        </a:accent4>
        <a:accent5>
          <a:srgbClr val="AAC8AD"/>
        </a:accent5>
        <a:accent6>
          <a:srgbClr val="A0003C"/>
        </a:accent6>
        <a:hlink>
          <a:srgbClr val="42B4E6"/>
        </a:hlink>
        <a:folHlink>
          <a:srgbClr val="4FA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-telemecanique 3">
        <a:dk1>
          <a:srgbClr val="FFFFFF"/>
        </a:dk1>
        <a:lt1>
          <a:srgbClr val="FFFFFF"/>
        </a:lt1>
        <a:dk2>
          <a:srgbClr val="42B4E6"/>
        </a:dk2>
        <a:lt2>
          <a:srgbClr val="FFFFFF"/>
        </a:lt2>
        <a:accent1>
          <a:srgbClr val="FFFFFF"/>
        </a:accent1>
        <a:accent2>
          <a:srgbClr val="B10043"/>
        </a:accent2>
        <a:accent3>
          <a:srgbClr val="B0D6F0"/>
        </a:accent3>
        <a:accent4>
          <a:srgbClr val="DADADA"/>
        </a:accent4>
        <a:accent5>
          <a:srgbClr val="FFFFFF"/>
        </a:accent5>
        <a:accent6>
          <a:srgbClr val="A0003C"/>
        </a:accent6>
        <a:hlink>
          <a:srgbClr val="42B4E6"/>
        </a:hlink>
        <a:folHlink>
          <a:srgbClr val="FFFF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-telemecanique 4">
        <a:dk1>
          <a:srgbClr val="FFFFFF"/>
        </a:dk1>
        <a:lt1>
          <a:srgbClr val="FFFFFF"/>
        </a:lt1>
        <a:dk2>
          <a:srgbClr val="4FA600"/>
        </a:dk2>
        <a:lt2>
          <a:srgbClr val="FFFFFF"/>
        </a:lt2>
        <a:accent1>
          <a:srgbClr val="FFFFFF"/>
        </a:accent1>
        <a:accent2>
          <a:srgbClr val="FFFFFF"/>
        </a:accent2>
        <a:accent3>
          <a:srgbClr val="B2D0AA"/>
        </a:accent3>
        <a:accent4>
          <a:srgbClr val="DADADA"/>
        </a:accent4>
        <a:accent5>
          <a:srgbClr val="FFFFFF"/>
        </a:accent5>
        <a:accent6>
          <a:srgbClr val="E7E7E7"/>
        </a:accent6>
        <a:hlink>
          <a:srgbClr val="FFFFFF"/>
        </a:hlink>
        <a:folHlink>
          <a:srgbClr val="FFFF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-telemecanique 5">
        <a:dk1>
          <a:srgbClr val="FFFFFF"/>
        </a:dk1>
        <a:lt1>
          <a:srgbClr val="FFFFFF"/>
        </a:lt1>
        <a:dk2>
          <a:srgbClr val="009530"/>
        </a:dk2>
        <a:lt2>
          <a:srgbClr val="FFFFFF"/>
        </a:lt2>
        <a:accent1>
          <a:srgbClr val="FFFFFF"/>
        </a:accent1>
        <a:accent2>
          <a:srgbClr val="FFFFFF"/>
        </a:accent2>
        <a:accent3>
          <a:srgbClr val="AAC8AD"/>
        </a:accent3>
        <a:accent4>
          <a:srgbClr val="DADADA"/>
        </a:accent4>
        <a:accent5>
          <a:srgbClr val="FFFFFF"/>
        </a:accent5>
        <a:accent6>
          <a:srgbClr val="E7E7E7"/>
        </a:accent6>
        <a:hlink>
          <a:srgbClr val="FFFFFF"/>
        </a:hlink>
        <a:folHlink>
          <a:srgbClr val="FFFFFF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Technogenia</Template>
  <TotalTime>9679</TotalTime>
  <Words>74</Words>
  <Application>Microsoft Office PowerPoint</Application>
  <PresentationFormat>Affichage à l'écran (4:3)</PresentationFormat>
  <Paragraphs>26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4" baseType="lpstr">
      <vt:lpstr>Arial</vt:lpstr>
      <vt:lpstr>Wingdings</vt:lpstr>
      <vt:lpstr>Technogenia</vt:lpstr>
      <vt:lpstr>Présentation PowerPoint</vt:lpstr>
    </vt:vector>
  </TitlesOfParts>
  <Company>Schneider Electric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Jean-Marc Staerck</dc:creator>
  <cp:lastModifiedBy>Jean-Marc STAERCK</cp:lastModifiedBy>
  <cp:revision>518</cp:revision>
  <cp:lastPrinted>2020-05-06T08:32:38Z</cp:lastPrinted>
  <dcterms:created xsi:type="dcterms:W3CDTF">2008-12-18T13:04:39Z</dcterms:created>
  <dcterms:modified xsi:type="dcterms:W3CDTF">2022-11-22T12:07:17Z</dcterms:modified>
</cp:coreProperties>
</file>