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26" autoAdjust="0"/>
    <p:restoredTop sz="9466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46BE-6A9F-4170-A378-65F17585691C}" type="datetimeFigureOut">
              <a:rPr lang="fr-FR" smtClean="0"/>
              <a:t>25/08/2022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B747-05CA-4B0E-8760-3BD7A96592B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9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696E-9BA8-45E9-9A85-557F7F1CCB74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46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7DBC-CAAD-4B46-B81C-233652226584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7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C46B-7FCF-4E56-9180-CAC220243701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99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DE25-EF8C-4367-A56A-FC61F2080FB7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7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4B00-DD0D-40FA-95CD-BAF92C0BA7DB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7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F8F2-9678-400C-B0E5-FCF25E4B8701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0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90B9-1288-4A49-9BCB-3166A8FBCBEF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14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446E-8494-42DA-9471-4CCB960428DA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79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6F68-D90A-40E3-8E4D-9BBC421E06D7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26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CA1C-7D45-440C-87B2-1362E6B259A2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92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3022-EBA6-4C90-A0F6-2CD1F687A6F3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Kévin Massieye - TECHNOGENIA - 2015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65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94D6-F89D-40EC-92EC-9A4D46D00A07}" type="datetime1">
              <a:rPr lang="fr-FR" smtClean="0"/>
              <a:t>25/08/2022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Kévin Massieye - TECHNOGENIA - 2015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57E6-1B81-4CC6-82B5-6C35227ACD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4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Zoé Roulon - TECHNOGENIA - 2022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C28F36F-2B72-4D89-960E-B360A435CF05}"/>
              </a:ext>
            </a:extLst>
          </p:cNvPr>
          <p:cNvSpPr txBox="1"/>
          <p:nvPr/>
        </p:nvSpPr>
        <p:spPr>
          <a:xfrm>
            <a:off x="542737" y="3261321"/>
            <a:ext cx="733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Cahier des charges:</a:t>
            </a:r>
          </a:p>
          <a:p>
            <a:pPr marL="285750" indent="-285750">
              <a:buFontTx/>
              <a:buChar char="-"/>
            </a:pPr>
            <a:r>
              <a:rPr lang="fr-FR" dirty="0"/>
              <a:t>Baguette de soudure avec </a:t>
            </a:r>
            <a:r>
              <a:rPr lang="fr-FR" dirty="0" err="1"/>
              <a:t>Sphérotène</a:t>
            </a:r>
            <a:r>
              <a:rPr lang="fr-FR" dirty="0"/>
              <a:t> (60%) + Matrice Ni (40%)</a:t>
            </a:r>
          </a:p>
          <a:p>
            <a:pPr marL="285750" indent="-285750">
              <a:buFontTx/>
              <a:buChar char="-"/>
            </a:pPr>
            <a:r>
              <a:rPr lang="fr-FR" dirty="0"/>
              <a:t>Technique de fabrication: Laser</a:t>
            </a:r>
          </a:p>
          <a:p>
            <a:pPr marL="285750" indent="-285750">
              <a:buFontTx/>
              <a:buChar char="-"/>
            </a:pPr>
            <a:r>
              <a:rPr lang="fr-FR" dirty="0"/>
              <a:t>Solution industrialisable avec les moyens actuels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F2E4A2-76D3-48D0-99F1-74762F9DA87B}"/>
              </a:ext>
            </a:extLst>
          </p:cNvPr>
          <p:cNvSpPr txBox="1"/>
          <p:nvPr/>
        </p:nvSpPr>
        <p:spPr>
          <a:xfrm>
            <a:off x="557553" y="1756243"/>
            <a:ext cx="495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Cahier des charges clients:</a:t>
            </a:r>
          </a:p>
          <a:p>
            <a:pPr marL="285750" indent="-285750">
              <a:buFontTx/>
              <a:buChar char="-"/>
            </a:pPr>
            <a:r>
              <a:rPr lang="fr-FR" dirty="0"/>
              <a:t>Baguette fine de soudure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Dépôt chalumeau de précision </a:t>
            </a:r>
          </a:p>
          <a:p>
            <a:pPr marL="285750" indent="-285750">
              <a:buFontTx/>
              <a:buChar char="-"/>
            </a:pPr>
            <a:r>
              <a:rPr lang="fr-FR" dirty="0"/>
              <a:t>Rechargement de zone limitée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5FBCB-65F0-45EA-A24B-57D97B23C0D8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</p:spTree>
    <p:extLst>
      <p:ext uri="{BB962C8B-B14F-4D97-AF65-F5344CB8AC3E}">
        <p14:creationId xmlns:p14="http://schemas.microsoft.com/office/powerpoint/2010/main" val="210529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Zoé Roulon - TECHNOGENIA - 2022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F2E4A2-76D3-48D0-99F1-74762F9DA87B}"/>
              </a:ext>
            </a:extLst>
          </p:cNvPr>
          <p:cNvSpPr txBox="1"/>
          <p:nvPr/>
        </p:nvSpPr>
        <p:spPr>
          <a:xfrm>
            <a:off x="557552" y="718542"/>
            <a:ext cx="761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Benchmark:</a:t>
            </a:r>
          </a:p>
          <a:p>
            <a:r>
              <a:rPr lang="fr-FR" dirty="0"/>
              <a:t>La baguette de soudure </a:t>
            </a:r>
            <a:r>
              <a:rPr lang="fr-FR" dirty="0" err="1"/>
              <a:t>Ultitech</a:t>
            </a:r>
            <a:r>
              <a:rPr lang="fr-FR" dirty="0"/>
              <a:t> a été comparé à des produits concurrents, vendus pour les même applications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5FBCB-65F0-45EA-A24B-57D97B23C0D8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A6F090-9037-4C51-B227-F9A5E2806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13171"/>
              </p:ext>
            </p:extLst>
          </p:nvPr>
        </p:nvGraphicFramePr>
        <p:xfrm>
          <a:off x="398822" y="1992452"/>
          <a:ext cx="8229601" cy="2589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86779078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8304196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21831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07430522"/>
                    </a:ext>
                  </a:extLst>
                </a:gridCol>
                <a:gridCol w="1783105">
                  <a:extLst>
                    <a:ext uri="{9D8B030D-6E8A-4147-A177-3AD203B41FA5}">
                      <a16:colId xmlns:a16="http://schemas.microsoft.com/office/drawing/2014/main" val="64136849"/>
                    </a:ext>
                  </a:extLst>
                </a:gridCol>
                <a:gridCol w="829872">
                  <a:extLst>
                    <a:ext uri="{9D8B030D-6E8A-4147-A177-3AD203B41FA5}">
                      <a16:colId xmlns:a16="http://schemas.microsoft.com/office/drawing/2014/main" val="508162973"/>
                    </a:ext>
                  </a:extLst>
                </a:gridCol>
              </a:tblGrid>
              <a:tr h="12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Marque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Produit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Dimensions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Packaging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Prix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49271"/>
                  </a:ext>
                </a:extLst>
              </a:tr>
              <a:tr h="5415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DURUM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Duramat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NIA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NiCrBSi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-based + FTC (fused tungsten carbide)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(tube)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Ø2.8mm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700mm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 kg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(Conditionnement 5Kg)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744 €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719126"/>
                  </a:ext>
                </a:extLst>
              </a:tr>
              <a:tr h="6510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Duramat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NIA-PLUS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NiCrBSi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-based + SFTC (spherical fused tungsten carbide)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(tube)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Ø2.8mm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700mm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 kg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(Conditionnement 5Kg)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1027 €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437288"/>
                  </a:ext>
                </a:extLst>
              </a:tr>
              <a:tr h="59211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Oerlikon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Metco 81022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Ni-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based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Spherical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WC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Ø 2.4mm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460 mm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10 LB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(environ 4.5 kg)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1156.4 €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97798"/>
                  </a:ext>
                </a:extLst>
              </a:tr>
              <a:tr h="617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Metco 81025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Ni-based + CTC-S+ monocrystalline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Ø 2.4mm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460 mm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10 LB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(environ 4.5 kg)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891.4 €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65073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7974636-B228-4C9E-90E3-B9818EBE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39390"/>
              </p:ext>
            </p:extLst>
          </p:nvPr>
        </p:nvGraphicFramePr>
        <p:xfrm>
          <a:off x="395535" y="5086707"/>
          <a:ext cx="8229601" cy="779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86779078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8304196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21831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07430522"/>
                    </a:ext>
                  </a:extLst>
                </a:gridCol>
                <a:gridCol w="1783105">
                  <a:extLst>
                    <a:ext uri="{9D8B030D-6E8A-4147-A177-3AD203B41FA5}">
                      <a16:colId xmlns:a16="http://schemas.microsoft.com/office/drawing/2014/main" val="64136849"/>
                    </a:ext>
                  </a:extLst>
                </a:gridCol>
                <a:gridCol w="829872">
                  <a:extLst>
                    <a:ext uri="{9D8B030D-6E8A-4147-A177-3AD203B41FA5}">
                      <a16:colId xmlns:a16="http://schemas.microsoft.com/office/drawing/2014/main" val="508162973"/>
                    </a:ext>
                  </a:extLst>
                </a:gridCol>
              </a:tblGrid>
              <a:tr h="12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Marque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Produit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Dimensions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Packaging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Prix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49271"/>
                  </a:ext>
                </a:extLst>
              </a:tr>
              <a:tr h="59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Technogenia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Ultitech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Ni-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based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(60%)+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Spherical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WC (40%)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Ø 5.5mm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450 mm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ou 5 kg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9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Zoé Roulon - TECHNOGENIA - 2022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95FBCB-65F0-45EA-A24B-57D97B23C0D8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1FED4-C9D4-4E91-9F79-40B67FD1C355}"/>
              </a:ext>
            </a:extLst>
          </p:cNvPr>
          <p:cNvSpPr txBox="1"/>
          <p:nvPr/>
        </p:nvSpPr>
        <p:spPr>
          <a:xfrm>
            <a:off x="6876256" y="2242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ULTITECH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429C99-37E5-4F5B-9A9C-5F049902C38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 bwMode="auto">
          <a:xfrm>
            <a:off x="201083" y="1268760"/>
            <a:ext cx="2560955" cy="1781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F09D0E-3F6D-43A2-BC9E-E3B125414BB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/>
          <a:stretch/>
        </p:blipFill>
        <p:spPr bwMode="auto">
          <a:xfrm>
            <a:off x="207814" y="3808066"/>
            <a:ext cx="2590800" cy="175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5C1BCD-1FCD-4A76-92B1-5505ACEB1B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36" y="3808067"/>
            <a:ext cx="2590800" cy="17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A940A57-36C7-4DA2-90B9-CF5DE159C56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1" y="1259956"/>
            <a:ext cx="2560955" cy="178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BF4CF97-B44C-4AD5-925A-515F0CDD5C2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44" y="2642841"/>
            <a:ext cx="2724150" cy="2042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EE5DAB-2ECB-4EE7-BFE6-24BF57F48081}"/>
              </a:ext>
            </a:extLst>
          </p:cNvPr>
          <p:cNvSpPr/>
          <p:nvPr/>
        </p:nvSpPr>
        <p:spPr>
          <a:xfrm>
            <a:off x="841317" y="936429"/>
            <a:ext cx="139769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/>
              <a:t>Duramat</a:t>
            </a:r>
            <a:r>
              <a:rPr lang="fr-FR" dirty="0"/>
              <a:t> NIA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21086-F413-4C71-B6A8-71451B74F3D2}"/>
              </a:ext>
            </a:extLst>
          </p:cNvPr>
          <p:cNvSpPr/>
          <p:nvPr/>
        </p:nvSpPr>
        <p:spPr>
          <a:xfrm>
            <a:off x="611560" y="3442889"/>
            <a:ext cx="185134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/>
              <a:t>Duramat</a:t>
            </a:r>
            <a:r>
              <a:rPr lang="fr-FR" dirty="0"/>
              <a:t> NIA-Plus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D9D1F2-5F0E-4408-B0C1-4A861DEDF4FD}"/>
              </a:ext>
            </a:extLst>
          </p:cNvPr>
          <p:cNvSpPr/>
          <p:nvPr/>
        </p:nvSpPr>
        <p:spPr>
          <a:xfrm>
            <a:off x="3719804" y="3462144"/>
            <a:ext cx="142584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Metco 81022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AC089A-308A-4E8A-85D2-04F02D65C519}"/>
              </a:ext>
            </a:extLst>
          </p:cNvPr>
          <p:cNvSpPr/>
          <p:nvPr/>
        </p:nvSpPr>
        <p:spPr>
          <a:xfrm>
            <a:off x="3674358" y="915856"/>
            <a:ext cx="142584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Metco 81025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1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Zoé Roulon - TECHNOGENIA - 2022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95FBCB-65F0-45EA-A24B-57D97B23C0D8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D1FED4-C9D4-4E91-9F79-40B67FD1C355}"/>
              </a:ext>
            </a:extLst>
          </p:cNvPr>
          <p:cNvSpPr txBox="1"/>
          <p:nvPr/>
        </p:nvSpPr>
        <p:spPr>
          <a:xfrm>
            <a:off x="6876256" y="22420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ULTITECH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E5DAB-2ECB-4EE7-BFE6-24BF57F48081}"/>
              </a:ext>
            </a:extLst>
          </p:cNvPr>
          <p:cNvSpPr/>
          <p:nvPr/>
        </p:nvSpPr>
        <p:spPr>
          <a:xfrm>
            <a:off x="841317" y="936429"/>
            <a:ext cx="139769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/>
              <a:t>Duramat</a:t>
            </a:r>
            <a:r>
              <a:rPr lang="fr-FR" dirty="0"/>
              <a:t> NIA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21086-F413-4C71-B6A8-71451B74F3D2}"/>
              </a:ext>
            </a:extLst>
          </p:cNvPr>
          <p:cNvSpPr/>
          <p:nvPr/>
        </p:nvSpPr>
        <p:spPr>
          <a:xfrm>
            <a:off x="611560" y="3442889"/>
            <a:ext cx="185134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/>
              <a:t>Duramat</a:t>
            </a:r>
            <a:r>
              <a:rPr lang="fr-FR" dirty="0"/>
              <a:t> NIA-Plus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D9D1F2-5F0E-4408-B0C1-4A861DEDF4FD}"/>
              </a:ext>
            </a:extLst>
          </p:cNvPr>
          <p:cNvSpPr/>
          <p:nvPr/>
        </p:nvSpPr>
        <p:spPr>
          <a:xfrm>
            <a:off x="3719804" y="3462144"/>
            <a:ext cx="142584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Metco 81022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AC089A-308A-4E8A-85D2-04F02D65C519}"/>
              </a:ext>
            </a:extLst>
          </p:cNvPr>
          <p:cNvSpPr/>
          <p:nvPr/>
        </p:nvSpPr>
        <p:spPr>
          <a:xfrm>
            <a:off x="3674358" y="915856"/>
            <a:ext cx="142584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Metco 81025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0250253-A47A-4787-87A8-7DF48F74A6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7"/>
          <a:stretch/>
        </p:blipFill>
        <p:spPr bwMode="auto">
          <a:xfrm>
            <a:off x="35496" y="1549611"/>
            <a:ext cx="3105467" cy="17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DAC2AAA-8B04-4730-9A1F-80415FC6B0F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0"/>
          <a:stretch/>
        </p:blipFill>
        <p:spPr bwMode="auto">
          <a:xfrm>
            <a:off x="95985" y="4077072"/>
            <a:ext cx="3148340" cy="175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66FED2A-3A01-4B06-BAB7-EEF2D4738AB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3"/>
          <a:stretch/>
        </p:blipFill>
        <p:spPr bwMode="auto">
          <a:xfrm>
            <a:off x="3288391" y="4100260"/>
            <a:ext cx="2712321" cy="175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5AE4157-F7CC-48E2-A8E0-BC885F6C050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3" r="1"/>
          <a:stretch/>
        </p:blipFill>
        <p:spPr bwMode="auto">
          <a:xfrm>
            <a:off x="3312391" y="1528303"/>
            <a:ext cx="2712322" cy="175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BB2398C-0330-4AA6-B06C-DC434A332B3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4" t="4159" r="1820"/>
          <a:stretch/>
        </p:blipFill>
        <p:spPr bwMode="auto">
          <a:xfrm>
            <a:off x="6472760" y="2691706"/>
            <a:ext cx="2575255" cy="2003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76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Zoé Roulon - TECHNOGENIA - 2022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0688"/>
            <a:ext cx="915045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6289889"/>
            <a:ext cx="9144000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3"/>
            <a:ext cx="2931568" cy="411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95FBCB-65F0-45EA-A24B-57D97B23C0D8}"/>
              </a:ext>
            </a:extLst>
          </p:cNvPr>
          <p:cNvSpPr txBox="1"/>
          <p:nvPr/>
        </p:nvSpPr>
        <p:spPr>
          <a:xfrm>
            <a:off x="128264" y="71609"/>
            <a:ext cx="47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Baguette de soudure ULTITECH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A6F090-9037-4C51-B227-F9A5E2806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4271"/>
              </p:ext>
            </p:extLst>
          </p:nvPr>
        </p:nvGraphicFramePr>
        <p:xfrm>
          <a:off x="323528" y="1466595"/>
          <a:ext cx="8496944" cy="2589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852">
                  <a:extLst>
                    <a:ext uri="{9D8B030D-6E8A-4147-A177-3AD203B41FA5}">
                      <a16:colId xmlns:a16="http://schemas.microsoft.com/office/drawing/2014/main" val="1867790782"/>
                    </a:ext>
                  </a:extLst>
                </a:gridCol>
                <a:gridCol w="1819074">
                  <a:extLst>
                    <a:ext uri="{9D8B030D-6E8A-4147-A177-3AD203B41FA5}">
                      <a16:colId xmlns:a16="http://schemas.microsoft.com/office/drawing/2014/main" val="3283041969"/>
                    </a:ext>
                  </a:extLst>
                </a:gridCol>
                <a:gridCol w="2480555">
                  <a:extLst>
                    <a:ext uri="{9D8B030D-6E8A-4147-A177-3AD203B41FA5}">
                      <a16:colId xmlns:a16="http://schemas.microsoft.com/office/drawing/2014/main" val="4021831131"/>
                    </a:ext>
                  </a:extLst>
                </a:gridCol>
                <a:gridCol w="1570263">
                  <a:extLst>
                    <a:ext uri="{9D8B030D-6E8A-4147-A177-3AD203B41FA5}">
                      <a16:colId xmlns:a16="http://schemas.microsoft.com/office/drawing/2014/main" val="310743052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4136849"/>
                    </a:ext>
                  </a:extLst>
                </a:gridCol>
              </a:tblGrid>
              <a:tr h="12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Marque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Produit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Dureté carbure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Dureté matrice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49271"/>
                  </a:ext>
                </a:extLst>
              </a:tr>
              <a:tr h="5415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DURUM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Duramat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NIA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NiCrBSi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-based + FTC (fused tungsten carbide)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(tube)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38-50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719126"/>
                  </a:ext>
                </a:extLst>
              </a:tr>
              <a:tr h="6510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Duramat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NIA-PLUS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NiCrBSi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-based + SFTC (spherical fused tungsten carbide)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(tube)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35-45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437288"/>
                  </a:ext>
                </a:extLst>
              </a:tr>
              <a:tr h="59211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Oerlikon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Metco 81022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Ni-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based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Spherical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WC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50-52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97798"/>
                  </a:ext>
                </a:extLst>
              </a:tr>
              <a:tr h="617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Metco 81025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Ni-based + CTC-S+ monocrystalline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2500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CTC-S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Monocrystalline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48-50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HRc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65073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7974636-B228-4C9E-90E3-B9818EBE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75356"/>
              </p:ext>
            </p:extLst>
          </p:nvPr>
        </p:nvGraphicFramePr>
        <p:xfrm>
          <a:off x="323528" y="4293096"/>
          <a:ext cx="8496943" cy="779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907">
                  <a:extLst>
                    <a:ext uri="{9D8B030D-6E8A-4147-A177-3AD203B41FA5}">
                      <a16:colId xmlns:a16="http://schemas.microsoft.com/office/drawing/2014/main" val="1867790782"/>
                    </a:ext>
                  </a:extLst>
                </a:gridCol>
                <a:gridCol w="1571018">
                  <a:extLst>
                    <a:ext uri="{9D8B030D-6E8A-4147-A177-3AD203B41FA5}">
                      <a16:colId xmlns:a16="http://schemas.microsoft.com/office/drawing/2014/main" val="3283041969"/>
                    </a:ext>
                  </a:extLst>
                </a:gridCol>
                <a:gridCol w="2480555">
                  <a:extLst>
                    <a:ext uri="{9D8B030D-6E8A-4147-A177-3AD203B41FA5}">
                      <a16:colId xmlns:a16="http://schemas.microsoft.com/office/drawing/2014/main" val="4021831131"/>
                    </a:ext>
                  </a:extLst>
                </a:gridCol>
                <a:gridCol w="1570264">
                  <a:extLst>
                    <a:ext uri="{9D8B030D-6E8A-4147-A177-3AD203B41FA5}">
                      <a16:colId xmlns:a16="http://schemas.microsoft.com/office/drawing/2014/main" val="3107430522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64136849"/>
                    </a:ext>
                  </a:extLst>
                </a:gridCol>
              </a:tblGrid>
              <a:tr h="126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Marque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Produit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Dureté carbure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Dureté matrice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49271"/>
                  </a:ext>
                </a:extLst>
              </a:tr>
              <a:tr h="59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Technogenia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Ultitech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Ni-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based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(60%)+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</a:rPr>
                        <a:t>Spherical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 WC (40%)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2920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Hv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41-51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</a:rPr>
                        <a:t>HRc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0" marR="50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29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59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343</Words>
  <Application>Microsoft Office PowerPoint</Application>
  <PresentationFormat>Affichage à l'écran (4:3)</PresentationFormat>
  <Paragraphs>111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Technogenia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ULTITECH  TECHNOLOY+</dc:title>
  <dc:creator>KEVIN MASSIEYE</dc:creator>
  <cp:lastModifiedBy>Zoe ROULON</cp:lastModifiedBy>
  <cp:revision>96</cp:revision>
  <cp:lastPrinted>2015-05-04T13:48:23Z</cp:lastPrinted>
  <dcterms:created xsi:type="dcterms:W3CDTF">2015-04-21T08:36:26Z</dcterms:created>
  <dcterms:modified xsi:type="dcterms:W3CDTF">2022-08-25T08:49:53Z</dcterms:modified>
</cp:coreProperties>
</file>