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5" r:id="rId4"/>
    <p:sldId id="263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26" autoAdjust="0"/>
    <p:restoredTop sz="9466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46BE-6A9F-4170-A378-65F17585691C}" type="datetimeFigureOut">
              <a:rPr lang="fr-FR" smtClean="0"/>
              <a:t>09/09/2022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B747-05CA-4B0E-8760-3BD7A96592B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9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6357-E5CC-4AAA-ABDA-E1D2B710BC65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46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6167-4492-44CF-BA69-D44A47A951D6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7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F53C-4637-4B9D-948B-4BEC26812A9F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99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A46-837A-4BE2-973B-9AEA13A63A82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7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6F33-EC4D-475F-B05A-C37AD9B4DFE5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7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57AA-A9A6-4736-AD50-7DEBA6C3A6AC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0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4036-E723-429C-A9CE-F1EDBFDE7228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14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E990-DB6E-4CB3-8ECB-C1E569CBC43C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79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06F-7B1A-4B77-A6DA-67102FC44D20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26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D994-8B70-467F-82B2-85636F412F56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92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818-D492-4769-8882-D8D1D4197338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65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16CE-5146-441F-8C88-214FAA9BF7F3}" type="datetime1">
              <a:rPr lang="fr-FR" smtClean="0"/>
              <a:t>09/09/2022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4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Zoé Roulon - TECHNOGENIA - 2022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F42B8CA-BCCE-4171-BB6F-316C9123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92522"/>
              </p:ext>
            </p:extLst>
          </p:nvPr>
        </p:nvGraphicFramePr>
        <p:xfrm>
          <a:off x="251520" y="3789040"/>
          <a:ext cx="8764217" cy="1996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01901083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6421265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637956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4288764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22747162"/>
                    </a:ext>
                  </a:extLst>
                </a:gridCol>
                <a:gridCol w="1203377">
                  <a:extLst>
                    <a:ext uri="{9D8B030D-6E8A-4147-A177-3AD203B41FA5}">
                      <a16:colId xmlns:a16="http://schemas.microsoft.com/office/drawing/2014/main" val="812919840"/>
                    </a:ext>
                  </a:extLst>
                </a:gridCol>
              </a:tblGrid>
              <a:tr h="545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Echantillon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Poudre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Puissance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(W)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Vitesse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(mm/min)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Débit de poudre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(g/mn)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Distance buse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(mm)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306976"/>
                  </a:ext>
                </a:extLst>
              </a:tr>
              <a:tr h="462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30S 308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91371"/>
                  </a:ext>
                </a:extLst>
              </a:tr>
              <a:tr h="49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30S 308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2486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545577"/>
                  </a:ext>
                </a:extLst>
              </a:tr>
              <a:tr h="49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40% WC 40-160 + 48%Ni 40 + 12% Ni 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2486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78275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C28F36F-2B72-4D89-960E-B360A435CF05}"/>
              </a:ext>
            </a:extLst>
          </p:cNvPr>
          <p:cNvSpPr txBox="1"/>
          <p:nvPr/>
        </p:nvSpPr>
        <p:spPr>
          <a:xfrm>
            <a:off x="549584" y="2060848"/>
            <a:ext cx="733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Cahier des charges:</a:t>
            </a:r>
          </a:p>
          <a:p>
            <a:pPr marL="285750" indent="-285750">
              <a:buFontTx/>
              <a:buChar char="-"/>
            </a:pPr>
            <a:r>
              <a:rPr lang="fr-FR" dirty="0"/>
              <a:t>Baguette de soudure avec </a:t>
            </a:r>
            <a:r>
              <a:rPr lang="fr-FR" dirty="0" err="1"/>
              <a:t>Sphérotène</a:t>
            </a:r>
            <a:r>
              <a:rPr lang="fr-FR" dirty="0"/>
              <a:t> + Matrice Ni</a:t>
            </a:r>
          </a:p>
          <a:p>
            <a:pPr marL="285750" indent="-285750">
              <a:buFontTx/>
              <a:buChar char="-"/>
            </a:pPr>
            <a:r>
              <a:rPr lang="fr-FR" dirty="0"/>
              <a:t>Technique de fabrication: Laser</a:t>
            </a:r>
          </a:p>
          <a:p>
            <a:pPr marL="285750" indent="-285750">
              <a:buFontTx/>
              <a:buChar char="-"/>
            </a:pPr>
            <a:r>
              <a:rPr lang="fr-FR" dirty="0"/>
              <a:t>Solution industrialisable avec les moyens actuels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592B49-7B77-43F9-AC1E-BDD0DC9F0491}"/>
              </a:ext>
            </a:extLst>
          </p:cNvPr>
          <p:cNvSpPr txBox="1"/>
          <p:nvPr/>
        </p:nvSpPr>
        <p:spPr>
          <a:xfrm>
            <a:off x="557553" y="33477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Solutions testées: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F2E4A2-76D3-48D0-99F1-74762F9DA87B}"/>
              </a:ext>
            </a:extLst>
          </p:cNvPr>
          <p:cNvSpPr txBox="1"/>
          <p:nvPr/>
        </p:nvSpPr>
        <p:spPr>
          <a:xfrm>
            <a:off x="557553" y="718542"/>
            <a:ext cx="495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Cahier des charges clients:</a:t>
            </a:r>
          </a:p>
          <a:p>
            <a:pPr marL="285750" indent="-285750">
              <a:buFontTx/>
              <a:buChar char="-"/>
            </a:pPr>
            <a:r>
              <a:rPr lang="fr-FR" dirty="0"/>
              <a:t>Baguette fine de soudure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Dépôt chalumeau de précision </a:t>
            </a:r>
          </a:p>
          <a:p>
            <a:pPr marL="285750" indent="-285750">
              <a:buFontTx/>
              <a:buChar char="-"/>
            </a:pPr>
            <a:r>
              <a:rPr lang="fr-FR" dirty="0"/>
              <a:t>Rechargement de zone limitée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5FBCB-65F0-45EA-A24B-57D97B23C0D8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</p:spTree>
    <p:extLst>
      <p:ext uri="{BB962C8B-B14F-4D97-AF65-F5344CB8AC3E}">
        <p14:creationId xmlns:p14="http://schemas.microsoft.com/office/powerpoint/2010/main" val="210529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82EC8B-49DF-4BD6-8574-D3625656E3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2991"/>
            <a:ext cx="2975294" cy="204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117B46-EF21-4927-9A1E-E3F1FC4B74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4159" r="1820"/>
          <a:stretch/>
        </p:blipFill>
        <p:spPr bwMode="auto">
          <a:xfrm>
            <a:off x="868595" y="1168920"/>
            <a:ext cx="392922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78D6BA0-9BBD-46BB-A675-864DEC22946F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F2B29-FA5F-4164-B7BF-AF30A812B129}"/>
              </a:ext>
            </a:extLst>
          </p:cNvPr>
          <p:cNvSpPr/>
          <p:nvPr/>
        </p:nvSpPr>
        <p:spPr>
          <a:xfrm>
            <a:off x="2136766" y="782917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Echantillon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97DCF-B5E7-4286-B9F0-EC5790CDF5E9}"/>
              </a:ext>
            </a:extLst>
          </p:cNvPr>
          <p:cNvSpPr/>
          <p:nvPr/>
        </p:nvSpPr>
        <p:spPr>
          <a:xfrm>
            <a:off x="6310793" y="782917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Echantillon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3BFFED-F72A-4DA3-B12F-BF8CB10C0CBC}"/>
              </a:ext>
            </a:extLst>
          </p:cNvPr>
          <p:cNvSpPr/>
          <p:nvPr/>
        </p:nvSpPr>
        <p:spPr>
          <a:xfrm>
            <a:off x="4043214" y="3305777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Echantillon 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E4D85C-F866-4AC2-B323-BF7EB49131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9" y="3721989"/>
            <a:ext cx="4714875" cy="247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39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78D6BA0-9BBD-46BB-A675-864DEC22946F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F2B29-FA5F-4164-B7BF-AF30A812B129}"/>
              </a:ext>
            </a:extLst>
          </p:cNvPr>
          <p:cNvSpPr/>
          <p:nvPr/>
        </p:nvSpPr>
        <p:spPr>
          <a:xfrm>
            <a:off x="2136766" y="782917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Echantillon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97DCF-B5E7-4286-B9F0-EC5790CDF5E9}"/>
              </a:ext>
            </a:extLst>
          </p:cNvPr>
          <p:cNvSpPr/>
          <p:nvPr/>
        </p:nvSpPr>
        <p:spPr>
          <a:xfrm>
            <a:off x="6310793" y="782917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Echantillon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3BFFED-F72A-4DA3-B12F-BF8CB10C0CBC}"/>
              </a:ext>
            </a:extLst>
          </p:cNvPr>
          <p:cNvSpPr/>
          <p:nvPr/>
        </p:nvSpPr>
        <p:spPr>
          <a:xfrm>
            <a:off x="4043214" y="3305777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Echantillon 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3916FF8-47E4-43F7-8538-763D33104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6719"/>
            <a:ext cx="2640669" cy="198050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B0E7DC-92B1-48FE-8162-B534921D3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6719"/>
            <a:ext cx="2640669" cy="19805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DEDD1C-4E4B-4BA5-BF3D-E7454FC5E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89" y="3805496"/>
            <a:ext cx="2640671" cy="19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4D518CC-2D98-460A-A972-74F414A91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23531"/>
              </p:ext>
            </p:extLst>
          </p:nvPr>
        </p:nvGraphicFramePr>
        <p:xfrm>
          <a:off x="323528" y="1556792"/>
          <a:ext cx="8568951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57">
                  <a:extLst>
                    <a:ext uri="{9D8B030D-6E8A-4147-A177-3AD203B41FA5}">
                      <a16:colId xmlns:a16="http://schemas.microsoft.com/office/drawing/2014/main" val="4184077999"/>
                    </a:ext>
                  </a:extLst>
                </a:gridCol>
                <a:gridCol w="3457647">
                  <a:extLst>
                    <a:ext uri="{9D8B030D-6E8A-4147-A177-3AD203B41FA5}">
                      <a16:colId xmlns:a16="http://schemas.microsoft.com/office/drawing/2014/main" val="453735487"/>
                    </a:ext>
                  </a:extLst>
                </a:gridCol>
                <a:gridCol w="3457647">
                  <a:extLst>
                    <a:ext uri="{9D8B030D-6E8A-4147-A177-3AD203B41FA5}">
                      <a16:colId xmlns:a16="http://schemas.microsoft.com/office/drawing/2014/main" val="2290021910"/>
                    </a:ext>
                  </a:extLst>
                </a:gridCol>
              </a:tblGrid>
              <a:tr h="36004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Baguette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Chalumeau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94589"/>
                  </a:ext>
                </a:extLst>
              </a:tr>
              <a:tr h="108011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Echantillon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Dureté matrice: 35-45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HRc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Dureté WC: 2900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Hv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Dureté matrice: 41-51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HRc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Dureté WC: 2920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Hv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5860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Echantillon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Dureté matrice: 37-46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HRc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78882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Echantillon 3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Dureté matrice: 47-53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HRc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07798"/>
                  </a:ext>
                </a:extLst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Zoé Roulon - TECHNOGENIA - 2022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2A94EF-75D2-429D-A3BB-60108E71E660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</p:spTree>
    <p:extLst>
      <p:ext uri="{BB962C8B-B14F-4D97-AF65-F5344CB8AC3E}">
        <p14:creationId xmlns:p14="http://schemas.microsoft.com/office/powerpoint/2010/main" val="1745200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192</Words>
  <Application>Microsoft Office PowerPoint</Application>
  <PresentationFormat>Affichage à l'écran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Technogenia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ULTITECH  TECHNOLOY+</dc:title>
  <dc:creator>KEVIN MASSIEYE</dc:creator>
  <cp:lastModifiedBy>Zoe ROULON</cp:lastModifiedBy>
  <cp:revision>102</cp:revision>
  <cp:lastPrinted>2015-05-04T13:48:23Z</cp:lastPrinted>
  <dcterms:created xsi:type="dcterms:W3CDTF">2015-04-21T08:36:26Z</dcterms:created>
  <dcterms:modified xsi:type="dcterms:W3CDTF">2022-09-09T07:53:03Z</dcterms:modified>
</cp:coreProperties>
</file>