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285A95-6280-40AD-B4C0-2C9515222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474DCCA-691E-4D0C-9A86-E2FC8E801D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739BE7-97FB-4CA9-9045-4FB3C713D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8F0C4-3A1E-46B2-B4FF-B9D0E7F61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6FB414-8228-467E-84FB-D5441EC72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800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68DBE4-8450-43B9-87E3-76CFD3AD9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AFAECA1-52B9-4125-AF31-F5332D625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B6E060-D3C0-40F1-B8D3-5CF579F21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1B0A9B-38F4-46C8-A9A1-61BE10ABF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DE7491-AE88-4AEB-9CE8-012E640DA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885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B0035E4-C052-453B-A0DF-E1F3E27FB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77FF462-6762-4931-866D-58A9A2D862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A504A9-1055-405D-9D00-16A93FEA3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5A7B5F-390A-4980-9C62-50BB5BA97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CAD3E7-B93C-4B74-8AA0-713E12E81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76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17D476-CB09-4556-B2A6-85358D829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4FC5F6-5328-4B9E-93E9-F33E6E236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654D94-57EA-41E9-98B6-75D31167B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1B92C3-3113-4FFD-9C5F-19C6B54BC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AEA7F0-B614-4C0F-A107-1A718154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6624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3695C6-33B7-4A7F-98D0-0E42E9E2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65AB8E-6759-445E-B191-F41D9A6AA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61F5A2-963F-462B-944B-09FB541E3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DE7FAD-6AED-4F79-A8D4-F1D33539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9C237C-1C73-4C60-BD80-49A6F43C6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83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C4D817-F7B1-4ED8-90FF-23D9C3DE2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F602A6-833D-4FD0-9501-EDC0CC5EA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28C94AB-08AC-4F13-9016-68E95ED29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E5D9DF-1D3A-48B4-B1BD-BCBA2EC69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9E7A195-EEB0-4DCE-B289-0AB31EFBB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338B3-73CF-45A1-A294-0BBA38733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913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D58F87-9F97-4D40-A08C-15AF3C877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D553F7-A7BC-47B3-926D-56006281C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4A5E0FD-6E74-437A-88EB-D238989D2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D148EF7-1E81-4B4B-BB1A-A01221D2C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03B8F9-1DAE-4F61-8808-27C5550F03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5A3E0E-97A5-4896-AB44-537EEBD97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0C7EB6E-0A24-42DD-951C-11CA0EA8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87DCE2-454E-4AA8-B37B-4740D1449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6137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17B682-F82F-4616-AFD1-98BEDB5C4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F3C7221-D319-4FBE-AFD7-B799FCB18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3165D12-960E-45E2-9038-FB233340D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DEDA8E0-50FB-40FF-A7BF-D02B5433C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1120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20EFE2-9A65-4731-9597-8D1EB829B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840D0C8-1D3E-4598-92BC-653DF2E92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D2A96A-F473-4A70-8408-A08A23951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05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D169C4-872B-43E8-92B6-373ED6145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E9BD02-45A5-4A34-A526-415BF92DC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0F61AC4-75C4-4747-99AB-7D5180511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91173EE-A90E-4272-9383-BE5040D5F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688CA68-C1E5-4381-A21F-984DD6A86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197742-DDB3-4E3A-8CF3-298689ED7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625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6220E6-D73E-4144-9AC6-65E39233F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86B68EC-AF1B-4A44-95C6-208DB7CEF1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F5B2089-44CC-4302-B39D-E84E32D09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9DAE84-2469-4406-A469-24C6B2144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E68984E-ED89-4C41-854A-B99ACDBED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483168-2DE6-43B1-8E3A-EC2E2275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40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FF5643D-D95C-4941-8810-375FB3D74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60FD51-4B50-455A-9233-4DC52C52C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FF8409-9E3D-4E1D-A923-6B4FD069CC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3C6AF-51D9-4D73-B9CB-2EAB5A09E79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1DE6E7-F0C9-4830-8F47-32DD54EA26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EA72DE-414D-413D-A4DE-E2D2641FF7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6F625-E660-4651-9531-209851A007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308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7675735-756F-494C-BB5F-35D9CC26FE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1612"/>
            <a:ext cx="6740478" cy="531433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C22082D-6338-48A3-B050-97862C0BE1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478" y="386679"/>
            <a:ext cx="5451522" cy="5842055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1A0C169-509C-4547-9268-A75010E49CE4}"/>
              </a:ext>
            </a:extLst>
          </p:cNvPr>
          <p:cNvCxnSpPr>
            <a:cxnSpLocks/>
          </p:cNvCxnSpPr>
          <p:nvPr/>
        </p:nvCxnSpPr>
        <p:spPr>
          <a:xfrm>
            <a:off x="3736258" y="1052053"/>
            <a:ext cx="0" cy="425736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2626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Zoe ROULON</dc:creator>
  <cp:lastModifiedBy>Zoe ROULON</cp:lastModifiedBy>
  <cp:revision>2</cp:revision>
  <dcterms:created xsi:type="dcterms:W3CDTF">2023-10-06T07:36:51Z</dcterms:created>
  <dcterms:modified xsi:type="dcterms:W3CDTF">2023-10-06T07:46:34Z</dcterms:modified>
</cp:coreProperties>
</file>