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27" r:id="rId2"/>
    <p:sldId id="330" r:id="rId3"/>
    <p:sldId id="328" r:id="rId4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45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2F1F821-BB7C-41DB-A338-50D64A38DD71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7BAEEFCE-F666-487A-A67B-BDF37171AF1A}">
      <dgm:prSet phldrT="[Texte]" custT="1"/>
      <dgm:spPr>
        <a:solidFill>
          <a:srgbClr val="FF0000"/>
        </a:solidFill>
      </dgm:spPr>
      <dgm:t>
        <a:bodyPr/>
        <a:lstStyle/>
        <a:p>
          <a:r>
            <a:rPr lang="fr-FR" sz="1000" dirty="0"/>
            <a:t>Intégration sur laser 3</a:t>
          </a:r>
        </a:p>
      </dgm:t>
    </dgm:pt>
    <dgm:pt modelId="{BE7702E8-FC7A-41C3-BC80-AF1B86F000C8}" type="parTrans" cxnId="{5AFECFB6-6CAF-4089-B104-4674035B72B9}">
      <dgm:prSet/>
      <dgm:spPr/>
      <dgm:t>
        <a:bodyPr/>
        <a:lstStyle/>
        <a:p>
          <a:endParaRPr lang="fr-FR" sz="2800"/>
        </a:p>
      </dgm:t>
    </dgm:pt>
    <dgm:pt modelId="{828C18A1-9B58-4E21-8616-56AE9D0254A0}" type="sibTrans" cxnId="{5AFECFB6-6CAF-4089-B104-4674035B72B9}">
      <dgm:prSet/>
      <dgm:spPr/>
      <dgm:t>
        <a:bodyPr/>
        <a:lstStyle/>
        <a:p>
          <a:endParaRPr lang="fr-FR" sz="2800"/>
        </a:p>
      </dgm:t>
    </dgm:pt>
    <dgm:pt modelId="{A1B0EF82-8194-47CC-B79C-8A498C535BC2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000" dirty="0"/>
            <a:t>Essais / Développement</a:t>
          </a:r>
          <a:br>
            <a:rPr lang="fr-FR" sz="1000" dirty="0"/>
          </a:br>
          <a:r>
            <a:rPr lang="fr-FR" sz="1000" dirty="0"/>
            <a:t>Formation logiciel</a:t>
          </a:r>
        </a:p>
      </dgm:t>
    </dgm:pt>
    <dgm:pt modelId="{DC09C165-662E-4CB2-9046-80545BE442F1}" type="parTrans" cxnId="{F563A338-25AF-462E-AB9A-3A9FC3ECDE0C}">
      <dgm:prSet/>
      <dgm:spPr/>
      <dgm:t>
        <a:bodyPr/>
        <a:lstStyle/>
        <a:p>
          <a:endParaRPr lang="fr-FR" sz="2800"/>
        </a:p>
      </dgm:t>
    </dgm:pt>
    <dgm:pt modelId="{FE54EF97-8B48-45AC-9063-80E8AD59AFC9}" type="sibTrans" cxnId="{F563A338-25AF-462E-AB9A-3A9FC3ECDE0C}">
      <dgm:prSet/>
      <dgm:spPr/>
      <dgm:t>
        <a:bodyPr/>
        <a:lstStyle/>
        <a:p>
          <a:endParaRPr lang="fr-FR" sz="2800"/>
        </a:p>
      </dgm:t>
    </dgm:pt>
    <dgm:pt modelId="{BA924BB0-19C7-4772-A9D7-49977A51AD10}">
      <dgm:prSet custT="1"/>
      <dgm:spPr/>
      <dgm:t>
        <a:bodyPr/>
        <a:lstStyle/>
        <a:p>
          <a:r>
            <a:rPr lang="fr-FR" sz="1000" dirty="0"/>
            <a:t>Utilisation industrielle</a:t>
          </a:r>
        </a:p>
      </dgm:t>
    </dgm:pt>
    <dgm:pt modelId="{6CECBD03-4485-489F-AA4E-4AB2FDAF7C4E}" type="parTrans" cxnId="{1525165D-B21D-46E7-BC87-22E891A828AD}">
      <dgm:prSet/>
      <dgm:spPr/>
      <dgm:t>
        <a:bodyPr/>
        <a:lstStyle/>
        <a:p>
          <a:endParaRPr lang="fr-FR" sz="2800"/>
        </a:p>
      </dgm:t>
    </dgm:pt>
    <dgm:pt modelId="{20F32707-352B-4913-B66A-5FE4A8329879}" type="sibTrans" cxnId="{1525165D-B21D-46E7-BC87-22E891A828AD}">
      <dgm:prSet/>
      <dgm:spPr/>
      <dgm:t>
        <a:bodyPr/>
        <a:lstStyle/>
        <a:p>
          <a:endParaRPr lang="fr-FR" sz="2800"/>
        </a:p>
      </dgm:t>
    </dgm:pt>
    <dgm:pt modelId="{9D673F15-D022-40E0-91AC-E48A3D55C382}">
      <dgm:prSet custT="1"/>
      <dgm:spPr/>
      <dgm:t>
        <a:bodyPr/>
        <a:lstStyle/>
        <a:p>
          <a:r>
            <a:rPr lang="fr-FR" sz="1000" dirty="0"/>
            <a:t>Préparation laser 3</a:t>
          </a:r>
        </a:p>
      </dgm:t>
    </dgm:pt>
    <dgm:pt modelId="{AB8C81D5-12CF-43A4-BA18-7C3190286C73}" type="parTrans" cxnId="{D9D9DAE2-E24E-4049-836E-4B4F98762191}">
      <dgm:prSet/>
      <dgm:spPr/>
      <dgm:t>
        <a:bodyPr/>
        <a:lstStyle/>
        <a:p>
          <a:endParaRPr lang="fr-FR"/>
        </a:p>
      </dgm:t>
    </dgm:pt>
    <dgm:pt modelId="{212481EF-18E4-4356-8168-29200457A8AA}" type="sibTrans" cxnId="{D9D9DAE2-E24E-4049-836E-4B4F98762191}">
      <dgm:prSet/>
      <dgm:spPr/>
      <dgm:t>
        <a:bodyPr/>
        <a:lstStyle/>
        <a:p>
          <a:endParaRPr lang="fr-FR"/>
        </a:p>
      </dgm:t>
    </dgm:pt>
    <dgm:pt modelId="{CD407CC3-3440-449F-9E08-3C243055BE9A}" type="pres">
      <dgm:prSet presAssocID="{32F1F821-BB7C-41DB-A338-50D64A38DD71}" presName="Name0" presStyleCnt="0">
        <dgm:presLayoutVars>
          <dgm:dir/>
          <dgm:animLvl val="lvl"/>
          <dgm:resizeHandles val="exact"/>
        </dgm:presLayoutVars>
      </dgm:prSet>
      <dgm:spPr/>
    </dgm:pt>
    <dgm:pt modelId="{CCC4C1AD-054F-4E0A-AFA7-DFA88E167352}" type="pres">
      <dgm:prSet presAssocID="{9D673F15-D022-40E0-91AC-E48A3D55C382}" presName="parTxOnly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497AAB4F-1502-4BA7-B57C-E765E88D4FBD}" type="pres">
      <dgm:prSet presAssocID="{212481EF-18E4-4356-8168-29200457A8AA}" presName="parTxOnlySpace" presStyleCnt="0"/>
      <dgm:spPr/>
    </dgm:pt>
    <dgm:pt modelId="{4E28292B-72F3-44A3-917A-F1C8B6BD002C}" type="pres">
      <dgm:prSet presAssocID="{7BAEEFCE-F666-487A-A67B-BDF37171AF1A}" presName="parTxOnly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E117CB5-68A0-4FDB-89D9-560FAA8252D5}" type="pres">
      <dgm:prSet presAssocID="{828C18A1-9B58-4E21-8616-56AE9D0254A0}" presName="parTxOnlySpace" presStyleCnt="0"/>
      <dgm:spPr/>
    </dgm:pt>
    <dgm:pt modelId="{1E0C40A1-698E-45C8-BFE3-93D125B32AC9}" type="pres">
      <dgm:prSet presAssocID="{A1B0EF82-8194-47CC-B79C-8A498C535BC2}" presName="parTxOnly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47726D94-1E1F-4DD1-A3B2-FE9F25304002}" type="pres">
      <dgm:prSet presAssocID="{FE54EF97-8B48-45AC-9063-80E8AD59AFC9}" presName="parTxOnlySpace" presStyleCnt="0"/>
      <dgm:spPr/>
    </dgm:pt>
    <dgm:pt modelId="{14463831-1197-4908-9E26-8951AD80CBEF}" type="pres">
      <dgm:prSet presAssocID="{BA924BB0-19C7-4772-A9D7-49977A51AD10}" presName="parTxOnly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F563A338-25AF-462E-AB9A-3A9FC3ECDE0C}" srcId="{32F1F821-BB7C-41DB-A338-50D64A38DD71}" destId="{A1B0EF82-8194-47CC-B79C-8A498C535BC2}" srcOrd="2" destOrd="0" parTransId="{DC09C165-662E-4CB2-9046-80545BE442F1}" sibTransId="{FE54EF97-8B48-45AC-9063-80E8AD59AFC9}"/>
    <dgm:cxn modelId="{1525165D-B21D-46E7-BC87-22E891A828AD}" srcId="{32F1F821-BB7C-41DB-A338-50D64A38DD71}" destId="{BA924BB0-19C7-4772-A9D7-49977A51AD10}" srcOrd="3" destOrd="0" parTransId="{6CECBD03-4485-489F-AA4E-4AB2FDAF7C4E}" sibTransId="{20F32707-352B-4913-B66A-5FE4A8329879}"/>
    <dgm:cxn modelId="{F0B8FD9C-DCB2-4945-AB38-F0A7A26E948B}" type="presOf" srcId="{A1B0EF82-8194-47CC-B79C-8A498C535BC2}" destId="{1E0C40A1-698E-45C8-BFE3-93D125B32AC9}" srcOrd="0" destOrd="0" presId="urn:microsoft.com/office/officeart/2005/8/layout/chevron1"/>
    <dgm:cxn modelId="{68BD9CB2-596E-418A-8C2A-F6CC77EE2057}" type="presOf" srcId="{BA924BB0-19C7-4772-A9D7-49977A51AD10}" destId="{14463831-1197-4908-9E26-8951AD80CBEF}" srcOrd="0" destOrd="0" presId="urn:microsoft.com/office/officeart/2005/8/layout/chevron1"/>
    <dgm:cxn modelId="{5AFECFB6-6CAF-4089-B104-4674035B72B9}" srcId="{32F1F821-BB7C-41DB-A338-50D64A38DD71}" destId="{7BAEEFCE-F666-487A-A67B-BDF37171AF1A}" srcOrd="1" destOrd="0" parTransId="{BE7702E8-FC7A-41C3-BC80-AF1B86F000C8}" sibTransId="{828C18A1-9B58-4E21-8616-56AE9D0254A0}"/>
    <dgm:cxn modelId="{C82B74C4-0C28-4992-AAC1-4A5630A938AA}" type="presOf" srcId="{7BAEEFCE-F666-487A-A67B-BDF37171AF1A}" destId="{4E28292B-72F3-44A3-917A-F1C8B6BD002C}" srcOrd="0" destOrd="0" presId="urn:microsoft.com/office/officeart/2005/8/layout/chevron1"/>
    <dgm:cxn modelId="{C9CB11C9-1C97-4C66-BD13-F56F8970F9B7}" type="presOf" srcId="{9D673F15-D022-40E0-91AC-E48A3D55C382}" destId="{CCC4C1AD-054F-4E0A-AFA7-DFA88E167352}" srcOrd="0" destOrd="0" presId="urn:microsoft.com/office/officeart/2005/8/layout/chevron1"/>
    <dgm:cxn modelId="{CDE8DBCB-0A9F-446A-86B4-2BB840715687}" type="presOf" srcId="{32F1F821-BB7C-41DB-A338-50D64A38DD71}" destId="{CD407CC3-3440-449F-9E08-3C243055BE9A}" srcOrd="0" destOrd="0" presId="urn:microsoft.com/office/officeart/2005/8/layout/chevron1"/>
    <dgm:cxn modelId="{D9D9DAE2-E24E-4049-836E-4B4F98762191}" srcId="{32F1F821-BB7C-41DB-A338-50D64A38DD71}" destId="{9D673F15-D022-40E0-91AC-E48A3D55C382}" srcOrd="0" destOrd="0" parTransId="{AB8C81D5-12CF-43A4-BA18-7C3190286C73}" sibTransId="{212481EF-18E4-4356-8168-29200457A8AA}"/>
    <dgm:cxn modelId="{80A67B8C-02B3-4A02-93E6-0637F87D6CEF}" type="presParOf" srcId="{CD407CC3-3440-449F-9E08-3C243055BE9A}" destId="{CCC4C1AD-054F-4E0A-AFA7-DFA88E167352}" srcOrd="0" destOrd="0" presId="urn:microsoft.com/office/officeart/2005/8/layout/chevron1"/>
    <dgm:cxn modelId="{C32BDD73-896B-486F-9345-7C4739F3B493}" type="presParOf" srcId="{CD407CC3-3440-449F-9E08-3C243055BE9A}" destId="{497AAB4F-1502-4BA7-B57C-E765E88D4FBD}" srcOrd="1" destOrd="0" presId="urn:microsoft.com/office/officeart/2005/8/layout/chevron1"/>
    <dgm:cxn modelId="{EAA002C7-908F-446F-BDC9-2CF487035C88}" type="presParOf" srcId="{CD407CC3-3440-449F-9E08-3C243055BE9A}" destId="{4E28292B-72F3-44A3-917A-F1C8B6BD002C}" srcOrd="2" destOrd="0" presId="urn:microsoft.com/office/officeart/2005/8/layout/chevron1"/>
    <dgm:cxn modelId="{D3CB0B76-D23B-422F-9992-0A7A7018DD35}" type="presParOf" srcId="{CD407CC3-3440-449F-9E08-3C243055BE9A}" destId="{4E117CB5-68A0-4FDB-89D9-560FAA8252D5}" srcOrd="3" destOrd="0" presId="urn:microsoft.com/office/officeart/2005/8/layout/chevron1"/>
    <dgm:cxn modelId="{F2BFBBEB-D73F-4E97-ACCB-2F69AFD7BC1C}" type="presParOf" srcId="{CD407CC3-3440-449F-9E08-3C243055BE9A}" destId="{1E0C40A1-698E-45C8-BFE3-93D125B32AC9}" srcOrd="4" destOrd="0" presId="urn:microsoft.com/office/officeart/2005/8/layout/chevron1"/>
    <dgm:cxn modelId="{A0BFFC6D-6294-4724-BF1D-8AAC0ACEBC18}" type="presParOf" srcId="{CD407CC3-3440-449F-9E08-3C243055BE9A}" destId="{47726D94-1E1F-4DD1-A3B2-FE9F25304002}" srcOrd="5" destOrd="0" presId="urn:microsoft.com/office/officeart/2005/8/layout/chevron1"/>
    <dgm:cxn modelId="{A063E51B-2363-4FF7-8218-F3BA993F6F63}" type="presParOf" srcId="{CD407CC3-3440-449F-9E08-3C243055BE9A}" destId="{14463831-1197-4908-9E26-8951AD80CBEF}" srcOrd="6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C4C1AD-054F-4E0A-AFA7-DFA88E167352}">
      <dsp:nvSpPr>
        <dsp:cNvPr id="0" name=""/>
        <dsp:cNvSpPr/>
      </dsp:nvSpPr>
      <dsp:spPr>
        <a:xfrm>
          <a:off x="3814" y="0"/>
          <a:ext cx="2220606" cy="55679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005" tIns="13335" rIns="13335" bIns="13335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000" kern="1200" dirty="0"/>
            <a:t>Préparation laser 3</a:t>
          </a:r>
        </a:p>
      </dsp:txBody>
      <dsp:txXfrm>
        <a:off x="282212" y="0"/>
        <a:ext cx="1663810" cy="556796"/>
      </dsp:txXfrm>
    </dsp:sp>
    <dsp:sp modelId="{4E28292B-72F3-44A3-917A-F1C8B6BD002C}">
      <dsp:nvSpPr>
        <dsp:cNvPr id="0" name=""/>
        <dsp:cNvSpPr/>
      </dsp:nvSpPr>
      <dsp:spPr>
        <a:xfrm>
          <a:off x="2002360" y="0"/>
          <a:ext cx="2220606" cy="556796"/>
        </a:xfrm>
        <a:prstGeom prst="chevron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005" tIns="13335" rIns="13335" bIns="13335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000" kern="1200" dirty="0"/>
            <a:t>Intégration sur laser 3</a:t>
          </a:r>
        </a:p>
      </dsp:txBody>
      <dsp:txXfrm>
        <a:off x="2280758" y="0"/>
        <a:ext cx="1663810" cy="556796"/>
      </dsp:txXfrm>
    </dsp:sp>
    <dsp:sp modelId="{1E0C40A1-698E-45C8-BFE3-93D125B32AC9}">
      <dsp:nvSpPr>
        <dsp:cNvPr id="0" name=""/>
        <dsp:cNvSpPr/>
      </dsp:nvSpPr>
      <dsp:spPr>
        <a:xfrm>
          <a:off x="4000906" y="0"/>
          <a:ext cx="2220606" cy="556796"/>
        </a:xfrm>
        <a:prstGeom prst="chevron">
          <a:avLst/>
        </a:prstGeom>
        <a:solidFill>
          <a:schemeClr val="accent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005" tIns="13335" rIns="13335" bIns="13335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000" kern="1200" dirty="0"/>
            <a:t>Essais / Développement</a:t>
          </a:r>
          <a:br>
            <a:rPr lang="fr-FR" sz="1000" kern="1200" dirty="0"/>
          </a:br>
          <a:r>
            <a:rPr lang="fr-FR" sz="1000" kern="1200" dirty="0"/>
            <a:t>Formation logiciel</a:t>
          </a:r>
        </a:p>
      </dsp:txBody>
      <dsp:txXfrm>
        <a:off x="4279304" y="0"/>
        <a:ext cx="1663810" cy="556796"/>
      </dsp:txXfrm>
    </dsp:sp>
    <dsp:sp modelId="{14463831-1197-4908-9E26-8951AD80CBEF}">
      <dsp:nvSpPr>
        <dsp:cNvPr id="0" name=""/>
        <dsp:cNvSpPr/>
      </dsp:nvSpPr>
      <dsp:spPr>
        <a:xfrm>
          <a:off x="5999451" y="0"/>
          <a:ext cx="2220606" cy="55679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005" tIns="13335" rIns="13335" bIns="13335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000" kern="1200" dirty="0"/>
            <a:t>Utilisation industrielle</a:t>
          </a:r>
        </a:p>
      </dsp:txBody>
      <dsp:txXfrm>
        <a:off x="6277849" y="0"/>
        <a:ext cx="1663810" cy="5567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8"/>
          <p:cNvSpPr>
            <a:spLocks noChangeShapeType="1"/>
          </p:cNvSpPr>
          <p:nvPr/>
        </p:nvSpPr>
        <p:spPr bwMode="auto">
          <a:xfrm flipV="1">
            <a:off x="0" y="838200"/>
            <a:ext cx="12192000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 sz="1800"/>
          </a:p>
        </p:txBody>
      </p:sp>
      <p:sp>
        <p:nvSpPr>
          <p:cNvPr id="5" name="Line 8"/>
          <p:cNvSpPr>
            <a:spLocks noChangeShapeType="1"/>
          </p:cNvSpPr>
          <p:nvPr/>
        </p:nvSpPr>
        <p:spPr bwMode="auto">
          <a:xfrm flipV="1">
            <a:off x="0" y="6165850"/>
            <a:ext cx="12192000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 sz="180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719403" y="1340768"/>
            <a:ext cx="8832981" cy="4320480"/>
          </a:xfrm>
        </p:spPr>
        <p:txBody>
          <a:bodyPr/>
          <a:lstStyle/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Line 8"/>
          <p:cNvSpPr>
            <a:spLocks noChangeShapeType="1"/>
          </p:cNvSpPr>
          <p:nvPr/>
        </p:nvSpPr>
        <p:spPr bwMode="auto">
          <a:xfrm flipV="1">
            <a:off x="0" y="838200"/>
            <a:ext cx="12192000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 sz="1800"/>
          </a:p>
        </p:txBody>
      </p:sp>
      <p:sp>
        <p:nvSpPr>
          <p:cNvPr id="7" name="Line 8"/>
          <p:cNvSpPr>
            <a:spLocks noChangeShapeType="1"/>
          </p:cNvSpPr>
          <p:nvPr/>
        </p:nvSpPr>
        <p:spPr bwMode="auto">
          <a:xfrm flipV="1">
            <a:off x="0" y="6165850"/>
            <a:ext cx="12192000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 sz="1800"/>
          </a:p>
        </p:txBody>
      </p:sp>
      <p:sp>
        <p:nvSpPr>
          <p:cNvPr id="8" name="Line 8"/>
          <p:cNvSpPr>
            <a:spLocks noChangeShapeType="1"/>
          </p:cNvSpPr>
          <p:nvPr userDrawn="1"/>
        </p:nvSpPr>
        <p:spPr bwMode="auto">
          <a:xfrm flipV="1">
            <a:off x="0" y="838200"/>
            <a:ext cx="12192000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 sz="1800"/>
          </a:p>
        </p:txBody>
      </p:sp>
      <p:sp>
        <p:nvSpPr>
          <p:cNvPr id="9" name="Line 8"/>
          <p:cNvSpPr>
            <a:spLocks noChangeShapeType="1"/>
          </p:cNvSpPr>
          <p:nvPr userDrawn="1"/>
        </p:nvSpPr>
        <p:spPr bwMode="auto">
          <a:xfrm flipV="1">
            <a:off x="0" y="6165850"/>
            <a:ext cx="12192000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 sz="1800"/>
          </a:p>
        </p:txBody>
      </p:sp>
      <p:sp>
        <p:nvSpPr>
          <p:cNvPr id="11" name="Titr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C233735-FA65-4202-AA31-24759DDC68A5}"/>
              </a:ext>
            </a:extLst>
          </p:cNvPr>
          <p:cNvSpPr/>
          <p:nvPr userDrawn="1"/>
        </p:nvSpPr>
        <p:spPr>
          <a:xfrm>
            <a:off x="139700" y="211434"/>
            <a:ext cx="5982259" cy="461665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r>
              <a:rPr lang="fr-FR" sz="2400" b="1" kern="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Point R&amp;D 06/04/2023</a:t>
            </a:r>
          </a:p>
        </p:txBody>
      </p:sp>
    </p:spTree>
    <p:extLst>
      <p:ext uri="{BB962C8B-B14F-4D97-AF65-F5344CB8AC3E}">
        <p14:creationId xmlns:p14="http://schemas.microsoft.com/office/powerpoint/2010/main" val="4181805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8"/>
          <p:cNvSpPr>
            <a:spLocks noChangeShapeType="1"/>
          </p:cNvSpPr>
          <p:nvPr/>
        </p:nvSpPr>
        <p:spPr bwMode="auto">
          <a:xfrm flipV="1">
            <a:off x="0" y="838200"/>
            <a:ext cx="12192000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 sz="1800"/>
          </a:p>
        </p:txBody>
      </p:sp>
      <p:sp>
        <p:nvSpPr>
          <p:cNvPr id="5" name="Line 8"/>
          <p:cNvSpPr>
            <a:spLocks noChangeShapeType="1"/>
          </p:cNvSpPr>
          <p:nvPr/>
        </p:nvSpPr>
        <p:spPr bwMode="auto">
          <a:xfrm flipV="1">
            <a:off x="0" y="6165850"/>
            <a:ext cx="12192000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 sz="180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719403" y="1340768"/>
            <a:ext cx="8832981" cy="4320480"/>
          </a:xfrm>
        </p:spPr>
        <p:txBody>
          <a:bodyPr/>
          <a:lstStyle/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Line 8"/>
          <p:cNvSpPr>
            <a:spLocks noChangeShapeType="1"/>
          </p:cNvSpPr>
          <p:nvPr/>
        </p:nvSpPr>
        <p:spPr bwMode="auto">
          <a:xfrm flipV="1">
            <a:off x="0" y="838200"/>
            <a:ext cx="12192000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 sz="1800"/>
          </a:p>
        </p:txBody>
      </p:sp>
      <p:sp>
        <p:nvSpPr>
          <p:cNvPr id="7" name="Line 8"/>
          <p:cNvSpPr>
            <a:spLocks noChangeShapeType="1"/>
          </p:cNvSpPr>
          <p:nvPr/>
        </p:nvSpPr>
        <p:spPr bwMode="auto">
          <a:xfrm flipV="1">
            <a:off x="0" y="6165850"/>
            <a:ext cx="12192000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 sz="1800"/>
          </a:p>
        </p:txBody>
      </p:sp>
      <p:sp>
        <p:nvSpPr>
          <p:cNvPr id="8" name="Line 8"/>
          <p:cNvSpPr>
            <a:spLocks noChangeShapeType="1"/>
          </p:cNvSpPr>
          <p:nvPr userDrawn="1"/>
        </p:nvSpPr>
        <p:spPr bwMode="auto">
          <a:xfrm flipV="1">
            <a:off x="0" y="838200"/>
            <a:ext cx="12192000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 sz="1800"/>
          </a:p>
        </p:txBody>
      </p:sp>
      <p:sp>
        <p:nvSpPr>
          <p:cNvPr id="9" name="Line 8"/>
          <p:cNvSpPr>
            <a:spLocks noChangeShapeType="1"/>
          </p:cNvSpPr>
          <p:nvPr userDrawn="1"/>
        </p:nvSpPr>
        <p:spPr bwMode="auto">
          <a:xfrm flipV="1">
            <a:off x="0" y="6165850"/>
            <a:ext cx="12192000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 sz="1800"/>
          </a:p>
        </p:txBody>
      </p:sp>
      <p:sp>
        <p:nvSpPr>
          <p:cNvPr id="11" name="Titr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275725D-2FDA-7252-DB54-C7E920752D4F}"/>
              </a:ext>
            </a:extLst>
          </p:cNvPr>
          <p:cNvSpPr/>
          <p:nvPr userDrawn="1"/>
        </p:nvSpPr>
        <p:spPr>
          <a:xfrm>
            <a:off x="139700" y="211434"/>
            <a:ext cx="5982259" cy="461665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r>
              <a:rPr lang="fr-FR" sz="2400" b="1" kern="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Point R&amp;D 06/04/2023</a:t>
            </a:r>
          </a:p>
        </p:txBody>
      </p:sp>
    </p:spTree>
    <p:extLst>
      <p:ext uri="{BB962C8B-B14F-4D97-AF65-F5344CB8AC3E}">
        <p14:creationId xmlns:p14="http://schemas.microsoft.com/office/powerpoint/2010/main" val="12655908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_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8"/>
          <p:cNvSpPr>
            <a:spLocks noChangeShapeType="1"/>
          </p:cNvSpPr>
          <p:nvPr userDrawn="1"/>
        </p:nvSpPr>
        <p:spPr bwMode="auto">
          <a:xfrm flipV="1">
            <a:off x="0" y="838200"/>
            <a:ext cx="12192000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 sz="1800"/>
          </a:p>
        </p:txBody>
      </p:sp>
      <p:sp>
        <p:nvSpPr>
          <p:cNvPr id="5" name="Line 8"/>
          <p:cNvSpPr>
            <a:spLocks noChangeShapeType="1"/>
          </p:cNvSpPr>
          <p:nvPr userDrawn="1"/>
        </p:nvSpPr>
        <p:spPr bwMode="auto">
          <a:xfrm flipV="1">
            <a:off x="0" y="6165850"/>
            <a:ext cx="12192000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 sz="1800"/>
          </a:p>
        </p:txBody>
      </p:sp>
      <p:sp>
        <p:nvSpPr>
          <p:cNvPr id="6" name="Espace réservé du contenu 2"/>
          <p:cNvSpPr>
            <a:spLocks noGrp="1"/>
          </p:cNvSpPr>
          <p:nvPr>
            <p:ph idx="1"/>
          </p:nvPr>
        </p:nvSpPr>
        <p:spPr>
          <a:xfrm>
            <a:off x="719403" y="1340768"/>
            <a:ext cx="8832981" cy="4320480"/>
          </a:xfrm>
        </p:spPr>
        <p:txBody>
          <a:bodyPr/>
          <a:lstStyle/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F9F90624-271A-4754-AF85-3BE874A07D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5BF4733-FAB7-FBDF-862F-1C1A19381BEF}"/>
              </a:ext>
            </a:extLst>
          </p:cNvPr>
          <p:cNvSpPr/>
          <p:nvPr userDrawn="1"/>
        </p:nvSpPr>
        <p:spPr>
          <a:xfrm>
            <a:off x="139700" y="211434"/>
            <a:ext cx="5982259" cy="461665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r>
              <a:rPr lang="fr-FR" sz="2400" b="1" kern="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Point R&amp;D 06/04/2023</a:t>
            </a:r>
          </a:p>
        </p:txBody>
      </p:sp>
    </p:spTree>
    <p:extLst>
      <p:ext uri="{BB962C8B-B14F-4D97-AF65-F5344CB8AC3E}">
        <p14:creationId xmlns:p14="http://schemas.microsoft.com/office/powerpoint/2010/main" val="2140927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ChangeArrowheads="1"/>
          </p:cNvSpPr>
          <p:nvPr/>
        </p:nvSpPr>
        <p:spPr bwMode="auto">
          <a:xfrm>
            <a:off x="11472336" y="6599238"/>
            <a:ext cx="385233" cy="69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/>
          <a:lstStyle/>
          <a:p>
            <a:pPr defTabSz="661988" eaLnBrk="0" hangingPunct="0"/>
            <a:fld id="{D5F7731E-748C-4910-8B3E-FAB8964BCD80}" type="slidenum">
              <a:rPr lang="fr-FR" sz="800"/>
              <a:pPr defTabSz="661988" eaLnBrk="0" hangingPunct="0"/>
              <a:t>‹N°›</a:t>
            </a:fld>
            <a:endParaRPr lang="fr-FR" sz="800"/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1871135" y="3573465"/>
            <a:ext cx="8642351" cy="244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FFD1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18000" bIns="10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First level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1028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1678518" y="1773240"/>
            <a:ext cx="8784167" cy="758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10800" rIns="0" bIns="10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Title</a:t>
            </a:r>
          </a:p>
        </p:txBody>
      </p:sp>
      <p:sp>
        <p:nvSpPr>
          <p:cNvPr id="1029" name="Rectangle 6"/>
          <p:cNvSpPr>
            <a:spLocks noChangeArrowheads="1"/>
          </p:cNvSpPr>
          <p:nvPr/>
        </p:nvSpPr>
        <p:spPr bwMode="auto">
          <a:xfrm>
            <a:off x="1390654" y="6572608"/>
            <a:ext cx="4017593" cy="1231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/>
          <a:p>
            <a:pPr defTabSz="661988" eaLnBrk="0" hangingPunct="0"/>
            <a:r>
              <a:rPr lang="en-GB" sz="800" dirty="0"/>
              <a:t>TECHNOGENIA – R&amp;D– J-M</a:t>
            </a:r>
            <a:r>
              <a:rPr lang="en-GB" sz="800" baseline="0" dirty="0"/>
              <a:t> STAERCK</a:t>
            </a:r>
            <a:endParaRPr lang="en-GB" sz="800" dirty="0"/>
          </a:p>
        </p:txBody>
      </p:sp>
      <p:pic>
        <p:nvPicPr>
          <p:cNvPr id="1030" name="Imag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7285" y="260352"/>
            <a:ext cx="2885017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Image 1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7284" y="260351"/>
            <a:ext cx="2885016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oneTexte 1"/>
          <p:cNvSpPr txBox="1"/>
          <p:nvPr userDrawn="1"/>
        </p:nvSpPr>
        <p:spPr>
          <a:xfrm>
            <a:off x="8102282" y="6527310"/>
            <a:ext cx="337005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800" dirty="0" err="1"/>
              <a:t>Confidential</a:t>
            </a:r>
            <a:endParaRPr lang="fr-FR" sz="800" dirty="0"/>
          </a:p>
        </p:txBody>
      </p:sp>
    </p:spTree>
    <p:extLst>
      <p:ext uri="{BB962C8B-B14F-4D97-AF65-F5344CB8AC3E}">
        <p14:creationId xmlns:p14="http://schemas.microsoft.com/office/powerpoint/2010/main" val="3692897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accent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accent1"/>
          </a:solidFill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accent1"/>
          </a:solidFill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accent1"/>
          </a:solidFill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accent1"/>
          </a:solidFill>
          <a:latin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Arial" charset="0"/>
        </a:defRPr>
      </a:lvl9pPr>
    </p:titleStyle>
    <p:bodyStyle>
      <a:lvl1pPr marL="180975" indent="-18097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●"/>
        <a:defRPr sz="2000">
          <a:solidFill>
            <a:schemeClr val="accent1"/>
          </a:solidFill>
          <a:latin typeface="+mn-lt"/>
          <a:ea typeface="+mn-ea"/>
          <a:cs typeface="+mn-cs"/>
        </a:defRPr>
      </a:lvl1pPr>
      <a:lvl2pPr marL="541338" indent="-180975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Font typeface="Arial" charset="0"/>
        <a:buChar char="●"/>
        <a:defRPr>
          <a:solidFill>
            <a:schemeClr val="bg2"/>
          </a:solidFill>
          <a:latin typeface="+mn-lt"/>
        </a:defRPr>
      </a:lvl2pPr>
      <a:lvl3pPr marL="901700" indent="-84138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Font typeface="Arial" charset="0"/>
        <a:buChar char="●"/>
        <a:defRPr>
          <a:solidFill>
            <a:schemeClr val="bg2"/>
          </a:solidFill>
          <a:latin typeface="+mn-lt"/>
        </a:defRPr>
      </a:lvl3pPr>
      <a:lvl4pPr marL="1751013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15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61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3073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530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987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7.e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Espace réservé du contenu 1">
            <a:extLst>
              <a:ext uri="{FF2B5EF4-FFF2-40B4-BE49-F238E27FC236}">
                <a16:creationId xmlns:a16="http://schemas.microsoft.com/office/drawing/2014/main" id="{A58E4798-8BFF-456C-ADF1-9C72969B8CFF}"/>
              </a:ext>
            </a:extLst>
          </p:cNvPr>
          <p:cNvSpPr txBox="1">
            <a:spLocks/>
          </p:cNvSpPr>
          <p:nvPr/>
        </p:nvSpPr>
        <p:spPr bwMode="auto">
          <a:xfrm>
            <a:off x="1725844" y="960854"/>
            <a:ext cx="7578176" cy="917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FFD1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18000" bIns="10800" numCol="1" anchor="t" anchorCtr="0" compatLnSpc="1">
            <a:prstTxWarp prst="textNoShape">
              <a:avLst/>
            </a:prstTxWarp>
          </a:bodyPr>
          <a:lstStyle>
            <a:lvl1pPr marL="180975" indent="-180975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charset="0"/>
              <a:buChar char="●"/>
              <a:defRPr sz="20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541338" indent="-180975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Arial" charset="0"/>
              <a:buChar char="●"/>
              <a:defRPr>
                <a:solidFill>
                  <a:schemeClr val="bg2"/>
                </a:solidFill>
                <a:latin typeface="+mn-lt"/>
              </a:defRPr>
            </a:lvl2pPr>
            <a:lvl3pPr marL="901700" indent="-84138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Arial" charset="0"/>
              <a:buChar char="●"/>
              <a:defRPr>
                <a:solidFill>
                  <a:schemeClr val="bg2"/>
                </a:solidFill>
                <a:latin typeface="+mn-lt"/>
              </a:defRPr>
            </a:lvl3pPr>
            <a:lvl4pPr marL="1751013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15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61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3073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530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987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just">
              <a:buClr>
                <a:srgbClr val="009530"/>
              </a:buClr>
              <a:buNone/>
            </a:pPr>
            <a:r>
              <a:rPr lang="fr-FR" sz="1400" u="sng" kern="0" dirty="0">
                <a:solidFill>
                  <a:srgbClr val="000000"/>
                </a:solidFill>
                <a:latin typeface="Arial"/>
              </a:rPr>
              <a:t>Objectif</a:t>
            </a:r>
            <a:r>
              <a:rPr lang="fr-FR" sz="1400" kern="0" dirty="0">
                <a:solidFill>
                  <a:srgbClr val="000000"/>
                </a:solidFill>
                <a:latin typeface="Arial"/>
              </a:rPr>
              <a:t> : </a:t>
            </a:r>
          </a:p>
          <a:p>
            <a:pPr marL="0" indent="0" algn="just">
              <a:buClr>
                <a:srgbClr val="009530"/>
              </a:buClr>
              <a:buNone/>
            </a:pPr>
            <a:r>
              <a:rPr lang="fr-FR" sz="1400" kern="0" dirty="0">
                <a:solidFill>
                  <a:srgbClr val="000000"/>
                </a:solidFill>
                <a:latin typeface="Arial"/>
              </a:rPr>
              <a:t>- Reconnaissance de pièces en 3D avec un scanner optique &amp; réalisation de rechargement</a:t>
            </a:r>
          </a:p>
        </p:txBody>
      </p:sp>
      <p:pic>
        <p:nvPicPr>
          <p:cNvPr id="11" name="Image 10">
            <a:extLst>
              <a:ext uri="{FF2B5EF4-FFF2-40B4-BE49-F238E27FC236}">
                <a16:creationId xmlns:a16="http://schemas.microsoft.com/office/drawing/2014/main" id="{145946BB-6376-BA31-8F7F-3F5D6991DB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34617"/>
          <a:stretch/>
        </p:blipFill>
        <p:spPr>
          <a:xfrm>
            <a:off x="1566285" y="2606265"/>
            <a:ext cx="4318694" cy="1884349"/>
          </a:xfrm>
          <a:prstGeom prst="rect">
            <a:avLst/>
          </a:prstGeom>
        </p:spPr>
      </p:pic>
      <p:grpSp>
        <p:nvGrpSpPr>
          <p:cNvPr id="30" name="Groupe 29">
            <a:extLst>
              <a:ext uri="{FF2B5EF4-FFF2-40B4-BE49-F238E27FC236}">
                <a16:creationId xmlns:a16="http://schemas.microsoft.com/office/drawing/2014/main" id="{D7BD0005-AE54-3B17-CEED-937FE3F84747}"/>
              </a:ext>
            </a:extLst>
          </p:cNvPr>
          <p:cNvGrpSpPr/>
          <p:nvPr/>
        </p:nvGrpSpPr>
        <p:grpSpPr>
          <a:xfrm>
            <a:off x="5959875" y="1624072"/>
            <a:ext cx="1967986" cy="3633729"/>
            <a:chOff x="4832115" y="1624071"/>
            <a:chExt cx="1821103" cy="3478631"/>
          </a:xfrm>
        </p:grpSpPr>
        <p:pic>
          <p:nvPicPr>
            <p:cNvPr id="4" name="Image 3">
              <a:extLst>
                <a:ext uri="{FF2B5EF4-FFF2-40B4-BE49-F238E27FC236}">
                  <a16:creationId xmlns:a16="http://schemas.microsoft.com/office/drawing/2014/main" id="{B43339D6-8ECB-1BC1-5379-0373D311E49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832115" y="1624071"/>
              <a:ext cx="1806443" cy="1120356"/>
            </a:xfrm>
            <a:prstGeom prst="rect">
              <a:avLst/>
            </a:prstGeom>
          </p:spPr>
        </p:pic>
        <p:pic>
          <p:nvPicPr>
            <p:cNvPr id="7" name="Image 6">
              <a:extLst>
                <a:ext uri="{FF2B5EF4-FFF2-40B4-BE49-F238E27FC236}">
                  <a16:creationId xmlns:a16="http://schemas.microsoft.com/office/drawing/2014/main" id="{EAA684B5-C1B7-3A16-57CC-1955F4155BA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839445" y="2935166"/>
              <a:ext cx="1806444" cy="1034934"/>
            </a:xfrm>
            <a:prstGeom prst="rect">
              <a:avLst/>
            </a:prstGeom>
          </p:spPr>
        </p:pic>
        <p:pic>
          <p:nvPicPr>
            <p:cNvPr id="18" name="Image 17">
              <a:extLst>
                <a:ext uri="{FF2B5EF4-FFF2-40B4-BE49-F238E27FC236}">
                  <a16:creationId xmlns:a16="http://schemas.microsoft.com/office/drawing/2014/main" id="{9ACDADFE-DB5C-93D7-704F-D02D62C2F88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839445" y="4160839"/>
              <a:ext cx="1813773" cy="941863"/>
            </a:xfrm>
            <a:prstGeom prst="rect">
              <a:avLst/>
            </a:prstGeom>
          </p:spPr>
        </p:pic>
      </p:grpSp>
      <p:sp>
        <p:nvSpPr>
          <p:cNvPr id="29" name="ZoneTexte 28">
            <a:extLst>
              <a:ext uri="{FF2B5EF4-FFF2-40B4-BE49-F238E27FC236}">
                <a16:creationId xmlns:a16="http://schemas.microsoft.com/office/drawing/2014/main" id="{D9A60654-209C-AEC0-1AD3-62417437D62E}"/>
              </a:ext>
            </a:extLst>
          </p:cNvPr>
          <p:cNvSpPr txBox="1"/>
          <p:nvPr/>
        </p:nvSpPr>
        <p:spPr>
          <a:xfrm>
            <a:off x="1566286" y="1678138"/>
            <a:ext cx="2914275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fr-FR" sz="1400" dirty="0">
                <a:solidFill>
                  <a:srgbClr val="626469"/>
                </a:solidFill>
                <a:latin typeface="Arial" charset="0"/>
              </a:rPr>
              <a:t>Scanner 3D</a:t>
            </a:r>
          </a:p>
          <a:p>
            <a:pPr marL="285750" indent="-285750" algn="just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fr-FR" sz="1400" dirty="0">
                <a:solidFill>
                  <a:srgbClr val="626469"/>
                </a:solidFill>
                <a:latin typeface="Arial" charset="0"/>
              </a:rPr>
              <a:t>scanner </a:t>
            </a:r>
            <a:r>
              <a:rPr lang="fr-FR" sz="1400" dirty="0" err="1">
                <a:solidFill>
                  <a:srgbClr val="626469"/>
                </a:solidFill>
                <a:latin typeface="Arial" charset="0"/>
              </a:rPr>
              <a:t>Keyence</a:t>
            </a:r>
            <a:r>
              <a:rPr lang="fr-FR" sz="1400" dirty="0">
                <a:solidFill>
                  <a:srgbClr val="626469"/>
                </a:solidFill>
                <a:latin typeface="Arial" charset="0"/>
              </a:rPr>
              <a:t> LJ-V7200,</a:t>
            </a:r>
          </a:p>
          <a:p>
            <a:pPr marL="285750" indent="-285750" algn="just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fr-FR" sz="1400" dirty="0">
                <a:solidFill>
                  <a:srgbClr val="626469"/>
                </a:solidFill>
                <a:latin typeface="Arial" charset="0"/>
              </a:rPr>
              <a:t>Laser bleu (405 nm),</a:t>
            </a:r>
          </a:p>
        </p:txBody>
      </p:sp>
      <p:sp>
        <p:nvSpPr>
          <p:cNvPr id="34" name="ZoneTexte 33">
            <a:extLst>
              <a:ext uri="{FF2B5EF4-FFF2-40B4-BE49-F238E27FC236}">
                <a16:creationId xmlns:a16="http://schemas.microsoft.com/office/drawing/2014/main" id="{4CC79633-6731-A0EB-5EA0-81F88F48B734}"/>
              </a:ext>
            </a:extLst>
          </p:cNvPr>
          <p:cNvSpPr txBox="1"/>
          <p:nvPr/>
        </p:nvSpPr>
        <p:spPr>
          <a:xfrm>
            <a:off x="7927861" y="2416803"/>
            <a:ext cx="2564786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fr-FR" sz="1400" i="1" dirty="0">
                <a:solidFill>
                  <a:srgbClr val="626469"/>
                </a:solidFill>
                <a:latin typeface="Arial" charset="0"/>
              </a:rPr>
              <a:t>LunoSCAN</a:t>
            </a:r>
          </a:p>
          <a:p>
            <a:pPr marL="285750" indent="-285750" algn="just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fr-FR" sz="1400" dirty="0">
                <a:solidFill>
                  <a:srgbClr val="626469"/>
                </a:solidFill>
                <a:latin typeface="Arial" charset="0"/>
              </a:rPr>
              <a:t>Scanner la pièce et reconstruit un fichier STL</a:t>
            </a:r>
          </a:p>
          <a:p>
            <a:pPr algn="just" fontAlgn="base">
              <a:spcBef>
                <a:spcPct val="0"/>
              </a:spcBef>
              <a:spcAft>
                <a:spcPct val="0"/>
              </a:spcAft>
            </a:pPr>
            <a:endParaRPr lang="fr-FR" sz="1400" dirty="0">
              <a:solidFill>
                <a:srgbClr val="626469"/>
              </a:solidFill>
              <a:latin typeface="Arial" charset="0"/>
            </a:endParaRPr>
          </a:p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en-US" sz="1400" i="1" dirty="0">
                <a:solidFill>
                  <a:srgbClr val="626469"/>
                </a:solidFill>
                <a:latin typeface="Arial" charset="0"/>
              </a:rPr>
              <a:t>LunoCOAT</a:t>
            </a:r>
            <a:r>
              <a:rPr lang="en-US" sz="1400" dirty="0">
                <a:solidFill>
                  <a:srgbClr val="626469"/>
                </a:solidFill>
                <a:latin typeface="Arial" charset="0"/>
              </a:rPr>
              <a:t> </a:t>
            </a:r>
          </a:p>
          <a:p>
            <a:pPr marL="285750" indent="-285750" algn="just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fr-FR" sz="1400" dirty="0">
                <a:solidFill>
                  <a:srgbClr val="626469"/>
                </a:solidFill>
                <a:latin typeface="Arial" charset="0"/>
              </a:rPr>
              <a:t>Définition des zones de rechargement</a:t>
            </a:r>
          </a:p>
          <a:p>
            <a:pPr marL="285750" indent="-285750" algn="just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fr-FR" sz="1400" dirty="0">
              <a:solidFill>
                <a:srgbClr val="626469"/>
              </a:solidFill>
              <a:latin typeface="Arial" charset="0"/>
            </a:endParaRPr>
          </a:p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fr-FR" sz="1400" i="1" dirty="0">
                <a:solidFill>
                  <a:srgbClr val="626469"/>
                </a:solidFill>
                <a:latin typeface="Arial" charset="0"/>
              </a:rPr>
              <a:t>LunoSIM</a:t>
            </a:r>
          </a:p>
          <a:p>
            <a:pPr marL="285750" indent="-285750" algn="just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fr-FR" sz="1400" dirty="0">
                <a:solidFill>
                  <a:srgbClr val="626469"/>
                </a:solidFill>
                <a:latin typeface="Arial" charset="0"/>
              </a:rPr>
              <a:t>Simulation en condition</a:t>
            </a:r>
          </a:p>
        </p:txBody>
      </p:sp>
      <p:sp>
        <p:nvSpPr>
          <p:cNvPr id="36" name="ZoneTexte 35">
            <a:extLst>
              <a:ext uri="{FF2B5EF4-FFF2-40B4-BE49-F238E27FC236}">
                <a16:creationId xmlns:a16="http://schemas.microsoft.com/office/drawing/2014/main" id="{4D50833A-B317-EADE-1AAE-56E9EC75F9A0}"/>
              </a:ext>
            </a:extLst>
          </p:cNvPr>
          <p:cNvSpPr txBox="1"/>
          <p:nvPr/>
        </p:nvSpPr>
        <p:spPr>
          <a:xfrm>
            <a:off x="7794792" y="1910678"/>
            <a:ext cx="283092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fr-FR" sz="1600" u="sng" dirty="0">
                <a:solidFill>
                  <a:srgbClr val="626469"/>
                </a:solidFill>
                <a:latin typeface="Arial" charset="0"/>
              </a:rPr>
              <a:t>Logiciel LunoSUITE : </a:t>
            </a:r>
          </a:p>
        </p:txBody>
      </p:sp>
    </p:spTree>
    <p:extLst>
      <p:ext uri="{BB962C8B-B14F-4D97-AF65-F5344CB8AC3E}">
        <p14:creationId xmlns:p14="http://schemas.microsoft.com/office/powerpoint/2010/main" val="10593074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griculture part 1">
            <a:hlinkClick r:id="" action="ppaction://media"/>
            <a:extLst>
              <a:ext uri="{FF2B5EF4-FFF2-40B4-BE49-F238E27FC236}">
                <a16:creationId xmlns:a16="http://schemas.microsoft.com/office/drawing/2014/main" id="{B0BB93CA-8087-7425-2252-41643CE022D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24000" y="924919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871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54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Diagramme 8">
            <a:extLst>
              <a:ext uri="{FF2B5EF4-FFF2-40B4-BE49-F238E27FC236}">
                <a16:creationId xmlns:a16="http://schemas.microsoft.com/office/drawing/2014/main" id="{A2B1B319-CAEF-4EAC-8926-8B1E5B4D1FC0}"/>
              </a:ext>
            </a:extLst>
          </p:cNvPr>
          <p:cNvGraphicFramePr/>
          <p:nvPr>
            <p:extLst/>
          </p:nvPr>
        </p:nvGraphicFramePr>
        <p:xfrm>
          <a:off x="2052013" y="5340350"/>
          <a:ext cx="8223873" cy="5567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" name="ZoneTexte 12">
            <a:extLst>
              <a:ext uri="{FF2B5EF4-FFF2-40B4-BE49-F238E27FC236}">
                <a16:creationId xmlns:a16="http://schemas.microsoft.com/office/drawing/2014/main" id="{80AAE0BC-758C-4A1A-B1E6-5DC13E942C00}"/>
              </a:ext>
            </a:extLst>
          </p:cNvPr>
          <p:cNvSpPr txBox="1"/>
          <p:nvPr/>
        </p:nvSpPr>
        <p:spPr>
          <a:xfrm>
            <a:off x="4382131" y="5897146"/>
            <a:ext cx="137684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2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2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2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2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2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bg2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bg2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bg2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bg2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/>
            <a:r>
              <a:rPr lang="fr-FR" sz="1100" dirty="0">
                <a:solidFill>
                  <a:srgbClr val="626469"/>
                </a:solidFill>
              </a:rPr>
              <a:t>Avril/Mai 2023</a:t>
            </a:r>
          </a:p>
        </p:txBody>
      </p:sp>
      <p:pic>
        <p:nvPicPr>
          <p:cNvPr id="23" name="Image 22">
            <a:extLst>
              <a:ext uri="{FF2B5EF4-FFF2-40B4-BE49-F238E27FC236}">
                <a16:creationId xmlns:a16="http://schemas.microsoft.com/office/drawing/2014/main" id="{A1CA1317-C159-E6DD-5426-2C84F0F634F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52013" y="1688025"/>
            <a:ext cx="2179221" cy="2905628"/>
          </a:xfrm>
          <a:prstGeom prst="rect">
            <a:avLst/>
          </a:prstGeom>
        </p:spPr>
      </p:pic>
      <p:pic>
        <p:nvPicPr>
          <p:cNvPr id="25" name="Image 24">
            <a:extLst>
              <a:ext uri="{FF2B5EF4-FFF2-40B4-BE49-F238E27FC236}">
                <a16:creationId xmlns:a16="http://schemas.microsoft.com/office/drawing/2014/main" id="{08294B58-38E6-7CA8-F491-E3D3715244E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4586" y="1641706"/>
            <a:ext cx="5340402" cy="2998266"/>
          </a:xfrm>
          <a:prstGeom prst="rect">
            <a:avLst/>
          </a:prstGeom>
        </p:spPr>
      </p:pic>
      <p:sp>
        <p:nvSpPr>
          <p:cNvPr id="2" name="ZoneTexte 1">
            <a:extLst>
              <a:ext uri="{FF2B5EF4-FFF2-40B4-BE49-F238E27FC236}">
                <a16:creationId xmlns:a16="http://schemas.microsoft.com/office/drawing/2014/main" id="{88D8655D-5197-8FC2-EC09-43DB2C1436EE}"/>
              </a:ext>
            </a:extLst>
          </p:cNvPr>
          <p:cNvSpPr txBox="1"/>
          <p:nvPr/>
        </p:nvSpPr>
        <p:spPr>
          <a:xfrm>
            <a:off x="1871396" y="4705391"/>
            <a:ext cx="254045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fr-FR" sz="1400" dirty="0">
                <a:solidFill>
                  <a:srgbClr val="626469"/>
                </a:solidFill>
                <a:latin typeface="Arial" charset="0"/>
              </a:rPr>
              <a:t>Ajout d’un rack de contrôle pour le scanner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81B71F81-D490-20C8-2175-9D6438C3C97A}"/>
              </a:ext>
            </a:extLst>
          </p:cNvPr>
          <p:cNvSpPr txBox="1"/>
          <p:nvPr/>
        </p:nvSpPr>
        <p:spPr>
          <a:xfrm>
            <a:off x="4784587" y="4751712"/>
            <a:ext cx="534040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fr-FR" sz="1400" dirty="0">
                <a:solidFill>
                  <a:srgbClr val="626469"/>
                </a:solidFill>
                <a:latin typeface="Arial" charset="0"/>
              </a:rPr>
              <a:t>Vue 3D de l’implantation du scanner </a:t>
            </a:r>
          </a:p>
        </p:txBody>
      </p:sp>
    </p:spTree>
    <p:extLst>
      <p:ext uri="{BB962C8B-B14F-4D97-AF65-F5344CB8AC3E}">
        <p14:creationId xmlns:p14="http://schemas.microsoft.com/office/powerpoint/2010/main" val="3910128591"/>
      </p:ext>
    </p:extLst>
  </p:cSld>
  <p:clrMapOvr>
    <a:masterClrMapping/>
  </p:clrMapOvr>
</p:sld>
</file>

<file path=ppt/theme/theme1.xml><?xml version="1.0" encoding="utf-8"?>
<a:theme xmlns:a="http://schemas.openxmlformats.org/drawingml/2006/main" name="Technogenia">
  <a:themeElements>
    <a:clrScheme name="presentation-telemecanique 2">
      <a:dk1>
        <a:srgbClr val="000000"/>
      </a:dk1>
      <a:lt1>
        <a:srgbClr val="FFFFFF"/>
      </a:lt1>
      <a:dk2>
        <a:srgbClr val="000000"/>
      </a:dk2>
      <a:lt2>
        <a:srgbClr val="626469"/>
      </a:lt2>
      <a:accent1>
        <a:srgbClr val="009530"/>
      </a:accent1>
      <a:accent2>
        <a:srgbClr val="B10043"/>
      </a:accent2>
      <a:accent3>
        <a:srgbClr val="FFFFFF"/>
      </a:accent3>
      <a:accent4>
        <a:srgbClr val="000000"/>
      </a:accent4>
      <a:accent5>
        <a:srgbClr val="AAC8AD"/>
      </a:accent5>
      <a:accent6>
        <a:srgbClr val="A0003C"/>
      </a:accent6>
      <a:hlink>
        <a:srgbClr val="42B4E6"/>
      </a:hlink>
      <a:folHlink>
        <a:srgbClr val="4FA600"/>
      </a:folHlink>
    </a:clrScheme>
    <a:fontScheme name="presentation-telemecaniqu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2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2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presentation-telemecanique 1">
        <a:dk1>
          <a:srgbClr val="FFFFFF"/>
        </a:dk1>
        <a:lt1>
          <a:srgbClr val="FFFFFF"/>
        </a:lt1>
        <a:dk2>
          <a:srgbClr val="B10043"/>
        </a:dk2>
        <a:lt2>
          <a:srgbClr val="FFFFFF"/>
        </a:lt2>
        <a:accent1>
          <a:srgbClr val="FFFFFF"/>
        </a:accent1>
        <a:accent2>
          <a:srgbClr val="B10043"/>
        </a:accent2>
        <a:accent3>
          <a:srgbClr val="D5AAB0"/>
        </a:accent3>
        <a:accent4>
          <a:srgbClr val="DADADA"/>
        </a:accent4>
        <a:accent5>
          <a:srgbClr val="FFFFFF"/>
        </a:accent5>
        <a:accent6>
          <a:srgbClr val="A0003C"/>
        </a:accent6>
        <a:hlink>
          <a:srgbClr val="42B4E6"/>
        </a:hlink>
        <a:folHlink>
          <a:srgbClr val="9FA0A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esentation-telemecanique 2">
        <a:dk1>
          <a:srgbClr val="000000"/>
        </a:dk1>
        <a:lt1>
          <a:srgbClr val="FFFFFF"/>
        </a:lt1>
        <a:dk2>
          <a:srgbClr val="000000"/>
        </a:dk2>
        <a:lt2>
          <a:srgbClr val="626469"/>
        </a:lt2>
        <a:accent1>
          <a:srgbClr val="009530"/>
        </a:accent1>
        <a:accent2>
          <a:srgbClr val="B10043"/>
        </a:accent2>
        <a:accent3>
          <a:srgbClr val="FFFFFF"/>
        </a:accent3>
        <a:accent4>
          <a:srgbClr val="000000"/>
        </a:accent4>
        <a:accent5>
          <a:srgbClr val="AAC8AD"/>
        </a:accent5>
        <a:accent6>
          <a:srgbClr val="A0003C"/>
        </a:accent6>
        <a:hlink>
          <a:srgbClr val="42B4E6"/>
        </a:hlink>
        <a:folHlink>
          <a:srgbClr val="4FA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-telemecanique 3">
        <a:dk1>
          <a:srgbClr val="FFFFFF"/>
        </a:dk1>
        <a:lt1>
          <a:srgbClr val="FFFFFF"/>
        </a:lt1>
        <a:dk2>
          <a:srgbClr val="42B4E6"/>
        </a:dk2>
        <a:lt2>
          <a:srgbClr val="FFFFFF"/>
        </a:lt2>
        <a:accent1>
          <a:srgbClr val="FFFFFF"/>
        </a:accent1>
        <a:accent2>
          <a:srgbClr val="B10043"/>
        </a:accent2>
        <a:accent3>
          <a:srgbClr val="B0D6F0"/>
        </a:accent3>
        <a:accent4>
          <a:srgbClr val="DADADA"/>
        </a:accent4>
        <a:accent5>
          <a:srgbClr val="FFFFFF"/>
        </a:accent5>
        <a:accent6>
          <a:srgbClr val="A0003C"/>
        </a:accent6>
        <a:hlink>
          <a:srgbClr val="42B4E6"/>
        </a:hlink>
        <a:folHlink>
          <a:srgbClr val="FFFF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esentation-telemecanique 4">
        <a:dk1>
          <a:srgbClr val="FFFFFF"/>
        </a:dk1>
        <a:lt1>
          <a:srgbClr val="FFFFFF"/>
        </a:lt1>
        <a:dk2>
          <a:srgbClr val="4FA600"/>
        </a:dk2>
        <a:lt2>
          <a:srgbClr val="FFFFFF"/>
        </a:lt2>
        <a:accent1>
          <a:srgbClr val="FFFFFF"/>
        </a:accent1>
        <a:accent2>
          <a:srgbClr val="FFFFFF"/>
        </a:accent2>
        <a:accent3>
          <a:srgbClr val="B2D0AA"/>
        </a:accent3>
        <a:accent4>
          <a:srgbClr val="DADADA"/>
        </a:accent4>
        <a:accent5>
          <a:srgbClr val="FFFFFF"/>
        </a:accent5>
        <a:accent6>
          <a:srgbClr val="E7E7E7"/>
        </a:accent6>
        <a:hlink>
          <a:srgbClr val="FFFFFF"/>
        </a:hlink>
        <a:folHlink>
          <a:srgbClr val="FFFF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esentation-telemecanique 5">
        <a:dk1>
          <a:srgbClr val="FFFFFF"/>
        </a:dk1>
        <a:lt1>
          <a:srgbClr val="FFFFFF"/>
        </a:lt1>
        <a:dk2>
          <a:srgbClr val="009530"/>
        </a:dk2>
        <a:lt2>
          <a:srgbClr val="FFFFFF"/>
        </a:lt2>
        <a:accent1>
          <a:srgbClr val="FFFFFF"/>
        </a:accent1>
        <a:accent2>
          <a:srgbClr val="FFFFFF"/>
        </a:accent2>
        <a:accent3>
          <a:srgbClr val="AAC8AD"/>
        </a:accent3>
        <a:accent4>
          <a:srgbClr val="DADADA"/>
        </a:accent4>
        <a:accent5>
          <a:srgbClr val="FFFFFF"/>
        </a:accent5>
        <a:accent6>
          <a:srgbClr val="E7E7E7"/>
        </a:accent6>
        <a:hlink>
          <a:srgbClr val="FFFFFF"/>
        </a:hlink>
        <a:folHlink>
          <a:srgbClr val="FFFFFF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83</Words>
  <Application>Microsoft Office PowerPoint</Application>
  <PresentationFormat>Grand écran</PresentationFormat>
  <Paragraphs>21</Paragraphs>
  <Slides>3</Slides>
  <Notes>0</Notes>
  <HiddenSlides>0</HiddenSlides>
  <MMClips>1</MMClips>
  <ScaleCrop>false</ScaleCrop>
  <HeadingPairs>
    <vt:vector size="6" baseType="variant">
      <vt:variant>
        <vt:lpstr>Polices utilisées</vt:lpstr>
      </vt:variant>
      <vt:variant>
        <vt:i4>1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3</vt:i4>
      </vt:variant>
    </vt:vector>
  </HeadingPairs>
  <TitlesOfParts>
    <vt:vector size="5" baseType="lpstr">
      <vt:lpstr>Arial</vt:lpstr>
      <vt:lpstr>Technogenia</vt:lpstr>
      <vt:lpstr>Présentation PowerPoint</vt:lpstr>
      <vt:lpstr>Présentation PowerPoint</vt:lpstr>
      <vt:lpstr>Présentation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Jean-Marc STAERCK</dc:creator>
  <cp:lastModifiedBy>Jean-Marc STAERCK</cp:lastModifiedBy>
  <cp:revision>1</cp:revision>
  <dcterms:created xsi:type="dcterms:W3CDTF">2024-01-16T13:01:35Z</dcterms:created>
  <dcterms:modified xsi:type="dcterms:W3CDTF">2024-01-16T13:02:29Z</dcterms:modified>
</cp:coreProperties>
</file>